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diagrams/colors8.xml" ContentType="application/vnd.openxmlformats-officedocument.drawingml.diagramColors+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diagrams/layout6.xml" ContentType="application/vnd.openxmlformats-officedocument.drawingml.diagram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diagrams/data7.xml" ContentType="application/vnd.openxmlformats-officedocument.drawingml.diagramData+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drawing8.xml" ContentType="application/vnd.ms-office.drawingml.diagramDrawing+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diagrams/layout7.xml" ContentType="application/vnd.openxmlformats-officedocument.drawingml.diagramLayout+xml"/>
  <Override PartName="/ppt/diagrams/data8.xml" ContentType="application/vnd.openxmlformats-officedocument.drawingml.diagramData+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diagrams/colors6.xml" ContentType="application/vnd.openxmlformats-officedocument.drawingml.diagramColors+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diagrams/layout8.xml" ContentType="application/vnd.openxmlformats-officedocument.drawingml.diagramLayout+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Default Extension="wav" ContentType="audio/wav"/>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notesSlides/notesSlide40.xml" ContentType="application/vnd.openxmlformats-officedocument.presentationml.notesSlide+xml"/>
  <Override PartName="/ppt/diagrams/colors7.xml" ContentType="application/vnd.openxmlformats-officedocument.drawingml.diagramColors+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35" r:id="rId1"/>
  </p:sldMasterIdLst>
  <p:notesMasterIdLst>
    <p:notesMasterId r:id="rId62"/>
  </p:notesMasterIdLst>
  <p:handoutMasterIdLst>
    <p:handoutMasterId r:id="rId63"/>
  </p:handoutMasterIdLst>
  <p:sldIdLst>
    <p:sldId id="297" r:id="rId2"/>
    <p:sldId id="374" r:id="rId3"/>
    <p:sldId id="294" r:id="rId4"/>
    <p:sldId id="349" r:id="rId5"/>
    <p:sldId id="348" r:id="rId6"/>
    <p:sldId id="350" r:id="rId7"/>
    <p:sldId id="289" r:id="rId8"/>
    <p:sldId id="296" r:id="rId9"/>
    <p:sldId id="353" r:id="rId10"/>
    <p:sldId id="351" r:id="rId11"/>
    <p:sldId id="309" r:id="rId12"/>
    <p:sldId id="308" r:id="rId13"/>
    <p:sldId id="352" r:id="rId14"/>
    <p:sldId id="304" r:id="rId15"/>
    <p:sldId id="305" r:id="rId16"/>
    <p:sldId id="300" r:id="rId17"/>
    <p:sldId id="301" r:id="rId18"/>
    <p:sldId id="302" r:id="rId19"/>
    <p:sldId id="347" r:id="rId20"/>
    <p:sldId id="306" r:id="rId21"/>
    <p:sldId id="360" r:id="rId22"/>
    <p:sldId id="282" r:id="rId23"/>
    <p:sldId id="375" r:id="rId24"/>
    <p:sldId id="358" r:id="rId25"/>
    <p:sldId id="376" r:id="rId26"/>
    <p:sldId id="377" r:id="rId27"/>
    <p:sldId id="380" r:id="rId28"/>
    <p:sldId id="381" r:id="rId29"/>
    <p:sldId id="382" r:id="rId30"/>
    <p:sldId id="378" r:id="rId31"/>
    <p:sldId id="383" r:id="rId32"/>
    <p:sldId id="388" r:id="rId33"/>
    <p:sldId id="384" r:id="rId34"/>
    <p:sldId id="385" r:id="rId35"/>
    <p:sldId id="386" r:id="rId36"/>
    <p:sldId id="387" r:id="rId37"/>
    <p:sldId id="379" r:id="rId38"/>
    <p:sldId id="389" r:id="rId39"/>
    <p:sldId id="390" r:id="rId40"/>
    <p:sldId id="391" r:id="rId41"/>
    <p:sldId id="392" r:id="rId42"/>
    <p:sldId id="393" r:id="rId43"/>
    <p:sldId id="394" r:id="rId44"/>
    <p:sldId id="396" r:id="rId45"/>
    <p:sldId id="397" r:id="rId46"/>
    <p:sldId id="398" r:id="rId47"/>
    <p:sldId id="402" r:id="rId48"/>
    <p:sldId id="399" r:id="rId49"/>
    <p:sldId id="403" r:id="rId50"/>
    <p:sldId id="404" r:id="rId51"/>
    <p:sldId id="363" r:id="rId52"/>
    <p:sldId id="333" r:id="rId53"/>
    <p:sldId id="368" r:id="rId54"/>
    <p:sldId id="367" r:id="rId55"/>
    <p:sldId id="405" r:id="rId56"/>
    <p:sldId id="355" r:id="rId57"/>
    <p:sldId id="290" r:id="rId58"/>
    <p:sldId id="370" r:id="rId59"/>
    <p:sldId id="371" r:id="rId60"/>
    <p:sldId id="372" r:id="rId6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16" autoAdjust="0"/>
    <p:restoredTop sz="86907" autoAdjust="0"/>
  </p:normalViewPr>
  <p:slideViewPr>
    <p:cSldViewPr snapToGrid="0" snapToObjects="1">
      <p:cViewPr>
        <p:scale>
          <a:sx n="75" d="100"/>
          <a:sy n="75" d="100"/>
        </p:scale>
        <p:origin x="-1230" y="-570"/>
      </p:cViewPr>
      <p:guideLst>
        <p:guide orient="horz" pos="1620"/>
        <p:guide pos="2880"/>
      </p:guideLst>
    </p:cSldViewPr>
  </p:slideViewPr>
  <p:notesTextViewPr>
    <p:cViewPr>
      <p:scale>
        <a:sx n="100" d="100"/>
        <a:sy n="100" d="100"/>
      </p:scale>
      <p:origin x="0" y="0"/>
    </p:cViewPr>
  </p:notesTextViewPr>
  <p:sorterViewPr>
    <p:cViewPr>
      <p:scale>
        <a:sx n="33" d="100"/>
        <a:sy n="33"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A882E0-F46F-D54A-8F3C-E36679D5B1C5}" type="doc">
      <dgm:prSet loTypeId="urn:microsoft.com/office/officeart/2005/8/layout/cycle8" loCatId="cycle" qsTypeId="urn:microsoft.com/office/officeart/2005/8/quickstyle/simple4" qsCatId="simple" csTypeId="urn:microsoft.com/office/officeart/2005/8/colors/accent1_2" csCatId="accent1" phldr="1"/>
      <dgm:spPr/>
    </dgm:pt>
    <dgm:pt modelId="{B5430EB3-361B-DC47-9BAD-F8D48726056F}">
      <dgm:prSet phldrT="[Text]"/>
      <dgm:spPr/>
      <dgm:t>
        <a:bodyPr/>
        <a:lstStyle/>
        <a:p>
          <a:endParaRPr lang="en-US"/>
        </a:p>
      </dgm:t>
    </dgm:pt>
    <dgm:pt modelId="{76D4ED43-B027-274E-92A5-98ECBA95C4E3}" type="parTrans" cxnId="{1D85E92F-5370-F542-BFFA-131EB773C524}">
      <dgm:prSet/>
      <dgm:spPr/>
      <dgm:t>
        <a:bodyPr/>
        <a:lstStyle/>
        <a:p>
          <a:endParaRPr lang="en-US"/>
        </a:p>
      </dgm:t>
    </dgm:pt>
    <dgm:pt modelId="{2B7B132B-58BC-4E4B-BFEE-AB3ECB6BC1D9}" type="sibTrans" cxnId="{1D85E92F-5370-F542-BFFA-131EB773C524}">
      <dgm:prSet/>
      <dgm:spPr/>
      <dgm:t>
        <a:bodyPr/>
        <a:lstStyle/>
        <a:p>
          <a:endParaRPr lang="en-US"/>
        </a:p>
      </dgm:t>
    </dgm:pt>
    <dgm:pt modelId="{3243CC88-0EB1-4C4F-9A01-E7FEF6619CE9}">
      <dgm:prSet phldrT="[Text]"/>
      <dgm:spPr/>
      <dgm:t>
        <a:bodyPr/>
        <a:lstStyle/>
        <a:p>
          <a:endParaRPr lang="en-US"/>
        </a:p>
      </dgm:t>
    </dgm:pt>
    <dgm:pt modelId="{4F331254-D220-D24F-97BB-042BDF1D5970}" type="parTrans" cxnId="{9277E0C5-EDFE-3241-BBDF-8AE519B229D0}">
      <dgm:prSet/>
      <dgm:spPr/>
      <dgm:t>
        <a:bodyPr/>
        <a:lstStyle/>
        <a:p>
          <a:endParaRPr lang="en-US"/>
        </a:p>
      </dgm:t>
    </dgm:pt>
    <dgm:pt modelId="{C41B95A4-50B6-DB40-A51C-4517BBFFC191}" type="sibTrans" cxnId="{9277E0C5-EDFE-3241-BBDF-8AE519B229D0}">
      <dgm:prSet/>
      <dgm:spPr/>
      <dgm:t>
        <a:bodyPr/>
        <a:lstStyle/>
        <a:p>
          <a:endParaRPr lang="en-US"/>
        </a:p>
      </dgm:t>
    </dgm:pt>
    <dgm:pt modelId="{4EF7B65F-E289-D44B-834A-8EDFBC42BE49}">
      <dgm:prSet phldrT="[Text]"/>
      <dgm:spPr/>
      <dgm:t>
        <a:bodyPr/>
        <a:lstStyle/>
        <a:p>
          <a:endParaRPr lang="en-US"/>
        </a:p>
      </dgm:t>
    </dgm:pt>
    <dgm:pt modelId="{A5E09477-5FCC-2542-A4DB-499F933F6FFB}" type="sibTrans" cxnId="{4DC9A93C-8206-FF4D-BA18-41D8B92AC7E7}">
      <dgm:prSet/>
      <dgm:spPr/>
      <dgm:t>
        <a:bodyPr/>
        <a:lstStyle/>
        <a:p>
          <a:endParaRPr lang="en-US"/>
        </a:p>
      </dgm:t>
    </dgm:pt>
    <dgm:pt modelId="{C66F5708-0006-8049-8FD7-6DD9DC065054}" type="parTrans" cxnId="{4DC9A93C-8206-FF4D-BA18-41D8B92AC7E7}">
      <dgm:prSet/>
      <dgm:spPr/>
      <dgm:t>
        <a:bodyPr/>
        <a:lstStyle/>
        <a:p>
          <a:endParaRPr lang="en-US"/>
        </a:p>
      </dgm:t>
    </dgm:pt>
    <dgm:pt modelId="{67468659-E6F5-8840-A2A5-116671A17F62}" type="pres">
      <dgm:prSet presAssocID="{E8A882E0-F46F-D54A-8F3C-E36679D5B1C5}" presName="compositeShape" presStyleCnt="0">
        <dgm:presLayoutVars>
          <dgm:chMax val="7"/>
          <dgm:dir/>
          <dgm:resizeHandles val="exact"/>
        </dgm:presLayoutVars>
      </dgm:prSet>
      <dgm:spPr/>
    </dgm:pt>
    <dgm:pt modelId="{92B73FD3-DB99-CF42-8A00-7F0B1598A662}" type="pres">
      <dgm:prSet presAssocID="{E8A882E0-F46F-D54A-8F3C-E36679D5B1C5}" presName="wedge1" presStyleLbl="node1" presStyleIdx="0" presStyleCnt="3"/>
      <dgm:spPr/>
      <dgm:t>
        <a:bodyPr/>
        <a:lstStyle/>
        <a:p>
          <a:endParaRPr lang="en-US"/>
        </a:p>
      </dgm:t>
    </dgm:pt>
    <dgm:pt modelId="{068EE9E7-92C9-BE4D-A477-D548BF84D092}" type="pres">
      <dgm:prSet presAssocID="{E8A882E0-F46F-D54A-8F3C-E36679D5B1C5}" presName="dummy1a" presStyleCnt="0"/>
      <dgm:spPr/>
    </dgm:pt>
    <dgm:pt modelId="{33D11509-1ADE-8845-8FCA-B8293A597DFC}" type="pres">
      <dgm:prSet presAssocID="{E8A882E0-F46F-D54A-8F3C-E36679D5B1C5}" presName="dummy1b" presStyleCnt="0"/>
      <dgm:spPr/>
    </dgm:pt>
    <dgm:pt modelId="{A0BFBB2C-640A-774F-B746-CE54F54AEFA8}" type="pres">
      <dgm:prSet presAssocID="{E8A882E0-F46F-D54A-8F3C-E36679D5B1C5}" presName="wedge1Tx" presStyleLbl="node1" presStyleIdx="0" presStyleCnt="3">
        <dgm:presLayoutVars>
          <dgm:chMax val="0"/>
          <dgm:chPref val="0"/>
          <dgm:bulletEnabled val="1"/>
        </dgm:presLayoutVars>
      </dgm:prSet>
      <dgm:spPr/>
      <dgm:t>
        <a:bodyPr/>
        <a:lstStyle/>
        <a:p>
          <a:endParaRPr lang="en-US"/>
        </a:p>
      </dgm:t>
    </dgm:pt>
    <dgm:pt modelId="{1B53B2C4-0420-6849-8E75-6FA6A18944A5}" type="pres">
      <dgm:prSet presAssocID="{E8A882E0-F46F-D54A-8F3C-E36679D5B1C5}" presName="wedge2" presStyleLbl="node1" presStyleIdx="1" presStyleCnt="3"/>
      <dgm:spPr/>
      <dgm:t>
        <a:bodyPr/>
        <a:lstStyle/>
        <a:p>
          <a:endParaRPr lang="en-US"/>
        </a:p>
      </dgm:t>
    </dgm:pt>
    <dgm:pt modelId="{7B5ED4AF-E4DB-F743-A91F-93FB0D4F0C10}" type="pres">
      <dgm:prSet presAssocID="{E8A882E0-F46F-D54A-8F3C-E36679D5B1C5}" presName="dummy2a" presStyleCnt="0"/>
      <dgm:spPr/>
    </dgm:pt>
    <dgm:pt modelId="{AB530B6D-5376-6845-8C28-D2FEE0C71E2E}" type="pres">
      <dgm:prSet presAssocID="{E8A882E0-F46F-D54A-8F3C-E36679D5B1C5}" presName="dummy2b" presStyleCnt="0"/>
      <dgm:spPr/>
    </dgm:pt>
    <dgm:pt modelId="{CA70BF15-FB03-3540-8C37-AC7B50A40199}" type="pres">
      <dgm:prSet presAssocID="{E8A882E0-F46F-D54A-8F3C-E36679D5B1C5}" presName="wedge2Tx" presStyleLbl="node1" presStyleIdx="1" presStyleCnt="3">
        <dgm:presLayoutVars>
          <dgm:chMax val="0"/>
          <dgm:chPref val="0"/>
          <dgm:bulletEnabled val="1"/>
        </dgm:presLayoutVars>
      </dgm:prSet>
      <dgm:spPr/>
      <dgm:t>
        <a:bodyPr/>
        <a:lstStyle/>
        <a:p>
          <a:endParaRPr lang="en-US"/>
        </a:p>
      </dgm:t>
    </dgm:pt>
    <dgm:pt modelId="{6B00B6E3-5DB7-1046-BD89-1C9A6FCC1AD8}" type="pres">
      <dgm:prSet presAssocID="{E8A882E0-F46F-D54A-8F3C-E36679D5B1C5}" presName="wedge3" presStyleLbl="node1" presStyleIdx="2" presStyleCnt="3"/>
      <dgm:spPr/>
      <dgm:t>
        <a:bodyPr/>
        <a:lstStyle/>
        <a:p>
          <a:endParaRPr lang="en-US"/>
        </a:p>
      </dgm:t>
    </dgm:pt>
    <dgm:pt modelId="{60923025-7C2B-A543-BB75-FC490FE1381C}" type="pres">
      <dgm:prSet presAssocID="{E8A882E0-F46F-D54A-8F3C-E36679D5B1C5}" presName="dummy3a" presStyleCnt="0"/>
      <dgm:spPr/>
    </dgm:pt>
    <dgm:pt modelId="{94218824-53B9-EB40-82BE-20D49CD27EA3}" type="pres">
      <dgm:prSet presAssocID="{E8A882E0-F46F-D54A-8F3C-E36679D5B1C5}" presName="dummy3b" presStyleCnt="0"/>
      <dgm:spPr/>
    </dgm:pt>
    <dgm:pt modelId="{05FA1568-553E-2B4A-8E46-3252469E881D}" type="pres">
      <dgm:prSet presAssocID="{E8A882E0-F46F-D54A-8F3C-E36679D5B1C5}" presName="wedge3Tx" presStyleLbl="node1" presStyleIdx="2" presStyleCnt="3">
        <dgm:presLayoutVars>
          <dgm:chMax val="0"/>
          <dgm:chPref val="0"/>
          <dgm:bulletEnabled val="1"/>
        </dgm:presLayoutVars>
      </dgm:prSet>
      <dgm:spPr/>
      <dgm:t>
        <a:bodyPr/>
        <a:lstStyle/>
        <a:p>
          <a:endParaRPr lang="en-US"/>
        </a:p>
      </dgm:t>
    </dgm:pt>
    <dgm:pt modelId="{9752F118-6671-EA4D-9D0A-D393B103CDD5}" type="pres">
      <dgm:prSet presAssocID="{A5E09477-5FCC-2542-A4DB-499F933F6FFB}" presName="arrowWedge1" presStyleLbl="fgSibTrans2D1" presStyleIdx="0" presStyleCnt="3"/>
      <dgm:spPr/>
    </dgm:pt>
    <dgm:pt modelId="{4B8C398B-5A71-0A42-A284-FA36001C836D}" type="pres">
      <dgm:prSet presAssocID="{2B7B132B-58BC-4E4B-BFEE-AB3ECB6BC1D9}" presName="arrowWedge2" presStyleLbl="fgSibTrans2D1" presStyleIdx="1" presStyleCnt="3"/>
      <dgm:spPr/>
    </dgm:pt>
    <dgm:pt modelId="{A0EE6531-6A73-834F-8E3D-07502FC574C4}" type="pres">
      <dgm:prSet presAssocID="{C41B95A4-50B6-DB40-A51C-4517BBFFC191}" presName="arrowWedge3" presStyleLbl="fgSibTrans2D1" presStyleIdx="2" presStyleCnt="3"/>
      <dgm:spPr/>
    </dgm:pt>
  </dgm:ptLst>
  <dgm:cxnLst>
    <dgm:cxn modelId="{81EBDC44-0547-9049-B6D2-4BBBA34F8124}" type="presOf" srcId="{4EF7B65F-E289-D44B-834A-8EDFBC42BE49}" destId="{A0BFBB2C-640A-774F-B746-CE54F54AEFA8}" srcOrd="1" destOrd="0" presId="urn:microsoft.com/office/officeart/2005/8/layout/cycle8"/>
    <dgm:cxn modelId="{F42A8379-35EF-6A47-ADAC-6A504954A9C3}" type="presOf" srcId="{3243CC88-0EB1-4C4F-9A01-E7FEF6619CE9}" destId="{6B00B6E3-5DB7-1046-BD89-1C9A6FCC1AD8}" srcOrd="0" destOrd="0" presId="urn:microsoft.com/office/officeart/2005/8/layout/cycle8"/>
    <dgm:cxn modelId="{2E8D305D-7F88-1448-AA42-93E24B594DF7}" type="presOf" srcId="{B5430EB3-361B-DC47-9BAD-F8D48726056F}" destId="{1B53B2C4-0420-6849-8E75-6FA6A18944A5}" srcOrd="0" destOrd="0" presId="urn:microsoft.com/office/officeart/2005/8/layout/cycle8"/>
    <dgm:cxn modelId="{1D85E92F-5370-F542-BFFA-131EB773C524}" srcId="{E8A882E0-F46F-D54A-8F3C-E36679D5B1C5}" destId="{B5430EB3-361B-DC47-9BAD-F8D48726056F}" srcOrd="1" destOrd="0" parTransId="{76D4ED43-B027-274E-92A5-98ECBA95C4E3}" sibTransId="{2B7B132B-58BC-4E4B-BFEE-AB3ECB6BC1D9}"/>
    <dgm:cxn modelId="{9BCCBE46-D764-624B-B849-C88526A59C4A}" type="presOf" srcId="{B5430EB3-361B-DC47-9BAD-F8D48726056F}" destId="{CA70BF15-FB03-3540-8C37-AC7B50A40199}" srcOrd="1" destOrd="0" presId="urn:microsoft.com/office/officeart/2005/8/layout/cycle8"/>
    <dgm:cxn modelId="{E9E17768-36CE-4A4F-A690-B908E9AB3A84}" type="presOf" srcId="{E8A882E0-F46F-D54A-8F3C-E36679D5B1C5}" destId="{67468659-E6F5-8840-A2A5-116671A17F62}" srcOrd="0" destOrd="0" presId="urn:microsoft.com/office/officeart/2005/8/layout/cycle8"/>
    <dgm:cxn modelId="{4DC9A93C-8206-FF4D-BA18-41D8B92AC7E7}" srcId="{E8A882E0-F46F-D54A-8F3C-E36679D5B1C5}" destId="{4EF7B65F-E289-D44B-834A-8EDFBC42BE49}" srcOrd="0" destOrd="0" parTransId="{C66F5708-0006-8049-8FD7-6DD9DC065054}" sibTransId="{A5E09477-5FCC-2542-A4DB-499F933F6FFB}"/>
    <dgm:cxn modelId="{9277E0C5-EDFE-3241-BBDF-8AE519B229D0}" srcId="{E8A882E0-F46F-D54A-8F3C-E36679D5B1C5}" destId="{3243CC88-0EB1-4C4F-9A01-E7FEF6619CE9}" srcOrd="2" destOrd="0" parTransId="{4F331254-D220-D24F-97BB-042BDF1D5970}" sibTransId="{C41B95A4-50B6-DB40-A51C-4517BBFFC191}"/>
    <dgm:cxn modelId="{F7F0397D-E9EE-4A43-BE7C-658FF71C210D}" type="presOf" srcId="{3243CC88-0EB1-4C4F-9A01-E7FEF6619CE9}" destId="{05FA1568-553E-2B4A-8E46-3252469E881D}" srcOrd="1" destOrd="0" presId="urn:microsoft.com/office/officeart/2005/8/layout/cycle8"/>
    <dgm:cxn modelId="{484F35F0-74AD-0543-81DA-7C5A2C6F08B5}" type="presOf" srcId="{4EF7B65F-E289-D44B-834A-8EDFBC42BE49}" destId="{92B73FD3-DB99-CF42-8A00-7F0B1598A662}" srcOrd="0" destOrd="0" presId="urn:microsoft.com/office/officeart/2005/8/layout/cycle8"/>
    <dgm:cxn modelId="{AC4D2AFF-651D-4E46-83A0-DD4C1E990A5B}" type="presParOf" srcId="{67468659-E6F5-8840-A2A5-116671A17F62}" destId="{92B73FD3-DB99-CF42-8A00-7F0B1598A662}" srcOrd="0" destOrd="0" presId="urn:microsoft.com/office/officeart/2005/8/layout/cycle8"/>
    <dgm:cxn modelId="{8FA28206-42B4-6F47-84CE-86817FF3EE5A}" type="presParOf" srcId="{67468659-E6F5-8840-A2A5-116671A17F62}" destId="{068EE9E7-92C9-BE4D-A477-D548BF84D092}" srcOrd="1" destOrd="0" presId="urn:microsoft.com/office/officeart/2005/8/layout/cycle8"/>
    <dgm:cxn modelId="{55473FAE-D3DA-7340-BDAA-3791724C01E4}" type="presParOf" srcId="{67468659-E6F5-8840-A2A5-116671A17F62}" destId="{33D11509-1ADE-8845-8FCA-B8293A597DFC}" srcOrd="2" destOrd="0" presId="urn:microsoft.com/office/officeart/2005/8/layout/cycle8"/>
    <dgm:cxn modelId="{A21B9AAC-801F-4E45-92B8-7000B35BB124}" type="presParOf" srcId="{67468659-E6F5-8840-A2A5-116671A17F62}" destId="{A0BFBB2C-640A-774F-B746-CE54F54AEFA8}" srcOrd="3" destOrd="0" presId="urn:microsoft.com/office/officeart/2005/8/layout/cycle8"/>
    <dgm:cxn modelId="{B8140D0B-43AF-E646-8E08-FA679BF26474}" type="presParOf" srcId="{67468659-E6F5-8840-A2A5-116671A17F62}" destId="{1B53B2C4-0420-6849-8E75-6FA6A18944A5}" srcOrd="4" destOrd="0" presId="urn:microsoft.com/office/officeart/2005/8/layout/cycle8"/>
    <dgm:cxn modelId="{21FC2DC3-E206-E240-9DCB-1DDF8F39275F}" type="presParOf" srcId="{67468659-E6F5-8840-A2A5-116671A17F62}" destId="{7B5ED4AF-E4DB-F743-A91F-93FB0D4F0C10}" srcOrd="5" destOrd="0" presId="urn:microsoft.com/office/officeart/2005/8/layout/cycle8"/>
    <dgm:cxn modelId="{F7672E76-156C-2A47-B6EB-58A344D18ADF}" type="presParOf" srcId="{67468659-E6F5-8840-A2A5-116671A17F62}" destId="{AB530B6D-5376-6845-8C28-D2FEE0C71E2E}" srcOrd="6" destOrd="0" presId="urn:microsoft.com/office/officeart/2005/8/layout/cycle8"/>
    <dgm:cxn modelId="{492070D9-0E49-A146-8197-EF40501F37DD}" type="presParOf" srcId="{67468659-E6F5-8840-A2A5-116671A17F62}" destId="{CA70BF15-FB03-3540-8C37-AC7B50A40199}" srcOrd="7" destOrd="0" presId="urn:microsoft.com/office/officeart/2005/8/layout/cycle8"/>
    <dgm:cxn modelId="{53966A98-D2C8-4A4F-A9EA-36939BD2012C}" type="presParOf" srcId="{67468659-E6F5-8840-A2A5-116671A17F62}" destId="{6B00B6E3-5DB7-1046-BD89-1C9A6FCC1AD8}" srcOrd="8" destOrd="0" presId="urn:microsoft.com/office/officeart/2005/8/layout/cycle8"/>
    <dgm:cxn modelId="{621A1BF1-665C-3D4A-8F4D-4136B650BA63}" type="presParOf" srcId="{67468659-E6F5-8840-A2A5-116671A17F62}" destId="{60923025-7C2B-A543-BB75-FC490FE1381C}" srcOrd="9" destOrd="0" presId="urn:microsoft.com/office/officeart/2005/8/layout/cycle8"/>
    <dgm:cxn modelId="{0D845F90-819A-8F46-9C4C-42FD02BEAF01}" type="presParOf" srcId="{67468659-E6F5-8840-A2A5-116671A17F62}" destId="{94218824-53B9-EB40-82BE-20D49CD27EA3}" srcOrd="10" destOrd="0" presId="urn:microsoft.com/office/officeart/2005/8/layout/cycle8"/>
    <dgm:cxn modelId="{B41EEF28-213F-5744-94F7-6C892534D938}" type="presParOf" srcId="{67468659-E6F5-8840-A2A5-116671A17F62}" destId="{05FA1568-553E-2B4A-8E46-3252469E881D}" srcOrd="11" destOrd="0" presId="urn:microsoft.com/office/officeart/2005/8/layout/cycle8"/>
    <dgm:cxn modelId="{B3B65756-6AD1-D44D-8FAF-3F0D73B7344C}" type="presParOf" srcId="{67468659-E6F5-8840-A2A5-116671A17F62}" destId="{9752F118-6671-EA4D-9D0A-D393B103CDD5}" srcOrd="12" destOrd="0" presId="urn:microsoft.com/office/officeart/2005/8/layout/cycle8"/>
    <dgm:cxn modelId="{D0233616-8C02-D946-987D-BF45F9B088BB}" type="presParOf" srcId="{67468659-E6F5-8840-A2A5-116671A17F62}" destId="{4B8C398B-5A71-0A42-A284-FA36001C836D}" srcOrd="13" destOrd="0" presId="urn:microsoft.com/office/officeart/2005/8/layout/cycle8"/>
    <dgm:cxn modelId="{BBF4259B-40E3-4346-B888-854C2A0183E1}" type="presParOf" srcId="{67468659-E6F5-8840-A2A5-116671A17F62}" destId="{A0EE6531-6A73-834F-8E3D-07502FC574C4}" srcOrd="14" destOrd="0" presId="urn:microsoft.com/office/officeart/2005/8/layout/cycle8"/>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A882E0-F46F-D54A-8F3C-E36679D5B1C5}" type="doc">
      <dgm:prSet loTypeId="urn:microsoft.com/office/officeart/2005/8/layout/cycle8" loCatId="cycle" qsTypeId="urn:microsoft.com/office/officeart/2005/8/quickstyle/simple4" qsCatId="simple" csTypeId="urn:microsoft.com/office/officeart/2005/8/colors/accent1_2" csCatId="accent1" phldr="1"/>
      <dgm:spPr/>
    </dgm:pt>
    <dgm:pt modelId="{4EF7B65F-E289-D44B-834A-8EDFBC42BE49}">
      <dgm:prSet phldrT="[Text]"/>
      <dgm:spPr/>
      <dgm:t>
        <a:bodyPr/>
        <a:lstStyle/>
        <a:p>
          <a:endParaRPr lang="en-US"/>
        </a:p>
      </dgm:t>
    </dgm:pt>
    <dgm:pt modelId="{C66F5708-0006-8049-8FD7-6DD9DC065054}" type="parTrans" cxnId="{4DC9A93C-8206-FF4D-BA18-41D8B92AC7E7}">
      <dgm:prSet/>
      <dgm:spPr/>
      <dgm:t>
        <a:bodyPr/>
        <a:lstStyle/>
        <a:p>
          <a:endParaRPr lang="en-US"/>
        </a:p>
      </dgm:t>
    </dgm:pt>
    <dgm:pt modelId="{A5E09477-5FCC-2542-A4DB-499F933F6FFB}" type="sibTrans" cxnId="{4DC9A93C-8206-FF4D-BA18-41D8B92AC7E7}">
      <dgm:prSet/>
      <dgm:spPr/>
      <dgm:t>
        <a:bodyPr/>
        <a:lstStyle/>
        <a:p>
          <a:endParaRPr lang="en-US"/>
        </a:p>
      </dgm:t>
    </dgm:pt>
    <dgm:pt modelId="{B5430EB3-361B-DC47-9BAD-F8D48726056F}">
      <dgm:prSet phldrT="[Text]"/>
      <dgm:spPr/>
      <dgm:t>
        <a:bodyPr/>
        <a:lstStyle/>
        <a:p>
          <a:endParaRPr lang="en-US"/>
        </a:p>
      </dgm:t>
    </dgm:pt>
    <dgm:pt modelId="{76D4ED43-B027-274E-92A5-98ECBA95C4E3}" type="parTrans" cxnId="{1D85E92F-5370-F542-BFFA-131EB773C524}">
      <dgm:prSet/>
      <dgm:spPr/>
      <dgm:t>
        <a:bodyPr/>
        <a:lstStyle/>
        <a:p>
          <a:endParaRPr lang="en-US"/>
        </a:p>
      </dgm:t>
    </dgm:pt>
    <dgm:pt modelId="{2B7B132B-58BC-4E4B-BFEE-AB3ECB6BC1D9}" type="sibTrans" cxnId="{1D85E92F-5370-F542-BFFA-131EB773C524}">
      <dgm:prSet/>
      <dgm:spPr/>
      <dgm:t>
        <a:bodyPr/>
        <a:lstStyle/>
        <a:p>
          <a:endParaRPr lang="en-US"/>
        </a:p>
      </dgm:t>
    </dgm:pt>
    <dgm:pt modelId="{3243CC88-0EB1-4C4F-9A01-E7FEF6619CE9}">
      <dgm:prSet phldrT="[Text]"/>
      <dgm:spPr/>
      <dgm:t>
        <a:bodyPr/>
        <a:lstStyle/>
        <a:p>
          <a:r>
            <a:rPr lang="en-US"/>
            <a:t>Virtualization</a:t>
          </a:r>
        </a:p>
      </dgm:t>
    </dgm:pt>
    <dgm:pt modelId="{4F331254-D220-D24F-97BB-042BDF1D5970}" type="parTrans" cxnId="{9277E0C5-EDFE-3241-BBDF-8AE519B229D0}">
      <dgm:prSet/>
      <dgm:spPr/>
      <dgm:t>
        <a:bodyPr/>
        <a:lstStyle/>
        <a:p>
          <a:endParaRPr lang="en-US"/>
        </a:p>
      </dgm:t>
    </dgm:pt>
    <dgm:pt modelId="{C41B95A4-50B6-DB40-A51C-4517BBFFC191}" type="sibTrans" cxnId="{9277E0C5-EDFE-3241-BBDF-8AE519B229D0}">
      <dgm:prSet/>
      <dgm:spPr/>
      <dgm:t>
        <a:bodyPr/>
        <a:lstStyle/>
        <a:p>
          <a:endParaRPr lang="en-US"/>
        </a:p>
      </dgm:t>
    </dgm:pt>
    <dgm:pt modelId="{67468659-E6F5-8840-A2A5-116671A17F62}" type="pres">
      <dgm:prSet presAssocID="{E8A882E0-F46F-D54A-8F3C-E36679D5B1C5}" presName="compositeShape" presStyleCnt="0">
        <dgm:presLayoutVars>
          <dgm:chMax val="7"/>
          <dgm:dir/>
          <dgm:resizeHandles val="exact"/>
        </dgm:presLayoutVars>
      </dgm:prSet>
      <dgm:spPr/>
    </dgm:pt>
    <dgm:pt modelId="{92B73FD3-DB99-CF42-8A00-7F0B1598A662}" type="pres">
      <dgm:prSet presAssocID="{E8A882E0-F46F-D54A-8F3C-E36679D5B1C5}" presName="wedge1" presStyleLbl="node1" presStyleIdx="0" presStyleCnt="3"/>
      <dgm:spPr/>
      <dgm:t>
        <a:bodyPr/>
        <a:lstStyle/>
        <a:p>
          <a:endParaRPr lang="en-US"/>
        </a:p>
      </dgm:t>
    </dgm:pt>
    <dgm:pt modelId="{068EE9E7-92C9-BE4D-A477-D548BF84D092}" type="pres">
      <dgm:prSet presAssocID="{E8A882E0-F46F-D54A-8F3C-E36679D5B1C5}" presName="dummy1a" presStyleCnt="0"/>
      <dgm:spPr/>
    </dgm:pt>
    <dgm:pt modelId="{33D11509-1ADE-8845-8FCA-B8293A597DFC}" type="pres">
      <dgm:prSet presAssocID="{E8A882E0-F46F-D54A-8F3C-E36679D5B1C5}" presName="dummy1b" presStyleCnt="0"/>
      <dgm:spPr/>
    </dgm:pt>
    <dgm:pt modelId="{A0BFBB2C-640A-774F-B746-CE54F54AEFA8}" type="pres">
      <dgm:prSet presAssocID="{E8A882E0-F46F-D54A-8F3C-E36679D5B1C5}" presName="wedge1Tx" presStyleLbl="node1" presStyleIdx="0" presStyleCnt="3">
        <dgm:presLayoutVars>
          <dgm:chMax val="0"/>
          <dgm:chPref val="0"/>
          <dgm:bulletEnabled val="1"/>
        </dgm:presLayoutVars>
      </dgm:prSet>
      <dgm:spPr/>
      <dgm:t>
        <a:bodyPr/>
        <a:lstStyle/>
        <a:p>
          <a:endParaRPr lang="en-US"/>
        </a:p>
      </dgm:t>
    </dgm:pt>
    <dgm:pt modelId="{1B53B2C4-0420-6849-8E75-6FA6A18944A5}" type="pres">
      <dgm:prSet presAssocID="{E8A882E0-F46F-D54A-8F3C-E36679D5B1C5}" presName="wedge2" presStyleLbl="node1" presStyleIdx="1" presStyleCnt="3"/>
      <dgm:spPr/>
      <dgm:t>
        <a:bodyPr/>
        <a:lstStyle/>
        <a:p>
          <a:endParaRPr lang="en-US"/>
        </a:p>
      </dgm:t>
    </dgm:pt>
    <dgm:pt modelId="{7B5ED4AF-E4DB-F743-A91F-93FB0D4F0C10}" type="pres">
      <dgm:prSet presAssocID="{E8A882E0-F46F-D54A-8F3C-E36679D5B1C5}" presName="dummy2a" presStyleCnt="0"/>
      <dgm:spPr/>
    </dgm:pt>
    <dgm:pt modelId="{AB530B6D-5376-6845-8C28-D2FEE0C71E2E}" type="pres">
      <dgm:prSet presAssocID="{E8A882E0-F46F-D54A-8F3C-E36679D5B1C5}" presName="dummy2b" presStyleCnt="0"/>
      <dgm:spPr/>
    </dgm:pt>
    <dgm:pt modelId="{CA70BF15-FB03-3540-8C37-AC7B50A40199}" type="pres">
      <dgm:prSet presAssocID="{E8A882E0-F46F-D54A-8F3C-E36679D5B1C5}" presName="wedge2Tx" presStyleLbl="node1" presStyleIdx="1" presStyleCnt="3">
        <dgm:presLayoutVars>
          <dgm:chMax val="0"/>
          <dgm:chPref val="0"/>
          <dgm:bulletEnabled val="1"/>
        </dgm:presLayoutVars>
      </dgm:prSet>
      <dgm:spPr/>
      <dgm:t>
        <a:bodyPr/>
        <a:lstStyle/>
        <a:p>
          <a:endParaRPr lang="en-US"/>
        </a:p>
      </dgm:t>
    </dgm:pt>
    <dgm:pt modelId="{6B00B6E3-5DB7-1046-BD89-1C9A6FCC1AD8}" type="pres">
      <dgm:prSet presAssocID="{E8A882E0-F46F-D54A-8F3C-E36679D5B1C5}" presName="wedge3" presStyleLbl="node1" presStyleIdx="2" presStyleCnt="3"/>
      <dgm:spPr/>
      <dgm:t>
        <a:bodyPr/>
        <a:lstStyle/>
        <a:p>
          <a:endParaRPr lang="en-US"/>
        </a:p>
      </dgm:t>
    </dgm:pt>
    <dgm:pt modelId="{60923025-7C2B-A543-BB75-FC490FE1381C}" type="pres">
      <dgm:prSet presAssocID="{E8A882E0-F46F-D54A-8F3C-E36679D5B1C5}" presName="dummy3a" presStyleCnt="0"/>
      <dgm:spPr/>
    </dgm:pt>
    <dgm:pt modelId="{94218824-53B9-EB40-82BE-20D49CD27EA3}" type="pres">
      <dgm:prSet presAssocID="{E8A882E0-F46F-D54A-8F3C-E36679D5B1C5}" presName="dummy3b" presStyleCnt="0"/>
      <dgm:spPr/>
    </dgm:pt>
    <dgm:pt modelId="{05FA1568-553E-2B4A-8E46-3252469E881D}" type="pres">
      <dgm:prSet presAssocID="{E8A882E0-F46F-D54A-8F3C-E36679D5B1C5}" presName="wedge3Tx" presStyleLbl="node1" presStyleIdx="2" presStyleCnt="3">
        <dgm:presLayoutVars>
          <dgm:chMax val="0"/>
          <dgm:chPref val="0"/>
          <dgm:bulletEnabled val="1"/>
        </dgm:presLayoutVars>
      </dgm:prSet>
      <dgm:spPr/>
      <dgm:t>
        <a:bodyPr/>
        <a:lstStyle/>
        <a:p>
          <a:endParaRPr lang="en-US"/>
        </a:p>
      </dgm:t>
    </dgm:pt>
    <dgm:pt modelId="{9752F118-6671-EA4D-9D0A-D393B103CDD5}" type="pres">
      <dgm:prSet presAssocID="{A5E09477-5FCC-2542-A4DB-499F933F6FFB}" presName="arrowWedge1" presStyleLbl="fgSibTrans2D1" presStyleIdx="0" presStyleCnt="3"/>
      <dgm:spPr/>
    </dgm:pt>
    <dgm:pt modelId="{4B8C398B-5A71-0A42-A284-FA36001C836D}" type="pres">
      <dgm:prSet presAssocID="{2B7B132B-58BC-4E4B-BFEE-AB3ECB6BC1D9}" presName="arrowWedge2" presStyleLbl="fgSibTrans2D1" presStyleIdx="1" presStyleCnt="3"/>
      <dgm:spPr/>
    </dgm:pt>
    <dgm:pt modelId="{A0EE6531-6A73-834F-8E3D-07502FC574C4}" type="pres">
      <dgm:prSet presAssocID="{C41B95A4-50B6-DB40-A51C-4517BBFFC191}" presName="arrowWedge3" presStyleLbl="fgSibTrans2D1" presStyleIdx="2" presStyleCnt="3"/>
      <dgm:spPr/>
    </dgm:pt>
  </dgm:ptLst>
  <dgm:cxnLst>
    <dgm:cxn modelId="{1283F77D-64EA-1941-B2E1-2FB233F7E23D}" type="presOf" srcId="{4EF7B65F-E289-D44B-834A-8EDFBC42BE49}" destId="{A0BFBB2C-640A-774F-B746-CE54F54AEFA8}" srcOrd="1" destOrd="0" presId="urn:microsoft.com/office/officeart/2005/8/layout/cycle8"/>
    <dgm:cxn modelId="{08CE9EC4-66E5-504E-A3E2-F22C29D6F6BA}" type="presOf" srcId="{E8A882E0-F46F-D54A-8F3C-E36679D5B1C5}" destId="{67468659-E6F5-8840-A2A5-116671A17F62}" srcOrd="0" destOrd="0" presId="urn:microsoft.com/office/officeart/2005/8/layout/cycle8"/>
    <dgm:cxn modelId="{DB34F6CA-B986-E940-B94A-30FF0523F442}" type="presOf" srcId="{3243CC88-0EB1-4C4F-9A01-E7FEF6619CE9}" destId="{05FA1568-553E-2B4A-8E46-3252469E881D}" srcOrd="1" destOrd="0" presId="urn:microsoft.com/office/officeart/2005/8/layout/cycle8"/>
    <dgm:cxn modelId="{1565807E-C22F-DC44-BB8A-A7BEF8AD1EC5}" type="presOf" srcId="{B5430EB3-361B-DC47-9BAD-F8D48726056F}" destId="{CA70BF15-FB03-3540-8C37-AC7B50A40199}" srcOrd="1" destOrd="0" presId="urn:microsoft.com/office/officeart/2005/8/layout/cycle8"/>
    <dgm:cxn modelId="{03D2A562-C71A-5C4E-A169-3553DB487B88}" type="presOf" srcId="{3243CC88-0EB1-4C4F-9A01-E7FEF6619CE9}" destId="{6B00B6E3-5DB7-1046-BD89-1C9A6FCC1AD8}" srcOrd="0" destOrd="0" presId="urn:microsoft.com/office/officeart/2005/8/layout/cycle8"/>
    <dgm:cxn modelId="{1D85E92F-5370-F542-BFFA-131EB773C524}" srcId="{E8A882E0-F46F-D54A-8F3C-E36679D5B1C5}" destId="{B5430EB3-361B-DC47-9BAD-F8D48726056F}" srcOrd="1" destOrd="0" parTransId="{76D4ED43-B027-274E-92A5-98ECBA95C4E3}" sibTransId="{2B7B132B-58BC-4E4B-BFEE-AB3ECB6BC1D9}"/>
    <dgm:cxn modelId="{98EA7717-0673-6241-9F60-56A5E042A3D0}" type="presOf" srcId="{4EF7B65F-E289-D44B-834A-8EDFBC42BE49}" destId="{92B73FD3-DB99-CF42-8A00-7F0B1598A662}" srcOrd="0" destOrd="0" presId="urn:microsoft.com/office/officeart/2005/8/layout/cycle8"/>
    <dgm:cxn modelId="{4DC9A93C-8206-FF4D-BA18-41D8B92AC7E7}" srcId="{E8A882E0-F46F-D54A-8F3C-E36679D5B1C5}" destId="{4EF7B65F-E289-D44B-834A-8EDFBC42BE49}" srcOrd="0" destOrd="0" parTransId="{C66F5708-0006-8049-8FD7-6DD9DC065054}" sibTransId="{A5E09477-5FCC-2542-A4DB-499F933F6FFB}"/>
    <dgm:cxn modelId="{9277E0C5-EDFE-3241-BBDF-8AE519B229D0}" srcId="{E8A882E0-F46F-D54A-8F3C-E36679D5B1C5}" destId="{3243CC88-0EB1-4C4F-9A01-E7FEF6619CE9}" srcOrd="2" destOrd="0" parTransId="{4F331254-D220-D24F-97BB-042BDF1D5970}" sibTransId="{C41B95A4-50B6-DB40-A51C-4517BBFFC191}"/>
    <dgm:cxn modelId="{4FA67BCF-1C47-EF4F-90B6-50CC3B4B9955}" type="presOf" srcId="{B5430EB3-361B-DC47-9BAD-F8D48726056F}" destId="{1B53B2C4-0420-6849-8E75-6FA6A18944A5}" srcOrd="0" destOrd="0" presId="urn:microsoft.com/office/officeart/2005/8/layout/cycle8"/>
    <dgm:cxn modelId="{F1F3B6CB-AB6A-0642-AE91-DDAA93081196}" type="presParOf" srcId="{67468659-E6F5-8840-A2A5-116671A17F62}" destId="{92B73FD3-DB99-CF42-8A00-7F0B1598A662}" srcOrd="0" destOrd="0" presId="urn:microsoft.com/office/officeart/2005/8/layout/cycle8"/>
    <dgm:cxn modelId="{CCCD6528-AC29-944F-8454-D03EE6C60469}" type="presParOf" srcId="{67468659-E6F5-8840-A2A5-116671A17F62}" destId="{068EE9E7-92C9-BE4D-A477-D548BF84D092}" srcOrd="1" destOrd="0" presId="urn:microsoft.com/office/officeart/2005/8/layout/cycle8"/>
    <dgm:cxn modelId="{F26315E9-566B-2B47-9E23-F91C88306707}" type="presParOf" srcId="{67468659-E6F5-8840-A2A5-116671A17F62}" destId="{33D11509-1ADE-8845-8FCA-B8293A597DFC}" srcOrd="2" destOrd="0" presId="urn:microsoft.com/office/officeart/2005/8/layout/cycle8"/>
    <dgm:cxn modelId="{A2E7AB80-560E-9C40-BA77-AA1A986CD24C}" type="presParOf" srcId="{67468659-E6F5-8840-A2A5-116671A17F62}" destId="{A0BFBB2C-640A-774F-B746-CE54F54AEFA8}" srcOrd="3" destOrd="0" presId="urn:microsoft.com/office/officeart/2005/8/layout/cycle8"/>
    <dgm:cxn modelId="{3204A30F-EA88-6A48-B4C1-EF10CDF78586}" type="presParOf" srcId="{67468659-E6F5-8840-A2A5-116671A17F62}" destId="{1B53B2C4-0420-6849-8E75-6FA6A18944A5}" srcOrd="4" destOrd="0" presId="urn:microsoft.com/office/officeart/2005/8/layout/cycle8"/>
    <dgm:cxn modelId="{7072578B-14B9-DA4C-BF28-7F71C96D3EAF}" type="presParOf" srcId="{67468659-E6F5-8840-A2A5-116671A17F62}" destId="{7B5ED4AF-E4DB-F743-A91F-93FB0D4F0C10}" srcOrd="5" destOrd="0" presId="urn:microsoft.com/office/officeart/2005/8/layout/cycle8"/>
    <dgm:cxn modelId="{AB651682-D08B-A449-AFA2-5CD027F2ABB4}" type="presParOf" srcId="{67468659-E6F5-8840-A2A5-116671A17F62}" destId="{AB530B6D-5376-6845-8C28-D2FEE0C71E2E}" srcOrd="6" destOrd="0" presId="urn:microsoft.com/office/officeart/2005/8/layout/cycle8"/>
    <dgm:cxn modelId="{FFF59466-9FB0-004A-A716-6AE4C3D2BB8A}" type="presParOf" srcId="{67468659-E6F5-8840-A2A5-116671A17F62}" destId="{CA70BF15-FB03-3540-8C37-AC7B50A40199}" srcOrd="7" destOrd="0" presId="urn:microsoft.com/office/officeart/2005/8/layout/cycle8"/>
    <dgm:cxn modelId="{F0DA37BE-5FAB-6F4D-9F16-1DBAB0620C4C}" type="presParOf" srcId="{67468659-E6F5-8840-A2A5-116671A17F62}" destId="{6B00B6E3-5DB7-1046-BD89-1C9A6FCC1AD8}" srcOrd="8" destOrd="0" presId="urn:microsoft.com/office/officeart/2005/8/layout/cycle8"/>
    <dgm:cxn modelId="{E7E922B4-CAB8-5B40-A43E-3DD951343D91}" type="presParOf" srcId="{67468659-E6F5-8840-A2A5-116671A17F62}" destId="{60923025-7C2B-A543-BB75-FC490FE1381C}" srcOrd="9" destOrd="0" presId="urn:microsoft.com/office/officeart/2005/8/layout/cycle8"/>
    <dgm:cxn modelId="{30430302-B651-3E48-B3AF-DA3C1EF3240E}" type="presParOf" srcId="{67468659-E6F5-8840-A2A5-116671A17F62}" destId="{94218824-53B9-EB40-82BE-20D49CD27EA3}" srcOrd="10" destOrd="0" presId="urn:microsoft.com/office/officeart/2005/8/layout/cycle8"/>
    <dgm:cxn modelId="{B410EB54-07AF-EB42-BE35-CF74D4FE2EA7}" type="presParOf" srcId="{67468659-E6F5-8840-A2A5-116671A17F62}" destId="{05FA1568-553E-2B4A-8E46-3252469E881D}" srcOrd="11" destOrd="0" presId="urn:microsoft.com/office/officeart/2005/8/layout/cycle8"/>
    <dgm:cxn modelId="{DEFBA8B5-1196-C64A-A2AB-F7C137E7424D}" type="presParOf" srcId="{67468659-E6F5-8840-A2A5-116671A17F62}" destId="{9752F118-6671-EA4D-9D0A-D393B103CDD5}" srcOrd="12" destOrd="0" presId="urn:microsoft.com/office/officeart/2005/8/layout/cycle8"/>
    <dgm:cxn modelId="{B69FCB6A-95E5-7542-8002-ECB7C9AF8C48}" type="presParOf" srcId="{67468659-E6F5-8840-A2A5-116671A17F62}" destId="{4B8C398B-5A71-0A42-A284-FA36001C836D}" srcOrd="13" destOrd="0" presId="urn:microsoft.com/office/officeart/2005/8/layout/cycle8"/>
    <dgm:cxn modelId="{E67C952A-8953-0E43-A01A-76A439B7FFEA}" type="presParOf" srcId="{67468659-E6F5-8840-A2A5-116671A17F62}" destId="{A0EE6531-6A73-834F-8E3D-07502FC574C4}" srcOrd="14" destOrd="0" presId="urn:microsoft.com/office/officeart/2005/8/layout/cycle8"/>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A882E0-F46F-D54A-8F3C-E36679D5B1C5}" type="doc">
      <dgm:prSet loTypeId="urn:microsoft.com/office/officeart/2005/8/layout/cycle8" loCatId="cycle" qsTypeId="urn:microsoft.com/office/officeart/2005/8/quickstyle/simple4" qsCatId="simple" csTypeId="urn:microsoft.com/office/officeart/2005/8/colors/accent1_2" csCatId="accent1" phldr="1"/>
      <dgm:spPr/>
    </dgm:pt>
    <dgm:pt modelId="{B5430EB3-361B-DC47-9BAD-F8D48726056F}">
      <dgm:prSet phldrT="[Text]"/>
      <dgm:spPr/>
      <dgm:t>
        <a:bodyPr/>
        <a:lstStyle/>
        <a:p>
          <a:endParaRPr lang="en-US"/>
        </a:p>
      </dgm:t>
    </dgm:pt>
    <dgm:pt modelId="{76D4ED43-B027-274E-92A5-98ECBA95C4E3}" type="parTrans" cxnId="{1D85E92F-5370-F542-BFFA-131EB773C524}">
      <dgm:prSet/>
      <dgm:spPr/>
      <dgm:t>
        <a:bodyPr/>
        <a:lstStyle/>
        <a:p>
          <a:endParaRPr lang="en-US"/>
        </a:p>
      </dgm:t>
    </dgm:pt>
    <dgm:pt modelId="{2B7B132B-58BC-4E4B-BFEE-AB3ECB6BC1D9}" type="sibTrans" cxnId="{1D85E92F-5370-F542-BFFA-131EB773C524}">
      <dgm:prSet/>
      <dgm:spPr/>
      <dgm:t>
        <a:bodyPr/>
        <a:lstStyle/>
        <a:p>
          <a:endParaRPr lang="en-US"/>
        </a:p>
      </dgm:t>
    </dgm:pt>
    <dgm:pt modelId="{3243CC88-0EB1-4C4F-9A01-E7FEF6619CE9}">
      <dgm:prSet phldrT="[Text]"/>
      <dgm:spPr/>
      <dgm:t>
        <a:bodyPr/>
        <a:lstStyle/>
        <a:p>
          <a:r>
            <a:rPr lang="en-US"/>
            <a:t>Virtualization</a:t>
          </a:r>
        </a:p>
      </dgm:t>
    </dgm:pt>
    <dgm:pt modelId="{4F331254-D220-D24F-97BB-042BDF1D5970}" type="parTrans" cxnId="{9277E0C5-EDFE-3241-BBDF-8AE519B229D0}">
      <dgm:prSet/>
      <dgm:spPr/>
      <dgm:t>
        <a:bodyPr/>
        <a:lstStyle/>
        <a:p>
          <a:endParaRPr lang="en-US"/>
        </a:p>
      </dgm:t>
    </dgm:pt>
    <dgm:pt modelId="{C41B95A4-50B6-DB40-A51C-4517BBFFC191}" type="sibTrans" cxnId="{9277E0C5-EDFE-3241-BBDF-8AE519B229D0}">
      <dgm:prSet/>
      <dgm:spPr/>
      <dgm:t>
        <a:bodyPr/>
        <a:lstStyle/>
        <a:p>
          <a:endParaRPr lang="en-US"/>
        </a:p>
      </dgm:t>
    </dgm:pt>
    <dgm:pt modelId="{4EF7B65F-E289-D44B-834A-8EDFBC42BE49}">
      <dgm:prSet phldrT="[Text]"/>
      <dgm:spPr/>
      <dgm:t>
        <a:bodyPr/>
        <a:lstStyle/>
        <a:p>
          <a:r>
            <a:rPr lang="en-US"/>
            <a:t>Broadband</a:t>
          </a:r>
        </a:p>
      </dgm:t>
    </dgm:pt>
    <dgm:pt modelId="{A5E09477-5FCC-2542-A4DB-499F933F6FFB}" type="sibTrans" cxnId="{4DC9A93C-8206-FF4D-BA18-41D8B92AC7E7}">
      <dgm:prSet/>
      <dgm:spPr/>
      <dgm:t>
        <a:bodyPr/>
        <a:lstStyle/>
        <a:p>
          <a:endParaRPr lang="en-US"/>
        </a:p>
      </dgm:t>
    </dgm:pt>
    <dgm:pt modelId="{C66F5708-0006-8049-8FD7-6DD9DC065054}" type="parTrans" cxnId="{4DC9A93C-8206-FF4D-BA18-41D8B92AC7E7}">
      <dgm:prSet/>
      <dgm:spPr/>
      <dgm:t>
        <a:bodyPr/>
        <a:lstStyle/>
        <a:p>
          <a:endParaRPr lang="en-US"/>
        </a:p>
      </dgm:t>
    </dgm:pt>
    <dgm:pt modelId="{67468659-E6F5-8840-A2A5-116671A17F62}" type="pres">
      <dgm:prSet presAssocID="{E8A882E0-F46F-D54A-8F3C-E36679D5B1C5}" presName="compositeShape" presStyleCnt="0">
        <dgm:presLayoutVars>
          <dgm:chMax val="7"/>
          <dgm:dir/>
          <dgm:resizeHandles val="exact"/>
        </dgm:presLayoutVars>
      </dgm:prSet>
      <dgm:spPr/>
    </dgm:pt>
    <dgm:pt modelId="{92B73FD3-DB99-CF42-8A00-7F0B1598A662}" type="pres">
      <dgm:prSet presAssocID="{E8A882E0-F46F-D54A-8F3C-E36679D5B1C5}" presName="wedge1" presStyleLbl="node1" presStyleIdx="0" presStyleCnt="3"/>
      <dgm:spPr/>
      <dgm:t>
        <a:bodyPr/>
        <a:lstStyle/>
        <a:p>
          <a:endParaRPr lang="en-US"/>
        </a:p>
      </dgm:t>
    </dgm:pt>
    <dgm:pt modelId="{068EE9E7-92C9-BE4D-A477-D548BF84D092}" type="pres">
      <dgm:prSet presAssocID="{E8A882E0-F46F-D54A-8F3C-E36679D5B1C5}" presName="dummy1a" presStyleCnt="0"/>
      <dgm:spPr/>
    </dgm:pt>
    <dgm:pt modelId="{33D11509-1ADE-8845-8FCA-B8293A597DFC}" type="pres">
      <dgm:prSet presAssocID="{E8A882E0-F46F-D54A-8F3C-E36679D5B1C5}" presName="dummy1b" presStyleCnt="0"/>
      <dgm:spPr/>
    </dgm:pt>
    <dgm:pt modelId="{A0BFBB2C-640A-774F-B746-CE54F54AEFA8}" type="pres">
      <dgm:prSet presAssocID="{E8A882E0-F46F-D54A-8F3C-E36679D5B1C5}" presName="wedge1Tx" presStyleLbl="node1" presStyleIdx="0" presStyleCnt="3">
        <dgm:presLayoutVars>
          <dgm:chMax val="0"/>
          <dgm:chPref val="0"/>
          <dgm:bulletEnabled val="1"/>
        </dgm:presLayoutVars>
      </dgm:prSet>
      <dgm:spPr/>
      <dgm:t>
        <a:bodyPr/>
        <a:lstStyle/>
        <a:p>
          <a:endParaRPr lang="en-US"/>
        </a:p>
      </dgm:t>
    </dgm:pt>
    <dgm:pt modelId="{1B53B2C4-0420-6849-8E75-6FA6A18944A5}" type="pres">
      <dgm:prSet presAssocID="{E8A882E0-F46F-D54A-8F3C-E36679D5B1C5}" presName="wedge2" presStyleLbl="node1" presStyleIdx="1" presStyleCnt="3"/>
      <dgm:spPr/>
      <dgm:t>
        <a:bodyPr/>
        <a:lstStyle/>
        <a:p>
          <a:endParaRPr lang="en-US"/>
        </a:p>
      </dgm:t>
    </dgm:pt>
    <dgm:pt modelId="{7B5ED4AF-E4DB-F743-A91F-93FB0D4F0C10}" type="pres">
      <dgm:prSet presAssocID="{E8A882E0-F46F-D54A-8F3C-E36679D5B1C5}" presName="dummy2a" presStyleCnt="0"/>
      <dgm:spPr/>
    </dgm:pt>
    <dgm:pt modelId="{AB530B6D-5376-6845-8C28-D2FEE0C71E2E}" type="pres">
      <dgm:prSet presAssocID="{E8A882E0-F46F-D54A-8F3C-E36679D5B1C5}" presName="dummy2b" presStyleCnt="0"/>
      <dgm:spPr/>
    </dgm:pt>
    <dgm:pt modelId="{CA70BF15-FB03-3540-8C37-AC7B50A40199}" type="pres">
      <dgm:prSet presAssocID="{E8A882E0-F46F-D54A-8F3C-E36679D5B1C5}" presName="wedge2Tx" presStyleLbl="node1" presStyleIdx="1" presStyleCnt="3">
        <dgm:presLayoutVars>
          <dgm:chMax val="0"/>
          <dgm:chPref val="0"/>
          <dgm:bulletEnabled val="1"/>
        </dgm:presLayoutVars>
      </dgm:prSet>
      <dgm:spPr/>
      <dgm:t>
        <a:bodyPr/>
        <a:lstStyle/>
        <a:p>
          <a:endParaRPr lang="en-US"/>
        </a:p>
      </dgm:t>
    </dgm:pt>
    <dgm:pt modelId="{6B00B6E3-5DB7-1046-BD89-1C9A6FCC1AD8}" type="pres">
      <dgm:prSet presAssocID="{E8A882E0-F46F-D54A-8F3C-E36679D5B1C5}" presName="wedge3" presStyleLbl="node1" presStyleIdx="2" presStyleCnt="3"/>
      <dgm:spPr/>
      <dgm:t>
        <a:bodyPr/>
        <a:lstStyle/>
        <a:p>
          <a:endParaRPr lang="en-US"/>
        </a:p>
      </dgm:t>
    </dgm:pt>
    <dgm:pt modelId="{60923025-7C2B-A543-BB75-FC490FE1381C}" type="pres">
      <dgm:prSet presAssocID="{E8A882E0-F46F-D54A-8F3C-E36679D5B1C5}" presName="dummy3a" presStyleCnt="0"/>
      <dgm:spPr/>
    </dgm:pt>
    <dgm:pt modelId="{94218824-53B9-EB40-82BE-20D49CD27EA3}" type="pres">
      <dgm:prSet presAssocID="{E8A882E0-F46F-D54A-8F3C-E36679D5B1C5}" presName="dummy3b" presStyleCnt="0"/>
      <dgm:spPr/>
    </dgm:pt>
    <dgm:pt modelId="{05FA1568-553E-2B4A-8E46-3252469E881D}" type="pres">
      <dgm:prSet presAssocID="{E8A882E0-F46F-D54A-8F3C-E36679D5B1C5}" presName="wedge3Tx" presStyleLbl="node1" presStyleIdx="2" presStyleCnt="3">
        <dgm:presLayoutVars>
          <dgm:chMax val="0"/>
          <dgm:chPref val="0"/>
          <dgm:bulletEnabled val="1"/>
        </dgm:presLayoutVars>
      </dgm:prSet>
      <dgm:spPr/>
      <dgm:t>
        <a:bodyPr/>
        <a:lstStyle/>
        <a:p>
          <a:endParaRPr lang="en-US"/>
        </a:p>
      </dgm:t>
    </dgm:pt>
    <dgm:pt modelId="{9752F118-6671-EA4D-9D0A-D393B103CDD5}" type="pres">
      <dgm:prSet presAssocID="{A5E09477-5FCC-2542-A4DB-499F933F6FFB}" presName="arrowWedge1" presStyleLbl="fgSibTrans2D1" presStyleIdx="0" presStyleCnt="3"/>
      <dgm:spPr/>
    </dgm:pt>
    <dgm:pt modelId="{4B8C398B-5A71-0A42-A284-FA36001C836D}" type="pres">
      <dgm:prSet presAssocID="{2B7B132B-58BC-4E4B-BFEE-AB3ECB6BC1D9}" presName="arrowWedge2" presStyleLbl="fgSibTrans2D1" presStyleIdx="1" presStyleCnt="3"/>
      <dgm:spPr/>
    </dgm:pt>
    <dgm:pt modelId="{A0EE6531-6A73-834F-8E3D-07502FC574C4}" type="pres">
      <dgm:prSet presAssocID="{C41B95A4-50B6-DB40-A51C-4517BBFFC191}" presName="arrowWedge3" presStyleLbl="fgSibTrans2D1" presStyleIdx="2" presStyleCnt="3"/>
      <dgm:spPr/>
    </dgm:pt>
  </dgm:ptLst>
  <dgm:cxnLst>
    <dgm:cxn modelId="{9A89DB30-9A75-9247-9B9C-F798B92A4E59}" type="presOf" srcId="{B5430EB3-361B-DC47-9BAD-F8D48726056F}" destId="{1B53B2C4-0420-6849-8E75-6FA6A18944A5}" srcOrd="0" destOrd="0" presId="urn:microsoft.com/office/officeart/2005/8/layout/cycle8"/>
    <dgm:cxn modelId="{8048020C-DE30-2643-974E-BA3D8CCF04F3}" type="presOf" srcId="{E8A882E0-F46F-D54A-8F3C-E36679D5B1C5}" destId="{67468659-E6F5-8840-A2A5-116671A17F62}" srcOrd="0" destOrd="0" presId="urn:microsoft.com/office/officeart/2005/8/layout/cycle8"/>
    <dgm:cxn modelId="{EB5069AC-A0C2-8244-9368-4198C03FAB5F}" type="presOf" srcId="{B5430EB3-361B-DC47-9BAD-F8D48726056F}" destId="{CA70BF15-FB03-3540-8C37-AC7B50A40199}" srcOrd="1" destOrd="0" presId="urn:microsoft.com/office/officeart/2005/8/layout/cycle8"/>
    <dgm:cxn modelId="{0E854612-AB36-7A4D-A56C-A5A7D6CF23AC}" type="presOf" srcId="{4EF7B65F-E289-D44B-834A-8EDFBC42BE49}" destId="{A0BFBB2C-640A-774F-B746-CE54F54AEFA8}" srcOrd="1" destOrd="0" presId="urn:microsoft.com/office/officeart/2005/8/layout/cycle8"/>
    <dgm:cxn modelId="{1D85E92F-5370-F542-BFFA-131EB773C524}" srcId="{E8A882E0-F46F-D54A-8F3C-E36679D5B1C5}" destId="{B5430EB3-361B-DC47-9BAD-F8D48726056F}" srcOrd="1" destOrd="0" parTransId="{76D4ED43-B027-274E-92A5-98ECBA95C4E3}" sibTransId="{2B7B132B-58BC-4E4B-BFEE-AB3ECB6BC1D9}"/>
    <dgm:cxn modelId="{087A630E-DC72-EA4A-8B2D-12B5F6AB62C0}" type="presOf" srcId="{3243CC88-0EB1-4C4F-9A01-E7FEF6619CE9}" destId="{6B00B6E3-5DB7-1046-BD89-1C9A6FCC1AD8}" srcOrd="0" destOrd="0" presId="urn:microsoft.com/office/officeart/2005/8/layout/cycle8"/>
    <dgm:cxn modelId="{4DC9A93C-8206-FF4D-BA18-41D8B92AC7E7}" srcId="{E8A882E0-F46F-D54A-8F3C-E36679D5B1C5}" destId="{4EF7B65F-E289-D44B-834A-8EDFBC42BE49}" srcOrd="0" destOrd="0" parTransId="{C66F5708-0006-8049-8FD7-6DD9DC065054}" sibTransId="{A5E09477-5FCC-2542-A4DB-499F933F6FFB}"/>
    <dgm:cxn modelId="{9277E0C5-EDFE-3241-BBDF-8AE519B229D0}" srcId="{E8A882E0-F46F-D54A-8F3C-E36679D5B1C5}" destId="{3243CC88-0EB1-4C4F-9A01-E7FEF6619CE9}" srcOrd="2" destOrd="0" parTransId="{4F331254-D220-D24F-97BB-042BDF1D5970}" sibTransId="{C41B95A4-50B6-DB40-A51C-4517BBFFC191}"/>
    <dgm:cxn modelId="{A1595C5D-3612-504C-A0D5-B2D6E787651A}" type="presOf" srcId="{3243CC88-0EB1-4C4F-9A01-E7FEF6619CE9}" destId="{05FA1568-553E-2B4A-8E46-3252469E881D}" srcOrd="1" destOrd="0" presId="urn:microsoft.com/office/officeart/2005/8/layout/cycle8"/>
    <dgm:cxn modelId="{78F90DFB-02BF-D742-99E8-120BE2CEED4A}" type="presOf" srcId="{4EF7B65F-E289-D44B-834A-8EDFBC42BE49}" destId="{92B73FD3-DB99-CF42-8A00-7F0B1598A662}" srcOrd="0" destOrd="0" presId="urn:microsoft.com/office/officeart/2005/8/layout/cycle8"/>
    <dgm:cxn modelId="{C6911FA1-7983-1D4C-BF9F-EE133907DEF7}" type="presParOf" srcId="{67468659-E6F5-8840-A2A5-116671A17F62}" destId="{92B73FD3-DB99-CF42-8A00-7F0B1598A662}" srcOrd="0" destOrd="0" presId="urn:microsoft.com/office/officeart/2005/8/layout/cycle8"/>
    <dgm:cxn modelId="{BB26EEF7-3031-7B46-BBA0-0155EB4539C1}" type="presParOf" srcId="{67468659-E6F5-8840-A2A5-116671A17F62}" destId="{068EE9E7-92C9-BE4D-A477-D548BF84D092}" srcOrd="1" destOrd="0" presId="urn:microsoft.com/office/officeart/2005/8/layout/cycle8"/>
    <dgm:cxn modelId="{AEDAB0CE-C6EA-7F43-BED7-B07E2B5A132F}" type="presParOf" srcId="{67468659-E6F5-8840-A2A5-116671A17F62}" destId="{33D11509-1ADE-8845-8FCA-B8293A597DFC}" srcOrd="2" destOrd="0" presId="urn:microsoft.com/office/officeart/2005/8/layout/cycle8"/>
    <dgm:cxn modelId="{67E4114E-1CFE-B34C-B98B-7C5310601DC7}" type="presParOf" srcId="{67468659-E6F5-8840-A2A5-116671A17F62}" destId="{A0BFBB2C-640A-774F-B746-CE54F54AEFA8}" srcOrd="3" destOrd="0" presId="urn:microsoft.com/office/officeart/2005/8/layout/cycle8"/>
    <dgm:cxn modelId="{92E20F38-135D-4548-ABD0-64550A4CD09B}" type="presParOf" srcId="{67468659-E6F5-8840-A2A5-116671A17F62}" destId="{1B53B2C4-0420-6849-8E75-6FA6A18944A5}" srcOrd="4" destOrd="0" presId="urn:microsoft.com/office/officeart/2005/8/layout/cycle8"/>
    <dgm:cxn modelId="{A57912AA-AD14-B946-91F5-B9610A9FB08F}" type="presParOf" srcId="{67468659-E6F5-8840-A2A5-116671A17F62}" destId="{7B5ED4AF-E4DB-F743-A91F-93FB0D4F0C10}" srcOrd="5" destOrd="0" presId="urn:microsoft.com/office/officeart/2005/8/layout/cycle8"/>
    <dgm:cxn modelId="{CB383116-9F6D-1E4E-9551-57754E49F4F0}" type="presParOf" srcId="{67468659-E6F5-8840-A2A5-116671A17F62}" destId="{AB530B6D-5376-6845-8C28-D2FEE0C71E2E}" srcOrd="6" destOrd="0" presId="urn:microsoft.com/office/officeart/2005/8/layout/cycle8"/>
    <dgm:cxn modelId="{69504F03-BD2A-C944-A0D8-A7D59A3EF396}" type="presParOf" srcId="{67468659-E6F5-8840-A2A5-116671A17F62}" destId="{CA70BF15-FB03-3540-8C37-AC7B50A40199}" srcOrd="7" destOrd="0" presId="urn:microsoft.com/office/officeart/2005/8/layout/cycle8"/>
    <dgm:cxn modelId="{9AE650B2-6D70-9D42-B9AE-5D83B88986E8}" type="presParOf" srcId="{67468659-E6F5-8840-A2A5-116671A17F62}" destId="{6B00B6E3-5DB7-1046-BD89-1C9A6FCC1AD8}" srcOrd="8" destOrd="0" presId="urn:microsoft.com/office/officeart/2005/8/layout/cycle8"/>
    <dgm:cxn modelId="{CEC29393-518C-A04A-8F81-FF42DCBDCB11}" type="presParOf" srcId="{67468659-E6F5-8840-A2A5-116671A17F62}" destId="{60923025-7C2B-A543-BB75-FC490FE1381C}" srcOrd="9" destOrd="0" presId="urn:microsoft.com/office/officeart/2005/8/layout/cycle8"/>
    <dgm:cxn modelId="{50920E0E-F70A-AC45-9D52-D6C12689443F}" type="presParOf" srcId="{67468659-E6F5-8840-A2A5-116671A17F62}" destId="{94218824-53B9-EB40-82BE-20D49CD27EA3}" srcOrd="10" destOrd="0" presId="urn:microsoft.com/office/officeart/2005/8/layout/cycle8"/>
    <dgm:cxn modelId="{37AB93A4-D5DC-4540-8D3D-603B01110FEF}" type="presParOf" srcId="{67468659-E6F5-8840-A2A5-116671A17F62}" destId="{05FA1568-553E-2B4A-8E46-3252469E881D}" srcOrd="11" destOrd="0" presId="urn:microsoft.com/office/officeart/2005/8/layout/cycle8"/>
    <dgm:cxn modelId="{26201438-C0EE-294C-968B-CA14368E1C63}" type="presParOf" srcId="{67468659-E6F5-8840-A2A5-116671A17F62}" destId="{9752F118-6671-EA4D-9D0A-D393B103CDD5}" srcOrd="12" destOrd="0" presId="urn:microsoft.com/office/officeart/2005/8/layout/cycle8"/>
    <dgm:cxn modelId="{B4E5413D-F6A4-CC46-986C-42DA3D7AA380}" type="presParOf" srcId="{67468659-E6F5-8840-A2A5-116671A17F62}" destId="{4B8C398B-5A71-0A42-A284-FA36001C836D}" srcOrd="13" destOrd="0" presId="urn:microsoft.com/office/officeart/2005/8/layout/cycle8"/>
    <dgm:cxn modelId="{8143B775-EEDF-6643-99E0-52085610B498}" type="presParOf" srcId="{67468659-E6F5-8840-A2A5-116671A17F62}" destId="{A0EE6531-6A73-834F-8E3D-07502FC574C4}" srcOrd="14" destOrd="0" presId="urn:microsoft.com/office/officeart/2005/8/layout/cycle8"/>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8A882E0-F46F-D54A-8F3C-E36679D5B1C5}" type="doc">
      <dgm:prSet loTypeId="urn:microsoft.com/office/officeart/2005/8/layout/cycle8" loCatId="cycle" qsTypeId="urn:microsoft.com/office/officeart/2005/8/quickstyle/simple4" qsCatId="simple" csTypeId="urn:microsoft.com/office/officeart/2005/8/colors/accent1_2" csCatId="accent1" phldr="1"/>
      <dgm:spPr/>
    </dgm:pt>
    <dgm:pt modelId="{B5430EB3-361B-DC47-9BAD-F8D48726056F}">
      <dgm:prSet phldrT="[Text]"/>
      <dgm:spPr/>
      <dgm:t>
        <a:bodyPr/>
        <a:lstStyle/>
        <a:p>
          <a:endParaRPr lang="en-US"/>
        </a:p>
      </dgm:t>
    </dgm:pt>
    <dgm:pt modelId="{76D4ED43-B027-274E-92A5-98ECBA95C4E3}" type="parTrans" cxnId="{1D85E92F-5370-F542-BFFA-131EB773C524}">
      <dgm:prSet/>
      <dgm:spPr/>
      <dgm:t>
        <a:bodyPr/>
        <a:lstStyle/>
        <a:p>
          <a:endParaRPr lang="en-US"/>
        </a:p>
      </dgm:t>
    </dgm:pt>
    <dgm:pt modelId="{2B7B132B-58BC-4E4B-BFEE-AB3ECB6BC1D9}" type="sibTrans" cxnId="{1D85E92F-5370-F542-BFFA-131EB773C524}">
      <dgm:prSet/>
      <dgm:spPr/>
      <dgm:t>
        <a:bodyPr/>
        <a:lstStyle/>
        <a:p>
          <a:endParaRPr lang="en-US"/>
        </a:p>
      </dgm:t>
    </dgm:pt>
    <dgm:pt modelId="{3243CC88-0EB1-4C4F-9A01-E7FEF6619CE9}">
      <dgm:prSet phldrT="[Text]"/>
      <dgm:spPr/>
      <dgm:t>
        <a:bodyPr/>
        <a:lstStyle/>
        <a:p>
          <a:r>
            <a:rPr lang="en-US"/>
            <a:t>Virtualization</a:t>
          </a:r>
        </a:p>
      </dgm:t>
    </dgm:pt>
    <dgm:pt modelId="{4F331254-D220-D24F-97BB-042BDF1D5970}" type="parTrans" cxnId="{9277E0C5-EDFE-3241-BBDF-8AE519B229D0}">
      <dgm:prSet/>
      <dgm:spPr/>
      <dgm:t>
        <a:bodyPr/>
        <a:lstStyle/>
        <a:p>
          <a:endParaRPr lang="en-US"/>
        </a:p>
      </dgm:t>
    </dgm:pt>
    <dgm:pt modelId="{C41B95A4-50B6-DB40-A51C-4517BBFFC191}" type="sibTrans" cxnId="{9277E0C5-EDFE-3241-BBDF-8AE519B229D0}">
      <dgm:prSet/>
      <dgm:spPr/>
      <dgm:t>
        <a:bodyPr/>
        <a:lstStyle/>
        <a:p>
          <a:endParaRPr lang="en-US"/>
        </a:p>
      </dgm:t>
    </dgm:pt>
    <dgm:pt modelId="{4EF7B65F-E289-D44B-834A-8EDFBC42BE49}">
      <dgm:prSet phldrT="[Text]"/>
      <dgm:spPr/>
      <dgm:t>
        <a:bodyPr/>
        <a:lstStyle/>
        <a:p>
          <a:r>
            <a:rPr lang="en-US"/>
            <a:t>Broadband</a:t>
          </a:r>
        </a:p>
      </dgm:t>
    </dgm:pt>
    <dgm:pt modelId="{A5E09477-5FCC-2542-A4DB-499F933F6FFB}" type="sibTrans" cxnId="{4DC9A93C-8206-FF4D-BA18-41D8B92AC7E7}">
      <dgm:prSet/>
      <dgm:spPr/>
      <dgm:t>
        <a:bodyPr/>
        <a:lstStyle/>
        <a:p>
          <a:endParaRPr lang="en-US"/>
        </a:p>
      </dgm:t>
    </dgm:pt>
    <dgm:pt modelId="{C66F5708-0006-8049-8FD7-6DD9DC065054}" type="parTrans" cxnId="{4DC9A93C-8206-FF4D-BA18-41D8B92AC7E7}">
      <dgm:prSet/>
      <dgm:spPr/>
      <dgm:t>
        <a:bodyPr/>
        <a:lstStyle/>
        <a:p>
          <a:endParaRPr lang="en-US"/>
        </a:p>
      </dgm:t>
    </dgm:pt>
    <dgm:pt modelId="{67468659-E6F5-8840-A2A5-116671A17F62}" type="pres">
      <dgm:prSet presAssocID="{E8A882E0-F46F-D54A-8F3C-E36679D5B1C5}" presName="compositeShape" presStyleCnt="0">
        <dgm:presLayoutVars>
          <dgm:chMax val="7"/>
          <dgm:dir/>
          <dgm:resizeHandles val="exact"/>
        </dgm:presLayoutVars>
      </dgm:prSet>
      <dgm:spPr/>
    </dgm:pt>
    <dgm:pt modelId="{92B73FD3-DB99-CF42-8A00-7F0B1598A662}" type="pres">
      <dgm:prSet presAssocID="{E8A882E0-F46F-D54A-8F3C-E36679D5B1C5}" presName="wedge1" presStyleLbl="node1" presStyleIdx="0" presStyleCnt="3"/>
      <dgm:spPr/>
      <dgm:t>
        <a:bodyPr/>
        <a:lstStyle/>
        <a:p>
          <a:endParaRPr lang="en-US"/>
        </a:p>
      </dgm:t>
    </dgm:pt>
    <dgm:pt modelId="{068EE9E7-92C9-BE4D-A477-D548BF84D092}" type="pres">
      <dgm:prSet presAssocID="{E8A882E0-F46F-D54A-8F3C-E36679D5B1C5}" presName="dummy1a" presStyleCnt="0"/>
      <dgm:spPr/>
    </dgm:pt>
    <dgm:pt modelId="{33D11509-1ADE-8845-8FCA-B8293A597DFC}" type="pres">
      <dgm:prSet presAssocID="{E8A882E0-F46F-D54A-8F3C-E36679D5B1C5}" presName="dummy1b" presStyleCnt="0"/>
      <dgm:spPr/>
    </dgm:pt>
    <dgm:pt modelId="{A0BFBB2C-640A-774F-B746-CE54F54AEFA8}" type="pres">
      <dgm:prSet presAssocID="{E8A882E0-F46F-D54A-8F3C-E36679D5B1C5}" presName="wedge1Tx" presStyleLbl="node1" presStyleIdx="0" presStyleCnt="3">
        <dgm:presLayoutVars>
          <dgm:chMax val="0"/>
          <dgm:chPref val="0"/>
          <dgm:bulletEnabled val="1"/>
        </dgm:presLayoutVars>
      </dgm:prSet>
      <dgm:spPr/>
      <dgm:t>
        <a:bodyPr/>
        <a:lstStyle/>
        <a:p>
          <a:endParaRPr lang="en-US"/>
        </a:p>
      </dgm:t>
    </dgm:pt>
    <dgm:pt modelId="{1B53B2C4-0420-6849-8E75-6FA6A18944A5}" type="pres">
      <dgm:prSet presAssocID="{E8A882E0-F46F-D54A-8F3C-E36679D5B1C5}" presName="wedge2" presStyleLbl="node1" presStyleIdx="1" presStyleCnt="3"/>
      <dgm:spPr/>
      <dgm:t>
        <a:bodyPr/>
        <a:lstStyle/>
        <a:p>
          <a:endParaRPr lang="en-US"/>
        </a:p>
      </dgm:t>
    </dgm:pt>
    <dgm:pt modelId="{7B5ED4AF-E4DB-F743-A91F-93FB0D4F0C10}" type="pres">
      <dgm:prSet presAssocID="{E8A882E0-F46F-D54A-8F3C-E36679D5B1C5}" presName="dummy2a" presStyleCnt="0"/>
      <dgm:spPr/>
    </dgm:pt>
    <dgm:pt modelId="{AB530B6D-5376-6845-8C28-D2FEE0C71E2E}" type="pres">
      <dgm:prSet presAssocID="{E8A882E0-F46F-D54A-8F3C-E36679D5B1C5}" presName="dummy2b" presStyleCnt="0"/>
      <dgm:spPr/>
    </dgm:pt>
    <dgm:pt modelId="{CA70BF15-FB03-3540-8C37-AC7B50A40199}" type="pres">
      <dgm:prSet presAssocID="{E8A882E0-F46F-D54A-8F3C-E36679D5B1C5}" presName="wedge2Tx" presStyleLbl="node1" presStyleIdx="1" presStyleCnt="3">
        <dgm:presLayoutVars>
          <dgm:chMax val="0"/>
          <dgm:chPref val="0"/>
          <dgm:bulletEnabled val="1"/>
        </dgm:presLayoutVars>
      </dgm:prSet>
      <dgm:spPr/>
      <dgm:t>
        <a:bodyPr/>
        <a:lstStyle/>
        <a:p>
          <a:endParaRPr lang="en-US"/>
        </a:p>
      </dgm:t>
    </dgm:pt>
    <dgm:pt modelId="{6B00B6E3-5DB7-1046-BD89-1C9A6FCC1AD8}" type="pres">
      <dgm:prSet presAssocID="{E8A882E0-F46F-D54A-8F3C-E36679D5B1C5}" presName="wedge3" presStyleLbl="node1" presStyleIdx="2" presStyleCnt="3"/>
      <dgm:spPr/>
      <dgm:t>
        <a:bodyPr/>
        <a:lstStyle/>
        <a:p>
          <a:endParaRPr lang="en-US"/>
        </a:p>
      </dgm:t>
    </dgm:pt>
    <dgm:pt modelId="{60923025-7C2B-A543-BB75-FC490FE1381C}" type="pres">
      <dgm:prSet presAssocID="{E8A882E0-F46F-D54A-8F3C-E36679D5B1C5}" presName="dummy3a" presStyleCnt="0"/>
      <dgm:spPr/>
    </dgm:pt>
    <dgm:pt modelId="{94218824-53B9-EB40-82BE-20D49CD27EA3}" type="pres">
      <dgm:prSet presAssocID="{E8A882E0-F46F-D54A-8F3C-E36679D5B1C5}" presName="dummy3b" presStyleCnt="0"/>
      <dgm:spPr/>
    </dgm:pt>
    <dgm:pt modelId="{05FA1568-553E-2B4A-8E46-3252469E881D}" type="pres">
      <dgm:prSet presAssocID="{E8A882E0-F46F-D54A-8F3C-E36679D5B1C5}" presName="wedge3Tx" presStyleLbl="node1" presStyleIdx="2" presStyleCnt="3">
        <dgm:presLayoutVars>
          <dgm:chMax val="0"/>
          <dgm:chPref val="0"/>
          <dgm:bulletEnabled val="1"/>
        </dgm:presLayoutVars>
      </dgm:prSet>
      <dgm:spPr/>
      <dgm:t>
        <a:bodyPr/>
        <a:lstStyle/>
        <a:p>
          <a:endParaRPr lang="en-US"/>
        </a:p>
      </dgm:t>
    </dgm:pt>
    <dgm:pt modelId="{9752F118-6671-EA4D-9D0A-D393B103CDD5}" type="pres">
      <dgm:prSet presAssocID="{A5E09477-5FCC-2542-A4DB-499F933F6FFB}" presName="arrowWedge1" presStyleLbl="fgSibTrans2D1" presStyleIdx="0" presStyleCnt="3"/>
      <dgm:spPr/>
    </dgm:pt>
    <dgm:pt modelId="{4B8C398B-5A71-0A42-A284-FA36001C836D}" type="pres">
      <dgm:prSet presAssocID="{2B7B132B-58BC-4E4B-BFEE-AB3ECB6BC1D9}" presName="arrowWedge2" presStyleLbl="fgSibTrans2D1" presStyleIdx="1" presStyleCnt="3"/>
      <dgm:spPr/>
    </dgm:pt>
    <dgm:pt modelId="{A0EE6531-6A73-834F-8E3D-07502FC574C4}" type="pres">
      <dgm:prSet presAssocID="{C41B95A4-50B6-DB40-A51C-4517BBFFC191}" presName="arrowWedge3" presStyleLbl="fgSibTrans2D1" presStyleIdx="2" presStyleCnt="3"/>
      <dgm:spPr/>
    </dgm:pt>
  </dgm:ptLst>
  <dgm:cxnLst>
    <dgm:cxn modelId="{FC18723E-4653-AC46-B98F-0570A1FD0F69}" type="presOf" srcId="{4EF7B65F-E289-D44B-834A-8EDFBC42BE49}" destId="{A0BFBB2C-640A-774F-B746-CE54F54AEFA8}" srcOrd="1" destOrd="0" presId="urn:microsoft.com/office/officeart/2005/8/layout/cycle8"/>
    <dgm:cxn modelId="{692A43E9-9406-6D4E-92D9-B546D6BDB707}" type="presOf" srcId="{B5430EB3-361B-DC47-9BAD-F8D48726056F}" destId="{1B53B2C4-0420-6849-8E75-6FA6A18944A5}" srcOrd="0" destOrd="0" presId="urn:microsoft.com/office/officeart/2005/8/layout/cycle8"/>
    <dgm:cxn modelId="{ABD24C2C-8B1A-2A49-86AA-8D26958C0097}" type="presOf" srcId="{B5430EB3-361B-DC47-9BAD-F8D48726056F}" destId="{CA70BF15-FB03-3540-8C37-AC7B50A40199}" srcOrd="1" destOrd="0" presId="urn:microsoft.com/office/officeart/2005/8/layout/cycle8"/>
    <dgm:cxn modelId="{146728ED-59CC-AF4D-8685-7D869F893844}" type="presOf" srcId="{E8A882E0-F46F-D54A-8F3C-E36679D5B1C5}" destId="{67468659-E6F5-8840-A2A5-116671A17F62}" srcOrd="0" destOrd="0" presId="urn:microsoft.com/office/officeart/2005/8/layout/cycle8"/>
    <dgm:cxn modelId="{9277E0C5-EDFE-3241-BBDF-8AE519B229D0}" srcId="{E8A882E0-F46F-D54A-8F3C-E36679D5B1C5}" destId="{3243CC88-0EB1-4C4F-9A01-E7FEF6619CE9}" srcOrd="2" destOrd="0" parTransId="{4F331254-D220-D24F-97BB-042BDF1D5970}" sibTransId="{C41B95A4-50B6-DB40-A51C-4517BBFFC191}"/>
    <dgm:cxn modelId="{1D85E92F-5370-F542-BFFA-131EB773C524}" srcId="{E8A882E0-F46F-D54A-8F3C-E36679D5B1C5}" destId="{B5430EB3-361B-DC47-9BAD-F8D48726056F}" srcOrd="1" destOrd="0" parTransId="{76D4ED43-B027-274E-92A5-98ECBA95C4E3}" sibTransId="{2B7B132B-58BC-4E4B-BFEE-AB3ECB6BC1D9}"/>
    <dgm:cxn modelId="{8AEBD735-8776-4742-8F84-B2C4A9A46E25}" type="presOf" srcId="{3243CC88-0EB1-4C4F-9A01-E7FEF6619CE9}" destId="{6B00B6E3-5DB7-1046-BD89-1C9A6FCC1AD8}" srcOrd="0" destOrd="0" presId="urn:microsoft.com/office/officeart/2005/8/layout/cycle8"/>
    <dgm:cxn modelId="{00F4B11A-6F33-8749-930C-5452496C8746}" type="presOf" srcId="{4EF7B65F-E289-D44B-834A-8EDFBC42BE49}" destId="{92B73FD3-DB99-CF42-8A00-7F0B1598A662}" srcOrd="0" destOrd="0" presId="urn:microsoft.com/office/officeart/2005/8/layout/cycle8"/>
    <dgm:cxn modelId="{087C5879-76B6-324E-9EFC-356326281731}" type="presOf" srcId="{3243CC88-0EB1-4C4F-9A01-E7FEF6619CE9}" destId="{05FA1568-553E-2B4A-8E46-3252469E881D}" srcOrd="1" destOrd="0" presId="urn:microsoft.com/office/officeart/2005/8/layout/cycle8"/>
    <dgm:cxn modelId="{4DC9A93C-8206-FF4D-BA18-41D8B92AC7E7}" srcId="{E8A882E0-F46F-D54A-8F3C-E36679D5B1C5}" destId="{4EF7B65F-E289-D44B-834A-8EDFBC42BE49}" srcOrd="0" destOrd="0" parTransId="{C66F5708-0006-8049-8FD7-6DD9DC065054}" sibTransId="{A5E09477-5FCC-2542-A4DB-499F933F6FFB}"/>
    <dgm:cxn modelId="{E31E877D-2763-F24D-8D6E-7DC9C0617D6A}" type="presParOf" srcId="{67468659-E6F5-8840-A2A5-116671A17F62}" destId="{92B73FD3-DB99-CF42-8A00-7F0B1598A662}" srcOrd="0" destOrd="0" presId="urn:microsoft.com/office/officeart/2005/8/layout/cycle8"/>
    <dgm:cxn modelId="{CFEE5FB3-6D49-2F44-A6C2-6CF05CDEB864}" type="presParOf" srcId="{67468659-E6F5-8840-A2A5-116671A17F62}" destId="{068EE9E7-92C9-BE4D-A477-D548BF84D092}" srcOrd="1" destOrd="0" presId="urn:microsoft.com/office/officeart/2005/8/layout/cycle8"/>
    <dgm:cxn modelId="{531373F0-2715-0B49-BB1A-6F39E7130C98}" type="presParOf" srcId="{67468659-E6F5-8840-A2A5-116671A17F62}" destId="{33D11509-1ADE-8845-8FCA-B8293A597DFC}" srcOrd="2" destOrd="0" presId="urn:microsoft.com/office/officeart/2005/8/layout/cycle8"/>
    <dgm:cxn modelId="{F6E295CF-0D3A-434F-AF8C-AF43AE062705}" type="presParOf" srcId="{67468659-E6F5-8840-A2A5-116671A17F62}" destId="{A0BFBB2C-640A-774F-B746-CE54F54AEFA8}" srcOrd="3" destOrd="0" presId="urn:microsoft.com/office/officeart/2005/8/layout/cycle8"/>
    <dgm:cxn modelId="{4CC44556-112A-E544-BA68-3179B20E4E8F}" type="presParOf" srcId="{67468659-E6F5-8840-A2A5-116671A17F62}" destId="{1B53B2C4-0420-6849-8E75-6FA6A18944A5}" srcOrd="4" destOrd="0" presId="urn:microsoft.com/office/officeart/2005/8/layout/cycle8"/>
    <dgm:cxn modelId="{828BFB88-028F-7D4A-BE06-FD50222BCEE9}" type="presParOf" srcId="{67468659-E6F5-8840-A2A5-116671A17F62}" destId="{7B5ED4AF-E4DB-F743-A91F-93FB0D4F0C10}" srcOrd="5" destOrd="0" presId="urn:microsoft.com/office/officeart/2005/8/layout/cycle8"/>
    <dgm:cxn modelId="{FB953C1D-C663-774B-A840-259A0003511D}" type="presParOf" srcId="{67468659-E6F5-8840-A2A5-116671A17F62}" destId="{AB530B6D-5376-6845-8C28-D2FEE0C71E2E}" srcOrd="6" destOrd="0" presId="urn:microsoft.com/office/officeart/2005/8/layout/cycle8"/>
    <dgm:cxn modelId="{D5B38BD5-9D04-124B-A899-ADDA11FD576C}" type="presParOf" srcId="{67468659-E6F5-8840-A2A5-116671A17F62}" destId="{CA70BF15-FB03-3540-8C37-AC7B50A40199}" srcOrd="7" destOrd="0" presId="urn:microsoft.com/office/officeart/2005/8/layout/cycle8"/>
    <dgm:cxn modelId="{FB816009-1300-2A49-9596-DC368705197E}" type="presParOf" srcId="{67468659-E6F5-8840-A2A5-116671A17F62}" destId="{6B00B6E3-5DB7-1046-BD89-1C9A6FCC1AD8}" srcOrd="8" destOrd="0" presId="urn:microsoft.com/office/officeart/2005/8/layout/cycle8"/>
    <dgm:cxn modelId="{E8F21677-81B0-7341-828A-763328D3323E}" type="presParOf" srcId="{67468659-E6F5-8840-A2A5-116671A17F62}" destId="{60923025-7C2B-A543-BB75-FC490FE1381C}" srcOrd="9" destOrd="0" presId="urn:microsoft.com/office/officeart/2005/8/layout/cycle8"/>
    <dgm:cxn modelId="{48C6EB9A-D32F-044C-AA08-81F9AA8F4015}" type="presParOf" srcId="{67468659-E6F5-8840-A2A5-116671A17F62}" destId="{94218824-53B9-EB40-82BE-20D49CD27EA3}" srcOrd="10" destOrd="0" presId="urn:microsoft.com/office/officeart/2005/8/layout/cycle8"/>
    <dgm:cxn modelId="{625DAEA1-A519-C94D-8A13-147D8835D0E2}" type="presParOf" srcId="{67468659-E6F5-8840-A2A5-116671A17F62}" destId="{05FA1568-553E-2B4A-8E46-3252469E881D}" srcOrd="11" destOrd="0" presId="urn:microsoft.com/office/officeart/2005/8/layout/cycle8"/>
    <dgm:cxn modelId="{0E158AFE-D94E-B346-BC2D-E636A3C65D8E}" type="presParOf" srcId="{67468659-E6F5-8840-A2A5-116671A17F62}" destId="{9752F118-6671-EA4D-9D0A-D393B103CDD5}" srcOrd="12" destOrd="0" presId="urn:microsoft.com/office/officeart/2005/8/layout/cycle8"/>
    <dgm:cxn modelId="{F41A67FA-EC40-C946-BEBF-62E4454F7D06}" type="presParOf" srcId="{67468659-E6F5-8840-A2A5-116671A17F62}" destId="{4B8C398B-5A71-0A42-A284-FA36001C836D}" srcOrd="13" destOrd="0" presId="urn:microsoft.com/office/officeart/2005/8/layout/cycle8"/>
    <dgm:cxn modelId="{6245866E-377B-DF48-8A49-D7C78028E6B9}" type="presParOf" srcId="{67468659-E6F5-8840-A2A5-116671A17F62}" destId="{A0EE6531-6A73-834F-8E3D-07502FC574C4}" srcOrd="14" destOrd="0" presId="urn:microsoft.com/office/officeart/2005/8/layout/cycle8"/>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8A882E0-F46F-D54A-8F3C-E36679D5B1C5}" type="doc">
      <dgm:prSet loTypeId="urn:microsoft.com/office/officeart/2005/8/layout/cycle8" loCatId="cycle" qsTypeId="urn:microsoft.com/office/officeart/2005/8/quickstyle/simple4" qsCatId="simple" csTypeId="urn:microsoft.com/office/officeart/2005/8/colors/accent1_2" csCatId="accent1" phldr="1"/>
      <dgm:spPr/>
    </dgm:pt>
    <dgm:pt modelId="{B5430EB3-361B-DC47-9BAD-F8D48726056F}">
      <dgm:prSet phldrT="[Text]"/>
      <dgm:spPr/>
      <dgm:t>
        <a:bodyPr/>
        <a:lstStyle/>
        <a:p>
          <a:r>
            <a:rPr lang="en-US"/>
            <a:t>The economy</a:t>
          </a:r>
        </a:p>
      </dgm:t>
    </dgm:pt>
    <dgm:pt modelId="{76D4ED43-B027-274E-92A5-98ECBA95C4E3}" type="parTrans" cxnId="{1D85E92F-5370-F542-BFFA-131EB773C524}">
      <dgm:prSet/>
      <dgm:spPr/>
      <dgm:t>
        <a:bodyPr/>
        <a:lstStyle/>
        <a:p>
          <a:endParaRPr lang="en-US"/>
        </a:p>
      </dgm:t>
    </dgm:pt>
    <dgm:pt modelId="{2B7B132B-58BC-4E4B-BFEE-AB3ECB6BC1D9}" type="sibTrans" cxnId="{1D85E92F-5370-F542-BFFA-131EB773C524}">
      <dgm:prSet/>
      <dgm:spPr/>
      <dgm:t>
        <a:bodyPr/>
        <a:lstStyle/>
        <a:p>
          <a:endParaRPr lang="en-US"/>
        </a:p>
      </dgm:t>
    </dgm:pt>
    <dgm:pt modelId="{3243CC88-0EB1-4C4F-9A01-E7FEF6619CE9}">
      <dgm:prSet phldrT="[Text]"/>
      <dgm:spPr/>
      <dgm:t>
        <a:bodyPr/>
        <a:lstStyle/>
        <a:p>
          <a:r>
            <a:rPr lang="en-US"/>
            <a:t>Virtualization</a:t>
          </a:r>
        </a:p>
      </dgm:t>
    </dgm:pt>
    <dgm:pt modelId="{4F331254-D220-D24F-97BB-042BDF1D5970}" type="parTrans" cxnId="{9277E0C5-EDFE-3241-BBDF-8AE519B229D0}">
      <dgm:prSet/>
      <dgm:spPr/>
      <dgm:t>
        <a:bodyPr/>
        <a:lstStyle/>
        <a:p>
          <a:endParaRPr lang="en-US"/>
        </a:p>
      </dgm:t>
    </dgm:pt>
    <dgm:pt modelId="{C41B95A4-50B6-DB40-A51C-4517BBFFC191}" type="sibTrans" cxnId="{9277E0C5-EDFE-3241-BBDF-8AE519B229D0}">
      <dgm:prSet/>
      <dgm:spPr/>
      <dgm:t>
        <a:bodyPr/>
        <a:lstStyle/>
        <a:p>
          <a:endParaRPr lang="en-US"/>
        </a:p>
      </dgm:t>
    </dgm:pt>
    <dgm:pt modelId="{4EF7B65F-E289-D44B-834A-8EDFBC42BE49}">
      <dgm:prSet phldrT="[Text]"/>
      <dgm:spPr/>
      <dgm:t>
        <a:bodyPr/>
        <a:lstStyle/>
        <a:p>
          <a:r>
            <a:rPr lang="en-US"/>
            <a:t>Broadband</a:t>
          </a:r>
        </a:p>
      </dgm:t>
    </dgm:pt>
    <dgm:pt modelId="{A5E09477-5FCC-2542-A4DB-499F933F6FFB}" type="sibTrans" cxnId="{4DC9A93C-8206-FF4D-BA18-41D8B92AC7E7}">
      <dgm:prSet/>
      <dgm:spPr/>
      <dgm:t>
        <a:bodyPr/>
        <a:lstStyle/>
        <a:p>
          <a:endParaRPr lang="en-US"/>
        </a:p>
      </dgm:t>
    </dgm:pt>
    <dgm:pt modelId="{C66F5708-0006-8049-8FD7-6DD9DC065054}" type="parTrans" cxnId="{4DC9A93C-8206-FF4D-BA18-41D8B92AC7E7}">
      <dgm:prSet/>
      <dgm:spPr/>
      <dgm:t>
        <a:bodyPr/>
        <a:lstStyle/>
        <a:p>
          <a:endParaRPr lang="en-US"/>
        </a:p>
      </dgm:t>
    </dgm:pt>
    <dgm:pt modelId="{67468659-E6F5-8840-A2A5-116671A17F62}" type="pres">
      <dgm:prSet presAssocID="{E8A882E0-F46F-D54A-8F3C-E36679D5B1C5}" presName="compositeShape" presStyleCnt="0">
        <dgm:presLayoutVars>
          <dgm:chMax val="7"/>
          <dgm:dir/>
          <dgm:resizeHandles val="exact"/>
        </dgm:presLayoutVars>
      </dgm:prSet>
      <dgm:spPr/>
    </dgm:pt>
    <dgm:pt modelId="{92B73FD3-DB99-CF42-8A00-7F0B1598A662}" type="pres">
      <dgm:prSet presAssocID="{E8A882E0-F46F-D54A-8F3C-E36679D5B1C5}" presName="wedge1" presStyleLbl="node1" presStyleIdx="0" presStyleCnt="3"/>
      <dgm:spPr/>
      <dgm:t>
        <a:bodyPr/>
        <a:lstStyle/>
        <a:p>
          <a:endParaRPr lang="en-US"/>
        </a:p>
      </dgm:t>
    </dgm:pt>
    <dgm:pt modelId="{068EE9E7-92C9-BE4D-A477-D548BF84D092}" type="pres">
      <dgm:prSet presAssocID="{E8A882E0-F46F-D54A-8F3C-E36679D5B1C5}" presName="dummy1a" presStyleCnt="0"/>
      <dgm:spPr/>
    </dgm:pt>
    <dgm:pt modelId="{33D11509-1ADE-8845-8FCA-B8293A597DFC}" type="pres">
      <dgm:prSet presAssocID="{E8A882E0-F46F-D54A-8F3C-E36679D5B1C5}" presName="dummy1b" presStyleCnt="0"/>
      <dgm:spPr/>
    </dgm:pt>
    <dgm:pt modelId="{A0BFBB2C-640A-774F-B746-CE54F54AEFA8}" type="pres">
      <dgm:prSet presAssocID="{E8A882E0-F46F-D54A-8F3C-E36679D5B1C5}" presName="wedge1Tx" presStyleLbl="node1" presStyleIdx="0" presStyleCnt="3">
        <dgm:presLayoutVars>
          <dgm:chMax val="0"/>
          <dgm:chPref val="0"/>
          <dgm:bulletEnabled val="1"/>
        </dgm:presLayoutVars>
      </dgm:prSet>
      <dgm:spPr/>
      <dgm:t>
        <a:bodyPr/>
        <a:lstStyle/>
        <a:p>
          <a:endParaRPr lang="en-US"/>
        </a:p>
      </dgm:t>
    </dgm:pt>
    <dgm:pt modelId="{1B53B2C4-0420-6849-8E75-6FA6A18944A5}" type="pres">
      <dgm:prSet presAssocID="{E8A882E0-F46F-D54A-8F3C-E36679D5B1C5}" presName="wedge2" presStyleLbl="node1" presStyleIdx="1" presStyleCnt="3"/>
      <dgm:spPr/>
      <dgm:t>
        <a:bodyPr/>
        <a:lstStyle/>
        <a:p>
          <a:endParaRPr lang="en-US"/>
        </a:p>
      </dgm:t>
    </dgm:pt>
    <dgm:pt modelId="{7B5ED4AF-E4DB-F743-A91F-93FB0D4F0C10}" type="pres">
      <dgm:prSet presAssocID="{E8A882E0-F46F-D54A-8F3C-E36679D5B1C5}" presName="dummy2a" presStyleCnt="0"/>
      <dgm:spPr/>
    </dgm:pt>
    <dgm:pt modelId="{AB530B6D-5376-6845-8C28-D2FEE0C71E2E}" type="pres">
      <dgm:prSet presAssocID="{E8A882E0-F46F-D54A-8F3C-E36679D5B1C5}" presName="dummy2b" presStyleCnt="0"/>
      <dgm:spPr/>
    </dgm:pt>
    <dgm:pt modelId="{CA70BF15-FB03-3540-8C37-AC7B50A40199}" type="pres">
      <dgm:prSet presAssocID="{E8A882E0-F46F-D54A-8F3C-E36679D5B1C5}" presName="wedge2Tx" presStyleLbl="node1" presStyleIdx="1" presStyleCnt="3">
        <dgm:presLayoutVars>
          <dgm:chMax val="0"/>
          <dgm:chPref val="0"/>
          <dgm:bulletEnabled val="1"/>
        </dgm:presLayoutVars>
      </dgm:prSet>
      <dgm:spPr/>
      <dgm:t>
        <a:bodyPr/>
        <a:lstStyle/>
        <a:p>
          <a:endParaRPr lang="en-US"/>
        </a:p>
      </dgm:t>
    </dgm:pt>
    <dgm:pt modelId="{6B00B6E3-5DB7-1046-BD89-1C9A6FCC1AD8}" type="pres">
      <dgm:prSet presAssocID="{E8A882E0-F46F-D54A-8F3C-E36679D5B1C5}" presName="wedge3" presStyleLbl="node1" presStyleIdx="2" presStyleCnt="3"/>
      <dgm:spPr/>
      <dgm:t>
        <a:bodyPr/>
        <a:lstStyle/>
        <a:p>
          <a:endParaRPr lang="en-US"/>
        </a:p>
      </dgm:t>
    </dgm:pt>
    <dgm:pt modelId="{60923025-7C2B-A543-BB75-FC490FE1381C}" type="pres">
      <dgm:prSet presAssocID="{E8A882E0-F46F-D54A-8F3C-E36679D5B1C5}" presName="dummy3a" presStyleCnt="0"/>
      <dgm:spPr/>
    </dgm:pt>
    <dgm:pt modelId="{94218824-53B9-EB40-82BE-20D49CD27EA3}" type="pres">
      <dgm:prSet presAssocID="{E8A882E0-F46F-D54A-8F3C-E36679D5B1C5}" presName="dummy3b" presStyleCnt="0"/>
      <dgm:spPr/>
    </dgm:pt>
    <dgm:pt modelId="{05FA1568-553E-2B4A-8E46-3252469E881D}" type="pres">
      <dgm:prSet presAssocID="{E8A882E0-F46F-D54A-8F3C-E36679D5B1C5}" presName="wedge3Tx" presStyleLbl="node1" presStyleIdx="2" presStyleCnt="3">
        <dgm:presLayoutVars>
          <dgm:chMax val="0"/>
          <dgm:chPref val="0"/>
          <dgm:bulletEnabled val="1"/>
        </dgm:presLayoutVars>
      </dgm:prSet>
      <dgm:spPr/>
      <dgm:t>
        <a:bodyPr/>
        <a:lstStyle/>
        <a:p>
          <a:endParaRPr lang="en-US"/>
        </a:p>
      </dgm:t>
    </dgm:pt>
    <dgm:pt modelId="{9752F118-6671-EA4D-9D0A-D393B103CDD5}" type="pres">
      <dgm:prSet presAssocID="{A5E09477-5FCC-2542-A4DB-499F933F6FFB}" presName="arrowWedge1" presStyleLbl="fgSibTrans2D1" presStyleIdx="0" presStyleCnt="3"/>
      <dgm:spPr/>
    </dgm:pt>
    <dgm:pt modelId="{4B8C398B-5A71-0A42-A284-FA36001C836D}" type="pres">
      <dgm:prSet presAssocID="{2B7B132B-58BC-4E4B-BFEE-AB3ECB6BC1D9}" presName="arrowWedge2" presStyleLbl="fgSibTrans2D1" presStyleIdx="1" presStyleCnt="3"/>
      <dgm:spPr/>
    </dgm:pt>
    <dgm:pt modelId="{A0EE6531-6A73-834F-8E3D-07502FC574C4}" type="pres">
      <dgm:prSet presAssocID="{C41B95A4-50B6-DB40-A51C-4517BBFFC191}" presName="arrowWedge3" presStyleLbl="fgSibTrans2D1" presStyleIdx="2" presStyleCnt="3"/>
      <dgm:spPr/>
    </dgm:pt>
  </dgm:ptLst>
  <dgm:cxnLst>
    <dgm:cxn modelId="{909A0EA2-53B5-0840-AFB6-D6BAA43F4A8E}" type="presOf" srcId="{3243CC88-0EB1-4C4F-9A01-E7FEF6619CE9}" destId="{6B00B6E3-5DB7-1046-BD89-1C9A6FCC1AD8}" srcOrd="0" destOrd="0" presId="urn:microsoft.com/office/officeart/2005/8/layout/cycle8"/>
    <dgm:cxn modelId="{4F84740C-6B02-7D43-A571-69A77294D181}" type="presOf" srcId="{3243CC88-0EB1-4C4F-9A01-E7FEF6619CE9}" destId="{05FA1568-553E-2B4A-8E46-3252469E881D}" srcOrd="1" destOrd="0" presId="urn:microsoft.com/office/officeart/2005/8/layout/cycle8"/>
    <dgm:cxn modelId="{A5E89CD0-BC60-2F4E-8D43-F559A02D31C2}" type="presOf" srcId="{4EF7B65F-E289-D44B-834A-8EDFBC42BE49}" destId="{A0BFBB2C-640A-774F-B746-CE54F54AEFA8}" srcOrd="1" destOrd="0" presId="urn:microsoft.com/office/officeart/2005/8/layout/cycle8"/>
    <dgm:cxn modelId="{67F77CE2-EA92-D442-84C2-A540D749CAD8}" type="presOf" srcId="{E8A882E0-F46F-D54A-8F3C-E36679D5B1C5}" destId="{67468659-E6F5-8840-A2A5-116671A17F62}" srcOrd="0" destOrd="0" presId="urn:microsoft.com/office/officeart/2005/8/layout/cycle8"/>
    <dgm:cxn modelId="{B5C0638F-0EE3-2E4A-AE3D-C3BF6B95355F}" type="presOf" srcId="{4EF7B65F-E289-D44B-834A-8EDFBC42BE49}" destId="{92B73FD3-DB99-CF42-8A00-7F0B1598A662}" srcOrd="0" destOrd="0" presId="urn:microsoft.com/office/officeart/2005/8/layout/cycle8"/>
    <dgm:cxn modelId="{E183791F-F02F-0841-B886-C1237489CA4E}" type="presOf" srcId="{B5430EB3-361B-DC47-9BAD-F8D48726056F}" destId="{CA70BF15-FB03-3540-8C37-AC7B50A40199}" srcOrd="1" destOrd="0" presId="urn:microsoft.com/office/officeart/2005/8/layout/cycle8"/>
    <dgm:cxn modelId="{9277E0C5-EDFE-3241-BBDF-8AE519B229D0}" srcId="{E8A882E0-F46F-D54A-8F3C-E36679D5B1C5}" destId="{3243CC88-0EB1-4C4F-9A01-E7FEF6619CE9}" srcOrd="2" destOrd="0" parTransId="{4F331254-D220-D24F-97BB-042BDF1D5970}" sibTransId="{C41B95A4-50B6-DB40-A51C-4517BBFFC191}"/>
    <dgm:cxn modelId="{1D85E92F-5370-F542-BFFA-131EB773C524}" srcId="{E8A882E0-F46F-D54A-8F3C-E36679D5B1C5}" destId="{B5430EB3-361B-DC47-9BAD-F8D48726056F}" srcOrd="1" destOrd="0" parTransId="{76D4ED43-B027-274E-92A5-98ECBA95C4E3}" sibTransId="{2B7B132B-58BC-4E4B-BFEE-AB3ECB6BC1D9}"/>
    <dgm:cxn modelId="{5A8D0D72-78BB-5741-9170-E2A9A1110174}" type="presOf" srcId="{B5430EB3-361B-DC47-9BAD-F8D48726056F}" destId="{1B53B2C4-0420-6849-8E75-6FA6A18944A5}" srcOrd="0" destOrd="0" presId="urn:microsoft.com/office/officeart/2005/8/layout/cycle8"/>
    <dgm:cxn modelId="{4DC9A93C-8206-FF4D-BA18-41D8B92AC7E7}" srcId="{E8A882E0-F46F-D54A-8F3C-E36679D5B1C5}" destId="{4EF7B65F-E289-D44B-834A-8EDFBC42BE49}" srcOrd="0" destOrd="0" parTransId="{C66F5708-0006-8049-8FD7-6DD9DC065054}" sibTransId="{A5E09477-5FCC-2542-A4DB-499F933F6FFB}"/>
    <dgm:cxn modelId="{E2D479DA-5F03-1140-B38C-D50E65FAF9AE}" type="presParOf" srcId="{67468659-E6F5-8840-A2A5-116671A17F62}" destId="{92B73FD3-DB99-CF42-8A00-7F0B1598A662}" srcOrd="0" destOrd="0" presId="urn:microsoft.com/office/officeart/2005/8/layout/cycle8"/>
    <dgm:cxn modelId="{4FDDC71A-5005-8949-8F2B-2DA70DFDA37B}" type="presParOf" srcId="{67468659-E6F5-8840-A2A5-116671A17F62}" destId="{068EE9E7-92C9-BE4D-A477-D548BF84D092}" srcOrd="1" destOrd="0" presId="urn:microsoft.com/office/officeart/2005/8/layout/cycle8"/>
    <dgm:cxn modelId="{A65F4785-28AF-ED46-81A5-620F4E81342C}" type="presParOf" srcId="{67468659-E6F5-8840-A2A5-116671A17F62}" destId="{33D11509-1ADE-8845-8FCA-B8293A597DFC}" srcOrd="2" destOrd="0" presId="urn:microsoft.com/office/officeart/2005/8/layout/cycle8"/>
    <dgm:cxn modelId="{6F6353D2-959C-B041-8D2F-EE439BD9C760}" type="presParOf" srcId="{67468659-E6F5-8840-A2A5-116671A17F62}" destId="{A0BFBB2C-640A-774F-B746-CE54F54AEFA8}" srcOrd="3" destOrd="0" presId="urn:microsoft.com/office/officeart/2005/8/layout/cycle8"/>
    <dgm:cxn modelId="{FFB05CFF-0939-9B41-AD11-DE79870149F9}" type="presParOf" srcId="{67468659-E6F5-8840-A2A5-116671A17F62}" destId="{1B53B2C4-0420-6849-8E75-6FA6A18944A5}" srcOrd="4" destOrd="0" presId="urn:microsoft.com/office/officeart/2005/8/layout/cycle8"/>
    <dgm:cxn modelId="{8AEA99B8-CA81-AC4E-9969-B1AB4227D482}" type="presParOf" srcId="{67468659-E6F5-8840-A2A5-116671A17F62}" destId="{7B5ED4AF-E4DB-F743-A91F-93FB0D4F0C10}" srcOrd="5" destOrd="0" presId="urn:microsoft.com/office/officeart/2005/8/layout/cycle8"/>
    <dgm:cxn modelId="{416E8802-E8B6-DC4D-8DE5-45DC7A564F6D}" type="presParOf" srcId="{67468659-E6F5-8840-A2A5-116671A17F62}" destId="{AB530B6D-5376-6845-8C28-D2FEE0C71E2E}" srcOrd="6" destOrd="0" presId="urn:microsoft.com/office/officeart/2005/8/layout/cycle8"/>
    <dgm:cxn modelId="{E1AF9509-D0BF-E245-9716-3D4DDD467354}" type="presParOf" srcId="{67468659-E6F5-8840-A2A5-116671A17F62}" destId="{CA70BF15-FB03-3540-8C37-AC7B50A40199}" srcOrd="7" destOrd="0" presId="urn:microsoft.com/office/officeart/2005/8/layout/cycle8"/>
    <dgm:cxn modelId="{29A493D8-74AF-3547-B116-132B807565CA}" type="presParOf" srcId="{67468659-E6F5-8840-A2A5-116671A17F62}" destId="{6B00B6E3-5DB7-1046-BD89-1C9A6FCC1AD8}" srcOrd="8" destOrd="0" presId="urn:microsoft.com/office/officeart/2005/8/layout/cycle8"/>
    <dgm:cxn modelId="{3B2C3E2C-51E1-0C40-97AA-3F87EA2B7DD8}" type="presParOf" srcId="{67468659-E6F5-8840-A2A5-116671A17F62}" destId="{60923025-7C2B-A543-BB75-FC490FE1381C}" srcOrd="9" destOrd="0" presId="urn:microsoft.com/office/officeart/2005/8/layout/cycle8"/>
    <dgm:cxn modelId="{F03DEFEF-502B-0C43-AFA4-471BB1DC7A35}" type="presParOf" srcId="{67468659-E6F5-8840-A2A5-116671A17F62}" destId="{94218824-53B9-EB40-82BE-20D49CD27EA3}" srcOrd="10" destOrd="0" presId="urn:microsoft.com/office/officeart/2005/8/layout/cycle8"/>
    <dgm:cxn modelId="{D8B56BFF-5C72-C941-928A-582676ACCC29}" type="presParOf" srcId="{67468659-E6F5-8840-A2A5-116671A17F62}" destId="{05FA1568-553E-2B4A-8E46-3252469E881D}" srcOrd="11" destOrd="0" presId="urn:microsoft.com/office/officeart/2005/8/layout/cycle8"/>
    <dgm:cxn modelId="{B664024B-36BD-EB4C-A8F9-685E8B37914E}" type="presParOf" srcId="{67468659-E6F5-8840-A2A5-116671A17F62}" destId="{9752F118-6671-EA4D-9D0A-D393B103CDD5}" srcOrd="12" destOrd="0" presId="urn:microsoft.com/office/officeart/2005/8/layout/cycle8"/>
    <dgm:cxn modelId="{BA550FAE-7B53-0842-86B6-008A2C61C956}" type="presParOf" srcId="{67468659-E6F5-8840-A2A5-116671A17F62}" destId="{4B8C398B-5A71-0A42-A284-FA36001C836D}" srcOrd="13" destOrd="0" presId="urn:microsoft.com/office/officeart/2005/8/layout/cycle8"/>
    <dgm:cxn modelId="{F3B2C33C-81E0-DB42-976F-D4D1753682E4}" type="presParOf" srcId="{67468659-E6F5-8840-A2A5-116671A17F62}" destId="{A0EE6531-6A73-834F-8E3D-07502FC574C4}" srcOrd="14" destOrd="0" presId="urn:microsoft.com/office/officeart/2005/8/layout/cycle8"/>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F4BBBF2-55BC-BA47-BA95-70ACD7FA77E6}" type="doc">
      <dgm:prSet loTypeId="urn:microsoft.com/office/officeart/2005/8/layout/hList1" loCatId="list" qsTypeId="urn:microsoft.com/office/officeart/2005/8/quickstyle/simple4" qsCatId="simple" csTypeId="urn:microsoft.com/office/officeart/2005/8/colors/accent1_2" csCatId="accent1" phldr="1"/>
      <dgm:spPr/>
      <dgm:t>
        <a:bodyPr/>
        <a:lstStyle/>
        <a:p>
          <a:endParaRPr lang="en-US"/>
        </a:p>
      </dgm:t>
    </dgm:pt>
    <dgm:pt modelId="{A7E71D01-F867-954B-9C57-EE70A96F2EAE}">
      <dgm:prSet phldrT="[Text]"/>
      <dgm:spPr/>
      <dgm:t>
        <a:bodyPr/>
        <a:lstStyle/>
        <a:p>
          <a:endParaRPr lang="en-US"/>
        </a:p>
      </dgm:t>
    </dgm:pt>
    <dgm:pt modelId="{9B4A4DB1-E56B-CF4C-9431-F7986779993C}" type="parTrans" cxnId="{DA32F7AA-D986-8349-AF2B-C625E3B04EF8}">
      <dgm:prSet/>
      <dgm:spPr/>
      <dgm:t>
        <a:bodyPr/>
        <a:lstStyle/>
        <a:p>
          <a:endParaRPr lang="en-US"/>
        </a:p>
      </dgm:t>
    </dgm:pt>
    <dgm:pt modelId="{61734379-AC74-B34D-9E8D-D5FA06F4A5E4}" type="sibTrans" cxnId="{DA32F7AA-D986-8349-AF2B-C625E3B04EF8}">
      <dgm:prSet/>
      <dgm:spPr/>
      <dgm:t>
        <a:bodyPr/>
        <a:lstStyle/>
        <a:p>
          <a:endParaRPr lang="en-US"/>
        </a:p>
      </dgm:t>
    </dgm:pt>
    <dgm:pt modelId="{E942B9A4-F6FB-0140-BD76-492DA2FF0D7F}">
      <dgm:prSet phldrT="[Text]"/>
      <dgm:spPr/>
      <dgm:t>
        <a:bodyPr/>
        <a:lstStyle/>
        <a:p>
          <a:endParaRPr lang="en-US"/>
        </a:p>
      </dgm:t>
    </dgm:pt>
    <dgm:pt modelId="{BCFE2382-7862-FD4D-921A-8A57446A0216}" type="parTrans" cxnId="{A4E6C3F0-BF8D-8C48-982B-532500B6FC3E}">
      <dgm:prSet/>
      <dgm:spPr/>
      <dgm:t>
        <a:bodyPr/>
        <a:lstStyle/>
        <a:p>
          <a:endParaRPr lang="en-US"/>
        </a:p>
      </dgm:t>
    </dgm:pt>
    <dgm:pt modelId="{2C5FE08A-C335-634B-A33B-91C58C723A24}" type="sibTrans" cxnId="{A4E6C3F0-BF8D-8C48-982B-532500B6FC3E}">
      <dgm:prSet/>
      <dgm:spPr/>
      <dgm:t>
        <a:bodyPr/>
        <a:lstStyle/>
        <a:p>
          <a:endParaRPr lang="en-US"/>
        </a:p>
      </dgm:t>
    </dgm:pt>
    <dgm:pt modelId="{4DD20C2E-BDE6-F14F-953D-06F614A45088}">
      <dgm:prSet/>
      <dgm:spPr/>
      <dgm:t>
        <a:bodyPr/>
        <a:lstStyle/>
        <a:p>
          <a:endParaRPr lang="en-US"/>
        </a:p>
      </dgm:t>
    </dgm:pt>
    <dgm:pt modelId="{346925B2-1B29-A940-9A43-79E7454B0B62}" type="parTrans" cxnId="{279DE047-0EDF-6645-9338-AE854AEA050C}">
      <dgm:prSet/>
      <dgm:spPr/>
      <dgm:t>
        <a:bodyPr/>
        <a:lstStyle/>
        <a:p>
          <a:endParaRPr lang="en-US"/>
        </a:p>
      </dgm:t>
    </dgm:pt>
    <dgm:pt modelId="{C72897E0-E4A2-F74F-A74C-1443F08167C3}" type="sibTrans" cxnId="{279DE047-0EDF-6645-9338-AE854AEA050C}">
      <dgm:prSet/>
      <dgm:spPr/>
      <dgm:t>
        <a:bodyPr/>
        <a:lstStyle/>
        <a:p>
          <a:endParaRPr lang="en-US"/>
        </a:p>
      </dgm:t>
    </dgm:pt>
    <dgm:pt modelId="{DC5CC458-3CEC-7B4E-8B3A-7DF3ED84FD38}">
      <dgm:prSet/>
      <dgm:spPr/>
      <dgm:t>
        <a:bodyPr/>
        <a:lstStyle/>
        <a:p>
          <a:endParaRPr lang="en-US"/>
        </a:p>
      </dgm:t>
    </dgm:pt>
    <dgm:pt modelId="{7131B213-98C9-5E4D-9708-DDC4C303ADE4}" type="parTrans" cxnId="{5F69B67C-B6BD-3745-917A-8E30A1637761}">
      <dgm:prSet/>
      <dgm:spPr/>
      <dgm:t>
        <a:bodyPr/>
        <a:lstStyle/>
        <a:p>
          <a:endParaRPr lang="en-US"/>
        </a:p>
      </dgm:t>
    </dgm:pt>
    <dgm:pt modelId="{DC649DCA-3859-E448-8BFA-8B3F0298CED3}" type="sibTrans" cxnId="{5F69B67C-B6BD-3745-917A-8E30A1637761}">
      <dgm:prSet/>
      <dgm:spPr/>
      <dgm:t>
        <a:bodyPr/>
        <a:lstStyle/>
        <a:p>
          <a:endParaRPr lang="en-US"/>
        </a:p>
      </dgm:t>
    </dgm:pt>
    <dgm:pt modelId="{B5A4AD0E-4FFB-AF4D-815D-9BB4AEB0B9B3}">
      <dgm:prSet phldrT="[Text]"/>
      <dgm:spPr/>
      <dgm:t>
        <a:bodyPr/>
        <a:lstStyle/>
        <a:p>
          <a:endParaRPr lang="en-US"/>
        </a:p>
      </dgm:t>
    </dgm:pt>
    <dgm:pt modelId="{8244F0B6-8D54-6349-90BC-436AF6A8EE1A}" type="parTrans" cxnId="{226C8680-B067-8047-BACF-5B0F83F5AF37}">
      <dgm:prSet/>
      <dgm:spPr/>
      <dgm:t>
        <a:bodyPr/>
        <a:lstStyle/>
        <a:p>
          <a:endParaRPr lang="en-US"/>
        </a:p>
      </dgm:t>
    </dgm:pt>
    <dgm:pt modelId="{A7641971-9677-9B43-BB5D-667F30C33A85}" type="sibTrans" cxnId="{226C8680-B067-8047-BACF-5B0F83F5AF37}">
      <dgm:prSet/>
      <dgm:spPr/>
      <dgm:t>
        <a:bodyPr/>
        <a:lstStyle/>
        <a:p>
          <a:endParaRPr lang="en-US"/>
        </a:p>
      </dgm:t>
    </dgm:pt>
    <dgm:pt modelId="{6257C7F6-CEC7-2747-80D3-F86C31D2B39A}">
      <dgm:prSet phldrT="[Text]"/>
      <dgm:spPr/>
      <dgm:t>
        <a:bodyPr/>
        <a:lstStyle/>
        <a:p>
          <a:endParaRPr lang="en-US"/>
        </a:p>
      </dgm:t>
    </dgm:pt>
    <dgm:pt modelId="{C254A512-C576-714A-A63E-97D5DA0D28F9}" type="parTrans" cxnId="{7FC44E2B-60C8-7241-A839-63771E8ECF17}">
      <dgm:prSet/>
      <dgm:spPr/>
      <dgm:t>
        <a:bodyPr/>
        <a:lstStyle/>
        <a:p>
          <a:endParaRPr lang="en-US"/>
        </a:p>
      </dgm:t>
    </dgm:pt>
    <dgm:pt modelId="{D4B19B11-0C09-934D-92F3-4579D8CFE912}" type="sibTrans" cxnId="{7FC44E2B-60C8-7241-A839-63771E8ECF17}">
      <dgm:prSet/>
      <dgm:spPr/>
      <dgm:t>
        <a:bodyPr/>
        <a:lstStyle/>
        <a:p>
          <a:endParaRPr lang="en-US"/>
        </a:p>
      </dgm:t>
    </dgm:pt>
    <dgm:pt modelId="{0FCA1D99-2C60-8C46-A51B-2F6C61E5ABB4}">
      <dgm:prSet phldrT="[Text]"/>
      <dgm:spPr/>
      <dgm:t>
        <a:bodyPr/>
        <a:lstStyle/>
        <a:p>
          <a:endParaRPr lang="en-US"/>
        </a:p>
      </dgm:t>
    </dgm:pt>
    <dgm:pt modelId="{32D6CB76-7A25-5743-82E8-E60E0C499FEF}" type="parTrans" cxnId="{CBE7C655-F140-E34E-8A58-CE17ADEC5B4E}">
      <dgm:prSet/>
      <dgm:spPr/>
      <dgm:t>
        <a:bodyPr/>
        <a:lstStyle/>
        <a:p>
          <a:endParaRPr lang="en-US"/>
        </a:p>
      </dgm:t>
    </dgm:pt>
    <dgm:pt modelId="{536F69CE-BBC2-214C-9417-9A96ED5A7968}" type="sibTrans" cxnId="{CBE7C655-F140-E34E-8A58-CE17ADEC5B4E}">
      <dgm:prSet/>
      <dgm:spPr/>
      <dgm:t>
        <a:bodyPr/>
        <a:lstStyle/>
        <a:p>
          <a:endParaRPr lang="en-US"/>
        </a:p>
      </dgm:t>
    </dgm:pt>
    <dgm:pt modelId="{C02C0173-BA3D-394F-8793-8754A5C0A267}">
      <dgm:prSet phldrT="[Text]"/>
      <dgm:spPr/>
      <dgm:t>
        <a:bodyPr/>
        <a:lstStyle/>
        <a:p>
          <a:endParaRPr lang="en-US"/>
        </a:p>
      </dgm:t>
    </dgm:pt>
    <dgm:pt modelId="{862FC4D2-D56A-B14A-A67F-13F2EB5BCCC1}" type="parTrans" cxnId="{C09259ED-3BF2-4E45-A0A2-2F385AD913AD}">
      <dgm:prSet/>
      <dgm:spPr/>
      <dgm:t>
        <a:bodyPr/>
        <a:lstStyle/>
        <a:p>
          <a:endParaRPr lang="en-US"/>
        </a:p>
      </dgm:t>
    </dgm:pt>
    <dgm:pt modelId="{2750303D-D26A-C54D-A477-AD91C363D621}" type="sibTrans" cxnId="{C09259ED-3BF2-4E45-A0A2-2F385AD913AD}">
      <dgm:prSet/>
      <dgm:spPr/>
      <dgm:t>
        <a:bodyPr/>
        <a:lstStyle/>
        <a:p>
          <a:endParaRPr lang="en-US"/>
        </a:p>
      </dgm:t>
    </dgm:pt>
    <dgm:pt modelId="{8E9A8390-A96B-3C49-923D-B20486B89891}">
      <dgm:prSet phldrT="[Text]"/>
      <dgm:spPr/>
      <dgm:t>
        <a:bodyPr/>
        <a:lstStyle/>
        <a:p>
          <a:endParaRPr lang="en-US"/>
        </a:p>
      </dgm:t>
    </dgm:pt>
    <dgm:pt modelId="{D8B3C209-1095-EE48-8816-5ED1484F7FB9}" type="parTrans" cxnId="{88348AB4-B6B0-AC43-9264-E724FDA5A30C}">
      <dgm:prSet/>
      <dgm:spPr/>
      <dgm:t>
        <a:bodyPr/>
        <a:lstStyle/>
        <a:p>
          <a:endParaRPr lang="en-US"/>
        </a:p>
      </dgm:t>
    </dgm:pt>
    <dgm:pt modelId="{1C0C7914-F796-B94A-88C5-284DEA695A5A}" type="sibTrans" cxnId="{88348AB4-B6B0-AC43-9264-E724FDA5A30C}">
      <dgm:prSet/>
      <dgm:spPr/>
      <dgm:t>
        <a:bodyPr/>
        <a:lstStyle/>
        <a:p>
          <a:endParaRPr lang="en-US"/>
        </a:p>
      </dgm:t>
    </dgm:pt>
    <dgm:pt modelId="{02BEB2B1-1FF7-354E-9A5B-1B0089EBDB29}">
      <dgm:prSet phldrT="[Text]"/>
      <dgm:spPr/>
      <dgm:t>
        <a:bodyPr/>
        <a:lstStyle/>
        <a:p>
          <a:r>
            <a:rPr lang="en-US"/>
            <a:t> </a:t>
          </a:r>
        </a:p>
        <a:p>
          <a:endParaRPr lang="en-US"/>
        </a:p>
      </dgm:t>
    </dgm:pt>
    <dgm:pt modelId="{0D5C9792-E707-FC46-B564-4319CDF9C591}" type="sibTrans" cxnId="{1523F441-2C70-F846-98FD-A75A4AD700F4}">
      <dgm:prSet/>
      <dgm:spPr/>
      <dgm:t>
        <a:bodyPr/>
        <a:lstStyle/>
        <a:p>
          <a:endParaRPr lang="en-US"/>
        </a:p>
      </dgm:t>
    </dgm:pt>
    <dgm:pt modelId="{8EEFD990-A15D-4D4A-A034-02C46C8D1F30}" type="parTrans" cxnId="{1523F441-2C70-F846-98FD-A75A4AD700F4}">
      <dgm:prSet/>
      <dgm:spPr/>
      <dgm:t>
        <a:bodyPr/>
        <a:lstStyle/>
        <a:p>
          <a:endParaRPr lang="en-US"/>
        </a:p>
      </dgm:t>
    </dgm:pt>
    <dgm:pt modelId="{91093FF0-10DB-6949-B070-587A6F96FC85}" type="pres">
      <dgm:prSet presAssocID="{CF4BBBF2-55BC-BA47-BA95-70ACD7FA77E6}" presName="Name0" presStyleCnt="0">
        <dgm:presLayoutVars>
          <dgm:dir/>
          <dgm:animLvl val="lvl"/>
          <dgm:resizeHandles val="exact"/>
        </dgm:presLayoutVars>
      </dgm:prSet>
      <dgm:spPr/>
      <dgm:t>
        <a:bodyPr/>
        <a:lstStyle/>
        <a:p>
          <a:endParaRPr lang="en-US"/>
        </a:p>
      </dgm:t>
    </dgm:pt>
    <dgm:pt modelId="{0E8F9AEC-1E19-E74F-863F-16DBCE8E9548}" type="pres">
      <dgm:prSet presAssocID="{A7E71D01-F867-954B-9C57-EE70A96F2EAE}" presName="composite" presStyleCnt="0"/>
      <dgm:spPr/>
    </dgm:pt>
    <dgm:pt modelId="{F688656B-A049-2847-9D6A-10A739BDEC73}" type="pres">
      <dgm:prSet presAssocID="{A7E71D01-F867-954B-9C57-EE70A96F2EAE}" presName="parTx" presStyleLbl="alignNode1" presStyleIdx="0" presStyleCnt="5">
        <dgm:presLayoutVars>
          <dgm:chMax val="0"/>
          <dgm:chPref val="0"/>
          <dgm:bulletEnabled val="1"/>
        </dgm:presLayoutVars>
      </dgm:prSet>
      <dgm:spPr/>
      <dgm:t>
        <a:bodyPr/>
        <a:lstStyle/>
        <a:p>
          <a:endParaRPr lang="en-US"/>
        </a:p>
      </dgm:t>
    </dgm:pt>
    <dgm:pt modelId="{D5EF4966-4471-F74F-B712-C1A6200F79D4}" type="pres">
      <dgm:prSet presAssocID="{A7E71D01-F867-954B-9C57-EE70A96F2EAE}" presName="desTx" presStyleLbl="alignAccFollowNode1" presStyleIdx="0" presStyleCnt="5" custScaleY="139654" custLinFactNeighborX="-261" custLinFactNeighborY="22583">
        <dgm:presLayoutVars>
          <dgm:bulletEnabled val="1"/>
        </dgm:presLayoutVars>
      </dgm:prSet>
      <dgm:spPr/>
      <dgm:t>
        <a:bodyPr/>
        <a:lstStyle/>
        <a:p>
          <a:endParaRPr lang="en-US"/>
        </a:p>
      </dgm:t>
    </dgm:pt>
    <dgm:pt modelId="{9C2B3F07-FFE4-8F46-8887-AD6C32B7D7D7}" type="pres">
      <dgm:prSet presAssocID="{61734379-AC74-B34D-9E8D-D5FA06F4A5E4}" presName="space" presStyleCnt="0"/>
      <dgm:spPr/>
    </dgm:pt>
    <dgm:pt modelId="{4B33B972-DD5A-FF41-9EF8-DC8400EE8A2F}" type="pres">
      <dgm:prSet presAssocID="{DC5CC458-3CEC-7B4E-8B3A-7DF3ED84FD38}" presName="composite" presStyleCnt="0"/>
      <dgm:spPr/>
    </dgm:pt>
    <dgm:pt modelId="{D1CB0633-376E-1045-AC54-5CE960A35BE6}" type="pres">
      <dgm:prSet presAssocID="{DC5CC458-3CEC-7B4E-8B3A-7DF3ED84FD38}" presName="parTx" presStyleLbl="alignNode1" presStyleIdx="1" presStyleCnt="5">
        <dgm:presLayoutVars>
          <dgm:chMax val="0"/>
          <dgm:chPref val="0"/>
          <dgm:bulletEnabled val="1"/>
        </dgm:presLayoutVars>
      </dgm:prSet>
      <dgm:spPr/>
      <dgm:t>
        <a:bodyPr/>
        <a:lstStyle/>
        <a:p>
          <a:endParaRPr lang="en-US"/>
        </a:p>
      </dgm:t>
    </dgm:pt>
    <dgm:pt modelId="{F5580EF6-A4BE-514B-A73F-6550D46EFFF5}" type="pres">
      <dgm:prSet presAssocID="{DC5CC458-3CEC-7B4E-8B3A-7DF3ED84FD38}" presName="desTx" presStyleLbl="alignAccFollowNode1" presStyleIdx="1" presStyleCnt="5" custScaleY="139654" custLinFactNeighborY="22583">
        <dgm:presLayoutVars>
          <dgm:bulletEnabled val="1"/>
        </dgm:presLayoutVars>
      </dgm:prSet>
      <dgm:spPr/>
    </dgm:pt>
    <dgm:pt modelId="{208990E3-3492-7C4F-A548-C0D3AB6E50AA}" type="pres">
      <dgm:prSet presAssocID="{DC649DCA-3859-E448-8BFA-8B3F0298CED3}" presName="space" presStyleCnt="0"/>
      <dgm:spPr/>
    </dgm:pt>
    <dgm:pt modelId="{7B9F6F47-B5FC-3041-B751-CB17C75B1E8C}" type="pres">
      <dgm:prSet presAssocID="{4DD20C2E-BDE6-F14F-953D-06F614A45088}" presName="composite" presStyleCnt="0"/>
      <dgm:spPr/>
    </dgm:pt>
    <dgm:pt modelId="{1DF3D704-06F8-D84E-BBEB-F663F50AF266}" type="pres">
      <dgm:prSet presAssocID="{4DD20C2E-BDE6-F14F-953D-06F614A45088}" presName="parTx" presStyleLbl="alignNode1" presStyleIdx="2" presStyleCnt="5">
        <dgm:presLayoutVars>
          <dgm:chMax val="0"/>
          <dgm:chPref val="0"/>
          <dgm:bulletEnabled val="1"/>
        </dgm:presLayoutVars>
      </dgm:prSet>
      <dgm:spPr/>
      <dgm:t>
        <a:bodyPr/>
        <a:lstStyle/>
        <a:p>
          <a:endParaRPr lang="en-US"/>
        </a:p>
      </dgm:t>
    </dgm:pt>
    <dgm:pt modelId="{22E3D5B6-7C6E-3046-AF90-CA29045948AA}" type="pres">
      <dgm:prSet presAssocID="{4DD20C2E-BDE6-F14F-953D-06F614A45088}" presName="desTx" presStyleLbl="alignAccFollowNode1" presStyleIdx="2" presStyleCnt="5" custScaleY="139654" custLinFactNeighborY="22583">
        <dgm:presLayoutVars>
          <dgm:bulletEnabled val="1"/>
        </dgm:presLayoutVars>
      </dgm:prSet>
      <dgm:spPr/>
    </dgm:pt>
    <dgm:pt modelId="{E5AE01A6-9A30-9743-B0D1-FD03CC73A0A8}" type="pres">
      <dgm:prSet presAssocID="{C72897E0-E4A2-F74F-A74C-1443F08167C3}" presName="space" presStyleCnt="0"/>
      <dgm:spPr/>
    </dgm:pt>
    <dgm:pt modelId="{8EAC858E-2EF9-4A43-91C5-9CC810261979}" type="pres">
      <dgm:prSet presAssocID="{E942B9A4-F6FB-0140-BD76-492DA2FF0D7F}" presName="composite" presStyleCnt="0"/>
      <dgm:spPr/>
    </dgm:pt>
    <dgm:pt modelId="{66E2A354-ADDD-6A4F-A2A5-028EDE9BBD4B}" type="pres">
      <dgm:prSet presAssocID="{E942B9A4-F6FB-0140-BD76-492DA2FF0D7F}" presName="parTx" presStyleLbl="alignNode1" presStyleIdx="3" presStyleCnt="5">
        <dgm:presLayoutVars>
          <dgm:chMax val="0"/>
          <dgm:chPref val="0"/>
          <dgm:bulletEnabled val="1"/>
        </dgm:presLayoutVars>
      </dgm:prSet>
      <dgm:spPr/>
      <dgm:t>
        <a:bodyPr/>
        <a:lstStyle/>
        <a:p>
          <a:endParaRPr lang="en-US"/>
        </a:p>
      </dgm:t>
    </dgm:pt>
    <dgm:pt modelId="{CC6E0201-4552-134B-8FB4-C2D705550B9C}" type="pres">
      <dgm:prSet presAssocID="{E942B9A4-F6FB-0140-BD76-492DA2FF0D7F}" presName="desTx" presStyleLbl="alignAccFollowNode1" presStyleIdx="3" presStyleCnt="5" custScaleY="139654" custLinFactNeighborY="22583">
        <dgm:presLayoutVars>
          <dgm:bulletEnabled val="1"/>
        </dgm:presLayoutVars>
      </dgm:prSet>
      <dgm:spPr/>
      <dgm:t>
        <a:bodyPr/>
        <a:lstStyle/>
        <a:p>
          <a:endParaRPr lang="en-US"/>
        </a:p>
      </dgm:t>
    </dgm:pt>
    <dgm:pt modelId="{C96A7BD7-0761-3946-9020-AF56B934A4AB}" type="pres">
      <dgm:prSet presAssocID="{2C5FE08A-C335-634B-A33B-91C58C723A24}" presName="space" presStyleCnt="0"/>
      <dgm:spPr/>
    </dgm:pt>
    <dgm:pt modelId="{8576841C-8366-FB43-AC8E-2ED405FFF6B5}" type="pres">
      <dgm:prSet presAssocID="{02BEB2B1-1FF7-354E-9A5B-1B0089EBDB29}" presName="composite" presStyleCnt="0"/>
      <dgm:spPr/>
    </dgm:pt>
    <dgm:pt modelId="{F7353299-B25F-944A-B5FB-BDC84DC593DD}" type="pres">
      <dgm:prSet presAssocID="{02BEB2B1-1FF7-354E-9A5B-1B0089EBDB29}" presName="parTx" presStyleLbl="alignNode1" presStyleIdx="4" presStyleCnt="5">
        <dgm:presLayoutVars>
          <dgm:chMax val="0"/>
          <dgm:chPref val="0"/>
          <dgm:bulletEnabled val="1"/>
        </dgm:presLayoutVars>
      </dgm:prSet>
      <dgm:spPr/>
      <dgm:t>
        <a:bodyPr/>
        <a:lstStyle/>
        <a:p>
          <a:endParaRPr lang="en-US"/>
        </a:p>
      </dgm:t>
    </dgm:pt>
    <dgm:pt modelId="{9D920C1E-6B7F-144B-B61D-DC787CA4259D}" type="pres">
      <dgm:prSet presAssocID="{02BEB2B1-1FF7-354E-9A5B-1B0089EBDB29}" presName="desTx" presStyleLbl="alignAccFollowNode1" presStyleIdx="4" presStyleCnt="5" custScaleY="139654" custLinFactNeighborX="261" custLinFactNeighborY="23071">
        <dgm:presLayoutVars>
          <dgm:bulletEnabled val="1"/>
        </dgm:presLayoutVars>
      </dgm:prSet>
      <dgm:spPr/>
      <dgm:t>
        <a:bodyPr/>
        <a:lstStyle/>
        <a:p>
          <a:endParaRPr lang="en-US"/>
        </a:p>
      </dgm:t>
    </dgm:pt>
  </dgm:ptLst>
  <dgm:cxnLst>
    <dgm:cxn modelId="{CBE7C655-F140-E34E-8A58-CE17ADEC5B4E}" srcId="{A7E71D01-F867-954B-9C57-EE70A96F2EAE}" destId="{0FCA1D99-2C60-8C46-A51B-2F6C61E5ABB4}" srcOrd="2" destOrd="0" parTransId="{32D6CB76-7A25-5743-82E8-E60E0C499FEF}" sibTransId="{536F69CE-BBC2-214C-9417-9A96ED5A7968}"/>
    <dgm:cxn modelId="{23A76E89-AF8A-DB41-81D0-55F940ECDD72}" type="presOf" srcId="{B5A4AD0E-4FFB-AF4D-815D-9BB4AEB0B9B3}" destId="{D5EF4966-4471-F74F-B712-C1A6200F79D4}" srcOrd="0" destOrd="4" presId="urn:microsoft.com/office/officeart/2005/8/layout/hList1"/>
    <dgm:cxn modelId="{15A3CDB7-035F-FB48-B00A-6D7999C13EAE}" type="presOf" srcId="{E942B9A4-F6FB-0140-BD76-492DA2FF0D7F}" destId="{66E2A354-ADDD-6A4F-A2A5-028EDE9BBD4B}" srcOrd="0" destOrd="0" presId="urn:microsoft.com/office/officeart/2005/8/layout/hList1"/>
    <dgm:cxn modelId="{1FDB4ECD-63CE-564B-ABC9-1DC97DCE754C}" type="presOf" srcId="{8E9A8390-A96B-3C49-923D-B20486B89891}" destId="{D5EF4966-4471-F74F-B712-C1A6200F79D4}" srcOrd="0" destOrd="1" presId="urn:microsoft.com/office/officeart/2005/8/layout/hList1"/>
    <dgm:cxn modelId="{A4E6C3F0-BF8D-8C48-982B-532500B6FC3E}" srcId="{CF4BBBF2-55BC-BA47-BA95-70ACD7FA77E6}" destId="{E942B9A4-F6FB-0140-BD76-492DA2FF0D7F}" srcOrd="3" destOrd="0" parTransId="{BCFE2382-7862-FD4D-921A-8A57446A0216}" sibTransId="{2C5FE08A-C335-634B-A33B-91C58C723A24}"/>
    <dgm:cxn modelId="{DA32F7AA-D986-8349-AF2B-C625E3B04EF8}" srcId="{CF4BBBF2-55BC-BA47-BA95-70ACD7FA77E6}" destId="{A7E71D01-F867-954B-9C57-EE70A96F2EAE}" srcOrd="0" destOrd="0" parTransId="{9B4A4DB1-E56B-CF4C-9431-F7986779993C}" sibTransId="{61734379-AC74-B34D-9E8D-D5FA06F4A5E4}"/>
    <dgm:cxn modelId="{BF1FFA88-6ED3-B849-AE44-065B4D7D055F}" type="presOf" srcId="{A7E71D01-F867-954B-9C57-EE70A96F2EAE}" destId="{F688656B-A049-2847-9D6A-10A739BDEC73}" srcOrd="0" destOrd="0" presId="urn:microsoft.com/office/officeart/2005/8/layout/hList1"/>
    <dgm:cxn modelId="{D2D57A34-BA0D-744E-B11F-ADDE6FA99365}" type="presOf" srcId="{DC5CC458-3CEC-7B4E-8B3A-7DF3ED84FD38}" destId="{D1CB0633-376E-1045-AC54-5CE960A35BE6}" srcOrd="0" destOrd="0" presId="urn:microsoft.com/office/officeart/2005/8/layout/hList1"/>
    <dgm:cxn modelId="{226C8680-B067-8047-BACF-5B0F83F5AF37}" srcId="{A7E71D01-F867-954B-9C57-EE70A96F2EAE}" destId="{B5A4AD0E-4FFB-AF4D-815D-9BB4AEB0B9B3}" srcOrd="4" destOrd="0" parTransId="{8244F0B6-8D54-6349-90BC-436AF6A8EE1A}" sibTransId="{A7641971-9677-9B43-BB5D-667F30C33A85}"/>
    <dgm:cxn modelId="{C09259ED-3BF2-4E45-A0A2-2F385AD913AD}" srcId="{A7E71D01-F867-954B-9C57-EE70A96F2EAE}" destId="{C02C0173-BA3D-394F-8793-8754A5C0A267}" srcOrd="0" destOrd="0" parTransId="{862FC4D2-D56A-B14A-A67F-13F2EB5BCCC1}" sibTransId="{2750303D-D26A-C54D-A477-AD91C363D621}"/>
    <dgm:cxn modelId="{9F9F3785-F79A-034B-AAD5-195EE43F1099}" type="presOf" srcId="{02BEB2B1-1FF7-354E-9A5B-1B0089EBDB29}" destId="{F7353299-B25F-944A-B5FB-BDC84DC593DD}" srcOrd="0" destOrd="0" presId="urn:microsoft.com/office/officeart/2005/8/layout/hList1"/>
    <dgm:cxn modelId="{279DE047-0EDF-6645-9338-AE854AEA050C}" srcId="{CF4BBBF2-55BC-BA47-BA95-70ACD7FA77E6}" destId="{4DD20C2E-BDE6-F14F-953D-06F614A45088}" srcOrd="2" destOrd="0" parTransId="{346925B2-1B29-A940-9A43-79E7454B0B62}" sibTransId="{C72897E0-E4A2-F74F-A74C-1443F08167C3}"/>
    <dgm:cxn modelId="{5F69B67C-B6BD-3745-917A-8E30A1637761}" srcId="{CF4BBBF2-55BC-BA47-BA95-70ACD7FA77E6}" destId="{DC5CC458-3CEC-7B4E-8B3A-7DF3ED84FD38}" srcOrd="1" destOrd="0" parTransId="{7131B213-98C9-5E4D-9708-DDC4C303ADE4}" sibTransId="{DC649DCA-3859-E448-8BFA-8B3F0298CED3}"/>
    <dgm:cxn modelId="{1523F441-2C70-F846-98FD-A75A4AD700F4}" srcId="{CF4BBBF2-55BC-BA47-BA95-70ACD7FA77E6}" destId="{02BEB2B1-1FF7-354E-9A5B-1B0089EBDB29}" srcOrd="4" destOrd="0" parTransId="{8EEFD990-A15D-4D4A-A034-02C46C8D1F30}" sibTransId="{0D5C9792-E707-FC46-B564-4319CDF9C591}"/>
    <dgm:cxn modelId="{7FC44E2B-60C8-7241-A839-63771E8ECF17}" srcId="{A7E71D01-F867-954B-9C57-EE70A96F2EAE}" destId="{6257C7F6-CEC7-2747-80D3-F86C31D2B39A}" srcOrd="3" destOrd="0" parTransId="{C254A512-C576-714A-A63E-97D5DA0D28F9}" sibTransId="{D4B19B11-0C09-934D-92F3-4579D8CFE912}"/>
    <dgm:cxn modelId="{2318ED1D-756E-3E49-B315-E2353AE2AC51}" type="presOf" srcId="{CF4BBBF2-55BC-BA47-BA95-70ACD7FA77E6}" destId="{91093FF0-10DB-6949-B070-587A6F96FC85}" srcOrd="0" destOrd="0" presId="urn:microsoft.com/office/officeart/2005/8/layout/hList1"/>
    <dgm:cxn modelId="{4EE5A6AF-0C45-194B-9358-B866704BEE9A}" type="presOf" srcId="{C02C0173-BA3D-394F-8793-8754A5C0A267}" destId="{D5EF4966-4471-F74F-B712-C1A6200F79D4}" srcOrd="0" destOrd="0" presId="urn:microsoft.com/office/officeart/2005/8/layout/hList1"/>
    <dgm:cxn modelId="{CD8A7D6E-4B6E-6D43-9BE7-2C2DEAF5A7C2}" type="presOf" srcId="{4DD20C2E-BDE6-F14F-953D-06F614A45088}" destId="{1DF3D704-06F8-D84E-BBEB-F663F50AF266}" srcOrd="0" destOrd="0" presId="urn:microsoft.com/office/officeart/2005/8/layout/hList1"/>
    <dgm:cxn modelId="{6FAD9E7A-BB4B-B644-8831-94EF609C174D}" type="presOf" srcId="{0FCA1D99-2C60-8C46-A51B-2F6C61E5ABB4}" destId="{D5EF4966-4471-F74F-B712-C1A6200F79D4}" srcOrd="0" destOrd="2" presId="urn:microsoft.com/office/officeart/2005/8/layout/hList1"/>
    <dgm:cxn modelId="{08E2F75A-A3F0-B242-B643-2B09DD01FA58}" type="presOf" srcId="{6257C7F6-CEC7-2747-80D3-F86C31D2B39A}" destId="{D5EF4966-4471-F74F-B712-C1A6200F79D4}" srcOrd="0" destOrd="3" presId="urn:microsoft.com/office/officeart/2005/8/layout/hList1"/>
    <dgm:cxn modelId="{88348AB4-B6B0-AC43-9264-E724FDA5A30C}" srcId="{A7E71D01-F867-954B-9C57-EE70A96F2EAE}" destId="{8E9A8390-A96B-3C49-923D-B20486B89891}" srcOrd="1" destOrd="0" parTransId="{D8B3C209-1095-EE48-8816-5ED1484F7FB9}" sibTransId="{1C0C7914-F796-B94A-88C5-284DEA695A5A}"/>
    <dgm:cxn modelId="{74D0ABFF-6450-C043-9930-FA83FB035C2E}" type="presParOf" srcId="{91093FF0-10DB-6949-B070-587A6F96FC85}" destId="{0E8F9AEC-1E19-E74F-863F-16DBCE8E9548}" srcOrd="0" destOrd="0" presId="urn:microsoft.com/office/officeart/2005/8/layout/hList1"/>
    <dgm:cxn modelId="{33469123-5EE4-EF41-928B-F8B64BD72D5F}" type="presParOf" srcId="{0E8F9AEC-1E19-E74F-863F-16DBCE8E9548}" destId="{F688656B-A049-2847-9D6A-10A739BDEC73}" srcOrd="0" destOrd="0" presId="urn:microsoft.com/office/officeart/2005/8/layout/hList1"/>
    <dgm:cxn modelId="{50265984-441F-924E-88AA-D0CBBB0652DB}" type="presParOf" srcId="{0E8F9AEC-1E19-E74F-863F-16DBCE8E9548}" destId="{D5EF4966-4471-F74F-B712-C1A6200F79D4}" srcOrd="1" destOrd="0" presId="urn:microsoft.com/office/officeart/2005/8/layout/hList1"/>
    <dgm:cxn modelId="{AFD6D244-6923-1449-8829-9B69EBD4A6EC}" type="presParOf" srcId="{91093FF0-10DB-6949-B070-587A6F96FC85}" destId="{9C2B3F07-FFE4-8F46-8887-AD6C32B7D7D7}" srcOrd="1" destOrd="0" presId="urn:microsoft.com/office/officeart/2005/8/layout/hList1"/>
    <dgm:cxn modelId="{26F45859-251D-1348-9376-DF711805CF51}" type="presParOf" srcId="{91093FF0-10DB-6949-B070-587A6F96FC85}" destId="{4B33B972-DD5A-FF41-9EF8-DC8400EE8A2F}" srcOrd="2" destOrd="0" presId="urn:microsoft.com/office/officeart/2005/8/layout/hList1"/>
    <dgm:cxn modelId="{2A6D4B02-7457-194C-A301-D2ADEA0A1017}" type="presParOf" srcId="{4B33B972-DD5A-FF41-9EF8-DC8400EE8A2F}" destId="{D1CB0633-376E-1045-AC54-5CE960A35BE6}" srcOrd="0" destOrd="0" presId="urn:microsoft.com/office/officeart/2005/8/layout/hList1"/>
    <dgm:cxn modelId="{3D9A39AF-00E8-DF4C-B2E3-264043FD4014}" type="presParOf" srcId="{4B33B972-DD5A-FF41-9EF8-DC8400EE8A2F}" destId="{F5580EF6-A4BE-514B-A73F-6550D46EFFF5}" srcOrd="1" destOrd="0" presId="urn:microsoft.com/office/officeart/2005/8/layout/hList1"/>
    <dgm:cxn modelId="{159DC067-5958-4D48-9F07-508F5FD76615}" type="presParOf" srcId="{91093FF0-10DB-6949-B070-587A6F96FC85}" destId="{208990E3-3492-7C4F-A548-C0D3AB6E50AA}" srcOrd="3" destOrd="0" presId="urn:microsoft.com/office/officeart/2005/8/layout/hList1"/>
    <dgm:cxn modelId="{4978A713-0BA8-AA44-9C93-419813BFF6C6}" type="presParOf" srcId="{91093FF0-10DB-6949-B070-587A6F96FC85}" destId="{7B9F6F47-B5FC-3041-B751-CB17C75B1E8C}" srcOrd="4" destOrd="0" presId="urn:microsoft.com/office/officeart/2005/8/layout/hList1"/>
    <dgm:cxn modelId="{420A0106-D14D-B941-B7CE-050F570E5308}" type="presParOf" srcId="{7B9F6F47-B5FC-3041-B751-CB17C75B1E8C}" destId="{1DF3D704-06F8-D84E-BBEB-F663F50AF266}" srcOrd="0" destOrd="0" presId="urn:microsoft.com/office/officeart/2005/8/layout/hList1"/>
    <dgm:cxn modelId="{81E8D33C-7D87-8E48-AC4B-8DA4EFBB2522}" type="presParOf" srcId="{7B9F6F47-B5FC-3041-B751-CB17C75B1E8C}" destId="{22E3D5B6-7C6E-3046-AF90-CA29045948AA}" srcOrd="1" destOrd="0" presId="urn:microsoft.com/office/officeart/2005/8/layout/hList1"/>
    <dgm:cxn modelId="{33EF13D0-6447-A94E-A33C-104148E00875}" type="presParOf" srcId="{91093FF0-10DB-6949-B070-587A6F96FC85}" destId="{E5AE01A6-9A30-9743-B0D1-FD03CC73A0A8}" srcOrd="5" destOrd="0" presId="urn:microsoft.com/office/officeart/2005/8/layout/hList1"/>
    <dgm:cxn modelId="{E858ED1F-B16A-4E4E-9940-B07EB3B9A795}" type="presParOf" srcId="{91093FF0-10DB-6949-B070-587A6F96FC85}" destId="{8EAC858E-2EF9-4A43-91C5-9CC810261979}" srcOrd="6" destOrd="0" presId="urn:microsoft.com/office/officeart/2005/8/layout/hList1"/>
    <dgm:cxn modelId="{C7E6A472-BBF1-F143-A125-A645E826BF49}" type="presParOf" srcId="{8EAC858E-2EF9-4A43-91C5-9CC810261979}" destId="{66E2A354-ADDD-6A4F-A2A5-028EDE9BBD4B}" srcOrd="0" destOrd="0" presId="urn:microsoft.com/office/officeart/2005/8/layout/hList1"/>
    <dgm:cxn modelId="{0DBA55E8-7F7A-434D-8CE9-30537786F3E5}" type="presParOf" srcId="{8EAC858E-2EF9-4A43-91C5-9CC810261979}" destId="{CC6E0201-4552-134B-8FB4-C2D705550B9C}" srcOrd="1" destOrd="0" presId="urn:microsoft.com/office/officeart/2005/8/layout/hList1"/>
    <dgm:cxn modelId="{C8C475D3-3B3F-354A-B954-1B32FD150A0E}" type="presParOf" srcId="{91093FF0-10DB-6949-B070-587A6F96FC85}" destId="{C96A7BD7-0761-3946-9020-AF56B934A4AB}" srcOrd="7" destOrd="0" presId="urn:microsoft.com/office/officeart/2005/8/layout/hList1"/>
    <dgm:cxn modelId="{74F850EF-4571-4F49-B067-C1620243FD8B}" type="presParOf" srcId="{91093FF0-10DB-6949-B070-587A6F96FC85}" destId="{8576841C-8366-FB43-AC8E-2ED405FFF6B5}" srcOrd="8" destOrd="0" presId="urn:microsoft.com/office/officeart/2005/8/layout/hList1"/>
    <dgm:cxn modelId="{CBA353AA-6E04-9C4C-990C-7499AF59BA9E}" type="presParOf" srcId="{8576841C-8366-FB43-AC8E-2ED405FFF6B5}" destId="{F7353299-B25F-944A-B5FB-BDC84DC593DD}" srcOrd="0" destOrd="0" presId="urn:microsoft.com/office/officeart/2005/8/layout/hList1"/>
    <dgm:cxn modelId="{8A5311AB-7501-5740-8C6B-8FD22D3B8D3C}" type="presParOf" srcId="{8576841C-8366-FB43-AC8E-2ED405FFF6B5}" destId="{9D920C1E-6B7F-144B-B61D-DC787CA4259D}" srcOrd="1" destOrd="0" presId="urn:microsoft.com/office/officeart/2005/8/layout/h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4CB0F4C-71E1-9C45-B555-0C4E714E936E}" type="doc">
      <dgm:prSet loTypeId="urn:microsoft.com/office/officeart/2005/8/layout/radial3" loCatId="relationship" qsTypeId="urn:microsoft.com/office/officeart/2005/8/quickstyle/simple4" qsCatId="simple" csTypeId="urn:microsoft.com/office/officeart/2005/8/colors/accent0_3" csCatId="mainScheme" phldr="1"/>
      <dgm:spPr/>
      <dgm:t>
        <a:bodyPr/>
        <a:lstStyle/>
        <a:p>
          <a:endParaRPr lang="en-US"/>
        </a:p>
      </dgm:t>
    </dgm:pt>
    <dgm:pt modelId="{FC465251-B950-4A4F-9F30-C11E1489298D}">
      <dgm:prSet phldrT="[Text]"/>
      <dgm:spPr/>
      <dgm:t>
        <a:bodyPr/>
        <a:lstStyle/>
        <a:p>
          <a:r>
            <a:rPr lang="en-US"/>
            <a:t>By giving producers their </a:t>
          </a:r>
          <a:r>
            <a:rPr lang="en-US" u="sng"/>
            <a:t>next </a:t>
          </a:r>
          <a:r>
            <a:rPr lang="en-US"/>
            <a:t>edge</a:t>
          </a:r>
        </a:p>
      </dgm:t>
    </dgm:pt>
    <dgm:pt modelId="{5968CBBF-4DD3-1348-B114-2113EB4B3543}" type="parTrans" cxnId="{A1082A80-233B-1349-8BB8-B28688854274}">
      <dgm:prSet/>
      <dgm:spPr/>
      <dgm:t>
        <a:bodyPr/>
        <a:lstStyle/>
        <a:p>
          <a:endParaRPr lang="en-US"/>
        </a:p>
      </dgm:t>
    </dgm:pt>
    <dgm:pt modelId="{0C9EC187-BCA5-2749-956C-0454ED7F384C}" type="sibTrans" cxnId="{A1082A80-233B-1349-8BB8-B28688854274}">
      <dgm:prSet/>
      <dgm:spPr/>
      <dgm:t>
        <a:bodyPr/>
        <a:lstStyle/>
        <a:p>
          <a:endParaRPr lang="en-US"/>
        </a:p>
      </dgm:t>
    </dgm:pt>
    <dgm:pt modelId="{276E3B82-EDFE-CB4F-8866-59C93645FD0E}">
      <dgm:prSet phldrT="[Text]"/>
      <dgm:spPr/>
      <dgm:t>
        <a:bodyPr/>
        <a:lstStyle/>
        <a:p>
          <a:r>
            <a:rPr lang="en-US"/>
            <a:t>Manage better</a:t>
          </a:r>
        </a:p>
      </dgm:t>
    </dgm:pt>
    <dgm:pt modelId="{8FE61171-9B88-F94A-B35D-8777197AD45A}" type="parTrans" cxnId="{E978DFFF-3BEB-1E4C-83DD-4737818ADE39}">
      <dgm:prSet/>
      <dgm:spPr/>
      <dgm:t>
        <a:bodyPr/>
        <a:lstStyle/>
        <a:p>
          <a:endParaRPr lang="en-US"/>
        </a:p>
      </dgm:t>
    </dgm:pt>
    <dgm:pt modelId="{B511D042-4192-F448-8D39-FF93E8F970D8}" type="sibTrans" cxnId="{E978DFFF-3BEB-1E4C-83DD-4737818ADE39}">
      <dgm:prSet/>
      <dgm:spPr/>
      <dgm:t>
        <a:bodyPr/>
        <a:lstStyle/>
        <a:p>
          <a:endParaRPr lang="en-US"/>
        </a:p>
      </dgm:t>
    </dgm:pt>
    <dgm:pt modelId="{BC06163E-FA8D-504E-BBFD-AE48ADA24AB8}">
      <dgm:prSet phldrT="[Text]"/>
      <dgm:spPr/>
      <dgm:t>
        <a:bodyPr/>
        <a:lstStyle/>
        <a:p>
          <a:r>
            <a:rPr lang="en-US"/>
            <a:t>Spend less</a:t>
          </a:r>
        </a:p>
      </dgm:t>
    </dgm:pt>
    <dgm:pt modelId="{44F86A73-BEC3-884D-BA4D-038673F76DE9}" type="parTrans" cxnId="{6E06AF48-05E3-9A47-B8DA-11BB00F5D24D}">
      <dgm:prSet/>
      <dgm:spPr/>
      <dgm:t>
        <a:bodyPr/>
        <a:lstStyle/>
        <a:p>
          <a:endParaRPr lang="en-US"/>
        </a:p>
      </dgm:t>
    </dgm:pt>
    <dgm:pt modelId="{F9952B2B-00CE-C94B-BB62-E066D922E727}" type="sibTrans" cxnId="{6E06AF48-05E3-9A47-B8DA-11BB00F5D24D}">
      <dgm:prSet/>
      <dgm:spPr/>
      <dgm:t>
        <a:bodyPr/>
        <a:lstStyle/>
        <a:p>
          <a:endParaRPr lang="en-US"/>
        </a:p>
      </dgm:t>
    </dgm:pt>
    <dgm:pt modelId="{92A68695-F92E-3C4F-B88A-ED53E5E1B0FA}">
      <dgm:prSet phldrT="[Text]"/>
      <dgm:spPr/>
      <dgm:t>
        <a:bodyPr/>
        <a:lstStyle/>
        <a:p>
          <a:r>
            <a:rPr lang="en-US"/>
            <a:t>Work more quickly</a:t>
          </a:r>
        </a:p>
      </dgm:t>
    </dgm:pt>
    <dgm:pt modelId="{FC180991-D826-A244-BD5A-3203D9CA12AD}" type="parTrans" cxnId="{346DDDEF-AF29-1140-9A7B-B03BA3837C09}">
      <dgm:prSet/>
      <dgm:spPr/>
      <dgm:t>
        <a:bodyPr/>
        <a:lstStyle/>
        <a:p>
          <a:endParaRPr lang="en-US"/>
        </a:p>
      </dgm:t>
    </dgm:pt>
    <dgm:pt modelId="{51D2B077-E07C-2B42-A6DD-440A66FA7597}" type="sibTrans" cxnId="{346DDDEF-AF29-1140-9A7B-B03BA3837C09}">
      <dgm:prSet/>
      <dgm:spPr/>
      <dgm:t>
        <a:bodyPr/>
        <a:lstStyle/>
        <a:p>
          <a:endParaRPr lang="en-US"/>
        </a:p>
      </dgm:t>
    </dgm:pt>
    <dgm:pt modelId="{C89DE563-A4C8-4242-8B26-ACD8E653F82A}">
      <dgm:prSet phldrT="[Text]"/>
      <dgm:spPr/>
      <dgm:t>
        <a:bodyPr/>
        <a:lstStyle/>
        <a:p>
          <a:r>
            <a:rPr lang="en-US"/>
            <a:t>Work in real time</a:t>
          </a:r>
        </a:p>
      </dgm:t>
    </dgm:pt>
    <dgm:pt modelId="{78CED347-6C17-C64F-A5EB-9ACC98CDFEA8}" type="parTrans" cxnId="{9FA51672-394A-9C46-8FA7-59C2A5CB5AEF}">
      <dgm:prSet/>
      <dgm:spPr/>
      <dgm:t>
        <a:bodyPr/>
        <a:lstStyle/>
        <a:p>
          <a:endParaRPr lang="en-US"/>
        </a:p>
      </dgm:t>
    </dgm:pt>
    <dgm:pt modelId="{FBEB8671-B5F8-E442-AC61-386B12040D0E}" type="sibTrans" cxnId="{9FA51672-394A-9C46-8FA7-59C2A5CB5AEF}">
      <dgm:prSet/>
      <dgm:spPr/>
      <dgm:t>
        <a:bodyPr/>
        <a:lstStyle/>
        <a:p>
          <a:endParaRPr lang="en-US"/>
        </a:p>
      </dgm:t>
    </dgm:pt>
    <dgm:pt modelId="{D429C0F5-EED1-2D4C-AFB1-FF7293BCE552}">
      <dgm:prSet/>
      <dgm:spPr/>
      <dgm:t>
        <a:bodyPr/>
        <a:lstStyle/>
        <a:p>
          <a:r>
            <a:rPr lang="en-US"/>
            <a:t>Go green</a:t>
          </a:r>
        </a:p>
      </dgm:t>
    </dgm:pt>
    <dgm:pt modelId="{F844F417-CA3B-2441-B8CC-A2D78F72E2D0}" type="parTrans" cxnId="{DDA665FD-EFCE-A743-B21A-3BF9A31B01AC}">
      <dgm:prSet/>
      <dgm:spPr/>
      <dgm:t>
        <a:bodyPr/>
        <a:lstStyle/>
        <a:p>
          <a:endParaRPr lang="en-US"/>
        </a:p>
      </dgm:t>
    </dgm:pt>
    <dgm:pt modelId="{132DC51A-5E10-7B4A-AC8F-C0F87DC2892A}" type="sibTrans" cxnId="{DDA665FD-EFCE-A743-B21A-3BF9A31B01AC}">
      <dgm:prSet/>
      <dgm:spPr/>
      <dgm:t>
        <a:bodyPr/>
        <a:lstStyle/>
        <a:p>
          <a:endParaRPr lang="en-US"/>
        </a:p>
      </dgm:t>
    </dgm:pt>
    <dgm:pt modelId="{362CB036-CB6B-3042-8183-3C13B35B64F0}">
      <dgm:prSet/>
      <dgm:spPr/>
      <dgm:t>
        <a:bodyPr/>
        <a:lstStyle/>
        <a:p>
          <a:r>
            <a:rPr lang="en-US"/>
            <a:t>Sell better</a:t>
          </a:r>
        </a:p>
      </dgm:t>
    </dgm:pt>
    <dgm:pt modelId="{502BE733-3CFE-CB4A-BF99-6F39261B8E6A}" type="parTrans" cxnId="{43D092A5-0E3B-0547-8C20-C28E2BDAC9B3}">
      <dgm:prSet/>
      <dgm:spPr/>
      <dgm:t>
        <a:bodyPr/>
        <a:lstStyle/>
        <a:p>
          <a:endParaRPr lang="en-US"/>
        </a:p>
      </dgm:t>
    </dgm:pt>
    <dgm:pt modelId="{52EE4EBD-6FC1-5649-B2D3-12C5C66062F7}" type="sibTrans" cxnId="{43D092A5-0E3B-0547-8C20-C28E2BDAC9B3}">
      <dgm:prSet/>
      <dgm:spPr/>
      <dgm:t>
        <a:bodyPr/>
        <a:lstStyle/>
        <a:p>
          <a:endParaRPr lang="en-US"/>
        </a:p>
      </dgm:t>
    </dgm:pt>
    <dgm:pt modelId="{A62235AA-7AE1-F34B-87A3-057CC5A63503}">
      <dgm:prSet/>
      <dgm:spPr/>
      <dgm:t>
        <a:bodyPr/>
        <a:lstStyle/>
        <a:p>
          <a:r>
            <a:rPr lang="en-US"/>
            <a:t>Experiment</a:t>
          </a:r>
        </a:p>
      </dgm:t>
    </dgm:pt>
    <dgm:pt modelId="{82605BF9-08E5-F642-99A9-B3FE584FA2DB}" type="parTrans" cxnId="{37B975B8-2EC3-C844-99C5-54C377CC8DF0}">
      <dgm:prSet/>
      <dgm:spPr/>
      <dgm:t>
        <a:bodyPr/>
        <a:lstStyle/>
        <a:p>
          <a:endParaRPr lang="en-US"/>
        </a:p>
      </dgm:t>
    </dgm:pt>
    <dgm:pt modelId="{67029A50-D7A7-AD49-9EA8-100773F5FE3F}" type="sibTrans" cxnId="{37B975B8-2EC3-C844-99C5-54C377CC8DF0}">
      <dgm:prSet/>
      <dgm:spPr/>
      <dgm:t>
        <a:bodyPr/>
        <a:lstStyle/>
        <a:p>
          <a:endParaRPr lang="en-US"/>
        </a:p>
      </dgm:t>
    </dgm:pt>
    <dgm:pt modelId="{9772CDE7-B1B2-2C40-81EF-EA7A36FCC3CA}" type="pres">
      <dgm:prSet presAssocID="{04CB0F4C-71E1-9C45-B555-0C4E714E936E}" presName="composite" presStyleCnt="0">
        <dgm:presLayoutVars>
          <dgm:chMax val="1"/>
          <dgm:dir/>
          <dgm:resizeHandles val="exact"/>
        </dgm:presLayoutVars>
      </dgm:prSet>
      <dgm:spPr/>
      <dgm:t>
        <a:bodyPr/>
        <a:lstStyle/>
        <a:p>
          <a:endParaRPr lang="en-US"/>
        </a:p>
      </dgm:t>
    </dgm:pt>
    <dgm:pt modelId="{D4824700-34DE-DE42-9242-901C4FFC6CDA}" type="pres">
      <dgm:prSet presAssocID="{04CB0F4C-71E1-9C45-B555-0C4E714E936E}" presName="radial" presStyleCnt="0">
        <dgm:presLayoutVars>
          <dgm:animLvl val="ctr"/>
        </dgm:presLayoutVars>
      </dgm:prSet>
      <dgm:spPr/>
    </dgm:pt>
    <dgm:pt modelId="{F4728BC6-D7E5-7743-8994-0BE19D371A01}" type="pres">
      <dgm:prSet presAssocID="{FC465251-B950-4A4F-9F30-C11E1489298D}" presName="centerShape" presStyleLbl="vennNode1" presStyleIdx="0" presStyleCnt="8"/>
      <dgm:spPr/>
      <dgm:t>
        <a:bodyPr/>
        <a:lstStyle/>
        <a:p>
          <a:endParaRPr lang="en-US"/>
        </a:p>
      </dgm:t>
    </dgm:pt>
    <dgm:pt modelId="{06CAD9D4-910C-7344-9B11-E716A86CEC96}" type="pres">
      <dgm:prSet presAssocID="{276E3B82-EDFE-CB4F-8866-59C93645FD0E}" presName="node" presStyleLbl="vennNode1" presStyleIdx="1" presStyleCnt="8">
        <dgm:presLayoutVars>
          <dgm:bulletEnabled val="1"/>
        </dgm:presLayoutVars>
      </dgm:prSet>
      <dgm:spPr/>
      <dgm:t>
        <a:bodyPr/>
        <a:lstStyle/>
        <a:p>
          <a:endParaRPr lang="en-US"/>
        </a:p>
      </dgm:t>
    </dgm:pt>
    <dgm:pt modelId="{764F1BC7-1225-F545-8B76-16922ECBD3D3}" type="pres">
      <dgm:prSet presAssocID="{BC06163E-FA8D-504E-BBFD-AE48ADA24AB8}" presName="node" presStyleLbl="vennNode1" presStyleIdx="2" presStyleCnt="8">
        <dgm:presLayoutVars>
          <dgm:bulletEnabled val="1"/>
        </dgm:presLayoutVars>
      </dgm:prSet>
      <dgm:spPr/>
      <dgm:t>
        <a:bodyPr/>
        <a:lstStyle/>
        <a:p>
          <a:endParaRPr lang="en-US"/>
        </a:p>
      </dgm:t>
    </dgm:pt>
    <dgm:pt modelId="{3FC20A4E-101D-B946-AAC8-AFC10D5CFCC1}" type="pres">
      <dgm:prSet presAssocID="{92A68695-F92E-3C4F-B88A-ED53E5E1B0FA}" presName="node" presStyleLbl="vennNode1" presStyleIdx="3" presStyleCnt="8">
        <dgm:presLayoutVars>
          <dgm:bulletEnabled val="1"/>
        </dgm:presLayoutVars>
      </dgm:prSet>
      <dgm:spPr/>
      <dgm:t>
        <a:bodyPr/>
        <a:lstStyle/>
        <a:p>
          <a:endParaRPr lang="en-US"/>
        </a:p>
      </dgm:t>
    </dgm:pt>
    <dgm:pt modelId="{4350FB15-E406-7447-95BE-626945A07B0D}" type="pres">
      <dgm:prSet presAssocID="{C89DE563-A4C8-4242-8B26-ACD8E653F82A}" presName="node" presStyleLbl="vennNode1" presStyleIdx="4" presStyleCnt="8">
        <dgm:presLayoutVars>
          <dgm:bulletEnabled val="1"/>
        </dgm:presLayoutVars>
      </dgm:prSet>
      <dgm:spPr/>
      <dgm:t>
        <a:bodyPr/>
        <a:lstStyle/>
        <a:p>
          <a:endParaRPr lang="en-US"/>
        </a:p>
      </dgm:t>
    </dgm:pt>
    <dgm:pt modelId="{CB980CD0-3EFC-DC48-B401-FDFDA9DFDBEE}" type="pres">
      <dgm:prSet presAssocID="{D429C0F5-EED1-2D4C-AFB1-FF7293BCE552}" presName="node" presStyleLbl="vennNode1" presStyleIdx="5" presStyleCnt="8">
        <dgm:presLayoutVars>
          <dgm:bulletEnabled val="1"/>
        </dgm:presLayoutVars>
      </dgm:prSet>
      <dgm:spPr/>
      <dgm:t>
        <a:bodyPr/>
        <a:lstStyle/>
        <a:p>
          <a:endParaRPr lang="en-US"/>
        </a:p>
      </dgm:t>
    </dgm:pt>
    <dgm:pt modelId="{D78967CA-BF87-274A-B6E2-A2FE496E2F0F}" type="pres">
      <dgm:prSet presAssocID="{A62235AA-7AE1-F34B-87A3-057CC5A63503}" presName="node" presStyleLbl="vennNode1" presStyleIdx="6" presStyleCnt="8">
        <dgm:presLayoutVars>
          <dgm:bulletEnabled val="1"/>
        </dgm:presLayoutVars>
      </dgm:prSet>
      <dgm:spPr/>
      <dgm:t>
        <a:bodyPr/>
        <a:lstStyle/>
        <a:p>
          <a:endParaRPr lang="en-US"/>
        </a:p>
      </dgm:t>
    </dgm:pt>
    <dgm:pt modelId="{E2A79157-8D49-934F-937C-60B12851523C}" type="pres">
      <dgm:prSet presAssocID="{362CB036-CB6B-3042-8183-3C13B35B64F0}" presName="node" presStyleLbl="vennNode1" presStyleIdx="7" presStyleCnt="8">
        <dgm:presLayoutVars>
          <dgm:bulletEnabled val="1"/>
        </dgm:presLayoutVars>
      </dgm:prSet>
      <dgm:spPr/>
      <dgm:t>
        <a:bodyPr/>
        <a:lstStyle/>
        <a:p>
          <a:endParaRPr lang="en-US"/>
        </a:p>
      </dgm:t>
    </dgm:pt>
  </dgm:ptLst>
  <dgm:cxnLst>
    <dgm:cxn modelId="{DAEDB864-5035-914F-81CC-55C97379817B}" type="presOf" srcId="{92A68695-F92E-3C4F-B88A-ED53E5E1B0FA}" destId="{3FC20A4E-101D-B946-AAC8-AFC10D5CFCC1}" srcOrd="0" destOrd="0" presId="urn:microsoft.com/office/officeart/2005/8/layout/radial3"/>
    <dgm:cxn modelId="{9FA51672-394A-9C46-8FA7-59C2A5CB5AEF}" srcId="{FC465251-B950-4A4F-9F30-C11E1489298D}" destId="{C89DE563-A4C8-4242-8B26-ACD8E653F82A}" srcOrd="3" destOrd="0" parTransId="{78CED347-6C17-C64F-A5EB-9ACC98CDFEA8}" sibTransId="{FBEB8671-B5F8-E442-AC61-386B12040D0E}"/>
    <dgm:cxn modelId="{A1082A80-233B-1349-8BB8-B28688854274}" srcId="{04CB0F4C-71E1-9C45-B555-0C4E714E936E}" destId="{FC465251-B950-4A4F-9F30-C11E1489298D}" srcOrd="0" destOrd="0" parTransId="{5968CBBF-4DD3-1348-B114-2113EB4B3543}" sibTransId="{0C9EC187-BCA5-2749-956C-0454ED7F384C}"/>
    <dgm:cxn modelId="{37B975B8-2EC3-C844-99C5-54C377CC8DF0}" srcId="{FC465251-B950-4A4F-9F30-C11E1489298D}" destId="{A62235AA-7AE1-F34B-87A3-057CC5A63503}" srcOrd="5" destOrd="0" parTransId="{82605BF9-08E5-F642-99A9-B3FE584FA2DB}" sibTransId="{67029A50-D7A7-AD49-9EA8-100773F5FE3F}"/>
    <dgm:cxn modelId="{43D092A5-0E3B-0547-8C20-C28E2BDAC9B3}" srcId="{FC465251-B950-4A4F-9F30-C11E1489298D}" destId="{362CB036-CB6B-3042-8183-3C13B35B64F0}" srcOrd="6" destOrd="0" parTransId="{502BE733-3CFE-CB4A-BF99-6F39261B8E6A}" sibTransId="{52EE4EBD-6FC1-5649-B2D3-12C5C66062F7}"/>
    <dgm:cxn modelId="{67D304BE-077C-4C4C-BF08-D13CED35CB6A}" type="presOf" srcId="{362CB036-CB6B-3042-8183-3C13B35B64F0}" destId="{E2A79157-8D49-934F-937C-60B12851523C}" srcOrd="0" destOrd="0" presId="urn:microsoft.com/office/officeart/2005/8/layout/radial3"/>
    <dgm:cxn modelId="{6E06AF48-05E3-9A47-B8DA-11BB00F5D24D}" srcId="{FC465251-B950-4A4F-9F30-C11E1489298D}" destId="{BC06163E-FA8D-504E-BBFD-AE48ADA24AB8}" srcOrd="1" destOrd="0" parTransId="{44F86A73-BEC3-884D-BA4D-038673F76DE9}" sibTransId="{F9952B2B-00CE-C94B-BB62-E066D922E727}"/>
    <dgm:cxn modelId="{6FB5F9CC-119F-C849-A069-56CC1E43500C}" type="presOf" srcId="{A62235AA-7AE1-F34B-87A3-057CC5A63503}" destId="{D78967CA-BF87-274A-B6E2-A2FE496E2F0F}" srcOrd="0" destOrd="0" presId="urn:microsoft.com/office/officeart/2005/8/layout/radial3"/>
    <dgm:cxn modelId="{DDA665FD-EFCE-A743-B21A-3BF9A31B01AC}" srcId="{FC465251-B950-4A4F-9F30-C11E1489298D}" destId="{D429C0F5-EED1-2D4C-AFB1-FF7293BCE552}" srcOrd="4" destOrd="0" parTransId="{F844F417-CA3B-2441-B8CC-A2D78F72E2D0}" sibTransId="{132DC51A-5E10-7B4A-AC8F-C0F87DC2892A}"/>
    <dgm:cxn modelId="{E978DFFF-3BEB-1E4C-83DD-4737818ADE39}" srcId="{FC465251-B950-4A4F-9F30-C11E1489298D}" destId="{276E3B82-EDFE-CB4F-8866-59C93645FD0E}" srcOrd="0" destOrd="0" parTransId="{8FE61171-9B88-F94A-B35D-8777197AD45A}" sibTransId="{B511D042-4192-F448-8D39-FF93E8F970D8}"/>
    <dgm:cxn modelId="{E3E9BAE0-AB76-6E49-9F25-BD5D7B1A89DF}" type="presOf" srcId="{04CB0F4C-71E1-9C45-B555-0C4E714E936E}" destId="{9772CDE7-B1B2-2C40-81EF-EA7A36FCC3CA}" srcOrd="0" destOrd="0" presId="urn:microsoft.com/office/officeart/2005/8/layout/radial3"/>
    <dgm:cxn modelId="{B5F951EB-3212-E246-9A51-D6F2320F3777}" type="presOf" srcId="{276E3B82-EDFE-CB4F-8866-59C93645FD0E}" destId="{06CAD9D4-910C-7344-9B11-E716A86CEC96}" srcOrd="0" destOrd="0" presId="urn:microsoft.com/office/officeart/2005/8/layout/radial3"/>
    <dgm:cxn modelId="{89FB07CB-FF6B-364F-BFD0-35775D7702D9}" type="presOf" srcId="{C89DE563-A4C8-4242-8B26-ACD8E653F82A}" destId="{4350FB15-E406-7447-95BE-626945A07B0D}" srcOrd="0" destOrd="0" presId="urn:microsoft.com/office/officeart/2005/8/layout/radial3"/>
    <dgm:cxn modelId="{04B6A26E-C9A9-9F47-9CF2-F545604A0E4C}" type="presOf" srcId="{FC465251-B950-4A4F-9F30-C11E1489298D}" destId="{F4728BC6-D7E5-7743-8994-0BE19D371A01}" srcOrd="0" destOrd="0" presId="urn:microsoft.com/office/officeart/2005/8/layout/radial3"/>
    <dgm:cxn modelId="{346DDDEF-AF29-1140-9A7B-B03BA3837C09}" srcId="{FC465251-B950-4A4F-9F30-C11E1489298D}" destId="{92A68695-F92E-3C4F-B88A-ED53E5E1B0FA}" srcOrd="2" destOrd="0" parTransId="{FC180991-D826-A244-BD5A-3203D9CA12AD}" sibTransId="{51D2B077-E07C-2B42-A6DD-440A66FA7597}"/>
    <dgm:cxn modelId="{F7C5D93B-BD87-624F-8A5F-D75E9B7EF330}" type="presOf" srcId="{BC06163E-FA8D-504E-BBFD-AE48ADA24AB8}" destId="{764F1BC7-1225-F545-8B76-16922ECBD3D3}" srcOrd="0" destOrd="0" presId="urn:microsoft.com/office/officeart/2005/8/layout/radial3"/>
    <dgm:cxn modelId="{26C40950-A412-6744-AC24-AF147F238287}" type="presOf" srcId="{D429C0F5-EED1-2D4C-AFB1-FF7293BCE552}" destId="{CB980CD0-3EFC-DC48-B401-FDFDA9DFDBEE}" srcOrd="0" destOrd="0" presId="urn:microsoft.com/office/officeart/2005/8/layout/radial3"/>
    <dgm:cxn modelId="{1631D444-54DC-2642-BDB6-7617F7841377}" type="presParOf" srcId="{9772CDE7-B1B2-2C40-81EF-EA7A36FCC3CA}" destId="{D4824700-34DE-DE42-9242-901C4FFC6CDA}" srcOrd="0" destOrd="0" presId="urn:microsoft.com/office/officeart/2005/8/layout/radial3"/>
    <dgm:cxn modelId="{91398478-9954-0E46-AAFA-02D5620A9C39}" type="presParOf" srcId="{D4824700-34DE-DE42-9242-901C4FFC6CDA}" destId="{F4728BC6-D7E5-7743-8994-0BE19D371A01}" srcOrd="0" destOrd="0" presId="urn:microsoft.com/office/officeart/2005/8/layout/radial3"/>
    <dgm:cxn modelId="{22B413DB-E556-9540-9143-CA5EE2C9C663}" type="presParOf" srcId="{D4824700-34DE-DE42-9242-901C4FFC6CDA}" destId="{06CAD9D4-910C-7344-9B11-E716A86CEC96}" srcOrd="1" destOrd="0" presId="urn:microsoft.com/office/officeart/2005/8/layout/radial3"/>
    <dgm:cxn modelId="{E921DACD-A4AD-9F40-BC5F-0B41F4B6FF69}" type="presParOf" srcId="{D4824700-34DE-DE42-9242-901C4FFC6CDA}" destId="{764F1BC7-1225-F545-8B76-16922ECBD3D3}" srcOrd="2" destOrd="0" presId="urn:microsoft.com/office/officeart/2005/8/layout/radial3"/>
    <dgm:cxn modelId="{D57BE194-C1B7-A847-B6A3-72438059D6E8}" type="presParOf" srcId="{D4824700-34DE-DE42-9242-901C4FFC6CDA}" destId="{3FC20A4E-101D-B946-AAC8-AFC10D5CFCC1}" srcOrd="3" destOrd="0" presId="urn:microsoft.com/office/officeart/2005/8/layout/radial3"/>
    <dgm:cxn modelId="{92B7A69D-9775-4649-B050-5456D5711B22}" type="presParOf" srcId="{D4824700-34DE-DE42-9242-901C4FFC6CDA}" destId="{4350FB15-E406-7447-95BE-626945A07B0D}" srcOrd="4" destOrd="0" presId="urn:microsoft.com/office/officeart/2005/8/layout/radial3"/>
    <dgm:cxn modelId="{0E37CDD0-E1E4-D842-8153-2D46ED96D066}" type="presParOf" srcId="{D4824700-34DE-DE42-9242-901C4FFC6CDA}" destId="{CB980CD0-3EFC-DC48-B401-FDFDA9DFDBEE}" srcOrd="5" destOrd="0" presId="urn:microsoft.com/office/officeart/2005/8/layout/radial3"/>
    <dgm:cxn modelId="{D14FC2B0-3159-CC45-B737-3D366552F7C9}" type="presParOf" srcId="{D4824700-34DE-DE42-9242-901C4FFC6CDA}" destId="{D78967CA-BF87-274A-B6E2-A2FE496E2F0F}" srcOrd="6" destOrd="0" presId="urn:microsoft.com/office/officeart/2005/8/layout/radial3"/>
    <dgm:cxn modelId="{9F02BD09-40F2-3B4A-A611-D2B8499D4507}" type="presParOf" srcId="{D4824700-34DE-DE42-9242-901C4FFC6CDA}" destId="{E2A79157-8D49-934F-937C-60B12851523C}" srcOrd="7" destOrd="0" presId="urn:microsoft.com/office/officeart/2005/8/layout/radial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AB2C9EC-2CFF-3848-B97F-70C24D3F9D54}" type="doc">
      <dgm:prSet loTypeId="urn:microsoft.com/office/officeart/2005/8/layout/arrow2" loCatId="process" qsTypeId="urn:microsoft.com/office/officeart/2005/8/quickstyle/simple4" qsCatId="simple" csTypeId="urn:microsoft.com/office/officeart/2005/8/colors/accent1_2" csCatId="accent1" phldr="1"/>
      <dgm:spPr/>
    </dgm:pt>
    <dgm:pt modelId="{E3DDB755-93F2-C044-9B43-26DB48799D8F}">
      <dgm:prSet phldrT="[Text]"/>
      <dgm:spPr/>
      <dgm:t>
        <a:bodyPr/>
        <a:lstStyle/>
        <a:p>
          <a:r>
            <a:rPr lang="en-US">
              <a:solidFill>
                <a:schemeClr val="bg1"/>
              </a:solidFill>
            </a:rPr>
            <a:t>Film</a:t>
          </a:r>
        </a:p>
      </dgm:t>
    </dgm:pt>
    <dgm:pt modelId="{3CB817B6-542E-7348-A547-D7D7D8291803}" type="parTrans" cxnId="{01074C9A-0CE9-064E-9D10-540CB43F3B50}">
      <dgm:prSet/>
      <dgm:spPr/>
      <dgm:t>
        <a:bodyPr/>
        <a:lstStyle/>
        <a:p>
          <a:endParaRPr lang="en-US"/>
        </a:p>
      </dgm:t>
    </dgm:pt>
    <dgm:pt modelId="{A276EAE0-0CAF-6F4C-ACBB-541D269FFF3F}" type="sibTrans" cxnId="{01074C9A-0CE9-064E-9D10-540CB43F3B50}">
      <dgm:prSet/>
      <dgm:spPr/>
      <dgm:t>
        <a:bodyPr/>
        <a:lstStyle/>
        <a:p>
          <a:endParaRPr lang="en-US"/>
        </a:p>
      </dgm:t>
    </dgm:pt>
    <dgm:pt modelId="{414A4B6E-FD59-5440-8A3B-CA4C384A2E3B}">
      <dgm:prSet phldrT="[Text]"/>
      <dgm:spPr/>
      <dgm:t>
        <a:bodyPr/>
        <a:lstStyle/>
        <a:p>
          <a:r>
            <a:rPr lang="en-US">
              <a:solidFill>
                <a:srgbClr val="000000"/>
              </a:solidFill>
            </a:rPr>
            <a:t>Video</a:t>
          </a:r>
        </a:p>
      </dgm:t>
    </dgm:pt>
    <dgm:pt modelId="{5DD2731E-DBC9-9246-A617-BDB5D2B9507E}" type="parTrans" cxnId="{4B3A861E-A856-F644-AFCF-DA6D1E30C310}">
      <dgm:prSet/>
      <dgm:spPr/>
      <dgm:t>
        <a:bodyPr/>
        <a:lstStyle/>
        <a:p>
          <a:endParaRPr lang="en-US"/>
        </a:p>
      </dgm:t>
    </dgm:pt>
    <dgm:pt modelId="{6701A1CF-7F8B-C445-AA37-1FA24193EB55}" type="sibTrans" cxnId="{4B3A861E-A856-F644-AFCF-DA6D1E30C310}">
      <dgm:prSet/>
      <dgm:spPr/>
      <dgm:t>
        <a:bodyPr/>
        <a:lstStyle/>
        <a:p>
          <a:endParaRPr lang="en-US"/>
        </a:p>
      </dgm:t>
    </dgm:pt>
    <dgm:pt modelId="{588B59E2-1233-9D49-B490-991E08270F2D}">
      <dgm:prSet phldrT="[Text]"/>
      <dgm:spPr/>
      <dgm:t>
        <a:bodyPr/>
        <a:lstStyle/>
        <a:p>
          <a:r>
            <a:rPr lang="en-US">
              <a:solidFill>
                <a:srgbClr val="000000"/>
              </a:solidFill>
            </a:rPr>
            <a:t>Non-linear</a:t>
          </a:r>
        </a:p>
      </dgm:t>
    </dgm:pt>
    <dgm:pt modelId="{B64B8264-AEDB-0B42-9B3D-0DB42F21CED2}" type="parTrans" cxnId="{57FB004D-B4CC-854D-B1ED-F8F2DD9D6631}">
      <dgm:prSet/>
      <dgm:spPr/>
      <dgm:t>
        <a:bodyPr/>
        <a:lstStyle/>
        <a:p>
          <a:endParaRPr lang="en-US"/>
        </a:p>
      </dgm:t>
    </dgm:pt>
    <dgm:pt modelId="{B3C25034-9ECF-B445-AB31-2E13A56B8B6A}" type="sibTrans" cxnId="{57FB004D-B4CC-854D-B1ED-F8F2DD9D6631}">
      <dgm:prSet/>
      <dgm:spPr/>
      <dgm:t>
        <a:bodyPr/>
        <a:lstStyle/>
        <a:p>
          <a:endParaRPr lang="en-US"/>
        </a:p>
      </dgm:t>
    </dgm:pt>
    <dgm:pt modelId="{5AC7E230-49F5-7D48-B013-4D9000487D32}">
      <dgm:prSet phldrT="[Text]"/>
      <dgm:spPr/>
      <dgm:t>
        <a:bodyPr/>
        <a:lstStyle/>
        <a:p>
          <a:r>
            <a:rPr lang="en-US">
              <a:solidFill>
                <a:srgbClr val="000000"/>
              </a:solidFill>
            </a:rPr>
            <a:t>Tapeless and HD workflows</a:t>
          </a:r>
        </a:p>
      </dgm:t>
    </dgm:pt>
    <dgm:pt modelId="{DD3AC438-0190-BA4D-963C-E6BEE6D4E83B}" type="parTrans" cxnId="{88946FF2-AEB3-0F49-AE59-2060AD60FC9E}">
      <dgm:prSet/>
      <dgm:spPr/>
      <dgm:t>
        <a:bodyPr/>
        <a:lstStyle/>
        <a:p>
          <a:endParaRPr lang="en-US"/>
        </a:p>
      </dgm:t>
    </dgm:pt>
    <dgm:pt modelId="{A0D226A9-D9C8-E64A-BA31-DC4F017EAABB}" type="sibTrans" cxnId="{88946FF2-AEB3-0F49-AE59-2060AD60FC9E}">
      <dgm:prSet/>
      <dgm:spPr/>
      <dgm:t>
        <a:bodyPr/>
        <a:lstStyle/>
        <a:p>
          <a:endParaRPr lang="en-US"/>
        </a:p>
      </dgm:t>
    </dgm:pt>
    <dgm:pt modelId="{CAD76660-9046-9D49-9ACB-DA83A741B956}" type="pres">
      <dgm:prSet presAssocID="{8AB2C9EC-2CFF-3848-B97F-70C24D3F9D54}" presName="arrowDiagram" presStyleCnt="0">
        <dgm:presLayoutVars>
          <dgm:chMax val="5"/>
          <dgm:dir/>
          <dgm:resizeHandles val="exact"/>
        </dgm:presLayoutVars>
      </dgm:prSet>
      <dgm:spPr/>
    </dgm:pt>
    <dgm:pt modelId="{3253F4BB-A0BA-EF43-BCBA-929045650DC2}" type="pres">
      <dgm:prSet presAssocID="{8AB2C9EC-2CFF-3848-B97F-70C24D3F9D54}" presName="arrow" presStyleLbl="bgShp" presStyleIdx="0" presStyleCnt="1" custLinFactNeighborX="-422"/>
      <dgm:spPr/>
    </dgm:pt>
    <dgm:pt modelId="{38B77512-2D58-C74F-9EED-88379B8C25FC}" type="pres">
      <dgm:prSet presAssocID="{8AB2C9EC-2CFF-3848-B97F-70C24D3F9D54}" presName="arrowDiagram4" presStyleCnt="0"/>
      <dgm:spPr/>
    </dgm:pt>
    <dgm:pt modelId="{F07A018E-1B20-B546-9AD0-072FBADCD333}" type="pres">
      <dgm:prSet presAssocID="{E3DDB755-93F2-C044-9B43-26DB48799D8F}" presName="bullet4a" presStyleLbl="node1" presStyleIdx="0" presStyleCnt="4"/>
      <dgm:spPr/>
    </dgm:pt>
    <dgm:pt modelId="{B122FF4B-3A4D-2148-AB60-B0ED3F13996F}" type="pres">
      <dgm:prSet presAssocID="{E3DDB755-93F2-C044-9B43-26DB48799D8F}" presName="textBox4a" presStyleLbl="revTx" presStyleIdx="0" presStyleCnt="4" custLinFactNeighborX="3054" custLinFactNeighborY="-44435">
        <dgm:presLayoutVars>
          <dgm:bulletEnabled val="1"/>
        </dgm:presLayoutVars>
      </dgm:prSet>
      <dgm:spPr/>
      <dgm:t>
        <a:bodyPr/>
        <a:lstStyle/>
        <a:p>
          <a:endParaRPr lang="en-US"/>
        </a:p>
      </dgm:t>
    </dgm:pt>
    <dgm:pt modelId="{C647EB01-F0CA-A14A-B73A-F1526C400986}" type="pres">
      <dgm:prSet presAssocID="{414A4B6E-FD59-5440-8A3B-CA4C384A2E3B}" presName="bullet4b" presStyleLbl="node1" presStyleIdx="1" presStyleCnt="4" custLinFactNeighborY="-7839"/>
      <dgm:spPr/>
    </dgm:pt>
    <dgm:pt modelId="{515CBE18-C497-7140-9332-B8ED9168FDCA}" type="pres">
      <dgm:prSet presAssocID="{414A4B6E-FD59-5440-8A3B-CA4C384A2E3B}" presName="textBox4b" presStyleLbl="revTx" presStyleIdx="1" presStyleCnt="4" custLinFactNeighborX="4973" custLinFactNeighborY="-18284">
        <dgm:presLayoutVars>
          <dgm:bulletEnabled val="1"/>
        </dgm:presLayoutVars>
      </dgm:prSet>
      <dgm:spPr/>
      <dgm:t>
        <a:bodyPr/>
        <a:lstStyle/>
        <a:p>
          <a:endParaRPr lang="en-US"/>
        </a:p>
      </dgm:t>
    </dgm:pt>
    <dgm:pt modelId="{FCEB11B6-48F3-CD42-8C9F-14141E58C97E}" type="pres">
      <dgm:prSet presAssocID="{588B59E2-1233-9D49-B490-991E08270F2D}" presName="bullet4c" presStyleLbl="node1" presStyleIdx="2" presStyleCnt="4" custLinFactNeighborX="-29556" custLinFactNeighborY="-8162"/>
      <dgm:spPr/>
    </dgm:pt>
    <dgm:pt modelId="{4044B4B3-EEC7-D94B-9324-86F221936A72}" type="pres">
      <dgm:prSet presAssocID="{588B59E2-1233-9D49-B490-991E08270F2D}" presName="textBox4c" presStyleLbl="revTx" presStyleIdx="2" presStyleCnt="4" custLinFactNeighborX="4934" custLinFactNeighborY="-14832">
        <dgm:presLayoutVars>
          <dgm:bulletEnabled val="1"/>
        </dgm:presLayoutVars>
      </dgm:prSet>
      <dgm:spPr/>
      <dgm:t>
        <a:bodyPr/>
        <a:lstStyle/>
        <a:p>
          <a:endParaRPr lang="en-US"/>
        </a:p>
      </dgm:t>
    </dgm:pt>
    <dgm:pt modelId="{D4A304DC-EC19-7641-A959-2158261497A5}" type="pres">
      <dgm:prSet presAssocID="{5AC7E230-49F5-7D48-B013-4D9000487D32}" presName="bullet4d" presStyleLbl="node1" presStyleIdx="3" presStyleCnt="4" custLinFactNeighborX="-28155" custLinFactNeighborY="-12405"/>
      <dgm:spPr/>
    </dgm:pt>
    <dgm:pt modelId="{7BF341CB-38C5-7E44-B25A-707AA1BCAB3A}" type="pres">
      <dgm:prSet presAssocID="{5AC7E230-49F5-7D48-B013-4D9000487D32}" presName="textBox4d" presStyleLbl="revTx" presStyleIdx="3" presStyleCnt="4" custLinFactNeighborX="4197" custLinFactNeighborY="-19594">
        <dgm:presLayoutVars>
          <dgm:bulletEnabled val="1"/>
        </dgm:presLayoutVars>
      </dgm:prSet>
      <dgm:spPr/>
      <dgm:t>
        <a:bodyPr/>
        <a:lstStyle/>
        <a:p>
          <a:endParaRPr lang="en-US"/>
        </a:p>
      </dgm:t>
    </dgm:pt>
  </dgm:ptLst>
  <dgm:cxnLst>
    <dgm:cxn modelId="{093FFC88-1DDE-0140-BA56-22E704783D71}" type="presOf" srcId="{588B59E2-1233-9D49-B490-991E08270F2D}" destId="{4044B4B3-EEC7-D94B-9324-86F221936A72}" srcOrd="0" destOrd="0" presId="urn:microsoft.com/office/officeart/2005/8/layout/arrow2"/>
    <dgm:cxn modelId="{6556E4E9-478A-3E46-B135-FA7374D282D5}" type="presOf" srcId="{E3DDB755-93F2-C044-9B43-26DB48799D8F}" destId="{B122FF4B-3A4D-2148-AB60-B0ED3F13996F}" srcOrd="0" destOrd="0" presId="urn:microsoft.com/office/officeart/2005/8/layout/arrow2"/>
    <dgm:cxn modelId="{9B7F4764-6CB1-A741-ADD5-6A92952606A1}" type="presOf" srcId="{414A4B6E-FD59-5440-8A3B-CA4C384A2E3B}" destId="{515CBE18-C497-7140-9332-B8ED9168FDCA}" srcOrd="0" destOrd="0" presId="urn:microsoft.com/office/officeart/2005/8/layout/arrow2"/>
    <dgm:cxn modelId="{0BA01BD5-08C3-674C-A8A3-2FDDC99FF315}" type="presOf" srcId="{8AB2C9EC-2CFF-3848-B97F-70C24D3F9D54}" destId="{CAD76660-9046-9D49-9ACB-DA83A741B956}" srcOrd="0" destOrd="0" presId="urn:microsoft.com/office/officeart/2005/8/layout/arrow2"/>
    <dgm:cxn modelId="{4B3A861E-A856-F644-AFCF-DA6D1E30C310}" srcId="{8AB2C9EC-2CFF-3848-B97F-70C24D3F9D54}" destId="{414A4B6E-FD59-5440-8A3B-CA4C384A2E3B}" srcOrd="1" destOrd="0" parTransId="{5DD2731E-DBC9-9246-A617-BDB5D2B9507E}" sibTransId="{6701A1CF-7F8B-C445-AA37-1FA24193EB55}"/>
    <dgm:cxn modelId="{01074C9A-0CE9-064E-9D10-540CB43F3B50}" srcId="{8AB2C9EC-2CFF-3848-B97F-70C24D3F9D54}" destId="{E3DDB755-93F2-C044-9B43-26DB48799D8F}" srcOrd="0" destOrd="0" parTransId="{3CB817B6-542E-7348-A547-D7D7D8291803}" sibTransId="{A276EAE0-0CAF-6F4C-ACBB-541D269FFF3F}"/>
    <dgm:cxn modelId="{88946FF2-AEB3-0F49-AE59-2060AD60FC9E}" srcId="{8AB2C9EC-2CFF-3848-B97F-70C24D3F9D54}" destId="{5AC7E230-49F5-7D48-B013-4D9000487D32}" srcOrd="3" destOrd="0" parTransId="{DD3AC438-0190-BA4D-963C-E6BEE6D4E83B}" sibTransId="{A0D226A9-D9C8-E64A-BA31-DC4F017EAABB}"/>
    <dgm:cxn modelId="{57FB004D-B4CC-854D-B1ED-F8F2DD9D6631}" srcId="{8AB2C9EC-2CFF-3848-B97F-70C24D3F9D54}" destId="{588B59E2-1233-9D49-B490-991E08270F2D}" srcOrd="2" destOrd="0" parTransId="{B64B8264-AEDB-0B42-9B3D-0DB42F21CED2}" sibTransId="{B3C25034-9ECF-B445-AB31-2E13A56B8B6A}"/>
    <dgm:cxn modelId="{AA2E1525-EC26-2C41-97BC-BAE0A0B17518}" type="presOf" srcId="{5AC7E230-49F5-7D48-B013-4D9000487D32}" destId="{7BF341CB-38C5-7E44-B25A-707AA1BCAB3A}" srcOrd="0" destOrd="0" presId="urn:microsoft.com/office/officeart/2005/8/layout/arrow2"/>
    <dgm:cxn modelId="{C1BCFDED-2718-A84F-A274-D285867F828B}" type="presParOf" srcId="{CAD76660-9046-9D49-9ACB-DA83A741B956}" destId="{3253F4BB-A0BA-EF43-BCBA-929045650DC2}" srcOrd="0" destOrd="0" presId="urn:microsoft.com/office/officeart/2005/8/layout/arrow2"/>
    <dgm:cxn modelId="{797E5FD5-B9D0-4544-8461-63F2B92D43E6}" type="presParOf" srcId="{CAD76660-9046-9D49-9ACB-DA83A741B956}" destId="{38B77512-2D58-C74F-9EED-88379B8C25FC}" srcOrd="1" destOrd="0" presId="urn:microsoft.com/office/officeart/2005/8/layout/arrow2"/>
    <dgm:cxn modelId="{E76DADD4-F333-5C44-8ADF-E851DE523632}" type="presParOf" srcId="{38B77512-2D58-C74F-9EED-88379B8C25FC}" destId="{F07A018E-1B20-B546-9AD0-072FBADCD333}" srcOrd="0" destOrd="0" presId="urn:microsoft.com/office/officeart/2005/8/layout/arrow2"/>
    <dgm:cxn modelId="{65978AC8-B70B-854F-840F-347BCC2245E5}" type="presParOf" srcId="{38B77512-2D58-C74F-9EED-88379B8C25FC}" destId="{B122FF4B-3A4D-2148-AB60-B0ED3F13996F}" srcOrd="1" destOrd="0" presId="urn:microsoft.com/office/officeart/2005/8/layout/arrow2"/>
    <dgm:cxn modelId="{68A39BFB-201C-5549-8BD6-115AE998562A}" type="presParOf" srcId="{38B77512-2D58-C74F-9EED-88379B8C25FC}" destId="{C647EB01-F0CA-A14A-B73A-F1526C400986}" srcOrd="2" destOrd="0" presId="urn:microsoft.com/office/officeart/2005/8/layout/arrow2"/>
    <dgm:cxn modelId="{37008A9F-CC53-6142-9086-23FEAAD26DE3}" type="presParOf" srcId="{38B77512-2D58-C74F-9EED-88379B8C25FC}" destId="{515CBE18-C497-7140-9332-B8ED9168FDCA}" srcOrd="3" destOrd="0" presId="urn:microsoft.com/office/officeart/2005/8/layout/arrow2"/>
    <dgm:cxn modelId="{3710800B-87E7-F649-9828-97C1C9A34BDD}" type="presParOf" srcId="{38B77512-2D58-C74F-9EED-88379B8C25FC}" destId="{FCEB11B6-48F3-CD42-8C9F-14141E58C97E}" srcOrd="4" destOrd="0" presId="urn:microsoft.com/office/officeart/2005/8/layout/arrow2"/>
    <dgm:cxn modelId="{CC1D032F-C405-4A4A-BA00-AF943FB080A9}" type="presParOf" srcId="{38B77512-2D58-C74F-9EED-88379B8C25FC}" destId="{4044B4B3-EEC7-D94B-9324-86F221936A72}" srcOrd="5" destOrd="0" presId="urn:microsoft.com/office/officeart/2005/8/layout/arrow2"/>
    <dgm:cxn modelId="{C6772E5E-9B43-6247-BB72-9AD8BFBE869A}" type="presParOf" srcId="{38B77512-2D58-C74F-9EED-88379B8C25FC}" destId="{D4A304DC-EC19-7641-A959-2158261497A5}" srcOrd="6" destOrd="0" presId="urn:microsoft.com/office/officeart/2005/8/layout/arrow2"/>
    <dgm:cxn modelId="{F741C916-DDEC-DB48-8767-26DAB27A9C51}" type="presParOf" srcId="{38B77512-2D58-C74F-9EED-88379B8C25FC}" destId="{7BF341CB-38C5-7E44-B25A-707AA1BCAB3A}" srcOrd="7" destOrd="0" presId="urn:microsoft.com/office/officeart/2005/8/layout/arrow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2B73FD3-DB99-CF42-8A00-7F0B1598A662}">
      <dsp:nvSpPr>
        <dsp:cNvPr id="0" name=""/>
        <dsp:cNvSpPr/>
      </dsp:nvSpPr>
      <dsp:spPr>
        <a:xfrm>
          <a:off x="2007831" y="316854"/>
          <a:ext cx="4094733" cy="4094733"/>
        </a:xfrm>
        <a:prstGeom prst="pie">
          <a:avLst>
            <a:gd name="adj1" fmla="val 16200000"/>
            <a:gd name="adj2" fmla="val 1800000"/>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a:p>
      </dsp:txBody>
      <dsp:txXfrm>
        <a:off x="4165853" y="1184547"/>
        <a:ext cx="1462404" cy="1218670"/>
      </dsp:txXfrm>
    </dsp:sp>
    <dsp:sp modelId="{1B53B2C4-0420-6849-8E75-6FA6A18944A5}">
      <dsp:nvSpPr>
        <dsp:cNvPr id="0" name=""/>
        <dsp:cNvSpPr/>
      </dsp:nvSpPr>
      <dsp:spPr>
        <a:xfrm>
          <a:off x="1923499" y="463094"/>
          <a:ext cx="4094733" cy="4094733"/>
        </a:xfrm>
        <a:prstGeom prst="pie">
          <a:avLst>
            <a:gd name="adj1" fmla="val 1800000"/>
            <a:gd name="adj2" fmla="val 9000000"/>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1280" tIns="81280" rIns="81280" bIns="81280" numCol="1" spcCol="1270" anchor="ctr" anchorCtr="0">
          <a:noAutofit/>
        </a:bodyPr>
        <a:lstStyle/>
        <a:p>
          <a:pPr lvl="0" algn="ctr" defTabSz="2844800">
            <a:lnSpc>
              <a:spcPct val="90000"/>
            </a:lnSpc>
            <a:spcBef>
              <a:spcPct val="0"/>
            </a:spcBef>
            <a:spcAft>
              <a:spcPct val="35000"/>
            </a:spcAft>
          </a:pPr>
          <a:endParaRPr lang="en-US" sz="6400" kern="1200"/>
        </a:p>
      </dsp:txBody>
      <dsp:txXfrm>
        <a:off x="2898436" y="3119797"/>
        <a:ext cx="2193607" cy="1072430"/>
      </dsp:txXfrm>
    </dsp:sp>
    <dsp:sp modelId="{6B00B6E3-5DB7-1046-BD89-1C9A6FCC1AD8}">
      <dsp:nvSpPr>
        <dsp:cNvPr id="0" name=""/>
        <dsp:cNvSpPr/>
      </dsp:nvSpPr>
      <dsp:spPr>
        <a:xfrm>
          <a:off x="1839167" y="316854"/>
          <a:ext cx="4094733" cy="4094733"/>
        </a:xfrm>
        <a:prstGeom prst="pie">
          <a:avLst>
            <a:gd name="adj1" fmla="val 9000000"/>
            <a:gd name="adj2" fmla="val 16200000"/>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a:p>
      </dsp:txBody>
      <dsp:txXfrm>
        <a:off x="2313474" y="1184547"/>
        <a:ext cx="1462404" cy="1218670"/>
      </dsp:txXfrm>
    </dsp:sp>
    <dsp:sp modelId="{9752F118-6671-EA4D-9D0A-D393B103CDD5}">
      <dsp:nvSpPr>
        <dsp:cNvPr id="0" name=""/>
        <dsp:cNvSpPr/>
      </dsp:nvSpPr>
      <dsp:spPr>
        <a:xfrm>
          <a:off x="1754686" y="63370"/>
          <a:ext cx="4601700" cy="4601700"/>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4B8C398B-5A71-0A42-A284-FA36001C836D}">
      <dsp:nvSpPr>
        <dsp:cNvPr id="0" name=""/>
        <dsp:cNvSpPr/>
      </dsp:nvSpPr>
      <dsp:spPr>
        <a:xfrm>
          <a:off x="1670016" y="209352"/>
          <a:ext cx="4601700" cy="4601700"/>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A0EE6531-6A73-834F-8E3D-07502FC574C4}">
      <dsp:nvSpPr>
        <dsp:cNvPr id="0" name=""/>
        <dsp:cNvSpPr/>
      </dsp:nvSpPr>
      <dsp:spPr>
        <a:xfrm>
          <a:off x="1585346" y="63370"/>
          <a:ext cx="4601700" cy="4601700"/>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2B73FD3-DB99-CF42-8A00-7F0B1598A662}">
      <dsp:nvSpPr>
        <dsp:cNvPr id="0" name=""/>
        <dsp:cNvSpPr/>
      </dsp:nvSpPr>
      <dsp:spPr>
        <a:xfrm>
          <a:off x="2007831" y="316854"/>
          <a:ext cx="4094733" cy="4094733"/>
        </a:xfrm>
        <a:prstGeom prst="pie">
          <a:avLst>
            <a:gd name="adj1" fmla="val 16200000"/>
            <a:gd name="adj2" fmla="val 1800000"/>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a:p>
      </dsp:txBody>
      <dsp:txXfrm>
        <a:off x="4165853" y="1184547"/>
        <a:ext cx="1462404" cy="1218670"/>
      </dsp:txXfrm>
    </dsp:sp>
    <dsp:sp modelId="{1B53B2C4-0420-6849-8E75-6FA6A18944A5}">
      <dsp:nvSpPr>
        <dsp:cNvPr id="0" name=""/>
        <dsp:cNvSpPr/>
      </dsp:nvSpPr>
      <dsp:spPr>
        <a:xfrm>
          <a:off x="1923499" y="463094"/>
          <a:ext cx="4094733" cy="4094733"/>
        </a:xfrm>
        <a:prstGeom prst="pie">
          <a:avLst>
            <a:gd name="adj1" fmla="val 1800000"/>
            <a:gd name="adj2" fmla="val 9000000"/>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a:p>
      </dsp:txBody>
      <dsp:txXfrm>
        <a:off x="2898436" y="3119797"/>
        <a:ext cx="2193607" cy="1072430"/>
      </dsp:txXfrm>
    </dsp:sp>
    <dsp:sp modelId="{6B00B6E3-5DB7-1046-BD89-1C9A6FCC1AD8}">
      <dsp:nvSpPr>
        <dsp:cNvPr id="0" name=""/>
        <dsp:cNvSpPr/>
      </dsp:nvSpPr>
      <dsp:spPr>
        <a:xfrm>
          <a:off x="1839167" y="316854"/>
          <a:ext cx="4094733" cy="4094733"/>
        </a:xfrm>
        <a:prstGeom prst="pie">
          <a:avLst>
            <a:gd name="adj1" fmla="val 9000000"/>
            <a:gd name="adj2" fmla="val 16200000"/>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a:t>Virtualization</a:t>
          </a:r>
        </a:p>
      </dsp:txBody>
      <dsp:txXfrm>
        <a:off x="2313474" y="1184547"/>
        <a:ext cx="1462404" cy="1218670"/>
      </dsp:txXfrm>
    </dsp:sp>
    <dsp:sp modelId="{9752F118-6671-EA4D-9D0A-D393B103CDD5}">
      <dsp:nvSpPr>
        <dsp:cNvPr id="0" name=""/>
        <dsp:cNvSpPr/>
      </dsp:nvSpPr>
      <dsp:spPr>
        <a:xfrm>
          <a:off x="1754686" y="63370"/>
          <a:ext cx="4601700" cy="4601700"/>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4B8C398B-5A71-0A42-A284-FA36001C836D}">
      <dsp:nvSpPr>
        <dsp:cNvPr id="0" name=""/>
        <dsp:cNvSpPr/>
      </dsp:nvSpPr>
      <dsp:spPr>
        <a:xfrm>
          <a:off x="1670016" y="209352"/>
          <a:ext cx="4601700" cy="4601700"/>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A0EE6531-6A73-834F-8E3D-07502FC574C4}">
      <dsp:nvSpPr>
        <dsp:cNvPr id="0" name=""/>
        <dsp:cNvSpPr/>
      </dsp:nvSpPr>
      <dsp:spPr>
        <a:xfrm>
          <a:off x="1585346" y="63370"/>
          <a:ext cx="4601700" cy="4601700"/>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2B73FD3-DB99-CF42-8A00-7F0B1598A662}">
      <dsp:nvSpPr>
        <dsp:cNvPr id="0" name=""/>
        <dsp:cNvSpPr/>
      </dsp:nvSpPr>
      <dsp:spPr>
        <a:xfrm>
          <a:off x="2007831" y="316854"/>
          <a:ext cx="4094733" cy="4094733"/>
        </a:xfrm>
        <a:prstGeom prst="pie">
          <a:avLst>
            <a:gd name="adj1" fmla="val 16200000"/>
            <a:gd name="adj2" fmla="val 1800000"/>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a:t>Broadband</a:t>
          </a:r>
        </a:p>
      </dsp:txBody>
      <dsp:txXfrm>
        <a:off x="4165853" y="1184547"/>
        <a:ext cx="1462404" cy="1218670"/>
      </dsp:txXfrm>
    </dsp:sp>
    <dsp:sp modelId="{1B53B2C4-0420-6849-8E75-6FA6A18944A5}">
      <dsp:nvSpPr>
        <dsp:cNvPr id="0" name=""/>
        <dsp:cNvSpPr/>
      </dsp:nvSpPr>
      <dsp:spPr>
        <a:xfrm>
          <a:off x="1923499" y="463094"/>
          <a:ext cx="4094733" cy="4094733"/>
        </a:xfrm>
        <a:prstGeom prst="pie">
          <a:avLst>
            <a:gd name="adj1" fmla="val 1800000"/>
            <a:gd name="adj2" fmla="val 9000000"/>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a:p>
      </dsp:txBody>
      <dsp:txXfrm>
        <a:off x="2898436" y="3119797"/>
        <a:ext cx="2193607" cy="1072430"/>
      </dsp:txXfrm>
    </dsp:sp>
    <dsp:sp modelId="{6B00B6E3-5DB7-1046-BD89-1C9A6FCC1AD8}">
      <dsp:nvSpPr>
        <dsp:cNvPr id="0" name=""/>
        <dsp:cNvSpPr/>
      </dsp:nvSpPr>
      <dsp:spPr>
        <a:xfrm>
          <a:off x="1839167" y="316854"/>
          <a:ext cx="4094733" cy="4094733"/>
        </a:xfrm>
        <a:prstGeom prst="pie">
          <a:avLst>
            <a:gd name="adj1" fmla="val 9000000"/>
            <a:gd name="adj2" fmla="val 16200000"/>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a:t>Virtualization</a:t>
          </a:r>
        </a:p>
      </dsp:txBody>
      <dsp:txXfrm>
        <a:off x="2313474" y="1184547"/>
        <a:ext cx="1462404" cy="1218670"/>
      </dsp:txXfrm>
    </dsp:sp>
    <dsp:sp modelId="{9752F118-6671-EA4D-9D0A-D393B103CDD5}">
      <dsp:nvSpPr>
        <dsp:cNvPr id="0" name=""/>
        <dsp:cNvSpPr/>
      </dsp:nvSpPr>
      <dsp:spPr>
        <a:xfrm>
          <a:off x="1754686" y="63370"/>
          <a:ext cx="4601700" cy="4601700"/>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4B8C398B-5A71-0A42-A284-FA36001C836D}">
      <dsp:nvSpPr>
        <dsp:cNvPr id="0" name=""/>
        <dsp:cNvSpPr/>
      </dsp:nvSpPr>
      <dsp:spPr>
        <a:xfrm>
          <a:off x="1670016" y="209352"/>
          <a:ext cx="4601700" cy="4601700"/>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A0EE6531-6A73-834F-8E3D-07502FC574C4}">
      <dsp:nvSpPr>
        <dsp:cNvPr id="0" name=""/>
        <dsp:cNvSpPr/>
      </dsp:nvSpPr>
      <dsp:spPr>
        <a:xfrm>
          <a:off x="1585346" y="63370"/>
          <a:ext cx="4601700" cy="4601700"/>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2B73FD3-DB99-CF42-8A00-7F0B1598A662}">
      <dsp:nvSpPr>
        <dsp:cNvPr id="0" name=""/>
        <dsp:cNvSpPr/>
      </dsp:nvSpPr>
      <dsp:spPr>
        <a:xfrm>
          <a:off x="2007831" y="316854"/>
          <a:ext cx="4094733" cy="4094733"/>
        </a:xfrm>
        <a:prstGeom prst="pie">
          <a:avLst>
            <a:gd name="adj1" fmla="val 16200000"/>
            <a:gd name="adj2" fmla="val 1800000"/>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a:t>Broadband</a:t>
          </a:r>
        </a:p>
      </dsp:txBody>
      <dsp:txXfrm>
        <a:off x="4165853" y="1184547"/>
        <a:ext cx="1462404" cy="1218670"/>
      </dsp:txXfrm>
    </dsp:sp>
    <dsp:sp modelId="{1B53B2C4-0420-6849-8E75-6FA6A18944A5}">
      <dsp:nvSpPr>
        <dsp:cNvPr id="0" name=""/>
        <dsp:cNvSpPr/>
      </dsp:nvSpPr>
      <dsp:spPr>
        <a:xfrm>
          <a:off x="1923499" y="463094"/>
          <a:ext cx="4094733" cy="4094733"/>
        </a:xfrm>
        <a:prstGeom prst="pie">
          <a:avLst>
            <a:gd name="adj1" fmla="val 1800000"/>
            <a:gd name="adj2" fmla="val 9000000"/>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a:p>
      </dsp:txBody>
      <dsp:txXfrm>
        <a:off x="2898436" y="3119797"/>
        <a:ext cx="2193607" cy="1072430"/>
      </dsp:txXfrm>
    </dsp:sp>
    <dsp:sp modelId="{6B00B6E3-5DB7-1046-BD89-1C9A6FCC1AD8}">
      <dsp:nvSpPr>
        <dsp:cNvPr id="0" name=""/>
        <dsp:cNvSpPr/>
      </dsp:nvSpPr>
      <dsp:spPr>
        <a:xfrm>
          <a:off x="1839167" y="316854"/>
          <a:ext cx="4094733" cy="4094733"/>
        </a:xfrm>
        <a:prstGeom prst="pie">
          <a:avLst>
            <a:gd name="adj1" fmla="val 9000000"/>
            <a:gd name="adj2" fmla="val 16200000"/>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a:t>Virtualization</a:t>
          </a:r>
        </a:p>
      </dsp:txBody>
      <dsp:txXfrm>
        <a:off x="2313474" y="1184547"/>
        <a:ext cx="1462404" cy="1218670"/>
      </dsp:txXfrm>
    </dsp:sp>
    <dsp:sp modelId="{9752F118-6671-EA4D-9D0A-D393B103CDD5}">
      <dsp:nvSpPr>
        <dsp:cNvPr id="0" name=""/>
        <dsp:cNvSpPr/>
      </dsp:nvSpPr>
      <dsp:spPr>
        <a:xfrm>
          <a:off x="1754686" y="63370"/>
          <a:ext cx="4601700" cy="4601700"/>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4B8C398B-5A71-0A42-A284-FA36001C836D}">
      <dsp:nvSpPr>
        <dsp:cNvPr id="0" name=""/>
        <dsp:cNvSpPr/>
      </dsp:nvSpPr>
      <dsp:spPr>
        <a:xfrm>
          <a:off x="1670016" y="209352"/>
          <a:ext cx="4601700" cy="4601700"/>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A0EE6531-6A73-834F-8E3D-07502FC574C4}">
      <dsp:nvSpPr>
        <dsp:cNvPr id="0" name=""/>
        <dsp:cNvSpPr/>
      </dsp:nvSpPr>
      <dsp:spPr>
        <a:xfrm>
          <a:off x="1585346" y="63370"/>
          <a:ext cx="4601700" cy="4601700"/>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2B73FD3-DB99-CF42-8A00-7F0B1598A662}">
      <dsp:nvSpPr>
        <dsp:cNvPr id="0" name=""/>
        <dsp:cNvSpPr/>
      </dsp:nvSpPr>
      <dsp:spPr>
        <a:xfrm>
          <a:off x="2007831" y="316854"/>
          <a:ext cx="4094733" cy="4094733"/>
        </a:xfrm>
        <a:prstGeom prst="pie">
          <a:avLst>
            <a:gd name="adj1" fmla="val 16200000"/>
            <a:gd name="adj2" fmla="val 1800000"/>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a:t>Broadband</a:t>
          </a:r>
        </a:p>
      </dsp:txBody>
      <dsp:txXfrm>
        <a:off x="4165853" y="1184547"/>
        <a:ext cx="1462404" cy="1218670"/>
      </dsp:txXfrm>
    </dsp:sp>
    <dsp:sp modelId="{1B53B2C4-0420-6849-8E75-6FA6A18944A5}">
      <dsp:nvSpPr>
        <dsp:cNvPr id="0" name=""/>
        <dsp:cNvSpPr/>
      </dsp:nvSpPr>
      <dsp:spPr>
        <a:xfrm>
          <a:off x="1923499" y="463094"/>
          <a:ext cx="4094733" cy="4094733"/>
        </a:xfrm>
        <a:prstGeom prst="pie">
          <a:avLst>
            <a:gd name="adj1" fmla="val 1800000"/>
            <a:gd name="adj2" fmla="val 9000000"/>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a:t>The economy</a:t>
          </a:r>
        </a:p>
      </dsp:txBody>
      <dsp:txXfrm>
        <a:off x="2898436" y="3119797"/>
        <a:ext cx="2193607" cy="1072430"/>
      </dsp:txXfrm>
    </dsp:sp>
    <dsp:sp modelId="{6B00B6E3-5DB7-1046-BD89-1C9A6FCC1AD8}">
      <dsp:nvSpPr>
        <dsp:cNvPr id="0" name=""/>
        <dsp:cNvSpPr/>
      </dsp:nvSpPr>
      <dsp:spPr>
        <a:xfrm>
          <a:off x="1839167" y="316854"/>
          <a:ext cx="4094733" cy="4094733"/>
        </a:xfrm>
        <a:prstGeom prst="pie">
          <a:avLst>
            <a:gd name="adj1" fmla="val 9000000"/>
            <a:gd name="adj2" fmla="val 16200000"/>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a:t>Virtualization</a:t>
          </a:r>
        </a:p>
      </dsp:txBody>
      <dsp:txXfrm>
        <a:off x="2313474" y="1184547"/>
        <a:ext cx="1462404" cy="1218670"/>
      </dsp:txXfrm>
    </dsp:sp>
    <dsp:sp modelId="{9752F118-6671-EA4D-9D0A-D393B103CDD5}">
      <dsp:nvSpPr>
        <dsp:cNvPr id="0" name=""/>
        <dsp:cNvSpPr/>
      </dsp:nvSpPr>
      <dsp:spPr>
        <a:xfrm>
          <a:off x="1754686" y="63370"/>
          <a:ext cx="4601700" cy="4601700"/>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4B8C398B-5A71-0A42-A284-FA36001C836D}">
      <dsp:nvSpPr>
        <dsp:cNvPr id="0" name=""/>
        <dsp:cNvSpPr/>
      </dsp:nvSpPr>
      <dsp:spPr>
        <a:xfrm>
          <a:off x="1670016" y="209352"/>
          <a:ext cx="4601700" cy="4601700"/>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 modelId="{A0EE6531-6A73-834F-8E3D-07502FC574C4}">
      <dsp:nvSpPr>
        <dsp:cNvPr id="0" name=""/>
        <dsp:cNvSpPr/>
      </dsp:nvSpPr>
      <dsp:spPr>
        <a:xfrm>
          <a:off x="1585346" y="63370"/>
          <a:ext cx="4601700" cy="4601700"/>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hade val="60000"/>
                <a:satMod val="130000"/>
              </a:schemeClr>
            </a:gs>
            <a:gs pos="100000">
              <a:schemeClr val="accent1">
                <a:tint val="60000"/>
                <a:hueOff val="0"/>
                <a:satOff val="0"/>
                <a:lumOff val="0"/>
                <a:alphaOff val="0"/>
                <a:shade val="94000"/>
                <a:satMod val="135000"/>
              </a:schemeClr>
            </a:gs>
          </a:gsLst>
          <a:lin ang="16200000" scaled="0"/>
        </a:gradFill>
        <a:ln>
          <a:noFill/>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688656B-A049-2847-9D6A-10A739BDEC73}">
      <dsp:nvSpPr>
        <dsp:cNvPr id="0" name=""/>
        <dsp:cNvSpPr/>
      </dsp:nvSpPr>
      <dsp:spPr>
        <a:xfrm>
          <a:off x="3890" y="1402122"/>
          <a:ext cx="1491198" cy="584399"/>
        </a:xfrm>
        <a:prstGeom prst="rect">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w="19050" cap="flat" cmpd="sng" algn="ctr">
          <a:solidFill>
            <a:schemeClr val="accent1">
              <a:hueOff val="0"/>
              <a:satOff val="0"/>
              <a:lumOff val="0"/>
              <a:alphaOff val="0"/>
            </a:schemeClr>
          </a:solidFill>
          <a:prstDash val="solid"/>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endParaRPr lang="en-US" sz="1400" kern="1200"/>
        </a:p>
      </dsp:txBody>
      <dsp:txXfrm>
        <a:off x="3890" y="1402122"/>
        <a:ext cx="1491198" cy="584399"/>
      </dsp:txXfrm>
    </dsp:sp>
    <dsp:sp modelId="{D5EF4966-4471-F74F-B712-C1A6200F79D4}">
      <dsp:nvSpPr>
        <dsp:cNvPr id="0" name=""/>
        <dsp:cNvSpPr/>
      </dsp:nvSpPr>
      <dsp:spPr>
        <a:xfrm>
          <a:off x="0" y="2027509"/>
          <a:ext cx="1491198" cy="2076979"/>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endParaRPr lang="en-US" sz="1400" kern="1200"/>
        </a:p>
        <a:p>
          <a:pPr marL="114300" lvl="1" indent="-114300" algn="l" defTabSz="622300">
            <a:lnSpc>
              <a:spcPct val="90000"/>
            </a:lnSpc>
            <a:spcBef>
              <a:spcPct val="0"/>
            </a:spcBef>
            <a:spcAft>
              <a:spcPct val="15000"/>
            </a:spcAft>
            <a:buChar char="••"/>
          </a:pPr>
          <a:endParaRPr lang="en-US" sz="1400" kern="1200"/>
        </a:p>
        <a:p>
          <a:pPr marL="114300" lvl="1" indent="-114300" algn="l" defTabSz="622300">
            <a:lnSpc>
              <a:spcPct val="90000"/>
            </a:lnSpc>
            <a:spcBef>
              <a:spcPct val="0"/>
            </a:spcBef>
            <a:spcAft>
              <a:spcPct val="15000"/>
            </a:spcAft>
            <a:buChar char="••"/>
          </a:pPr>
          <a:endParaRPr lang="en-US" sz="1400" kern="1200"/>
        </a:p>
        <a:p>
          <a:pPr marL="114300" lvl="1" indent="-114300" algn="l" defTabSz="622300">
            <a:lnSpc>
              <a:spcPct val="90000"/>
            </a:lnSpc>
            <a:spcBef>
              <a:spcPct val="0"/>
            </a:spcBef>
            <a:spcAft>
              <a:spcPct val="15000"/>
            </a:spcAft>
            <a:buChar char="••"/>
          </a:pPr>
          <a:endParaRPr lang="en-US" sz="1400" kern="1200"/>
        </a:p>
        <a:p>
          <a:pPr marL="114300" lvl="1" indent="-114300" algn="l" defTabSz="622300">
            <a:lnSpc>
              <a:spcPct val="90000"/>
            </a:lnSpc>
            <a:spcBef>
              <a:spcPct val="0"/>
            </a:spcBef>
            <a:spcAft>
              <a:spcPct val="15000"/>
            </a:spcAft>
            <a:buChar char="••"/>
          </a:pPr>
          <a:endParaRPr lang="en-US" sz="1400" kern="1200"/>
        </a:p>
      </dsp:txBody>
      <dsp:txXfrm>
        <a:off x="0" y="2027509"/>
        <a:ext cx="1491198" cy="2076979"/>
      </dsp:txXfrm>
    </dsp:sp>
    <dsp:sp modelId="{D1CB0633-376E-1045-AC54-5CE960A35BE6}">
      <dsp:nvSpPr>
        <dsp:cNvPr id="0" name=""/>
        <dsp:cNvSpPr/>
      </dsp:nvSpPr>
      <dsp:spPr>
        <a:xfrm>
          <a:off x="1703856" y="1402122"/>
          <a:ext cx="1491198" cy="584399"/>
        </a:xfrm>
        <a:prstGeom prst="rect">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w="19050" cap="flat" cmpd="sng" algn="ctr">
          <a:solidFill>
            <a:schemeClr val="accent1">
              <a:hueOff val="0"/>
              <a:satOff val="0"/>
              <a:lumOff val="0"/>
              <a:alphaOff val="0"/>
            </a:schemeClr>
          </a:solidFill>
          <a:prstDash val="solid"/>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endParaRPr lang="en-US" sz="1400" kern="1200"/>
        </a:p>
      </dsp:txBody>
      <dsp:txXfrm>
        <a:off x="1703856" y="1402122"/>
        <a:ext cx="1491198" cy="584399"/>
      </dsp:txXfrm>
    </dsp:sp>
    <dsp:sp modelId="{F5580EF6-A4BE-514B-A73F-6550D46EFFF5}">
      <dsp:nvSpPr>
        <dsp:cNvPr id="0" name=""/>
        <dsp:cNvSpPr/>
      </dsp:nvSpPr>
      <dsp:spPr>
        <a:xfrm>
          <a:off x="1703856" y="2027509"/>
          <a:ext cx="1491198" cy="2076979"/>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DF3D704-06F8-D84E-BBEB-F663F50AF266}">
      <dsp:nvSpPr>
        <dsp:cNvPr id="0" name=""/>
        <dsp:cNvSpPr/>
      </dsp:nvSpPr>
      <dsp:spPr>
        <a:xfrm>
          <a:off x="3403823" y="1402122"/>
          <a:ext cx="1491198" cy="584399"/>
        </a:xfrm>
        <a:prstGeom prst="rect">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w="19050" cap="flat" cmpd="sng" algn="ctr">
          <a:solidFill>
            <a:schemeClr val="accent1">
              <a:hueOff val="0"/>
              <a:satOff val="0"/>
              <a:lumOff val="0"/>
              <a:alphaOff val="0"/>
            </a:schemeClr>
          </a:solidFill>
          <a:prstDash val="solid"/>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endParaRPr lang="en-US" sz="1400" kern="1200"/>
        </a:p>
      </dsp:txBody>
      <dsp:txXfrm>
        <a:off x="3403823" y="1402122"/>
        <a:ext cx="1491198" cy="584399"/>
      </dsp:txXfrm>
    </dsp:sp>
    <dsp:sp modelId="{22E3D5B6-7C6E-3046-AF90-CA29045948AA}">
      <dsp:nvSpPr>
        <dsp:cNvPr id="0" name=""/>
        <dsp:cNvSpPr/>
      </dsp:nvSpPr>
      <dsp:spPr>
        <a:xfrm>
          <a:off x="3403823" y="2027509"/>
          <a:ext cx="1491198" cy="2076979"/>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6E2A354-ADDD-6A4F-A2A5-028EDE9BBD4B}">
      <dsp:nvSpPr>
        <dsp:cNvPr id="0" name=""/>
        <dsp:cNvSpPr/>
      </dsp:nvSpPr>
      <dsp:spPr>
        <a:xfrm>
          <a:off x="5103790" y="1402122"/>
          <a:ext cx="1491198" cy="584399"/>
        </a:xfrm>
        <a:prstGeom prst="rect">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w="19050" cap="flat" cmpd="sng" algn="ctr">
          <a:solidFill>
            <a:schemeClr val="accent1">
              <a:hueOff val="0"/>
              <a:satOff val="0"/>
              <a:lumOff val="0"/>
              <a:alphaOff val="0"/>
            </a:schemeClr>
          </a:solidFill>
          <a:prstDash val="solid"/>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endParaRPr lang="en-US" sz="1400" kern="1200"/>
        </a:p>
      </dsp:txBody>
      <dsp:txXfrm>
        <a:off x="5103790" y="1402122"/>
        <a:ext cx="1491198" cy="584399"/>
      </dsp:txXfrm>
    </dsp:sp>
    <dsp:sp modelId="{CC6E0201-4552-134B-8FB4-C2D705550B9C}">
      <dsp:nvSpPr>
        <dsp:cNvPr id="0" name=""/>
        <dsp:cNvSpPr/>
      </dsp:nvSpPr>
      <dsp:spPr>
        <a:xfrm>
          <a:off x="5103790" y="2027509"/>
          <a:ext cx="1491198" cy="2076979"/>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7353299-B25F-944A-B5FB-BDC84DC593DD}">
      <dsp:nvSpPr>
        <dsp:cNvPr id="0" name=""/>
        <dsp:cNvSpPr/>
      </dsp:nvSpPr>
      <dsp:spPr>
        <a:xfrm>
          <a:off x="6803757" y="1402122"/>
          <a:ext cx="1491198" cy="584399"/>
        </a:xfrm>
        <a:prstGeom prst="rect">
          <a:avLst/>
        </a:prstGeom>
        <a:gradFill rotWithShape="0">
          <a:gsLst>
            <a:gs pos="0">
              <a:schemeClr val="accent1">
                <a:hueOff val="0"/>
                <a:satOff val="0"/>
                <a:lumOff val="0"/>
                <a:alphaOff val="0"/>
                <a:shade val="60000"/>
                <a:satMod val="130000"/>
              </a:schemeClr>
            </a:gs>
            <a:gs pos="100000">
              <a:schemeClr val="accent1">
                <a:hueOff val="0"/>
                <a:satOff val="0"/>
                <a:lumOff val="0"/>
                <a:alphaOff val="0"/>
                <a:shade val="94000"/>
                <a:satMod val="135000"/>
              </a:schemeClr>
            </a:gs>
          </a:gsLst>
          <a:lin ang="16200000" scaled="0"/>
        </a:gradFill>
        <a:ln w="19050" cap="flat" cmpd="sng" algn="ctr">
          <a:solidFill>
            <a:schemeClr val="accent1">
              <a:hueOff val="0"/>
              <a:satOff val="0"/>
              <a:lumOff val="0"/>
              <a:alphaOff val="0"/>
            </a:schemeClr>
          </a:solidFill>
          <a:prstDash val="solid"/>
        </a:ln>
        <a:effectLst>
          <a:innerShdw blurRad="38100" dist="12700" dir="5400000">
            <a:srgbClr val="FFFFFF">
              <a:alpha val="75000"/>
            </a:srgbClr>
          </a:innerShdw>
          <a:outerShdw blurRad="88900" dist="50800" dir="5400000" sx="102000" sy="102000" algn="tr" rotWithShape="0">
            <a:srgbClr val="808080">
              <a:alpha val="5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US" sz="1400" kern="1200"/>
            <a:t> </a:t>
          </a:r>
        </a:p>
        <a:p>
          <a:pPr lvl="0" algn="ctr" defTabSz="622300">
            <a:lnSpc>
              <a:spcPct val="90000"/>
            </a:lnSpc>
            <a:spcBef>
              <a:spcPct val="0"/>
            </a:spcBef>
            <a:spcAft>
              <a:spcPct val="35000"/>
            </a:spcAft>
          </a:pPr>
          <a:endParaRPr lang="en-US" sz="1400" kern="1200"/>
        </a:p>
      </dsp:txBody>
      <dsp:txXfrm>
        <a:off x="6803757" y="1402122"/>
        <a:ext cx="1491198" cy="584399"/>
      </dsp:txXfrm>
    </dsp:sp>
    <dsp:sp modelId="{9D920C1E-6B7F-144B-B61D-DC787CA4259D}">
      <dsp:nvSpPr>
        <dsp:cNvPr id="0" name=""/>
        <dsp:cNvSpPr/>
      </dsp:nvSpPr>
      <dsp:spPr>
        <a:xfrm>
          <a:off x="6807647" y="2034767"/>
          <a:ext cx="1491198" cy="2076979"/>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6BC2DF-0B1C-CC49-9859-D4592805F0EA}" type="datetimeFigureOut">
              <a:rPr lang="en-US"/>
              <a:pPr/>
              <a:t>4/10/2012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01E3930-05AF-744E-A845-9624028103D0}" type="slidenum">
              <a: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C3FE3A-03D9-9F4F-8E21-E95B86EE5136}" type="datetimeFigureOut">
              <a:rPr lang="en-US"/>
              <a:pPr/>
              <a:t>4/10/2012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BE4853-C7FF-B543-B9EA-358680A75325}" type="slidenum">
              <a:rPr/>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idc.com/"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idc.co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idc.co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lgn="l"/>
            <a:r>
              <a:rPr lang="en-US" b="1" u="sng"/>
              <a:t>Mark Davis</a:t>
            </a:r>
          </a:p>
          <a:p>
            <a:pPr algn="l"/>
            <a:r>
              <a:rPr lang="en-US"/>
              <a:t>William Morris Agency</a:t>
            </a:r>
          </a:p>
          <a:p>
            <a:pPr algn="l"/>
            <a:r>
              <a:rPr lang="en-US"/>
              <a:t>Founder, Fresh Baked Studios</a:t>
            </a:r>
          </a:p>
          <a:p>
            <a:pPr algn="l"/>
            <a:r>
              <a:rPr lang="en-US"/>
              <a:t>CEO, Scenios</a:t>
            </a:r>
          </a:p>
          <a:p>
            <a:pPr algn="l"/>
            <a:r>
              <a:rPr lang="en-US" b="1" u="sng"/>
              <a:t>Jeff Wurtz</a:t>
            </a:r>
          </a:p>
          <a:p>
            <a:pPr algn="l"/>
            <a:r>
              <a:rPr lang="en-US"/>
              <a:t>Producer, director, editor </a:t>
            </a:r>
          </a:p>
          <a:p>
            <a:pPr algn="l"/>
            <a:r>
              <a:rPr lang="en-US" i="1"/>
              <a:t>Inside The Actor’s Studio</a:t>
            </a:r>
          </a:p>
          <a:p>
            <a:pPr algn="l"/>
            <a:r>
              <a:rPr lang="en-US"/>
              <a:t>5 Emmys for editing</a:t>
            </a:r>
          </a:p>
          <a:p>
            <a:pPr algn="l"/>
            <a:r>
              <a:rPr lang="en-US"/>
              <a:t>Chief Evangelist, Scenios</a:t>
            </a:r>
          </a:p>
          <a:p>
            <a:pPr algn="l"/>
            <a:endParaRPr lang="en-US"/>
          </a:p>
          <a:p>
            <a:endParaRPr lang="en-US"/>
          </a:p>
        </p:txBody>
      </p:sp>
      <p:sp>
        <p:nvSpPr>
          <p:cNvPr id="4" name="Slide Number Placeholder 3"/>
          <p:cNvSpPr>
            <a:spLocks noGrp="1"/>
          </p:cNvSpPr>
          <p:nvPr>
            <p:ph type="sldNum" sz="quarter" idx="10"/>
          </p:nvPr>
        </p:nvSpPr>
        <p:spPr/>
        <p:txBody>
          <a:bodyPr/>
          <a:lstStyle/>
          <a:p>
            <a:fld id="{10BE4853-C7FF-B543-B9EA-358680A75325}" type="slidenum">
              <a:rPr lang="en-US"/>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mtClean="0"/>
              <a:t>Worldwide revenue from public IT cloud services exceeded $16 billion in 2009 and is forecast to reach $55.5 billion in 2014, representing a compound annual growth rate (CAGR) of 27.4%, a newly published International Data Corporation (</a:t>
            </a:r>
            <a:r>
              <a:rPr lang="en-US" u="sng" smtClean="0">
                <a:hlinkClick r:id="rId3"/>
              </a:rPr>
              <a:t>IDC) document finds. This rapid growth rate is over five times the projected rate of growth for traditional IT products (5%). This research further illustrates that public IT cloud services are crossing the chasm with modest revenue, but very fast growth.</a:t>
            </a:r>
            <a:endParaRPr lang="en-US"/>
          </a:p>
          <a:p>
            <a:endParaRPr lang="en-US" baseline="0"/>
          </a:p>
          <a:p>
            <a:pPr marL="0" marR="0" indent="0" algn="l" defTabSz="457200" rtl="0" eaLnBrk="1" fontAlgn="auto" latinLnBrk="0" hangingPunct="1">
              <a:lnSpc>
                <a:spcPct val="100000"/>
              </a:lnSpc>
              <a:spcBef>
                <a:spcPts val="0"/>
              </a:spcBef>
              <a:spcAft>
                <a:spcPts val="0"/>
              </a:spcAft>
              <a:buClrTx/>
              <a:buSzTx/>
              <a:buFontTx/>
              <a:buNone/>
              <a:tabLst/>
              <a:defRPr/>
            </a:pPr>
            <a:r>
              <a:rPr lang="en-US" smtClean="0"/>
              <a:t>Corporate cloud computing is expected to grow rapidly, by more than 25 percent a year, to $55.5 billion by 2014, IDC estimates.</a:t>
            </a:r>
          </a:p>
          <a:p>
            <a:endParaRPr lang="en-US" baseline="0"/>
          </a:p>
        </p:txBody>
      </p:sp>
      <p:sp>
        <p:nvSpPr>
          <p:cNvPr id="4" name="Slide Number Placeholder 3"/>
          <p:cNvSpPr>
            <a:spLocks noGrp="1"/>
          </p:cNvSpPr>
          <p:nvPr>
            <p:ph type="sldNum" sz="quarter" idx="10"/>
          </p:nvPr>
        </p:nvSpPr>
        <p:spPr/>
        <p:txBody>
          <a:bodyPr/>
          <a:lstStyle/>
          <a:p>
            <a:fld id="{10BE4853-C7FF-B543-B9EA-358680A75325}" type="slidenum">
              <a:rPr lang="en-US"/>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mtClean="0"/>
              <a:t>Worldwide revenue from public IT cloud services exceeded $16 billion in 2009 and is forecast to reach $55.5 billion in 2014, representing a compound annual growth rate (CAGR) of 27.4%, a newly published International Data Corporation (</a:t>
            </a:r>
            <a:r>
              <a:rPr lang="en-US" u="sng" smtClean="0">
                <a:hlinkClick r:id="rId3"/>
              </a:rPr>
              <a:t>IDC) document finds. This rapid growth rate is over five times the projected rate of growth for traditional IT products (5%). This research further illustrates that public IT cloud services are crossing the chasm with modest revenue, but very fast growth.</a:t>
            </a:r>
            <a:endParaRPr lang="en-US"/>
          </a:p>
          <a:p>
            <a:endParaRPr lang="en-US" baseline="0"/>
          </a:p>
          <a:p>
            <a:pPr marL="0" marR="0" indent="0" algn="l" defTabSz="457200" rtl="0" eaLnBrk="1" fontAlgn="auto" latinLnBrk="0" hangingPunct="1">
              <a:lnSpc>
                <a:spcPct val="100000"/>
              </a:lnSpc>
              <a:spcBef>
                <a:spcPts val="0"/>
              </a:spcBef>
              <a:spcAft>
                <a:spcPts val="0"/>
              </a:spcAft>
              <a:buClrTx/>
              <a:buSzTx/>
              <a:buFontTx/>
              <a:buNone/>
              <a:tabLst/>
              <a:defRPr/>
            </a:pPr>
            <a:r>
              <a:rPr lang="en-US" smtClean="0"/>
              <a:t>Corporate cloud computing is expected to grow rapidly, by more than 25 percent a year, to $55.5 billion by 2014, IDC estimates.</a:t>
            </a:r>
          </a:p>
          <a:p>
            <a:endParaRPr lang="en-US" baseline="0"/>
          </a:p>
        </p:txBody>
      </p:sp>
      <p:sp>
        <p:nvSpPr>
          <p:cNvPr id="4" name="Slide Number Placeholder 3"/>
          <p:cNvSpPr>
            <a:spLocks noGrp="1"/>
          </p:cNvSpPr>
          <p:nvPr>
            <p:ph type="sldNum" sz="quarter" idx="10"/>
          </p:nvPr>
        </p:nvSpPr>
        <p:spPr/>
        <p:txBody>
          <a:bodyPr/>
          <a:lstStyle/>
          <a:p>
            <a:fld id="{10BE4853-C7FF-B543-B9EA-358680A75325}" type="slidenum">
              <a:rPr lang="en-US"/>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mtClean="0"/>
              <a:t>Worldwide revenue from public IT cloud services exceeded $16 billion in 2009 and is forecast to reach $55.5 billion in 2014, representing a compound annual growth rate (CAGR) of 27.4%, a newly published International Data Corporation (</a:t>
            </a:r>
            <a:r>
              <a:rPr lang="en-US" u="sng" smtClean="0">
                <a:hlinkClick r:id="rId3"/>
              </a:rPr>
              <a:t>IDC) document finds. This rapid growth rate is over five times the projected rate of growth for traditional IT products (5%). This research further illustrates that public IT cloud services are crossing the chasm with modest revenue, but very fast growth.</a:t>
            </a:r>
            <a:endParaRPr lang="en-US"/>
          </a:p>
          <a:p>
            <a:endParaRPr lang="en-US" baseline="0"/>
          </a:p>
          <a:p>
            <a:pPr marL="0" marR="0" indent="0" algn="l" defTabSz="457200" rtl="0" eaLnBrk="1" fontAlgn="auto" latinLnBrk="0" hangingPunct="1">
              <a:lnSpc>
                <a:spcPct val="100000"/>
              </a:lnSpc>
              <a:spcBef>
                <a:spcPts val="0"/>
              </a:spcBef>
              <a:spcAft>
                <a:spcPts val="0"/>
              </a:spcAft>
              <a:buClrTx/>
              <a:buSzTx/>
              <a:buFontTx/>
              <a:buNone/>
              <a:tabLst/>
              <a:defRPr/>
            </a:pPr>
            <a:r>
              <a:rPr lang="en-US" smtClean="0"/>
              <a:t>Corporate cloud computing is expected to grow rapidly, by more than 25 percent a year, to $55.5 billion by 2014, IDC estimates.</a:t>
            </a:r>
          </a:p>
          <a:p>
            <a:endParaRPr lang="en-US" baseline="0"/>
          </a:p>
        </p:txBody>
      </p:sp>
      <p:sp>
        <p:nvSpPr>
          <p:cNvPr id="4" name="Slide Number Placeholder 3"/>
          <p:cNvSpPr>
            <a:spLocks noGrp="1"/>
          </p:cNvSpPr>
          <p:nvPr>
            <p:ph type="sldNum" sz="quarter" idx="10"/>
          </p:nvPr>
        </p:nvSpPr>
        <p:spPr/>
        <p:txBody>
          <a:bodyPr/>
          <a:lstStyle/>
          <a:p>
            <a:fld id="{10BE4853-C7FF-B543-B9EA-358680A75325}" type="slidenum">
              <a:rPr lang="en-US"/>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200"/>
          </a:p>
          <a:p>
            <a:r>
              <a:rPr lang="en-US" sz="1200"/>
              <a:t>The economy has people looking at things they’ve never looked at before (do I really need</a:t>
            </a:r>
          </a:p>
          <a:p>
            <a:r>
              <a:rPr lang="en-US" sz="1200"/>
              <a:t>To spend money, or should I reduce cost wherever possible)</a:t>
            </a:r>
          </a:p>
          <a:p>
            <a:endParaRPr lang="en-US" sz="1200"/>
          </a:p>
          <a:p>
            <a:r>
              <a:rPr lang="en-US" sz="1200"/>
              <a:t>Reduce risk via SLA’s (before if it went down it’s my cost; now with SLA’s the risk is </a:t>
            </a:r>
          </a:p>
          <a:p>
            <a:r>
              <a:rPr lang="en-US" sz="1200"/>
              <a:t>Moved to the provider)</a:t>
            </a:r>
          </a:p>
          <a:p>
            <a:endParaRPr lang="en-US" sz="1200"/>
          </a:p>
          <a:p>
            <a:endParaRPr lang="en-US" sz="1200"/>
          </a:p>
          <a:p>
            <a:r>
              <a:rPr lang="en-US" sz="1200"/>
              <a:t>High volumes from providers means economies of scale (e.g. microsoft buys computers</a:t>
            </a:r>
          </a:p>
          <a:p>
            <a:r>
              <a:rPr lang="en-US" sz="1200"/>
              <a:t>One semitruck = 2000 computers with 4-5 processors each, scale drives cost down)..but with technologies today all of us with an internet connection can benefit from these economies of scale</a:t>
            </a:r>
          </a:p>
          <a:p>
            <a:endParaRPr lang="en-US" sz="1200"/>
          </a:p>
          <a:p>
            <a:r>
              <a:rPr lang="en-US" sz="1200"/>
              <a:t>There are now big data centers in (name cities) and what’s going to happen is these will absorb the IT departments from many companies…plus they have best practices built right in (how to back it up, make sure it’s up all the time)</a:t>
            </a:r>
          </a:p>
          <a:p>
            <a:endParaRPr lang="en-US"/>
          </a:p>
        </p:txBody>
      </p:sp>
      <p:sp>
        <p:nvSpPr>
          <p:cNvPr id="4" name="Slide Number Placeholder 3"/>
          <p:cNvSpPr>
            <a:spLocks noGrp="1"/>
          </p:cNvSpPr>
          <p:nvPr>
            <p:ph type="sldNum" sz="quarter" idx="10"/>
          </p:nvPr>
        </p:nvSpPr>
        <p:spPr/>
        <p:txBody>
          <a:bodyPr/>
          <a:lstStyle/>
          <a:p>
            <a:fld id="{10BE4853-C7FF-B543-B9EA-358680A75325}" type="slidenum">
              <a:rPr lang="en-US"/>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200"/>
          </a:p>
          <a:p>
            <a:r>
              <a:rPr lang="en-US" sz="1200"/>
              <a:t>The economy has people looking at things they’ve never looked at before (do I really need</a:t>
            </a:r>
          </a:p>
          <a:p>
            <a:r>
              <a:rPr lang="en-US" sz="1200"/>
              <a:t>To spend money, or should I reduce cost wherever possible)</a:t>
            </a:r>
          </a:p>
          <a:p>
            <a:endParaRPr lang="en-US" sz="1200"/>
          </a:p>
          <a:p>
            <a:r>
              <a:rPr lang="en-US" sz="1200"/>
              <a:t>Reduce risk via SLA’s (before if it went down it’s my cost; now with SLA’s the risk is </a:t>
            </a:r>
          </a:p>
          <a:p>
            <a:r>
              <a:rPr lang="en-US" sz="1200"/>
              <a:t>Moved to the provider)</a:t>
            </a:r>
          </a:p>
          <a:p>
            <a:endParaRPr lang="en-US" sz="1200"/>
          </a:p>
          <a:p>
            <a:endParaRPr lang="en-US" sz="1200"/>
          </a:p>
          <a:p>
            <a:r>
              <a:rPr lang="en-US" sz="1200"/>
              <a:t>High volumes from providers means economies of scale (e.g. microsoft buys computers</a:t>
            </a:r>
          </a:p>
          <a:p>
            <a:r>
              <a:rPr lang="en-US" sz="1200"/>
              <a:t>One semitruck = 2000 computers with 4-5 processors each, scale drives cost down)..but with technologies today all of us with an internet connection can benefit from these economies of scale</a:t>
            </a:r>
          </a:p>
          <a:p>
            <a:endParaRPr lang="en-US" sz="1200"/>
          </a:p>
          <a:p>
            <a:r>
              <a:rPr lang="en-US" sz="1200"/>
              <a:t>There are now big data centers in (name cities) and what’s going to happen is these will absorb the IT departments from many companies…plus they have best practices built right in (how to back it up, make sure it’s up all the time)</a:t>
            </a:r>
          </a:p>
          <a:p>
            <a:endParaRPr lang="en-US"/>
          </a:p>
        </p:txBody>
      </p:sp>
      <p:sp>
        <p:nvSpPr>
          <p:cNvPr id="4" name="Slide Number Placeholder 3"/>
          <p:cNvSpPr>
            <a:spLocks noGrp="1"/>
          </p:cNvSpPr>
          <p:nvPr>
            <p:ph type="sldNum" sz="quarter" idx="10"/>
          </p:nvPr>
        </p:nvSpPr>
        <p:spPr/>
        <p:txBody>
          <a:bodyPr/>
          <a:lstStyle/>
          <a:p>
            <a:fld id="{10BE4853-C7FF-B543-B9EA-358680A75325}" type="slidenum">
              <a:rPr lang="en-US"/>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200"/>
          </a:p>
          <a:p>
            <a:r>
              <a:rPr lang="en-US" sz="1200"/>
              <a:t>The economy has people looking at things they’ve never looked at before (do I really need</a:t>
            </a:r>
          </a:p>
          <a:p>
            <a:r>
              <a:rPr lang="en-US" sz="1200"/>
              <a:t>To spend money, or should I reduce cost wherever possible)</a:t>
            </a:r>
          </a:p>
          <a:p>
            <a:endParaRPr lang="en-US" sz="1200"/>
          </a:p>
          <a:p>
            <a:r>
              <a:rPr lang="en-US" sz="1200"/>
              <a:t>Reduce risk via SLA’s (before if it went down it’s my cost; now with SLA’s the risk is </a:t>
            </a:r>
          </a:p>
          <a:p>
            <a:r>
              <a:rPr lang="en-US" sz="1200"/>
              <a:t>Moved to the provider)</a:t>
            </a:r>
          </a:p>
          <a:p>
            <a:endParaRPr lang="en-US" sz="1200"/>
          </a:p>
          <a:p>
            <a:endParaRPr lang="en-US" sz="1200"/>
          </a:p>
          <a:p>
            <a:r>
              <a:rPr lang="en-US" sz="1200"/>
              <a:t>High volumes from providers means economies of scale (e.g. microsoft buys computers</a:t>
            </a:r>
          </a:p>
          <a:p>
            <a:r>
              <a:rPr lang="en-US" sz="1200"/>
              <a:t>One semitruck = 2000 computers with 4-5 processors each, scale drives cost down)..but with technologies today all of us with an internet connection can benefit from these economies of scale</a:t>
            </a:r>
          </a:p>
          <a:p>
            <a:endParaRPr lang="en-US" sz="1200"/>
          </a:p>
          <a:p>
            <a:r>
              <a:rPr lang="en-US" sz="1200"/>
              <a:t>There are now big data centers in (name cities) and what’s going to happen is these will absorb the IT departments from many companies…plus they have best practices built right in (how to back it up, make sure it’s up all the time)</a:t>
            </a:r>
          </a:p>
          <a:p>
            <a:endParaRPr lang="en-US"/>
          </a:p>
        </p:txBody>
      </p:sp>
      <p:sp>
        <p:nvSpPr>
          <p:cNvPr id="4" name="Slide Number Placeholder 3"/>
          <p:cNvSpPr>
            <a:spLocks noGrp="1"/>
          </p:cNvSpPr>
          <p:nvPr>
            <p:ph type="sldNum" sz="quarter" idx="10"/>
          </p:nvPr>
        </p:nvSpPr>
        <p:spPr/>
        <p:txBody>
          <a:bodyPr/>
          <a:lstStyle/>
          <a:p>
            <a:fld id="{10BE4853-C7FF-B543-B9EA-358680A75325}" type="slidenum">
              <a:rPr lang="en-US"/>
              <a:pPr/>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200"/>
          </a:p>
          <a:p>
            <a:r>
              <a:rPr lang="en-US" sz="1200"/>
              <a:t>The economy has people looking at things they’ve never looked at before (do I really need</a:t>
            </a:r>
          </a:p>
          <a:p>
            <a:r>
              <a:rPr lang="en-US" sz="1200"/>
              <a:t>To spend money, or should I reduce cost wherever possible)</a:t>
            </a:r>
          </a:p>
          <a:p>
            <a:endParaRPr lang="en-US" sz="1200"/>
          </a:p>
          <a:p>
            <a:r>
              <a:rPr lang="en-US" sz="1200"/>
              <a:t>Reduce risk via SLA’s (before if it went down it’s my cost; now with SLA’s the risk is </a:t>
            </a:r>
          </a:p>
          <a:p>
            <a:r>
              <a:rPr lang="en-US" sz="1200"/>
              <a:t>Moved to the provider)</a:t>
            </a:r>
          </a:p>
          <a:p>
            <a:endParaRPr lang="en-US" sz="1200"/>
          </a:p>
          <a:p>
            <a:endParaRPr lang="en-US" sz="1200"/>
          </a:p>
          <a:p>
            <a:r>
              <a:rPr lang="en-US" sz="1200"/>
              <a:t>High volumes from providers means economies of scale (e.g. microsoft buys computers</a:t>
            </a:r>
          </a:p>
          <a:p>
            <a:r>
              <a:rPr lang="en-US" sz="1200"/>
              <a:t>One semitruck = 2000 computers with 4-5 processors each, scale drives cost down)..but with technologies today all of us with an internet connection can benefit from these economies of scale</a:t>
            </a:r>
          </a:p>
          <a:p>
            <a:endParaRPr lang="en-US" sz="1200"/>
          </a:p>
          <a:p>
            <a:r>
              <a:rPr lang="en-US" sz="1200"/>
              <a:t>There are now big data centers in (name cities) and what’s going to happen is these will absorb the IT departments from many companies…plus they have best practices built right in (how to back it up, make sure it’s up all the time)</a:t>
            </a:r>
          </a:p>
          <a:p>
            <a:endParaRPr lang="en-US"/>
          </a:p>
        </p:txBody>
      </p:sp>
      <p:sp>
        <p:nvSpPr>
          <p:cNvPr id="4" name="Slide Number Placeholder 3"/>
          <p:cNvSpPr>
            <a:spLocks noGrp="1"/>
          </p:cNvSpPr>
          <p:nvPr>
            <p:ph type="sldNum" sz="quarter" idx="10"/>
          </p:nvPr>
        </p:nvSpPr>
        <p:spPr/>
        <p:txBody>
          <a:bodyPr/>
          <a:lstStyle/>
          <a:p>
            <a:fld id="{10BE4853-C7FF-B543-B9EA-358680A75325}" type="slidenum">
              <a:rPr lang="en-US"/>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200"/>
          </a:p>
          <a:p>
            <a:r>
              <a:rPr lang="en-US" sz="1200"/>
              <a:t>The economy has people looking at things they’ve never looked at before (do I really need</a:t>
            </a:r>
          </a:p>
          <a:p>
            <a:endParaRPr lang="en-US" sz="1200"/>
          </a:p>
          <a:p>
            <a:r>
              <a:rPr lang="en-US" sz="1200"/>
              <a:t>CHEAPER</a:t>
            </a:r>
          </a:p>
          <a:p>
            <a:r>
              <a:rPr lang="en-US" sz="1200"/>
              <a:t>High volumes from providers means economies of scale (e.g. microsoft buys computers</a:t>
            </a:r>
          </a:p>
          <a:p>
            <a:r>
              <a:rPr lang="en-US" sz="1200"/>
              <a:t>One semitruck = 2000 computers with 4-5 processors each, scale drives cost down)..but with technologies today all of us with an internet connection can benefit from these economies of scale</a:t>
            </a:r>
          </a:p>
          <a:p>
            <a:endParaRPr lang="en-US" sz="1200"/>
          </a:p>
          <a:p>
            <a:r>
              <a:rPr lang="en-US" sz="1200"/>
              <a:t>FASTER</a:t>
            </a:r>
          </a:p>
          <a:p>
            <a:r>
              <a:rPr lang="en-US" sz="1200"/>
              <a:t>Fast to deploy…easy and cheap experimentation</a:t>
            </a:r>
          </a:p>
          <a:p>
            <a:endParaRPr lang="en-US" sz="1200"/>
          </a:p>
          <a:p>
            <a:r>
              <a:rPr lang="en-US" sz="1200"/>
              <a:t>PAY AS YOU GO</a:t>
            </a:r>
          </a:p>
          <a:p>
            <a:r>
              <a:rPr lang="en-US" sz="1200"/>
              <a:t>No</a:t>
            </a:r>
            <a:r>
              <a:rPr lang="en-US" sz="1200" baseline="0"/>
              <a:t> conract</a:t>
            </a:r>
          </a:p>
          <a:p>
            <a:endParaRPr lang="en-US" sz="1200" baseline="0"/>
          </a:p>
          <a:p>
            <a:r>
              <a:rPr lang="en-US" sz="1200" baseline="0"/>
              <a:t>LESS RISK</a:t>
            </a:r>
          </a:p>
          <a:p>
            <a:r>
              <a:rPr lang="en-US" sz="1200"/>
              <a:t>To spend money, or should I reduce cost wherever possible)</a:t>
            </a:r>
          </a:p>
          <a:p>
            <a:endParaRPr lang="en-US" sz="1200"/>
          </a:p>
          <a:p>
            <a:r>
              <a:rPr lang="en-US" sz="1200"/>
              <a:t>----</a:t>
            </a:r>
          </a:p>
          <a:p>
            <a:r>
              <a:rPr lang="en-US"/>
              <a:t>It’s these three factors…virtualization, broadband and</a:t>
            </a:r>
            <a:r>
              <a:rPr lang="en-US" baseline="0"/>
              <a:t> the economy – that is really driving the huge growth of this market</a:t>
            </a:r>
          </a:p>
          <a:p>
            <a:endParaRPr lang="en-US" baseline="0"/>
          </a:p>
          <a:p>
            <a:r>
              <a:rPr lang="en-US" baseline="0"/>
              <a:t>Who are the players:  apps vs infrastructure (amazon and rackspace each have about 49% market share)</a:t>
            </a:r>
          </a:p>
          <a:p>
            <a:endParaRPr lang="en-US" sz="1200"/>
          </a:p>
          <a:p>
            <a:endParaRPr lang="en-US"/>
          </a:p>
        </p:txBody>
      </p:sp>
      <p:sp>
        <p:nvSpPr>
          <p:cNvPr id="4" name="Slide Number Placeholder 3"/>
          <p:cNvSpPr>
            <a:spLocks noGrp="1"/>
          </p:cNvSpPr>
          <p:nvPr>
            <p:ph type="sldNum" sz="quarter" idx="10"/>
          </p:nvPr>
        </p:nvSpPr>
        <p:spPr/>
        <p:txBody>
          <a:bodyPr/>
          <a:lstStyle/>
          <a:p>
            <a:fld id="{10BE4853-C7FF-B543-B9EA-358680A75325}" type="slidenum">
              <a:rPr lang="en-US"/>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0BE4853-C7FF-B543-B9EA-358680A75325}" type="slidenum">
              <a:rPr lang="en-US"/>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200" b="1"/>
              <a:t>What are the options for cloud computing in our industry?</a:t>
            </a:r>
          </a:p>
        </p:txBody>
      </p:sp>
      <p:sp>
        <p:nvSpPr>
          <p:cNvPr id="4" name="Slide Number Placeholder 3"/>
          <p:cNvSpPr>
            <a:spLocks noGrp="1"/>
          </p:cNvSpPr>
          <p:nvPr>
            <p:ph type="sldNum" sz="quarter" idx="5"/>
          </p:nvPr>
        </p:nvSpPr>
        <p:spPr/>
        <p:txBody>
          <a:bodyPr/>
          <a:lstStyle/>
          <a:p>
            <a:pPr>
              <a:defRPr/>
            </a:pPr>
            <a:fld id="{949CB13C-E625-4E4A-83CA-3538B4DCC807}" type="slidenum">
              <a:rPr/>
              <a:pPr>
                <a:defRPr/>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a:solidFill>
                <a:schemeClr val="bg1"/>
              </a:solidFill>
            </a:endParaRPr>
          </a:p>
          <a:p>
            <a:endParaRPr lang="en-US"/>
          </a:p>
        </p:txBody>
      </p:sp>
      <p:sp>
        <p:nvSpPr>
          <p:cNvPr id="4" name="Slide Number Placeholder 3"/>
          <p:cNvSpPr>
            <a:spLocks noGrp="1"/>
          </p:cNvSpPr>
          <p:nvPr>
            <p:ph type="sldNum" sz="quarter" idx="10"/>
          </p:nvPr>
        </p:nvSpPr>
        <p:spPr/>
        <p:txBody>
          <a:bodyPr/>
          <a:lstStyle/>
          <a:p>
            <a:fld id="{10BE4853-C7FF-B543-B9EA-358680A75325}" type="slidenum">
              <a:rPr lang="en-US"/>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Mark gives 15</a:t>
            </a:r>
            <a:r>
              <a:rPr lang="en-US" baseline="0"/>
              <a:t> minute demo</a:t>
            </a:r>
            <a:endParaRPr lang="en-US"/>
          </a:p>
        </p:txBody>
      </p:sp>
      <p:sp>
        <p:nvSpPr>
          <p:cNvPr id="4" name="Slide Number Placeholder 3"/>
          <p:cNvSpPr>
            <a:spLocks noGrp="1"/>
          </p:cNvSpPr>
          <p:nvPr>
            <p:ph type="sldNum" sz="quarter" idx="10"/>
          </p:nvPr>
        </p:nvSpPr>
        <p:spPr/>
        <p:txBody>
          <a:bodyPr/>
          <a:lstStyle/>
          <a:p>
            <a:fld id="{10BE4853-C7FF-B543-B9EA-358680A75325}" type="slidenum">
              <a:rPr lang="en-US"/>
              <a:pPr/>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Mark gives 15</a:t>
            </a:r>
            <a:r>
              <a:rPr lang="en-US" baseline="0"/>
              <a:t> minute demo</a:t>
            </a:r>
            <a:endParaRPr lang="en-US"/>
          </a:p>
        </p:txBody>
      </p:sp>
      <p:sp>
        <p:nvSpPr>
          <p:cNvPr id="4" name="Slide Number Placeholder 3"/>
          <p:cNvSpPr>
            <a:spLocks noGrp="1"/>
          </p:cNvSpPr>
          <p:nvPr>
            <p:ph type="sldNum" sz="quarter" idx="10"/>
          </p:nvPr>
        </p:nvSpPr>
        <p:spPr/>
        <p:txBody>
          <a:bodyPr/>
          <a:lstStyle/>
          <a:p>
            <a:fld id="{10BE4853-C7FF-B543-B9EA-358680A75325}" type="slidenum">
              <a:rPr lang="en-US"/>
              <a:pPr/>
              <a:t>24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Mark gives 15</a:t>
            </a:r>
            <a:r>
              <a:rPr lang="en-US" baseline="0"/>
              <a:t> minute demo</a:t>
            </a:r>
            <a:endParaRPr lang="en-US"/>
          </a:p>
        </p:txBody>
      </p:sp>
      <p:sp>
        <p:nvSpPr>
          <p:cNvPr id="4" name="Slide Number Placeholder 3"/>
          <p:cNvSpPr>
            <a:spLocks noGrp="1"/>
          </p:cNvSpPr>
          <p:nvPr>
            <p:ph type="sldNum" sz="quarter" idx="10"/>
          </p:nvPr>
        </p:nvSpPr>
        <p:spPr/>
        <p:txBody>
          <a:bodyPr/>
          <a:lstStyle/>
          <a:p>
            <a:fld id="{10BE4853-C7FF-B543-B9EA-358680A75325}" type="slidenum">
              <a:rPr lang="en-US"/>
              <a:pPr/>
              <a:t>25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Mark gives 15</a:t>
            </a:r>
            <a:r>
              <a:rPr lang="en-US" baseline="0"/>
              <a:t> minute demo</a:t>
            </a:r>
            <a:endParaRPr lang="en-US"/>
          </a:p>
        </p:txBody>
      </p:sp>
      <p:sp>
        <p:nvSpPr>
          <p:cNvPr id="4" name="Slide Number Placeholder 3"/>
          <p:cNvSpPr>
            <a:spLocks noGrp="1"/>
          </p:cNvSpPr>
          <p:nvPr>
            <p:ph type="sldNum" sz="quarter" idx="10"/>
          </p:nvPr>
        </p:nvSpPr>
        <p:spPr/>
        <p:txBody>
          <a:bodyPr/>
          <a:lstStyle/>
          <a:p>
            <a:fld id="{10BE4853-C7FF-B543-B9EA-358680A75325}" type="slidenum">
              <a:rPr lang="en-US"/>
              <a:pPr/>
              <a:t>26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Mark gives 15</a:t>
            </a:r>
            <a:r>
              <a:rPr lang="en-US" baseline="0"/>
              <a:t> minute demo</a:t>
            </a:r>
            <a:endParaRPr lang="en-US"/>
          </a:p>
        </p:txBody>
      </p:sp>
      <p:sp>
        <p:nvSpPr>
          <p:cNvPr id="4" name="Slide Number Placeholder 3"/>
          <p:cNvSpPr>
            <a:spLocks noGrp="1"/>
          </p:cNvSpPr>
          <p:nvPr>
            <p:ph type="sldNum" sz="quarter" idx="10"/>
          </p:nvPr>
        </p:nvSpPr>
        <p:spPr/>
        <p:txBody>
          <a:bodyPr/>
          <a:lstStyle/>
          <a:p>
            <a:fld id="{10BE4853-C7FF-B543-B9EA-358680A75325}" type="slidenum">
              <a:rPr lang="en-US"/>
              <a:pPr/>
              <a:t>27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Mark gives 15</a:t>
            </a:r>
            <a:r>
              <a:rPr lang="en-US" baseline="0"/>
              <a:t> minute demo</a:t>
            </a:r>
            <a:endParaRPr lang="en-US"/>
          </a:p>
        </p:txBody>
      </p:sp>
      <p:sp>
        <p:nvSpPr>
          <p:cNvPr id="4" name="Slide Number Placeholder 3"/>
          <p:cNvSpPr>
            <a:spLocks noGrp="1"/>
          </p:cNvSpPr>
          <p:nvPr>
            <p:ph type="sldNum" sz="quarter" idx="10"/>
          </p:nvPr>
        </p:nvSpPr>
        <p:spPr/>
        <p:txBody>
          <a:bodyPr/>
          <a:lstStyle/>
          <a:p>
            <a:fld id="{10BE4853-C7FF-B543-B9EA-358680A75325}" type="slidenum">
              <a:rPr lang="en-US"/>
              <a:pPr/>
              <a:t>28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Mark gives 15</a:t>
            </a:r>
            <a:r>
              <a:rPr lang="en-US" baseline="0"/>
              <a:t> minute demo</a:t>
            </a:r>
            <a:endParaRPr lang="en-US"/>
          </a:p>
        </p:txBody>
      </p:sp>
      <p:sp>
        <p:nvSpPr>
          <p:cNvPr id="4" name="Slide Number Placeholder 3"/>
          <p:cNvSpPr>
            <a:spLocks noGrp="1"/>
          </p:cNvSpPr>
          <p:nvPr>
            <p:ph type="sldNum" sz="quarter" idx="10"/>
          </p:nvPr>
        </p:nvSpPr>
        <p:spPr/>
        <p:txBody>
          <a:bodyPr/>
          <a:lstStyle/>
          <a:p>
            <a:fld id="{10BE4853-C7FF-B543-B9EA-358680A75325}" type="slidenum">
              <a:rPr lang="en-US"/>
              <a:pPr/>
              <a:t>29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Mark gives 15</a:t>
            </a:r>
            <a:r>
              <a:rPr lang="en-US" baseline="0"/>
              <a:t> minute demo</a:t>
            </a:r>
            <a:endParaRPr lang="en-US"/>
          </a:p>
        </p:txBody>
      </p:sp>
      <p:sp>
        <p:nvSpPr>
          <p:cNvPr id="4" name="Slide Number Placeholder 3"/>
          <p:cNvSpPr>
            <a:spLocks noGrp="1"/>
          </p:cNvSpPr>
          <p:nvPr>
            <p:ph type="sldNum" sz="quarter" idx="10"/>
          </p:nvPr>
        </p:nvSpPr>
        <p:spPr/>
        <p:txBody>
          <a:bodyPr/>
          <a:lstStyle/>
          <a:p>
            <a:fld id="{10BE4853-C7FF-B543-B9EA-358680A75325}" type="slidenum">
              <a:rPr lang="en-US"/>
              <a:pPr/>
              <a:t>30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Mark gives 15</a:t>
            </a:r>
            <a:r>
              <a:rPr lang="en-US" baseline="0"/>
              <a:t> minute demo</a:t>
            </a:r>
            <a:endParaRPr lang="en-US"/>
          </a:p>
        </p:txBody>
      </p:sp>
      <p:sp>
        <p:nvSpPr>
          <p:cNvPr id="4" name="Slide Number Placeholder 3"/>
          <p:cNvSpPr>
            <a:spLocks noGrp="1"/>
          </p:cNvSpPr>
          <p:nvPr>
            <p:ph type="sldNum" sz="quarter" idx="10"/>
          </p:nvPr>
        </p:nvSpPr>
        <p:spPr/>
        <p:txBody>
          <a:bodyPr/>
          <a:lstStyle/>
          <a:p>
            <a:fld id="{10BE4853-C7FF-B543-B9EA-358680A75325}" type="slidenum">
              <a:rPr lang="en-US"/>
              <a:pPr/>
              <a:t>31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Mark gives 15</a:t>
            </a:r>
            <a:r>
              <a:rPr lang="en-US" baseline="0"/>
              <a:t> minute demo</a:t>
            </a:r>
            <a:endParaRPr lang="en-US"/>
          </a:p>
        </p:txBody>
      </p:sp>
      <p:sp>
        <p:nvSpPr>
          <p:cNvPr id="4" name="Slide Number Placeholder 3"/>
          <p:cNvSpPr>
            <a:spLocks noGrp="1"/>
          </p:cNvSpPr>
          <p:nvPr>
            <p:ph type="sldNum" sz="quarter" idx="10"/>
          </p:nvPr>
        </p:nvSpPr>
        <p:spPr/>
        <p:txBody>
          <a:bodyPr/>
          <a:lstStyle/>
          <a:p>
            <a:fld id="{10BE4853-C7FF-B543-B9EA-358680A75325}" type="slidenum">
              <a:rPr lang="en-US"/>
              <a:pPr/>
              <a:t>32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aseline="0"/>
          </a:p>
        </p:txBody>
      </p:sp>
      <p:sp>
        <p:nvSpPr>
          <p:cNvPr id="4" name="Slide Number Placeholder 3"/>
          <p:cNvSpPr>
            <a:spLocks noGrp="1"/>
          </p:cNvSpPr>
          <p:nvPr>
            <p:ph type="sldNum" sz="quarter" idx="10"/>
          </p:nvPr>
        </p:nvSpPr>
        <p:spPr/>
        <p:txBody>
          <a:bodyPr/>
          <a:lstStyle/>
          <a:p>
            <a:fld id="{10BE4853-C7FF-B543-B9EA-358680A75325}" type="slidenum">
              <a:rPr lang="en-US"/>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Mark gives 15</a:t>
            </a:r>
            <a:r>
              <a:rPr lang="en-US" baseline="0"/>
              <a:t> minute demo</a:t>
            </a:r>
            <a:endParaRPr lang="en-US"/>
          </a:p>
        </p:txBody>
      </p:sp>
      <p:sp>
        <p:nvSpPr>
          <p:cNvPr id="4" name="Slide Number Placeholder 3"/>
          <p:cNvSpPr>
            <a:spLocks noGrp="1"/>
          </p:cNvSpPr>
          <p:nvPr>
            <p:ph type="sldNum" sz="quarter" idx="10"/>
          </p:nvPr>
        </p:nvSpPr>
        <p:spPr/>
        <p:txBody>
          <a:bodyPr/>
          <a:lstStyle/>
          <a:p>
            <a:fld id="{10BE4853-C7FF-B543-B9EA-358680A75325}" type="slidenum">
              <a:rPr lang="en-US"/>
              <a:pPr/>
              <a:t>33</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Mark gives 15</a:t>
            </a:r>
            <a:r>
              <a:rPr lang="en-US" baseline="0"/>
              <a:t> minute demo</a:t>
            </a:r>
            <a:endParaRPr lang="en-US"/>
          </a:p>
        </p:txBody>
      </p:sp>
      <p:sp>
        <p:nvSpPr>
          <p:cNvPr id="4" name="Slide Number Placeholder 3"/>
          <p:cNvSpPr>
            <a:spLocks noGrp="1"/>
          </p:cNvSpPr>
          <p:nvPr>
            <p:ph type="sldNum" sz="quarter" idx="10"/>
          </p:nvPr>
        </p:nvSpPr>
        <p:spPr/>
        <p:txBody>
          <a:bodyPr/>
          <a:lstStyle/>
          <a:p>
            <a:fld id="{10BE4853-C7FF-B543-B9EA-358680A75325}" type="slidenum">
              <a:rPr lang="en-US"/>
              <a:pPr/>
              <a:t>34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Mark gives 15</a:t>
            </a:r>
            <a:r>
              <a:rPr lang="en-US" baseline="0"/>
              <a:t> minute demo</a:t>
            </a:r>
            <a:endParaRPr lang="en-US"/>
          </a:p>
        </p:txBody>
      </p:sp>
      <p:sp>
        <p:nvSpPr>
          <p:cNvPr id="4" name="Slide Number Placeholder 3"/>
          <p:cNvSpPr>
            <a:spLocks noGrp="1"/>
          </p:cNvSpPr>
          <p:nvPr>
            <p:ph type="sldNum" sz="quarter" idx="10"/>
          </p:nvPr>
        </p:nvSpPr>
        <p:spPr/>
        <p:txBody>
          <a:bodyPr/>
          <a:lstStyle/>
          <a:p>
            <a:fld id="{10BE4853-C7FF-B543-B9EA-358680A75325}" type="slidenum">
              <a:rPr lang="en-US"/>
              <a:pPr/>
              <a:t>35</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Mark gives 15</a:t>
            </a:r>
            <a:r>
              <a:rPr lang="en-US" baseline="0"/>
              <a:t> minute demo</a:t>
            </a:r>
            <a:endParaRPr lang="en-US"/>
          </a:p>
        </p:txBody>
      </p:sp>
      <p:sp>
        <p:nvSpPr>
          <p:cNvPr id="4" name="Slide Number Placeholder 3"/>
          <p:cNvSpPr>
            <a:spLocks noGrp="1"/>
          </p:cNvSpPr>
          <p:nvPr>
            <p:ph type="sldNum" sz="quarter" idx="10"/>
          </p:nvPr>
        </p:nvSpPr>
        <p:spPr/>
        <p:txBody>
          <a:bodyPr/>
          <a:lstStyle/>
          <a:p>
            <a:fld id="{10BE4853-C7FF-B543-B9EA-358680A75325}" type="slidenum">
              <a:rPr lang="en-US"/>
              <a:pPr/>
              <a:t>36</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Mark gives 15</a:t>
            </a:r>
            <a:r>
              <a:rPr lang="en-US" baseline="0"/>
              <a:t> minute demo</a:t>
            </a:r>
            <a:endParaRPr lang="en-US"/>
          </a:p>
        </p:txBody>
      </p:sp>
      <p:sp>
        <p:nvSpPr>
          <p:cNvPr id="4" name="Slide Number Placeholder 3"/>
          <p:cNvSpPr>
            <a:spLocks noGrp="1"/>
          </p:cNvSpPr>
          <p:nvPr>
            <p:ph type="sldNum" sz="quarter" idx="10"/>
          </p:nvPr>
        </p:nvSpPr>
        <p:spPr/>
        <p:txBody>
          <a:bodyPr/>
          <a:lstStyle/>
          <a:p>
            <a:fld id="{10BE4853-C7FF-B543-B9EA-358680A75325}" type="slidenum">
              <a:rPr lang="en-US"/>
              <a:pPr/>
              <a:t>37</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Mark gives 15</a:t>
            </a:r>
            <a:r>
              <a:rPr lang="en-US" baseline="0"/>
              <a:t> minute demo</a:t>
            </a:r>
            <a:endParaRPr lang="en-US"/>
          </a:p>
        </p:txBody>
      </p:sp>
      <p:sp>
        <p:nvSpPr>
          <p:cNvPr id="4" name="Slide Number Placeholder 3"/>
          <p:cNvSpPr>
            <a:spLocks noGrp="1"/>
          </p:cNvSpPr>
          <p:nvPr>
            <p:ph type="sldNum" sz="quarter" idx="10"/>
          </p:nvPr>
        </p:nvSpPr>
        <p:spPr/>
        <p:txBody>
          <a:bodyPr/>
          <a:lstStyle/>
          <a:p>
            <a:fld id="{10BE4853-C7FF-B543-B9EA-358680A75325}" type="slidenum">
              <a:rPr lang="en-US"/>
              <a:pPr/>
              <a:t>38</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Mark gives 15</a:t>
            </a:r>
            <a:r>
              <a:rPr lang="en-US" baseline="0"/>
              <a:t> minute demo</a:t>
            </a:r>
            <a:endParaRPr lang="en-US"/>
          </a:p>
        </p:txBody>
      </p:sp>
      <p:sp>
        <p:nvSpPr>
          <p:cNvPr id="4" name="Slide Number Placeholder 3"/>
          <p:cNvSpPr>
            <a:spLocks noGrp="1"/>
          </p:cNvSpPr>
          <p:nvPr>
            <p:ph type="sldNum" sz="quarter" idx="10"/>
          </p:nvPr>
        </p:nvSpPr>
        <p:spPr/>
        <p:txBody>
          <a:bodyPr/>
          <a:lstStyle/>
          <a:p>
            <a:fld id="{10BE4853-C7FF-B543-B9EA-358680A75325}" type="slidenum">
              <a:rPr lang="en-US"/>
              <a:pPr/>
              <a:t>39</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Mark gives 15</a:t>
            </a:r>
            <a:r>
              <a:rPr lang="en-US" baseline="0"/>
              <a:t> minute demo</a:t>
            </a:r>
            <a:endParaRPr lang="en-US"/>
          </a:p>
        </p:txBody>
      </p:sp>
      <p:sp>
        <p:nvSpPr>
          <p:cNvPr id="4" name="Slide Number Placeholder 3"/>
          <p:cNvSpPr>
            <a:spLocks noGrp="1"/>
          </p:cNvSpPr>
          <p:nvPr>
            <p:ph type="sldNum" sz="quarter" idx="10"/>
          </p:nvPr>
        </p:nvSpPr>
        <p:spPr/>
        <p:txBody>
          <a:bodyPr/>
          <a:lstStyle/>
          <a:p>
            <a:fld id="{10BE4853-C7FF-B543-B9EA-358680A75325}" type="slidenum">
              <a:rPr lang="en-US"/>
              <a:pPr/>
              <a:t>40</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Mark gives 15</a:t>
            </a:r>
            <a:r>
              <a:rPr lang="en-US" baseline="0"/>
              <a:t> minute demo</a:t>
            </a:r>
            <a:endParaRPr lang="en-US"/>
          </a:p>
        </p:txBody>
      </p:sp>
      <p:sp>
        <p:nvSpPr>
          <p:cNvPr id="4" name="Slide Number Placeholder 3"/>
          <p:cNvSpPr>
            <a:spLocks noGrp="1"/>
          </p:cNvSpPr>
          <p:nvPr>
            <p:ph type="sldNum" sz="quarter" idx="10"/>
          </p:nvPr>
        </p:nvSpPr>
        <p:spPr/>
        <p:txBody>
          <a:bodyPr/>
          <a:lstStyle/>
          <a:p>
            <a:fld id="{10BE4853-C7FF-B543-B9EA-358680A75325}" type="slidenum">
              <a:rPr lang="en-US"/>
              <a:pPr/>
              <a:t>41</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Mark gives 15</a:t>
            </a:r>
            <a:r>
              <a:rPr lang="en-US" baseline="0"/>
              <a:t> minute demo</a:t>
            </a:r>
            <a:endParaRPr lang="en-US"/>
          </a:p>
        </p:txBody>
      </p:sp>
      <p:sp>
        <p:nvSpPr>
          <p:cNvPr id="4" name="Slide Number Placeholder 3"/>
          <p:cNvSpPr>
            <a:spLocks noGrp="1"/>
          </p:cNvSpPr>
          <p:nvPr>
            <p:ph type="sldNum" sz="quarter" idx="10"/>
          </p:nvPr>
        </p:nvSpPr>
        <p:spPr/>
        <p:txBody>
          <a:bodyPr/>
          <a:lstStyle/>
          <a:p>
            <a:fld id="{10BE4853-C7FF-B543-B9EA-358680A75325}" type="slidenum">
              <a:rPr lang="en-US"/>
              <a:pPr/>
              <a:t>42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aseline="0"/>
          </a:p>
        </p:txBody>
      </p:sp>
      <p:sp>
        <p:nvSpPr>
          <p:cNvPr id="4" name="Slide Number Placeholder 3"/>
          <p:cNvSpPr>
            <a:spLocks noGrp="1"/>
          </p:cNvSpPr>
          <p:nvPr>
            <p:ph type="sldNum" sz="quarter" idx="10"/>
          </p:nvPr>
        </p:nvSpPr>
        <p:spPr/>
        <p:txBody>
          <a:bodyPr/>
          <a:lstStyle/>
          <a:p>
            <a:fld id="{10BE4853-C7FF-B543-B9EA-358680A75325}" type="slidenum">
              <a:rPr lang="en-US"/>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Mark gives 15</a:t>
            </a:r>
            <a:r>
              <a:rPr lang="en-US" baseline="0"/>
              <a:t> minute demo</a:t>
            </a:r>
            <a:endParaRPr lang="en-US"/>
          </a:p>
        </p:txBody>
      </p:sp>
      <p:sp>
        <p:nvSpPr>
          <p:cNvPr id="4" name="Slide Number Placeholder 3"/>
          <p:cNvSpPr>
            <a:spLocks noGrp="1"/>
          </p:cNvSpPr>
          <p:nvPr>
            <p:ph type="sldNum" sz="quarter" idx="10"/>
          </p:nvPr>
        </p:nvSpPr>
        <p:spPr/>
        <p:txBody>
          <a:bodyPr/>
          <a:lstStyle/>
          <a:p>
            <a:fld id="{10BE4853-C7FF-B543-B9EA-358680A75325}" type="slidenum">
              <a:rPr lang="en-US"/>
              <a:pPr/>
              <a:t>43</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Mark gives 15</a:t>
            </a:r>
            <a:r>
              <a:rPr lang="en-US" baseline="0"/>
              <a:t> minute demo</a:t>
            </a:r>
            <a:endParaRPr lang="en-US"/>
          </a:p>
        </p:txBody>
      </p:sp>
      <p:sp>
        <p:nvSpPr>
          <p:cNvPr id="4" name="Slide Number Placeholder 3"/>
          <p:cNvSpPr>
            <a:spLocks noGrp="1"/>
          </p:cNvSpPr>
          <p:nvPr>
            <p:ph type="sldNum" sz="quarter" idx="10"/>
          </p:nvPr>
        </p:nvSpPr>
        <p:spPr/>
        <p:txBody>
          <a:bodyPr/>
          <a:lstStyle/>
          <a:p>
            <a:fld id="{10BE4853-C7FF-B543-B9EA-358680A75325}" type="slidenum">
              <a:rPr lang="en-US"/>
              <a:pPr/>
              <a:t>44</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Mark gives 15</a:t>
            </a:r>
            <a:r>
              <a:rPr lang="en-US" baseline="0"/>
              <a:t> minute demo</a:t>
            </a:r>
            <a:endParaRPr lang="en-US"/>
          </a:p>
        </p:txBody>
      </p:sp>
      <p:sp>
        <p:nvSpPr>
          <p:cNvPr id="4" name="Slide Number Placeholder 3"/>
          <p:cNvSpPr>
            <a:spLocks noGrp="1"/>
          </p:cNvSpPr>
          <p:nvPr>
            <p:ph type="sldNum" sz="quarter" idx="10"/>
          </p:nvPr>
        </p:nvSpPr>
        <p:spPr/>
        <p:txBody>
          <a:bodyPr/>
          <a:lstStyle/>
          <a:p>
            <a:fld id="{10BE4853-C7FF-B543-B9EA-358680A75325}" type="slidenum">
              <a:rPr lang="en-US"/>
              <a:pPr/>
              <a:t>45</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Mark gives 15</a:t>
            </a:r>
            <a:r>
              <a:rPr lang="en-US" baseline="0"/>
              <a:t> minute demo</a:t>
            </a:r>
            <a:endParaRPr lang="en-US"/>
          </a:p>
        </p:txBody>
      </p:sp>
      <p:sp>
        <p:nvSpPr>
          <p:cNvPr id="4" name="Slide Number Placeholder 3"/>
          <p:cNvSpPr>
            <a:spLocks noGrp="1"/>
          </p:cNvSpPr>
          <p:nvPr>
            <p:ph type="sldNum" sz="quarter" idx="10"/>
          </p:nvPr>
        </p:nvSpPr>
        <p:spPr/>
        <p:txBody>
          <a:bodyPr/>
          <a:lstStyle/>
          <a:p>
            <a:fld id="{10BE4853-C7FF-B543-B9EA-358680A75325}" type="slidenum">
              <a:rPr lang="en-US"/>
              <a:pPr/>
              <a:t>46</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Mark gives 15</a:t>
            </a:r>
            <a:r>
              <a:rPr lang="en-US" baseline="0"/>
              <a:t> minute demo</a:t>
            </a:r>
            <a:endParaRPr lang="en-US"/>
          </a:p>
        </p:txBody>
      </p:sp>
      <p:sp>
        <p:nvSpPr>
          <p:cNvPr id="4" name="Slide Number Placeholder 3"/>
          <p:cNvSpPr>
            <a:spLocks noGrp="1"/>
          </p:cNvSpPr>
          <p:nvPr>
            <p:ph type="sldNum" sz="quarter" idx="10"/>
          </p:nvPr>
        </p:nvSpPr>
        <p:spPr/>
        <p:txBody>
          <a:bodyPr/>
          <a:lstStyle/>
          <a:p>
            <a:fld id="{10BE4853-C7FF-B543-B9EA-358680A75325}" type="slidenum">
              <a:rPr lang="en-US"/>
              <a:pPr/>
              <a:t>47</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Mark gives 15</a:t>
            </a:r>
            <a:r>
              <a:rPr lang="en-US" baseline="0"/>
              <a:t> minute demo</a:t>
            </a:r>
            <a:endParaRPr lang="en-US"/>
          </a:p>
        </p:txBody>
      </p:sp>
      <p:sp>
        <p:nvSpPr>
          <p:cNvPr id="4" name="Slide Number Placeholder 3"/>
          <p:cNvSpPr>
            <a:spLocks noGrp="1"/>
          </p:cNvSpPr>
          <p:nvPr>
            <p:ph type="sldNum" sz="quarter" idx="10"/>
          </p:nvPr>
        </p:nvSpPr>
        <p:spPr/>
        <p:txBody>
          <a:bodyPr/>
          <a:lstStyle/>
          <a:p>
            <a:fld id="{10BE4853-C7FF-B543-B9EA-358680A75325}" type="slidenum">
              <a:rPr lang="en-US"/>
              <a:pPr/>
              <a:t>48</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Mark gives 15</a:t>
            </a:r>
            <a:r>
              <a:rPr lang="en-US" baseline="0"/>
              <a:t> minute demo</a:t>
            </a:r>
            <a:endParaRPr lang="en-US"/>
          </a:p>
        </p:txBody>
      </p:sp>
      <p:sp>
        <p:nvSpPr>
          <p:cNvPr id="4" name="Slide Number Placeholder 3"/>
          <p:cNvSpPr>
            <a:spLocks noGrp="1"/>
          </p:cNvSpPr>
          <p:nvPr>
            <p:ph type="sldNum" sz="quarter" idx="10"/>
          </p:nvPr>
        </p:nvSpPr>
        <p:spPr/>
        <p:txBody>
          <a:bodyPr/>
          <a:lstStyle/>
          <a:p>
            <a:fld id="{10BE4853-C7FF-B543-B9EA-358680A75325}" type="slidenum">
              <a:rPr lang="en-US"/>
              <a:pPr/>
              <a:t>49</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Mark gives 15</a:t>
            </a:r>
            <a:r>
              <a:rPr lang="en-US" baseline="0"/>
              <a:t> minute demo</a:t>
            </a:r>
            <a:endParaRPr lang="en-US"/>
          </a:p>
        </p:txBody>
      </p:sp>
      <p:sp>
        <p:nvSpPr>
          <p:cNvPr id="4" name="Slide Number Placeholder 3"/>
          <p:cNvSpPr>
            <a:spLocks noGrp="1"/>
          </p:cNvSpPr>
          <p:nvPr>
            <p:ph type="sldNum" sz="quarter" idx="10"/>
          </p:nvPr>
        </p:nvSpPr>
        <p:spPr/>
        <p:txBody>
          <a:bodyPr/>
          <a:lstStyle/>
          <a:p>
            <a:fld id="{10BE4853-C7FF-B543-B9EA-358680A75325}" type="slidenum">
              <a:rPr lang="en-US"/>
              <a:pPr/>
              <a:t>50</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A lot of producers saw</a:t>
            </a:r>
            <a:r>
              <a:rPr lang="en-US" baseline="0"/>
              <a:t> the benefit of transitioning to tapeless..not all!...now moving that tapeless workflow into the cloud is the next logical step</a:t>
            </a:r>
            <a:endParaRPr lang="en-US"/>
          </a:p>
          <a:p>
            <a:endParaRPr lang="en-US"/>
          </a:p>
          <a:p>
            <a:r>
              <a:rPr lang="en-US"/>
              <a:t>SPEND LESS</a:t>
            </a:r>
          </a:p>
          <a:p>
            <a:r>
              <a:rPr lang="en-US"/>
              <a:t>Rent software, don't buy expensive hardware and software</a:t>
            </a:r>
          </a:p>
          <a:p>
            <a:r>
              <a:rPr lang="en-US"/>
              <a:t>No contracts to sign</a:t>
            </a:r>
          </a:p>
          <a:p>
            <a:endParaRPr lang="en-US"/>
          </a:p>
          <a:p>
            <a:r>
              <a:rPr lang="en-US"/>
              <a:t>EXPERIMENT</a:t>
            </a:r>
          </a:p>
          <a:p>
            <a:r>
              <a:rPr lang="en-US"/>
              <a:t>The cost of experimentation is very low in the cloud. This is making it easy for companies to test drive new concepts without making a large up-front commitment. If it sticks, the transition into a fully-fledged application is smooth. </a:t>
            </a:r>
          </a:p>
          <a:p>
            <a:endParaRPr lang="en-US"/>
          </a:p>
          <a:p>
            <a:r>
              <a:rPr lang="en-US"/>
              <a:t>SELL BETTER</a:t>
            </a:r>
          </a:p>
          <a:p>
            <a:r>
              <a:rPr lang="en-US" sz="1200" b="0" i="0" u="none" strike="noStrike" kern="1200">
                <a:solidFill>
                  <a:schemeClr val="tx1"/>
                </a:solidFill>
                <a:latin typeface="+mn-lt"/>
                <a:ea typeface="+mn-ea"/>
                <a:cs typeface="+mn-cs"/>
              </a:rPr>
              <a:t>Sell projects while they are still in development</a:t>
            </a:r>
          </a:p>
          <a:p>
            <a:r>
              <a:rPr lang="en-US" sz="1200" b="0" i="0" u="none" strike="noStrike" kern="1200">
                <a:solidFill>
                  <a:schemeClr val="tx1"/>
                </a:solidFill>
                <a:latin typeface="+mn-lt"/>
                <a:ea typeface="+mn-ea"/>
                <a:cs typeface="+mn-cs"/>
              </a:rPr>
              <a:t>Sell films after they’re done (due diligence room)</a:t>
            </a:r>
            <a:r>
              <a:rPr lang="en-US"/>
              <a:t> </a:t>
            </a:r>
          </a:p>
          <a:p>
            <a:endParaRPr lang="en-US"/>
          </a:p>
          <a:p>
            <a:r>
              <a:rPr lang="en-US"/>
              <a:t>GO GREEN</a:t>
            </a:r>
          </a:p>
          <a:p>
            <a:r>
              <a:rPr lang="en-US"/>
              <a:t>Show</a:t>
            </a:r>
            <a:r>
              <a:rPr lang="en-US" baseline="0"/>
              <a:t> scenios on ipad…are you used to carrying around inch-thick production bibles, that are out of date before they’re even printed.  Throw those in the trash…or recycle bin…because now your production bible is on your ipad, in real time</a:t>
            </a:r>
            <a:endParaRPr lang="en-US"/>
          </a:p>
        </p:txBody>
      </p:sp>
      <p:sp>
        <p:nvSpPr>
          <p:cNvPr id="4" name="Slide Number Placeholder 3"/>
          <p:cNvSpPr>
            <a:spLocks noGrp="1"/>
          </p:cNvSpPr>
          <p:nvPr>
            <p:ph type="sldNum" sz="quarter" idx="10"/>
          </p:nvPr>
        </p:nvSpPr>
        <p:spPr/>
        <p:txBody>
          <a:bodyPr/>
          <a:lstStyle/>
          <a:p>
            <a:fld id="{10BE4853-C7FF-B543-B9EA-358680A75325}" type="slidenum">
              <a:rPr lang="en-US"/>
              <a:pPr/>
              <a:t>51</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200" b="1"/>
              <a:t>The evolution of film and TV production</a:t>
            </a:r>
            <a:endParaRPr lang="en-US"/>
          </a:p>
        </p:txBody>
      </p:sp>
      <p:sp>
        <p:nvSpPr>
          <p:cNvPr id="4" name="Slide Number Placeholder 3"/>
          <p:cNvSpPr>
            <a:spLocks noGrp="1"/>
          </p:cNvSpPr>
          <p:nvPr>
            <p:ph type="sldNum" sz="quarter" idx="5"/>
          </p:nvPr>
        </p:nvSpPr>
        <p:spPr/>
        <p:txBody>
          <a:bodyPr/>
          <a:lstStyle/>
          <a:p>
            <a:pPr>
              <a:defRPr/>
            </a:pPr>
            <a:fld id="{949CB13C-E625-4E4A-83CA-3538B4DCC807}" type="slidenum">
              <a:rPr/>
              <a:pPr>
                <a:defRPr/>
              </a:pPr>
              <a:t>52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aseline="0"/>
          </a:p>
        </p:txBody>
      </p:sp>
      <p:sp>
        <p:nvSpPr>
          <p:cNvPr id="4" name="Slide Number Placeholder 3"/>
          <p:cNvSpPr>
            <a:spLocks noGrp="1"/>
          </p:cNvSpPr>
          <p:nvPr>
            <p:ph type="sldNum" sz="quarter" idx="10"/>
          </p:nvPr>
        </p:nvSpPr>
        <p:spPr/>
        <p:txBody>
          <a:bodyPr/>
          <a:lstStyle/>
          <a:p>
            <a:fld id="{10BE4853-C7FF-B543-B9EA-358680A75325}" type="slidenum">
              <a:rPr lang="en-US"/>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Big question:</a:t>
            </a:r>
            <a:r>
              <a:rPr lang="en-US" baseline="0"/>
              <a:t>  is it safe?</a:t>
            </a:r>
          </a:p>
          <a:p>
            <a:endParaRPr lang="en-US" baseline="0"/>
          </a:p>
          <a:p>
            <a:r>
              <a:rPr lang="en-US" baseline="0"/>
              <a:t>Let me give you an analogy to try and answer this question</a:t>
            </a:r>
            <a:endParaRPr lang="en-US"/>
          </a:p>
        </p:txBody>
      </p:sp>
      <p:sp>
        <p:nvSpPr>
          <p:cNvPr id="4" name="Slide Number Placeholder 3"/>
          <p:cNvSpPr>
            <a:spLocks noGrp="1"/>
          </p:cNvSpPr>
          <p:nvPr>
            <p:ph type="sldNum" sz="quarter" idx="10"/>
          </p:nvPr>
        </p:nvSpPr>
        <p:spPr/>
        <p:txBody>
          <a:bodyPr/>
          <a:lstStyle/>
          <a:p>
            <a:fld id="{10BE4853-C7FF-B543-B9EA-358680A75325}" type="slidenum">
              <a:rPr lang="en-US"/>
              <a:pPr/>
              <a:t>53</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lgn="l"/>
            <a:r>
              <a:rPr lang="en-US" b="1" u="sng"/>
              <a:t>So that, is how</a:t>
            </a:r>
            <a:r>
              <a:rPr lang="en-US" b="1" u="sng" baseline="0"/>
              <a:t> we believe the cloud will transform production as we know it</a:t>
            </a:r>
          </a:p>
          <a:p>
            <a:r>
              <a:rPr lang="en-US"/>
              <a:t>You have just seen how a TV show was able to completely transition itself to a cloud based workflow, and the resulting benefits</a:t>
            </a:r>
          </a:p>
          <a:p>
            <a:r>
              <a:rPr lang="en-US"/>
              <a:t>This demonstrates the true power of bringing production into the cloud</a:t>
            </a:r>
          </a:p>
          <a:p>
            <a:r>
              <a:rPr lang="en-US"/>
              <a:t>	</a:t>
            </a:r>
            <a:r>
              <a:rPr lang="en-US" i="1"/>
              <a:t>this has only just become possible!</a:t>
            </a:r>
            <a:endParaRPr lang="en-US" b="1" u="sng" baseline="0"/>
          </a:p>
          <a:p>
            <a:pPr algn="ctr"/>
            <a:r>
              <a:rPr lang="en-US" sz="1200"/>
              <a:t>We’ve just shown how a major show transformed itself</a:t>
            </a:r>
          </a:p>
          <a:p>
            <a:pPr algn="ctr"/>
            <a:r>
              <a:rPr lang="en-US" sz="1200"/>
              <a:t>Unique moment in time…only recently possible</a:t>
            </a:r>
          </a:p>
          <a:p>
            <a:pPr algn="ctr"/>
            <a:r>
              <a:rPr lang="en-US" sz="1200"/>
              <a:t>This will be seen in TV, film and commercials</a:t>
            </a:r>
            <a:endParaRPr lang="en-US" b="1" u="sng" baseline="0"/>
          </a:p>
          <a:p>
            <a:pPr algn="l"/>
            <a:endParaRPr lang="en-US"/>
          </a:p>
          <a:p>
            <a:pPr marL="0" marR="0" indent="0" algn="l" defTabSz="457200" rtl="0" eaLnBrk="1" fontAlgn="auto" latinLnBrk="0" hangingPunct="1">
              <a:lnSpc>
                <a:spcPct val="100000"/>
              </a:lnSpc>
              <a:spcBef>
                <a:spcPts val="0"/>
              </a:spcBef>
              <a:spcAft>
                <a:spcPts val="0"/>
              </a:spcAft>
              <a:buClrTx/>
              <a:buSzTx/>
              <a:buFontTx/>
              <a:buNone/>
              <a:tabLst/>
              <a:defRPr/>
            </a:pPr>
            <a:r>
              <a:rPr lang="en-US" sz="1200"/>
              <a:t>It’s already starting to happen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a:t>Cloud based workflows are a big deal…</a:t>
            </a:r>
          </a:p>
          <a:p>
            <a:pPr algn="ctr"/>
            <a:r>
              <a:rPr lang="en-US" sz="1200"/>
              <a:t>get out there and try it for yourself!</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a:p>
          <a:p>
            <a:pPr algn="l"/>
            <a:endParaRPr lang="en-US"/>
          </a:p>
          <a:p>
            <a:endParaRPr lang="en-US"/>
          </a:p>
        </p:txBody>
      </p:sp>
      <p:sp>
        <p:nvSpPr>
          <p:cNvPr id="4" name="Slide Number Placeholder 3"/>
          <p:cNvSpPr>
            <a:spLocks noGrp="1"/>
          </p:cNvSpPr>
          <p:nvPr>
            <p:ph type="sldNum" sz="quarter" idx="10"/>
          </p:nvPr>
        </p:nvSpPr>
        <p:spPr/>
        <p:txBody>
          <a:bodyPr/>
          <a:lstStyle/>
          <a:p>
            <a:fld id="{10BE4853-C7FF-B543-B9EA-358680A75325}" type="slidenum">
              <a:rPr lang="en-US"/>
              <a:pPr/>
              <a:t>54</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Big question:</a:t>
            </a:r>
            <a:r>
              <a:rPr lang="en-US" baseline="0"/>
              <a:t>  is it safe?</a:t>
            </a:r>
          </a:p>
          <a:p>
            <a:endParaRPr lang="en-US" baseline="0"/>
          </a:p>
          <a:p>
            <a:r>
              <a:rPr lang="en-US" baseline="0"/>
              <a:t>Let me give you an analogy to try and answer this question</a:t>
            </a:r>
            <a:endParaRPr lang="en-US"/>
          </a:p>
        </p:txBody>
      </p:sp>
      <p:sp>
        <p:nvSpPr>
          <p:cNvPr id="4" name="Slide Number Placeholder 3"/>
          <p:cNvSpPr>
            <a:spLocks noGrp="1"/>
          </p:cNvSpPr>
          <p:nvPr>
            <p:ph type="sldNum" sz="quarter" idx="10"/>
          </p:nvPr>
        </p:nvSpPr>
        <p:spPr/>
        <p:txBody>
          <a:bodyPr/>
          <a:lstStyle/>
          <a:p>
            <a:fld id="{10BE4853-C7FF-B543-B9EA-358680A75325}" type="slidenum">
              <a:rPr lang="en-US"/>
              <a:pPr/>
              <a:t>56</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a:t>LESS RISK</a:t>
            </a:r>
          </a:p>
          <a:p>
            <a:r>
              <a:rPr lang="en-US" sz="1200"/>
              <a:t>Reduce risk via SLA’s (before if it went down it’s my cost; now with SLA’s the risk is Moved to the provider)</a:t>
            </a:r>
          </a:p>
          <a:p>
            <a:pPr eaLnBrk="1" hangingPunct="1">
              <a:spcBef>
                <a:spcPct val="0"/>
              </a:spcBef>
            </a:pPr>
            <a:endParaRPr lang="en-US"/>
          </a:p>
        </p:txBody>
      </p:sp>
      <p:sp>
        <p:nvSpPr>
          <p:cNvPr id="4" name="Slide Number Placeholder 3"/>
          <p:cNvSpPr>
            <a:spLocks noGrp="1"/>
          </p:cNvSpPr>
          <p:nvPr>
            <p:ph type="sldNum" sz="quarter" idx="5"/>
          </p:nvPr>
        </p:nvSpPr>
        <p:spPr/>
        <p:txBody>
          <a:bodyPr/>
          <a:lstStyle/>
          <a:p>
            <a:pPr>
              <a:defRPr/>
            </a:pPr>
            <a:fld id="{949CB13C-E625-4E4A-83CA-3538B4DCC807}" type="slidenum">
              <a:rPr/>
              <a:pPr>
                <a:defRPr/>
              </a:pPr>
              <a:t>57</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a:t>LESS RISK</a:t>
            </a:r>
          </a:p>
          <a:p>
            <a:r>
              <a:rPr lang="en-US" sz="1200"/>
              <a:t>Reduce risk via SLA’s (before if it went down it’s my cost; now with SLA’s the risk is Moved to the provider)</a:t>
            </a:r>
          </a:p>
          <a:p>
            <a:pPr eaLnBrk="1" hangingPunct="1">
              <a:spcBef>
                <a:spcPct val="0"/>
              </a:spcBef>
            </a:pPr>
            <a:endParaRPr lang="en-US"/>
          </a:p>
        </p:txBody>
      </p:sp>
      <p:sp>
        <p:nvSpPr>
          <p:cNvPr id="4" name="Slide Number Placeholder 3"/>
          <p:cNvSpPr>
            <a:spLocks noGrp="1"/>
          </p:cNvSpPr>
          <p:nvPr>
            <p:ph type="sldNum" sz="quarter" idx="5"/>
          </p:nvPr>
        </p:nvSpPr>
        <p:spPr/>
        <p:txBody>
          <a:bodyPr/>
          <a:lstStyle/>
          <a:p>
            <a:pPr>
              <a:defRPr/>
            </a:pPr>
            <a:fld id="{949CB13C-E625-4E4A-83CA-3538B4DCC807}" type="slidenum">
              <a:rPr/>
              <a:pPr>
                <a:defRPr/>
              </a:pPr>
              <a:t>58</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a:t>LESS RISK</a:t>
            </a:r>
          </a:p>
          <a:p>
            <a:r>
              <a:rPr lang="en-US" sz="1200"/>
              <a:t>Reduce risk via SLA’s (before if it went down it’s my cost; now with SLA’s the risk is Moved to the provider)</a:t>
            </a:r>
          </a:p>
          <a:p>
            <a:pPr eaLnBrk="1" hangingPunct="1">
              <a:spcBef>
                <a:spcPct val="0"/>
              </a:spcBef>
            </a:pPr>
            <a:endParaRPr lang="en-US"/>
          </a:p>
        </p:txBody>
      </p:sp>
      <p:sp>
        <p:nvSpPr>
          <p:cNvPr id="4" name="Slide Number Placeholder 3"/>
          <p:cNvSpPr>
            <a:spLocks noGrp="1"/>
          </p:cNvSpPr>
          <p:nvPr>
            <p:ph type="sldNum" sz="quarter" idx="5"/>
          </p:nvPr>
        </p:nvSpPr>
        <p:spPr/>
        <p:txBody>
          <a:bodyPr/>
          <a:lstStyle/>
          <a:p>
            <a:pPr>
              <a:defRPr/>
            </a:pPr>
            <a:fld id="{949CB13C-E625-4E4A-83CA-3538B4DCC807}" type="slidenum">
              <a:rPr/>
              <a:pPr>
                <a:defRPr/>
              </a:pPr>
              <a:t>59</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Big question:</a:t>
            </a:r>
            <a:r>
              <a:rPr lang="en-US" baseline="0"/>
              <a:t>  is it safe?</a:t>
            </a:r>
          </a:p>
          <a:p>
            <a:endParaRPr lang="en-US" baseline="0"/>
          </a:p>
          <a:p>
            <a:r>
              <a:rPr lang="en-US" baseline="0"/>
              <a:t>Let me give you an analogy to try and answer this question</a:t>
            </a:r>
            <a:endParaRPr lang="en-US"/>
          </a:p>
        </p:txBody>
      </p:sp>
      <p:sp>
        <p:nvSpPr>
          <p:cNvPr id="4" name="Slide Number Placeholder 3"/>
          <p:cNvSpPr>
            <a:spLocks noGrp="1"/>
          </p:cNvSpPr>
          <p:nvPr>
            <p:ph type="sldNum" sz="quarter" idx="10"/>
          </p:nvPr>
        </p:nvSpPr>
        <p:spPr/>
        <p:txBody>
          <a:bodyPr/>
          <a:lstStyle/>
          <a:p>
            <a:fld id="{10BE4853-C7FF-B543-B9EA-358680A75325}" type="slidenum">
              <a:rPr lang="en-US"/>
              <a:pPr/>
              <a:t>60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aseline="0"/>
          </a:p>
        </p:txBody>
      </p:sp>
      <p:sp>
        <p:nvSpPr>
          <p:cNvPr id="4" name="Slide Number Placeholder 3"/>
          <p:cNvSpPr>
            <a:spLocks noGrp="1"/>
          </p:cNvSpPr>
          <p:nvPr>
            <p:ph type="sldNum" sz="quarter" idx="10"/>
          </p:nvPr>
        </p:nvSpPr>
        <p:spPr/>
        <p:txBody>
          <a:bodyPr/>
          <a:lstStyle/>
          <a:p>
            <a:fld id="{10BE4853-C7FF-B543-B9EA-358680A75325}" type="slidenum">
              <a:rPr lang="en-US"/>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The old way…servers,</a:t>
            </a:r>
            <a:r>
              <a:rPr lang="en-US" baseline="0"/>
              <a:t> lots of old hardward and sofrware</a:t>
            </a:r>
            <a:endParaRPr lang="en-US"/>
          </a:p>
        </p:txBody>
      </p:sp>
      <p:sp>
        <p:nvSpPr>
          <p:cNvPr id="4" name="Slide Number Placeholder 3"/>
          <p:cNvSpPr>
            <a:spLocks noGrp="1"/>
          </p:cNvSpPr>
          <p:nvPr>
            <p:ph type="sldNum" sz="quarter" idx="10"/>
          </p:nvPr>
        </p:nvSpPr>
        <p:spPr/>
        <p:txBody>
          <a:bodyPr/>
          <a:lstStyle/>
          <a:p>
            <a:fld id="{10BE4853-C7FF-B543-B9EA-358680A75325}" type="slidenum">
              <a:rPr lang="en-US"/>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solidFill>
                  <a:schemeClr val="bg1"/>
                </a:solidFill>
              </a:rPr>
              <a:t>New way (2009+):  go to a cloud provider and buy software as a service</a:t>
            </a:r>
          </a:p>
          <a:p>
            <a:endParaRPr lang="en-US"/>
          </a:p>
        </p:txBody>
      </p:sp>
      <p:sp>
        <p:nvSpPr>
          <p:cNvPr id="4" name="Slide Number Placeholder 3"/>
          <p:cNvSpPr>
            <a:spLocks noGrp="1"/>
          </p:cNvSpPr>
          <p:nvPr>
            <p:ph type="sldNum" sz="quarter" idx="10"/>
          </p:nvPr>
        </p:nvSpPr>
        <p:spPr/>
        <p:txBody>
          <a:bodyPr/>
          <a:lstStyle/>
          <a:p>
            <a:fld id="{10BE4853-C7FF-B543-B9EA-358680A75325}" type="slidenum">
              <a:rPr lang="en-US"/>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a:solidFill>
                <a:schemeClr val="bg1"/>
              </a:solidFill>
            </a:endParaRPr>
          </a:p>
          <a:p>
            <a:endParaRPr lang="en-US"/>
          </a:p>
        </p:txBody>
      </p:sp>
      <p:sp>
        <p:nvSpPr>
          <p:cNvPr id="4" name="Slide Number Placeholder 3"/>
          <p:cNvSpPr>
            <a:spLocks noGrp="1"/>
          </p:cNvSpPr>
          <p:nvPr>
            <p:ph type="sldNum" sz="quarter" idx="10"/>
          </p:nvPr>
        </p:nvSpPr>
        <p:spPr/>
        <p:txBody>
          <a:bodyPr/>
          <a:lstStyle/>
          <a:p>
            <a:fld id="{10BE4853-C7FF-B543-B9EA-358680A75325}" type="slidenum">
              <a:rPr lang="en-US"/>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6388" y="554691"/>
            <a:ext cx="8513762" cy="2047315"/>
          </a:xfrm>
        </p:spPr>
        <p:txBody>
          <a:bodyPr>
            <a:noAutofit/>
          </a:bodyPr>
          <a:lstStyle>
            <a:lvl1pPr algn="l">
              <a:lnSpc>
                <a:spcPts val="10800"/>
              </a:lnSpc>
              <a:defRPr sz="10000" b="1" spc="-250" baseline="0">
                <a:solidFill>
                  <a:schemeClr val="tx2"/>
                </a:solidFill>
              </a:defRPr>
            </a:lvl1pPr>
          </a:lstStyle>
          <a:p>
            <a:r>
              <a:rPr lang="en-US"/>
              <a:t>Click to edit Master title style</a:t>
            </a:r>
            <a:endParaRPr/>
          </a:p>
        </p:txBody>
      </p:sp>
      <p:sp>
        <p:nvSpPr>
          <p:cNvPr id="3" name="Subtitle 2"/>
          <p:cNvSpPr>
            <a:spLocks noGrp="1"/>
          </p:cNvSpPr>
          <p:nvPr>
            <p:ph type="subTitle" idx="1"/>
          </p:nvPr>
        </p:nvSpPr>
        <p:spPr>
          <a:xfrm>
            <a:off x="306388" y="2628900"/>
            <a:ext cx="4683050" cy="1008530"/>
          </a:xfrm>
        </p:spPr>
        <p:txBody>
          <a:bodyPr anchor="b" anchorCtr="0">
            <a:normAutofit/>
          </a:bodyPr>
          <a:lstStyle>
            <a:lvl1pPr marL="0" indent="0" algn="l">
              <a:buNone/>
              <a:defRPr sz="44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457200" y="4706471"/>
            <a:ext cx="1600200" cy="273844"/>
          </a:xfrm>
        </p:spPr>
        <p:txBody>
          <a:bodyPr/>
          <a:lstStyle>
            <a:lvl1pPr>
              <a:defRPr sz="1100">
                <a:solidFill>
                  <a:schemeClr val="tx2"/>
                </a:solidFill>
              </a:defRPr>
            </a:lvl1pPr>
          </a:lstStyle>
          <a:p>
            <a:fld id="{710F4C3B-12BB-4EC8-A596-2037BFBCFD5E}" type="datetime1">
              <a:rPr lang="en-US"/>
              <a:pPr/>
              <a:t>4/10/2012</a:t>
            </a:fld>
            <a:endParaRPr lang="en-US"/>
          </a:p>
        </p:txBody>
      </p:sp>
      <p:sp>
        <p:nvSpPr>
          <p:cNvPr id="5" name="Footer Placeholder 4"/>
          <p:cNvSpPr>
            <a:spLocks noGrp="1"/>
          </p:cNvSpPr>
          <p:nvPr>
            <p:ph type="ftr" sz="quarter" idx="11"/>
          </p:nvPr>
        </p:nvSpPr>
        <p:spPr>
          <a:xfrm>
            <a:off x="2209800" y="4706471"/>
            <a:ext cx="5638800" cy="273844"/>
          </a:xfrm>
        </p:spPr>
        <p:txBody>
          <a:bodyPr/>
          <a:lstStyle>
            <a:lvl1pPr algn="l">
              <a:defRPr sz="1100">
                <a:solidFill>
                  <a:schemeClr val="tx2"/>
                </a:solidFill>
              </a:defRPr>
            </a:lvl1pPr>
          </a:lstStyle>
          <a:p>
            <a:endParaRPr lang="en-US"/>
          </a:p>
        </p:txBody>
      </p:sp>
      <p:sp>
        <p:nvSpPr>
          <p:cNvPr id="6" name="Slide Number Placeholder 5"/>
          <p:cNvSpPr>
            <a:spLocks noGrp="1"/>
          </p:cNvSpPr>
          <p:nvPr>
            <p:ph type="sldNum" sz="quarter" idx="12"/>
          </p:nvPr>
        </p:nvSpPr>
        <p:spPr>
          <a:xfrm>
            <a:off x="8077200" y="4706471"/>
            <a:ext cx="609600" cy="273844"/>
          </a:xfrm>
        </p:spPr>
        <p:txBody>
          <a:bodyPr/>
          <a:lstStyle>
            <a:lvl1pPr>
              <a:defRPr sz="1400">
                <a:solidFill>
                  <a:schemeClr val="tx2"/>
                </a:solidFill>
              </a:defRPr>
            </a:lvl1pPr>
          </a:lstStyle>
          <a:p>
            <a:fld id="{CD8CFD7C-5133-4F31-B8DD-48811D9CC472}"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1823" y="920570"/>
            <a:ext cx="3657600" cy="425054"/>
          </a:xfrm>
        </p:spPr>
        <p:txBody>
          <a:bodyPr anchor="b">
            <a:noAutofit/>
          </a:bodyPr>
          <a:lstStyle>
            <a:lvl1pPr algn="l">
              <a:defRPr sz="3600" b="0"/>
            </a:lvl1pPr>
          </a:lstStyle>
          <a:p>
            <a:r>
              <a:rPr lang="en-US"/>
              <a:t>Click to edit Master title style</a:t>
            </a:r>
            <a:endParaRPr/>
          </a:p>
        </p:txBody>
      </p:sp>
      <p:sp>
        <p:nvSpPr>
          <p:cNvPr id="3" name="Picture Placeholder 2"/>
          <p:cNvSpPr>
            <a:spLocks noGrp="1"/>
          </p:cNvSpPr>
          <p:nvPr>
            <p:ph type="pic" idx="1"/>
          </p:nvPr>
        </p:nvSpPr>
        <p:spPr>
          <a:xfrm rot="194096">
            <a:off x="4845353" y="731851"/>
            <a:ext cx="3496570" cy="3560437"/>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31823" y="1349845"/>
            <a:ext cx="3657600" cy="2993556"/>
          </a:xfrm>
        </p:spPr>
        <p:txBody>
          <a:bodyPr>
            <a:normAutofit/>
          </a:bodyPr>
          <a:lstStyle>
            <a:lvl1pPr marL="0" indent="0" algn="l">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A5DF6D-BC03-AC46-A1C0-34AF9EE4628D}" type="datetimeFigureOut">
              <a:rPr lang="en-US"/>
              <a:pPr/>
              <a:t>4/10/2012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64CD22-9E11-8142-9459-8EBA4BBB1E4E}"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32012" y="3247465"/>
            <a:ext cx="7907151" cy="695885"/>
          </a:xfrm>
        </p:spPr>
        <p:txBody>
          <a:bodyPr anchor="b" anchorCtr="0">
            <a:noAutofit/>
          </a:bodyPr>
          <a:lstStyle>
            <a:lvl1pPr algn="l">
              <a:defRPr sz="3600"/>
            </a:lvl1pPr>
          </a:lstStyle>
          <a:p>
            <a:r>
              <a:rPr lang="en-US"/>
              <a:t>Click to edit Master title style</a:t>
            </a:r>
            <a:endParaRPr/>
          </a:p>
        </p:txBody>
      </p:sp>
      <p:sp>
        <p:nvSpPr>
          <p:cNvPr id="3" name="Date Placeholder 2"/>
          <p:cNvSpPr>
            <a:spLocks noGrp="1"/>
          </p:cNvSpPr>
          <p:nvPr>
            <p:ph type="dt" sz="half" idx="10"/>
          </p:nvPr>
        </p:nvSpPr>
        <p:spPr/>
        <p:txBody>
          <a:bodyPr/>
          <a:lstStyle/>
          <a:p>
            <a:fld id="{29A5DF6D-BC03-AC46-A1C0-34AF9EE4628D}" type="datetimeFigureOut">
              <a:rPr lang="en-US"/>
              <a:pPr/>
              <a:t>4/10/2012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64CD22-9E11-8142-9459-8EBA4BBB1E4E}" type="slidenum">
              <a:rPr lang="en-US"/>
              <a:pPr/>
              <a:t>‹#›</a:t>
            </a:fld>
            <a:endParaRPr lang="en-US"/>
          </a:p>
        </p:txBody>
      </p:sp>
      <p:sp>
        <p:nvSpPr>
          <p:cNvPr id="7" name="Text Placeholder 6"/>
          <p:cNvSpPr>
            <a:spLocks noGrp="1"/>
          </p:cNvSpPr>
          <p:nvPr>
            <p:ph type="body" sz="quarter" idx="13"/>
          </p:nvPr>
        </p:nvSpPr>
        <p:spPr>
          <a:xfrm>
            <a:off x="634196" y="3943350"/>
            <a:ext cx="7904950" cy="74295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Picture Placeholder 2"/>
          <p:cNvSpPr>
            <a:spLocks noGrp="1"/>
          </p:cNvSpPr>
          <p:nvPr>
            <p:ph type="pic" idx="1"/>
          </p:nvPr>
        </p:nvSpPr>
        <p:spPr>
          <a:xfrm rot="319004">
            <a:off x="2075968" y="555757"/>
            <a:ext cx="4914362" cy="2430048"/>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9" name="Picture Placeholder 2"/>
          <p:cNvSpPr>
            <a:spLocks noGrp="1"/>
          </p:cNvSpPr>
          <p:nvPr>
            <p:ph type="pic" idx="14"/>
          </p:nvPr>
        </p:nvSpPr>
        <p:spPr>
          <a:xfrm rot="21346724">
            <a:off x="436037" y="370714"/>
            <a:ext cx="4663440" cy="2272502"/>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2" name="Title 1"/>
          <p:cNvSpPr>
            <a:spLocks noGrp="1"/>
          </p:cNvSpPr>
          <p:nvPr>
            <p:ph type="title"/>
          </p:nvPr>
        </p:nvSpPr>
        <p:spPr>
          <a:xfrm>
            <a:off x="632012" y="3247465"/>
            <a:ext cx="7907151" cy="695885"/>
          </a:xfrm>
        </p:spPr>
        <p:txBody>
          <a:bodyPr anchor="b" anchorCtr="0">
            <a:noAutofit/>
          </a:bodyPr>
          <a:lstStyle>
            <a:lvl1pPr algn="l">
              <a:defRPr sz="3600"/>
            </a:lvl1pPr>
          </a:lstStyle>
          <a:p>
            <a:r>
              <a:rPr lang="en-US"/>
              <a:t>Click to edit Master title style</a:t>
            </a:r>
            <a:endParaRPr/>
          </a:p>
        </p:txBody>
      </p:sp>
      <p:sp>
        <p:nvSpPr>
          <p:cNvPr id="3" name="Date Placeholder 2"/>
          <p:cNvSpPr>
            <a:spLocks noGrp="1"/>
          </p:cNvSpPr>
          <p:nvPr>
            <p:ph type="dt" sz="half" idx="10"/>
          </p:nvPr>
        </p:nvSpPr>
        <p:spPr/>
        <p:txBody>
          <a:bodyPr/>
          <a:lstStyle/>
          <a:p>
            <a:fld id="{29A5DF6D-BC03-AC46-A1C0-34AF9EE4628D}" type="datetimeFigureOut">
              <a:rPr lang="en-US"/>
              <a:pPr/>
              <a:t>4/10/2012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64CD22-9E11-8142-9459-8EBA4BBB1E4E}" type="slidenum">
              <a:rPr lang="en-US"/>
              <a:pPr/>
              <a:t>‹#›</a:t>
            </a:fld>
            <a:endParaRPr lang="en-US"/>
          </a:p>
        </p:txBody>
      </p:sp>
      <p:sp>
        <p:nvSpPr>
          <p:cNvPr id="7" name="Text Placeholder 6"/>
          <p:cNvSpPr>
            <a:spLocks noGrp="1"/>
          </p:cNvSpPr>
          <p:nvPr>
            <p:ph type="body" sz="quarter" idx="13"/>
          </p:nvPr>
        </p:nvSpPr>
        <p:spPr>
          <a:xfrm>
            <a:off x="634196" y="3943350"/>
            <a:ext cx="7904950" cy="74295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Picture Placeholder 2"/>
          <p:cNvSpPr>
            <a:spLocks noGrp="1"/>
          </p:cNvSpPr>
          <p:nvPr>
            <p:ph type="pic" idx="1"/>
          </p:nvPr>
        </p:nvSpPr>
        <p:spPr>
          <a:xfrm rot="152337">
            <a:off x="4118577" y="551665"/>
            <a:ext cx="4663440" cy="2272502"/>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a:p>
        </p:txBody>
      </p:sp>
      <p:sp>
        <p:nvSpPr>
          <p:cNvPr id="3" name="Vertical Text Placeholder 2"/>
          <p:cNvSpPr>
            <a:spLocks noGrp="1"/>
          </p:cNvSpPr>
          <p:nvPr>
            <p:ph type="body" orient="vert" idx="1"/>
          </p:nvPr>
        </p:nvSpPr>
        <p:spPr/>
        <p:txBody>
          <a:bodyPr vert="eaVert">
            <a:normAutofit/>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9A5DF6D-BC03-AC46-A1C0-34AF9EE4628D}" type="datetimeFigureOut">
              <a:rPr lang="en-US"/>
              <a:pPr/>
              <a:t>4/10/2012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64CD22-9E11-8142-9459-8EBA4BBB1E4E}"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72400" y="514351"/>
            <a:ext cx="757518" cy="4080510"/>
          </a:xfrm>
        </p:spPr>
        <p:txBody>
          <a:bodyPr vert="eaVert">
            <a:noAutofit/>
          </a:bodyPr>
          <a:lstStyle/>
          <a:p>
            <a:r>
              <a:rPr lang="en-US"/>
              <a:t>Click to edit Master title style</a:t>
            </a:r>
            <a:endParaRPr/>
          </a:p>
        </p:txBody>
      </p:sp>
      <p:sp>
        <p:nvSpPr>
          <p:cNvPr id="3" name="Vertical Text Placeholder 2"/>
          <p:cNvSpPr>
            <a:spLocks noGrp="1"/>
          </p:cNvSpPr>
          <p:nvPr>
            <p:ph type="body" orient="vert" idx="1"/>
          </p:nvPr>
        </p:nvSpPr>
        <p:spPr>
          <a:xfrm>
            <a:off x="631826" y="514351"/>
            <a:ext cx="6561137" cy="4080510"/>
          </a:xfrm>
        </p:spPr>
        <p:txBody>
          <a:bodyPr vert="eaVe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9A5DF6D-BC03-AC46-A1C0-34AF9EE4628D}" type="datetimeFigureOut">
              <a:rPr lang="en-US"/>
              <a:pPr/>
              <a:t>4/10/2012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64CD22-9E11-8142-9459-8EBA4BBB1E4E}"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normAutofit/>
          </a:bodyPr>
          <a:lstStyle>
            <a:lvl1pPr>
              <a:spcBef>
                <a:spcPts val="22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9A5DF6D-BC03-AC46-A1C0-34AF9EE4628D}" type="datetimeFigureOut">
              <a:rPr lang="en-US"/>
              <a:pPr/>
              <a:t>4/10/2012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64CD22-9E11-8142-9459-8EBA4BBB1E4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2152" y="3616655"/>
            <a:ext cx="8511989" cy="1085231"/>
          </a:xfrm>
        </p:spPr>
        <p:txBody>
          <a:bodyPr lIns="0" tIns="0" rIns="0" bIns="0" anchor="t">
            <a:noAutofit/>
          </a:bodyPr>
          <a:lstStyle>
            <a:lvl1pPr algn="l">
              <a:lnSpc>
                <a:spcPts val="13800"/>
              </a:lnSpc>
              <a:defRPr sz="13500" b="1" cap="none" spc="-250" baseline="0">
                <a:solidFill>
                  <a:schemeClr val="tx2"/>
                </a:solidFill>
              </a:defRPr>
            </a:lvl1pPr>
          </a:lstStyle>
          <a:p>
            <a:r>
              <a:rPr lang="en-US"/>
              <a:t>Click to edit Master title style</a:t>
            </a:r>
            <a:endParaRPr/>
          </a:p>
        </p:txBody>
      </p:sp>
      <p:sp>
        <p:nvSpPr>
          <p:cNvPr id="3" name="Text Placeholder 2"/>
          <p:cNvSpPr>
            <a:spLocks noGrp="1"/>
          </p:cNvSpPr>
          <p:nvPr>
            <p:ph type="body" idx="1"/>
          </p:nvPr>
        </p:nvSpPr>
        <p:spPr>
          <a:xfrm>
            <a:off x="384874" y="2644485"/>
            <a:ext cx="8355714" cy="953064"/>
          </a:xfrm>
        </p:spPr>
        <p:txBody>
          <a:bodyPr lIns="0" tIns="0" rIns="0" bIns="0" anchor="b">
            <a:normAutofit/>
          </a:bodyPr>
          <a:lstStyle>
            <a:lvl1pPr marL="0" indent="0" algn="l">
              <a:buNone/>
              <a:defRPr sz="4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302152" y="3616655"/>
            <a:ext cx="8511989" cy="1085231"/>
          </a:xfrm>
        </p:spPr>
        <p:txBody>
          <a:bodyPr lIns="0" tIns="0" rIns="0" bIns="0" anchor="t">
            <a:noAutofit/>
          </a:bodyPr>
          <a:lstStyle>
            <a:lvl1pPr algn="l">
              <a:lnSpc>
                <a:spcPts val="13800"/>
              </a:lnSpc>
              <a:defRPr sz="13500" b="1" cap="none" spc="-250" baseline="0">
                <a:solidFill>
                  <a:schemeClr val="tx2"/>
                </a:solidFill>
              </a:defRPr>
            </a:lvl1pPr>
          </a:lstStyle>
          <a:p>
            <a:r>
              <a:rPr lang="en-US"/>
              <a:t>Click to edit Master title style</a:t>
            </a:r>
            <a:endParaRPr/>
          </a:p>
        </p:txBody>
      </p:sp>
      <p:sp>
        <p:nvSpPr>
          <p:cNvPr id="3" name="Text Placeholder 2"/>
          <p:cNvSpPr>
            <a:spLocks noGrp="1"/>
          </p:cNvSpPr>
          <p:nvPr>
            <p:ph type="body" idx="1"/>
          </p:nvPr>
        </p:nvSpPr>
        <p:spPr>
          <a:xfrm>
            <a:off x="384874" y="2644485"/>
            <a:ext cx="4428426" cy="953064"/>
          </a:xfrm>
        </p:spPr>
        <p:txBody>
          <a:bodyPr lIns="0" tIns="0" rIns="0" bIns="0" anchor="b">
            <a:normAutofit/>
          </a:bodyPr>
          <a:lstStyle>
            <a:lvl1pPr marL="0" indent="0" algn="l">
              <a:buNone/>
              <a:defRPr sz="4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Picture Placeholder 2"/>
          <p:cNvSpPr>
            <a:spLocks noGrp="1"/>
          </p:cNvSpPr>
          <p:nvPr>
            <p:ph type="pic" idx="13"/>
          </p:nvPr>
        </p:nvSpPr>
        <p:spPr>
          <a:xfrm rot="21263043">
            <a:off x="5231118" y="195762"/>
            <a:ext cx="3433660" cy="3153026"/>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a:p>
        </p:txBody>
      </p:sp>
      <p:sp>
        <p:nvSpPr>
          <p:cNvPr id="3" name="Content Placeholder 2"/>
          <p:cNvSpPr>
            <a:spLocks noGrp="1"/>
          </p:cNvSpPr>
          <p:nvPr>
            <p:ph sz="half" idx="1"/>
          </p:nvPr>
        </p:nvSpPr>
        <p:spPr>
          <a:xfrm>
            <a:off x="632012" y="1543051"/>
            <a:ext cx="3863788" cy="3051572"/>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661646" y="1543051"/>
            <a:ext cx="3867912" cy="3051572"/>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29A5DF6D-BC03-AC46-A1C0-34AF9EE4628D}" type="datetimeFigureOut">
              <a:rPr lang="en-US"/>
              <a:pPr/>
              <a:t>4/10/2012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64CD22-9E11-8142-9459-8EBA4BBB1E4E}"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2775" y="437029"/>
            <a:ext cx="7918450" cy="591671"/>
          </a:xfrm>
        </p:spPr>
        <p:txBody>
          <a:bodyPr>
            <a:noAutofit/>
          </a:bodyPr>
          <a:lstStyle>
            <a:lvl1pPr>
              <a:defRPr/>
            </a:lvl1pPr>
          </a:lstStyle>
          <a:p>
            <a:r>
              <a:rPr lang="en-US"/>
              <a:t>Click to edit Master title style</a:t>
            </a:r>
            <a:endParaRPr/>
          </a:p>
        </p:txBody>
      </p:sp>
      <p:sp>
        <p:nvSpPr>
          <p:cNvPr id="3" name="Text Placeholder 2"/>
          <p:cNvSpPr>
            <a:spLocks noGrp="1"/>
          </p:cNvSpPr>
          <p:nvPr>
            <p:ph type="body" idx="1"/>
          </p:nvPr>
        </p:nvSpPr>
        <p:spPr>
          <a:xfrm>
            <a:off x="635545" y="1159809"/>
            <a:ext cx="3867912" cy="348713"/>
          </a:xfrm>
        </p:spPr>
        <p:txBody>
          <a:bodyPr anchor="b">
            <a:noAutofit/>
          </a:bodyPr>
          <a:lstStyle>
            <a:lvl1pPr marL="0" indent="0" algn="ctr">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936" y="1610915"/>
            <a:ext cx="3867912" cy="2963466"/>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663313" y="1158764"/>
            <a:ext cx="3867912" cy="349758"/>
          </a:xfrm>
        </p:spPr>
        <p:txBody>
          <a:bodyPr anchor="b">
            <a:noAutofit/>
          </a:bodyPr>
          <a:lstStyle>
            <a:lvl1pPr marL="0" indent="0" algn="ctr">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313" y="1610915"/>
            <a:ext cx="3867912" cy="2963466"/>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29A5DF6D-BC03-AC46-A1C0-34AF9EE4628D}" type="datetimeFigureOut">
              <a:rPr lang="en-US"/>
              <a:pPr/>
              <a:t>4/10/2012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64CD22-9E11-8142-9459-8EBA4BBB1E4E}" type="slidenum">
              <a:rPr lang="en-US"/>
              <a:pPr/>
              <a:t>‹#›</a:t>
            </a:fld>
            <a:endParaRPr lang="en-US"/>
          </a:p>
        </p:txBody>
      </p:sp>
      <p:sp>
        <p:nvSpPr>
          <p:cNvPr id="12" name="Rectangle 11"/>
          <p:cNvSpPr/>
          <p:nvPr/>
        </p:nvSpPr>
        <p:spPr>
          <a:xfrm flipH="1">
            <a:off x="4574241" y="1270887"/>
            <a:ext cx="18288" cy="329184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flipH="1">
            <a:off x="4574241" y="1270887"/>
            <a:ext cx="18288" cy="329184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4574241" y="1270887"/>
            <a:ext cx="18288" cy="329184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flipH="1">
            <a:off x="4574241" y="1270887"/>
            <a:ext cx="18288" cy="329184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9A5DF6D-BC03-AC46-A1C0-34AF9EE4628D}" type="datetimeFigureOut">
              <a:rPr lang="en-US"/>
              <a:pPr/>
              <a:t>4/10/2012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64CD22-9E11-8142-9459-8EBA4BBB1E4E}"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A5DF6D-BC03-AC46-A1C0-34AF9EE4628D}" type="datetimeFigureOut">
              <a:rPr lang="en-US"/>
              <a:pPr/>
              <a:t>4/10/2012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64CD22-9E11-8142-9459-8EBA4BBB1E4E}"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1825" y="1290077"/>
            <a:ext cx="3657600" cy="871538"/>
          </a:xfrm>
        </p:spPr>
        <p:txBody>
          <a:bodyPr anchor="b">
            <a:noAutofit/>
          </a:bodyPr>
          <a:lstStyle>
            <a:lvl1pPr algn="ctr">
              <a:defRPr sz="3600" b="0"/>
            </a:lvl1pPr>
          </a:lstStyle>
          <a:p>
            <a:r>
              <a:rPr lang="en-US"/>
              <a:t>Click to edit Master title style</a:t>
            </a:r>
            <a:endParaRPr/>
          </a:p>
        </p:txBody>
      </p:sp>
      <p:sp>
        <p:nvSpPr>
          <p:cNvPr id="3" name="Content Placeholder 2"/>
          <p:cNvSpPr>
            <a:spLocks noGrp="1"/>
          </p:cNvSpPr>
          <p:nvPr>
            <p:ph idx="1"/>
          </p:nvPr>
        </p:nvSpPr>
        <p:spPr>
          <a:xfrm>
            <a:off x="4692650" y="494179"/>
            <a:ext cx="3819338" cy="4100444"/>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31825" y="2158253"/>
            <a:ext cx="3657600" cy="1754841"/>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A5DF6D-BC03-AC46-A1C0-34AF9EE4628D}" type="datetimeFigureOut">
              <a:rPr lang="en-US"/>
              <a:pPr/>
              <a:t>4/10/2012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974DF9-AD47-4691-BA21-BBFCE3637A9A}" type="slidenum">
              <a:rPr kumimoji="0" lang="en-US" smtClean="0"/>
              <a:pPr/>
              <a:t>‹#›</a:t>
            </a:fld>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775" y="437029"/>
            <a:ext cx="7918450" cy="591671"/>
          </a:xfrm>
          <a:prstGeom prst="rect">
            <a:avLst/>
          </a:prstGeom>
        </p:spPr>
        <p:txBody>
          <a:bodyPr vert="horz" lIns="91440" tIns="45720" rIns="91440" bIns="45720" rtlCol="0" anchor="t" anchorCtr="0">
            <a:normAutofit/>
          </a:bodyPr>
          <a:lstStyle/>
          <a:p>
            <a:r>
              <a:rPr lang="en-US"/>
              <a:t>Click to edit Master title style</a:t>
            </a:r>
            <a:endParaRPr/>
          </a:p>
        </p:txBody>
      </p:sp>
      <p:sp>
        <p:nvSpPr>
          <p:cNvPr id="3" name="Text Placeholder 2"/>
          <p:cNvSpPr>
            <a:spLocks noGrp="1"/>
          </p:cNvSpPr>
          <p:nvPr>
            <p:ph type="body" idx="1"/>
          </p:nvPr>
        </p:nvSpPr>
        <p:spPr>
          <a:xfrm>
            <a:off x="988358" y="1533525"/>
            <a:ext cx="7167284" cy="306109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457200" y="4706471"/>
            <a:ext cx="1600200" cy="273844"/>
          </a:xfrm>
          <a:prstGeom prst="rect">
            <a:avLst/>
          </a:prstGeom>
        </p:spPr>
        <p:txBody>
          <a:bodyPr vert="horz" lIns="91440" tIns="45720" rIns="91440" bIns="45720" rtlCol="0" anchor="ctr"/>
          <a:lstStyle>
            <a:lvl1pPr algn="l">
              <a:defRPr sz="1100">
                <a:solidFill>
                  <a:schemeClr val="tx2"/>
                </a:solidFill>
              </a:defRPr>
            </a:lvl1pPr>
          </a:lstStyle>
          <a:p>
            <a:fld id="{29A5DF6D-BC03-AC46-A1C0-34AF9EE4628D}" type="datetimeFigureOut">
              <a:rPr lang="en-US"/>
              <a:pPr/>
              <a:t>4/10/2012</a:t>
            </a:fld>
            <a:endParaRPr lang="en-US"/>
          </a:p>
        </p:txBody>
      </p:sp>
      <p:sp>
        <p:nvSpPr>
          <p:cNvPr id="5" name="Footer Placeholder 4"/>
          <p:cNvSpPr>
            <a:spLocks noGrp="1"/>
          </p:cNvSpPr>
          <p:nvPr>
            <p:ph type="ftr" sz="quarter" idx="3"/>
          </p:nvPr>
        </p:nvSpPr>
        <p:spPr>
          <a:xfrm>
            <a:off x="2205318" y="4706471"/>
            <a:ext cx="5643282" cy="273844"/>
          </a:xfrm>
          <a:prstGeom prst="rect">
            <a:avLst/>
          </a:prstGeom>
        </p:spPr>
        <p:txBody>
          <a:bodyPr vert="horz" lIns="91440" tIns="45720" rIns="91440" bIns="45720" rtlCol="0" anchor="ctr"/>
          <a:lstStyle>
            <a:lvl1pPr algn="l">
              <a:defRPr sz="1100">
                <a:solidFill>
                  <a:schemeClr val="tx2"/>
                </a:solidFill>
              </a:defRPr>
            </a:lvl1pPr>
          </a:lstStyle>
          <a:p>
            <a:endParaRPr lang="en-US"/>
          </a:p>
        </p:txBody>
      </p:sp>
      <p:sp>
        <p:nvSpPr>
          <p:cNvPr id="6" name="Slide Number Placeholder 5"/>
          <p:cNvSpPr>
            <a:spLocks noGrp="1"/>
          </p:cNvSpPr>
          <p:nvPr>
            <p:ph type="sldNum" sz="quarter" idx="4"/>
          </p:nvPr>
        </p:nvSpPr>
        <p:spPr>
          <a:xfrm>
            <a:off x="8077200" y="4706471"/>
            <a:ext cx="609600" cy="273844"/>
          </a:xfrm>
          <a:prstGeom prst="rect">
            <a:avLst/>
          </a:prstGeom>
        </p:spPr>
        <p:txBody>
          <a:bodyPr vert="horz" lIns="91440" tIns="45720" rIns="91440" bIns="45720" rtlCol="0" anchor="ctr"/>
          <a:lstStyle>
            <a:lvl1pPr algn="r">
              <a:defRPr sz="1400">
                <a:solidFill>
                  <a:schemeClr val="tx2"/>
                </a:solidFill>
              </a:defRPr>
            </a:lvl1pPr>
          </a:lstStyle>
          <a:p>
            <a:fld id="{9C64CD22-9E11-8142-9459-8EBA4BBB1E4E}" type="slidenum">
              <a:rPr lang="en-US"/>
              <a:pPr/>
              <a:t>‹#›</a:t>
            </a:fld>
            <a:endParaRPr lang="en-US"/>
          </a:p>
        </p:txBody>
      </p:sp>
    </p:spTree>
  </p:cSld>
  <p:clrMap bg1="dk1" tx1="lt1" bg2="dk2" tx2="lt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 id="2147484347" r:id="rId12"/>
    <p:sldLayoutId id="2147484348" r:id="rId13"/>
    <p:sldLayoutId id="2147484349" r:id="rId14"/>
  </p:sldLayoutIdLst>
  <p:txStyles>
    <p:titleStyle>
      <a:lvl1pPr algn="ctr" defTabSz="914400" rtl="0" eaLnBrk="1" latinLnBrk="0" hangingPunct="1">
        <a:spcBef>
          <a:spcPct val="0"/>
        </a:spcBef>
        <a:buNone/>
        <a:defRPr sz="4200" kern="1200">
          <a:solidFill>
            <a:schemeClr val="accent1"/>
          </a:solidFill>
          <a:latin typeface="+mj-lt"/>
          <a:ea typeface="+mj-ea"/>
          <a:cs typeface="+mj-cs"/>
        </a:defRPr>
      </a:lvl1pPr>
    </p:titleStyle>
    <p:bodyStyle>
      <a:lvl1pPr marL="342900" indent="-342900" algn="l" defTabSz="914400" rtl="0" eaLnBrk="1" latinLnBrk="0" hangingPunct="1">
        <a:spcBef>
          <a:spcPct val="20000"/>
        </a:spcBef>
        <a:buClr>
          <a:schemeClr val="bg2"/>
        </a:buClr>
        <a:buSzPct val="90000"/>
        <a:buFont typeface="Wingdings 2" pitchFamily="18" charset="2"/>
        <a:buChar char="Ü"/>
        <a:defRPr sz="2200" kern="1200">
          <a:solidFill>
            <a:schemeClr val="tx1"/>
          </a:solidFill>
          <a:latin typeface="+mn-lt"/>
          <a:ea typeface="+mn-ea"/>
          <a:cs typeface="+mn-cs"/>
        </a:defRPr>
      </a:lvl1pPr>
      <a:lvl2pPr marL="685800" indent="-336550" algn="l" defTabSz="914400" rtl="0" eaLnBrk="1" latinLnBrk="0" hangingPunct="1">
        <a:spcBef>
          <a:spcPct val="20000"/>
        </a:spcBef>
        <a:buClr>
          <a:schemeClr val="bg2">
            <a:lumMod val="60000"/>
            <a:lumOff val="40000"/>
          </a:schemeClr>
        </a:buClr>
        <a:buSzPct val="90000"/>
        <a:buFont typeface="Wingdings 2" pitchFamily="18" charset="2"/>
        <a:buChar char="Ü"/>
        <a:defRPr sz="2000" kern="1200">
          <a:solidFill>
            <a:schemeClr val="tx1"/>
          </a:solidFill>
          <a:latin typeface="+mn-lt"/>
          <a:ea typeface="+mn-ea"/>
          <a:cs typeface="+mn-cs"/>
        </a:defRPr>
      </a:lvl2pPr>
      <a:lvl3pPr marL="1035050" indent="-349250" algn="l" defTabSz="914400" rtl="0" eaLnBrk="1" latinLnBrk="0" hangingPunct="1">
        <a:spcBef>
          <a:spcPct val="20000"/>
        </a:spcBef>
        <a:buClr>
          <a:schemeClr val="bg2"/>
        </a:buClr>
        <a:buSzPct val="90000"/>
        <a:buFont typeface="Wingdings 2" pitchFamily="18" charset="2"/>
        <a:buChar char="Ü"/>
        <a:defRPr sz="1800" kern="1200">
          <a:solidFill>
            <a:schemeClr val="tx1"/>
          </a:solidFill>
          <a:latin typeface="+mn-lt"/>
          <a:ea typeface="+mn-ea"/>
          <a:cs typeface="+mn-cs"/>
        </a:defRPr>
      </a:lvl3pPr>
      <a:lvl4pPr marL="1371600" indent="-336550" algn="l" defTabSz="914400" rtl="0" eaLnBrk="1" latinLnBrk="0" hangingPunct="1">
        <a:spcBef>
          <a:spcPct val="20000"/>
        </a:spcBef>
        <a:buClr>
          <a:schemeClr val="bg2">
            <a:lumMod val="60000"/>
            <a:lumOff val="40000"/>
          </a:schemeClr>
        </a:buClr>
        <a:buSzPct val="90000"/>
        <a:buFont typeface="Wingdings 2" pitchFamily="18" charset="2"/>
        <a:buChar char="Ü"/>
        <a:defRPr sz="1800" kern="1200">
          <a:solidFill>
            <a:schemeClr val="tx1"/>
          </a:solidFill>
          <a:latin typeface="+mn-lt"/>
          <a:ea typeface="+mn-ea"/>
          <a:cs typeface="+mn-cs"/>
        </a:defRPr>
      </a:lvl4pPr>
      <a:lvl5pPr marL="1720850" indent="-349250" algn="l" defTabSz="914400" rtl="0" eaLnBrk="1" latinLnBrk="0" hangingPunct="1">
        <a:spcBef>
          <a:spcPct val="20000"/>
        </a:spcBef>
        <a:buClr>
          <a:schemeClr val="bg2"/>
        </a:buClr>
        <a:buSzPct val="90000"/>
        <a:buFont typeface="Wingdings 2" pitchFamily="18" charset="2"/>
        <a:buChar char="Ü"/>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9.png"/><Relationship Id="rId7" Type="http://schemas.openxmlformats.org/officeDocument/2006/relationships/diagramQuickStyle" Target="../diagrams/quickStyle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png"/><Relationship Id="rId9" Type="http://schemas.microsoft.com/office/2007/relationships/diagramDrawing" Target="../diagrams/drawing1.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9.png"/><Relationship Id="rId7" Type="http://schemas.openxmlformats.org/officeDocument/2006/relationships/diagramQuickStyle" Target="../diagrams/quickStyle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png"/><Relationship Id="rId4" Type="http://schemas.openxmlformats.org/officeDocument/2006/relationships/image" Target="../media/image20.png"/><Relationship Id="rId9" Type="http://schemas.microsoft.com/office/2007/relationships/diagramDrawing" Target="../diagrams/drawing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9.png"/><Relationship Id="rId18" Type="http://schemas.openxmlformats.org/officeDocument/2006/relationships/image" Target="../media/image14.pn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28.png"/><Relationship Id="rId17" Type="http://schemas.openxmlformats.org/officeDocument/2006/relationships/image" Target="../media/image15.png"/><Relationship Id="rId2" Type="http://schemas.openxmlformats.org/officeDocument/2006/relationships/notesSlide" Target="../notesSlides/notesSlide19.xml"/><Relationship Id="rId16"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Colors" Target="../diagrams/colors6.xml"/><Relationship Id="rId11" Type="http://schemas.openxmlformats.org/officeDocument/2006/relationships/image" Target="../media/image27.png"/><Relationship Id="rId5" Type="http://schemas.openxmlformats.org/officeDocument/2006/relationships/diagramQuickStyle" Target="../diagrams/quickStyle6.xml"/><Relationship Id="rId15" Type="http://schemas.openxmlformats.org/officeDocument/2006/relationships/image" Target="../media/image31.png"/><Relationship Id="rId10" Type="http://schemas.openxmlformats.org/officeDocument/2006/relationships/image" Target="../media/image26.png"/><Relationship Id="rId19" Type="http://schemas.openxmlformats.org/officeDocument/2006/relationships/image" Target="../media/image32.png"/><Relationship Id="rId4" Type="http://schemas.openxmlformats.org/officeDocument/2006/relationships/diagramLayout" Target="../diagrams/layout6.xml"/><Relationship Id="rId9" Type="http://schemas.openxmlformats.org/officeDocument/2006/relationships/image" Target="../media/image8.png"/><Relationship Id="rId1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9144000" cy="5143500"/>
          </a:xfrm>
          <a:prstGeom prst="rect">
            <a:avLst/>
          </a:prstGeom>
        </p:spPr>
      </p:pic>
      <p:sp>
        <p:nvSpPr>
          <p:cNvPr id="3" name="Rectangle 2"/>
          <p:cNvSpPr/>
          <p:nvPr/>
        </p:nvSpPr>
        <p:spPr>
          <a:xfrm>
            <a:off x="2" y="3834068"/>
            <a:ext cx="9143999" cy="99695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a:solidFill>
                  <a:schemeClr val="tx1"/>
                </a:solidFill>
              </a:rPr>
              <a:t>How the cloud is transforming</a:t>
            </a:r>
          </a:p>
          <a:p>
            <a:pPr algn="ctr"/>
            <a:r>
              <a:rPr lang="en-US" sz="3200">
                <a:solidFill>
                  <a:schemeClr val="tx1"/>
                </a:solidFill>
              </a:rPr>
              <a:t>production as we know it</a:t>
            </a:r>
          </a:p>
        </p:txBody>
      </p:sp>
      <p:pic>
        <p:nvPicPr>
          <p:cNvPr id="10" name="Picture 9" descr="nab-logo.png"/>
          <p:cNvPicPr>
            <a:picLocks noChangeAspect="1"/>
          </p:cNvPicPr>
          <p:nvPr/>
        </p:nvPicPr>
        <p:blipFill>
          <a:blip r:embed="rId4"/>
          <a:stretch>
            <a:fillRect/>
          </a:stretch>
        </p:blipFill>
        <p:spPr>
          <a:xfrm>
            <a:off x="7078136" y="133915"/>
            <a:ext cx="1927909" cy="43315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28851" y="1948170"/>
            <a:ext cx="5502754" cy="1015663"/>
          </a:xfrm>
          <a:prstGeom prst="rect">
            <a:avLst/>
          </a:prstGeom>
          <a:noFill/>
        </p:spPr>
        <p:txBody>
          <a:bodyPr wrap="square" rtlCol="0">
            <a:spAutoFit/>
          </a:bodyPr>
          <a:lstStyle/>
          <a:p>
            <a:pPr algn="ctr"/>
            <a:r>
              <a:rPr lang="en-US" sz="6000">
                <a:solidFill>
                  <a:srgbClr val="FFFFFF"/>
                </a:solidFill>
              </a:rPr>
              <a:t>Big deal?</a:t>
            </a:r>
          </a:p>
        </p:txBody>
      </p:sp>
      <p:pic>
        <p:nvPicPr>
          <p:cNvPr id="4" name="Picture 3" descr="nab-logo.png"/>
          <p:cNvPicPr>
            <a:picLocks noChangeAspect="1"/>
          </p:cNvPicPr>
          <p:nvPr/>
        </p:nvPicPr>
        <p:blipFill>
          <a:blip r:embed="rId3"/>
          <a:stretch>
            <a:fillRect/>
          </a:stretch>
        </p:blipFill>
        <p:spPr>
          <a:xfrm>
            <a:off x="7078136" y="133915"/>
            <a:ext cx="1927909" cy="433150"/>
          </a:xfrm>
          <a:prstGeom prst="rect">
            <a:avLst/>
          </a:prstGeom>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751878" y="1954934"/>
            <a:ext cx="3794980" cy="1316589"/>
            <a:chOff x="3751878" y="1954934"/>
            <a:chExt cx="3794980" cy="1316589"/>
          </a:xfrm>
        </p:grpSpPr>
        <p:sp>
          <p:nvSpPr>
            <p:cNvPr id="4" name="Rounded Rectangle 3"/>
            <p:cNvSpPr/>
            <p:nvPr/>
          </p:nvSpPr>
          <p:spPr>
            <a:xfrm>
              <a:off x="5226977" y="1954934"/>
              <a:ext cx="2319881" cy="131658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800">
                  <a:latin typeface="Arial Black"/>
                  <a:cs typeface="Arial Black"/>
                </a:rPr>
                <a:t>2014</a:t>
              </a:r>
            </a:p>
            <a:p>
              <a:pPr algn="ctr"/>
              <a:r>
                <a:rPr lang="en-US" sz="3800">
                  <a:solidFill>
                    <a:schemeClr val="tx2">
                      <a:lumMod val="90000"/>
                    </a:schemeClr>
                  </a:solidFill>
                  <a:latin typeface="Arial Black"/>
                  <a:cs typeface="Arial Black"/>
                </a:rPr>
                <a:t>$55 B</a:t>
              </a:r>
            </a:p>
          </p:txBody>
        </p:sp>
        <p:sp>
          <p:nvSpPr>
            <p:cNvPr id="6" name="Right Arrow 5"/>
            <p:cNvSpPr/>
            <p:nvPr/>
          </p:nvSpPr>
          <p:spPr>
            <a:xfrm>
              <a:off x="3751878" y="2405753"/>
              <a:ext cx="1475099" cy="48115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Rounded Rectangle 6"/>
          <p:cNvSpPr/>
          <p:nvPr/>
        </p:nvSpPr>
        <p:spPr>
          <a:xfrm>
            <a:off x="1837278" y="1954934"/>
            <a:ext cx="2319881" cy="131658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800">
                <a:latin typeface="Arial Black"/>
                <a:cs typeface="Arial Black"/>
              </a:rPr>
              <a:t>2010</a:t>
            </a:r>
          </a:p>
          <a:p>
            <a:pPr algn="ctr"/>
            <a:r>
              <a:rPr lang="en-US" sz="3800">
                <a:solidFill>
                  <a:schemeClr val="tx2">
                    <a:lumMod val="90000"/>
                  </a:schemeClr>
                </a:solidFill>
                <a:latin typeface="Arial Black"/>
                <a:cs typeface="Arial Black"/>
              </a:rPr>
              <a:t>$20 B</a:t>
            </a:r>
          </a:p>
        </p:txBody>
      </p:sp>
      <p:pic>
        <p:nvPicPr>
          <p:cNvPr id="9" name="Picture 8" descr="nab-logo.png"/>
          <p:cNvPicPr>
            <a:picLocks noChangeAspect="1"/>
          </p:cNvPicPr>
          <p:nvPr/>
        </p:nvPicPr>
        <p:blipFill>
          <a:blip r:embed="rId3"/>
          <a:stretch>
            <a:fillRect/>
          </a:stretch>
        </p:blipFill>
        <p:spPr>
          <a:xfrm>
            <a:off x="7078136" y="133915"/>
            <a:ext cx="1927909" cy="4331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nvGraphicFramePr>
        <p:xfrm>
          <a:off x="1095888" y="970096"/>
          <a:ext cx="6850392" cy="3379506"/>
        </p:xfrm>
        <a:graphic>
          <a:graphicData uri="http://schemas.openxmlformats.org/drawingml/2006/table">
            <a:tbl>
              <a:tblPr/>
              <a:tblGrid>
                <a:gridCol w="417116"/>
                <a:gridCol w="2219629"/>
                <a:gridCol w="1654674"/>
                <a:gridCol w="2558973"/>
              </a:tblGrid>
              <a:tr h="259962">
                <a:tc>
                  <a:txBody>
                    <a:bodyPr/>
                    <a:lstStyle/>
                    <a:p>
                      <a:pPr algn="ctr" fontAlgn="b"/>
                      <a:endParaRPr lang="en-US" sz="1200" b="0" i="0" u="none" strike="noStrike">
                        <a:latin typeface="Verdana"/>
                      </a:endParaRPr>
                    </a:p>
                  </a:txBody>
                  <a:tcPr marL="8139" marR="8139" marT="8139" marB="0" anchor="b">
                    <a:lnL>
                      <a:noFill/>
                    </a:lnL>
                    <a:lnR>
                      <a:noFill/>
                    </a:lnR>
                    <a:lnT>
                      <a:noFill/>
                    </a:lnT>
                    <a:lnB>
                      <a:noFill/>
                    </a:lnB>
                  </a:tcPr>
                </a:tc>
                <a:tc>
                  <a:txBody>
                    <a:bodyPr/>
                    <a:lstStyle/>
                    <a:p>
                      <a:pPr algn="l" fontAlgn="b"/>
                      <a:endParaRPr lang="en-US" sz="1200" b="0" i="0" u="none" strike="noStrike">
                        <a:latin typeface="Verdana"/>
                      </a:endParaRPr>
                    </a:p>
                  </a:txBody>
                  <a:tcPr marL="8139" marR="8139" marT="8139" marB="0" anchor="b">
                    <a:lnL>
                      <a:noFill/>
                    </a:lnL>
                    <a:lnR>
                      <a:noFill/>
                    </a:lnR>
                    <a:lnT>
                      <a:noFill/>
                    </a:lnT>
                    <a:lnB>
                      <a:noFill/>
                    </a:lnB>
                  </a:tcPr>
                </a:tc>
                <a:tc>
                  <a:txBody>
                    <a:bodyPr/>
                    <a:lstStyle/>
                    <a:p>
                      <a:pPr algn="ctr" fontAlgn="b"/>
                      <a:r>
                        <a:rPr lang="en-US" sz="1200" b="1" i="0" u="none" strike="noStrike">
                          <a:latin typeface="Verdana"/>
                        </a:rPr>
                        <a:t>Revenue (billions)</a:t>
                      </a:r>
                    </a:p>
                  </a:txBody>
                  <a:tcPr marL="8139" marR="8139" marT="8139" marB="0" anchor="b">
                    <a:lnL>
                      <a:noFill/>
                    </a:lnL>
                    <a:lnR>
                      <a:noFill/>
                    </a:lnR>
                    <a:lnT>
                      <a:noFill/>
                    </a:lnT>
                    <a:lnB>
                      <a:noFill/>
                    </a:lnB>
                  </a:tcPr>
                </a:tc>
                <a:tc>
                  <a:txBody>
                    <a:bodyPr/>
                    <a:lstStyle/>
                    <a:p>
                      <a:pPr algn="ctr" fontAlgn="b"/>
                      <a:r>
                        <a:rPr lang="en-US" sz="1200" b="1" i="0" u="none" strike="noStrike">
                          <a:latin typeface="Verdana"/>
                        </a:rPr>
                        <a:t>Annual growth rate</a:t>
                      </a:r>
                    </a:p>
                  </a:txBody>
                  <a:tcPr marL="8139" marR="8139" marT="8139" marB="0" anchor="b">
                    <a:lnL>
                      <a:noFill/>
                    </a:lnL>
                    <a:lnR>
                      <a:noFill/>
                    </a:lnR>
                    <a:lnT>
                      <a:noFill/>
                    </a:lnT>
                    <a:lnB>
                      <a:noFill/>
                    </a:lnB>
                  </a:tcPr>
                </a:tc>
              </a:tr>
              <a:tr h="259962">
                <a:tc>
                  <a:txBody>
                    <a:bodyPr/>
                    <a:lstStyle/>
                    <a:p>
                      <a:pPr algn="ctr" fontAlgn="b"/>
                      <a:endParaRPr lang="en-US" sz="1200" b="0" i="0" u="none" strike="noStrike">
                        <a:latin typeface="Verdana"/>
                      </a:endParaRPr>
                    </a:p>
                  </a:txBody>
                  <a:tcPr marL="8139" marR="8139" marT="8139" marB="0" anchor="b">
                    <a:lnL>
                      <a:noFill/>
                    </a:lnL>
                    <a:lnR>
                      <a:noFill/>
                    </a:lnR>
                    <a:lnT>
                      <a:noFill/>
                    </a:lnT>
                    <a:lnB>
                      <a:noFill/>
                    </a:lnB>
                  </a:tcPr>
                </a:tc>
                <a:tc>
                  <a:txBody>
                    <a:bodyPr/>
                    <a:lstStyle/>
                    <a:p>
                      <a:pPr algn="l" fontAlgn="b"/>
                      <a:endParaRPr lang="en-US" sz="1200" b="0" i="0" u="none" strike="noStrike">
                        <a:latin typeface="Verdana"/>
                      </a:endParaRPr>
                    </a:p>
                  </a:txBody>
                  <a:tcPr marL="8139" marR="8139" marT="8139" marB="0" anchor="b">
                    <a:lnL>
                      <a:noFill/>
                    </a:lnL>
                    <a:lnR>
                      <a:noFill/>
                    </a:lnR>
                    <a:lnT>
                      <a:noFill/>
                    </a:lnT>
                    <a:lnB>
                      <a:noFill/>
                    </a:lnB>
                  </a:tcPr>
                </a:tc>
                <a:tc>
                  <a:txBody>
                    <a:bodyPr/>
                    <a:lstStyle/>
                    <a:p>
                      <a:pPr algn="ctr" fontAlgn="b"/>
                      <a:r>
                        <a:rPr lang="en-US" sz="1200" b="1" i="0" u="none" strike="noStrike">
                          <a:latin typeface="Verdana"/>
                        </a:rPr>
                        <a:t>2010</a:t>
                      </a:r>
                    </a:p>
                  </a:txBody>
                  <a:tcPr marL="8139" marR="8139" marT="8139" marB="0" anchor="b">
                    <a:lnL>
                      <a:noFill/>
                    </a:lnL>
                    <a:lnR>
                      <a:noFill/>
                    </a:lnR>
                    <a:lnT>
                      <a:noFill/>
                    </a:lnT>
                    <a:lnB>
                      <a:noFill/>
                    </a:lnB>
                  </a:tcPr>
                </a:tc>
                <a:tc>
                  <a:txBody>
                    <a:bodyPr/>
                    <a:lstStyle/>
                    <a:p>
                      <a:pPr algn="ctr" fontAlgn="b"/>
                      <a:r>
                        <a:rPr lang="en-US" sz="1200" b="1" i="0" u="none" strike="noStrike">
                          <a:latin typeface="Verdana"/>
                        </a:rPr>
                        <a:t>2011-2014</a:t>
                      </a:r>
                    </a:p>
                  </a:txBody>
                  <a:tcPr marL="8139" marR="8139" marT="8139" marB="0" anchor="b">
                    <a:lnL>
                      <a:noFill/>
                    </a:lnL>
                    <a:lnR>
                      <a:noFill/>
                    </a:lnR>
                    <a:lnT>
                      <a:noFill/>
                    </a:lnT>
                    <a:lnB>
                      <a:noFill/>
                    </a:lnB>
                  </a:tcPr>
                </a:tc>
              </a:tr>
              <a:tr h="259962">
                <a:tc>
                  <a:txBody>
                    <a:bodyPr/>
                    <a:lstStyle/>
                    <a:p>
                      <a:pPr algn="ctr" fontAlgn="b"/>
                      <a:endParaRPr lang="en-US" sz="1200" b="0" i="0" u="none" strike="noStrike">
                        <a:latin typeface="Verdana"/>
                      </a:endParaRPr>
                    </a:p>
                  </a:txBody>
                  <a:tcPr marL="8139" marR="8139" marT="8139" marB="0" anchor="b">
                    <a:lnL>
                      <a:noFill/>
                    </a:lnL>
                    <a:lnR>
                      <a:noFill/>
                    </a:lnR>
                    <a:lnT>
                      <a:noFill/>
                    </a:lnT>
                    <a:lnB>
                      <a:noFill/>
                    </a:lnB>
                  </a:tcPr>
                </a:tc>
                <a:tc>
                  <a:txBody>
                    <a:bodyPr/>
                    <a:lstStyle/>
                    <a:p>
                      <a:pPr algn="l" fontAlgn="b"/>
                      <a:endParaRPr lang="en-US" sz="1200" b="0" i="0" u="none" strike="noStrike">
                        <a:latin typeface="Verdana"/>
                      </a:endParaRPr>
                    </a:p>
                  </a:txBody>
                  <a:tcPr marL="8139" marR="8139" marT="8139" marB="0" anchor="b">
                    <a:lnL>
                      <a:noFill/>
                    </a:lnL>
                    <a:lnR>
                      <a:noFill/>
                    </a:lnR>
                    <a:lnT>
                      <a:noFill/>
                    </a:lnT>
                    <a:lnB>
                      <a:noFill/>
                    </a:lnB>
                  </a:tcPr>
                </a:tc>
                <a:tc>
                  <a:txBody>
                    <a:bodyPr/>
                    <a:lstStyle/>
                    <a:p>
                      <a:pPr algn="ctr" fontAlgn="b"/>
                      <a:endParaRPr lang="en-US" sz="1200" b="0" i="0" u="none" strike="noStrike">
                        <a:latin typeface="Verdana"/>
                      </a:endParaRPr>
                    </a:p>
                  </a:txBody>
                  <a:tcPr marL="8139" marR="8139" marT="8139" marB="0" anchor="b">
                    <a:lnL>
                      <a:noFill/>
                    </a:lnL>
                    <a:lnR>
                      <a:noFill/>
                    </a:lnR>
                    <a:lnT>
                      <a:noFill/>
                    </a:lnT>
                    <a:lnB>
                      <a:noFill/>
                    </a:lnB>
                  </a:tcPr>
                </a:tc>
                <a:tc>
                  <a:txBody>
                    <a:bodyPr/>
                    <a:lstStyle/>
                    <a:p>
                      <a:pPr algn="ctr" fontAlgn="b"/>
                      <a:endParaRPr lang="en-US" sz="1200" b="0" i="0" u="none" strike="noStrike">
                        <a:latin typeface="Verdana"/>
                      </a:endParaRPr>
                    </a:p>
                  </a:txBody>
                  <a:tcPr marL="8139" marR="8139" marT="8139" marB="0" anchor="b">
                    <a:lnL>
                      <a:noFill/>
                    </a:lnL>
                    <a:lnR>
                      <a:noFill/>
                    </a:lnR>
                    <a:lnT>
                      <a:noFill/>
                    </a:lnT>
                    <a:lnB>
                      <a:noFill/>
                    </a:lnB>
                  </a:tcPr>
                </a:tc>
              </a:tr>
              <a:tr h="259962">
                <a:tc>
                  <a:txBody>
                    <a:bodyPr/>
                    <a:lstStyle/>
                    <a:p>
                      <a:pPr algn="ctr" fontAlgn="b"/>
                      <a:r>
                        <a:rPr lang="en-US" sz="1200" b="0" i="0" u="none" strike="noStrike">
                          <a:latin typeface="Verdana"/>
                        </a:rPr>
                        <a:t>1</a:t>
                      </a:r>
                    </a:p>
                  </a:txBody>
                  <a:tcPr marL="8139" marR="8139" marT="8139" marB="0" anchor="b">
                    <a:lnL>
                      <a:noFill/>
                    </a:lnL>
                    <a:lnR>
                      <a:noFill/>
                    </a:lnR>
                    <a:lnT>
                      <a:noFill/>
                    </a:lnT>
                    <a:lnB>
                      <a:noFill/>
                    </a:lnB>
                  </a:tcPr>
                </a:tc>
                <a:tc>
                  <a:txBody>
                    <a:bodyPr/>
                    <a:lstStyle/>
                    <a:p>
                      <a:pPr algn="l" fontAlgn="b"/>
                      <a:r>
                        <a:rPr lang="en-US" sz="1200" b="0" i="0" u="none" strike="noStrike">
                          <a:latin typeface="Verdana"/>
                        </a:rPr>
                        <a:t>Cloud computing</a:t>
                      </a:r>
                    </a:p>
                  </a:txBody>
                  <a:tcPr marL="8139" marR="8139" marT="8139" marB="0" anchor="b">
                    <a:lnL>
                      <a:noFill/>
                    </a:lnL>
                    <a:lnR>
                      <a:noFill/>
                    </a:lnR>
                    <a:lnT>
                      <a:noFill/>
                    </a:lnT>
                    <a:lnB>
                      <a:noFill/>
                    </a:lnB>
                  </a:tcPr>
                </a:tc>
                <a:tc>
                  <a:txBody>
                    <a:bodyPr/>
                    <a:lstStyle/>
                    <a:p>
                      <a:pPr algn="ctr" fontAlgn="b"/>
                      <a:r>
                        <a:rPr lang="en-US" sz="1200" b="0" i="0" u="none" strike="noStrike">
                          <a:latin typeface="Verdana"/>
                        </a:rPr>
                        <a:t>20</a:t>
                      </a:r>
                    </a:p>
                  </a:txBody>
                  <a:tcPr marL="8139" marR="8139" marT="8139" marB="0" anchor="b">
                    <a:lnL>
                      <a:noFill/>
                    </a:lnL>
                    <a:lnR>
                      <a:noFill/>
                    </a:lnR>
                    <a:lnT>
                      <a:noFill/>
                    </a:lnT>
                    <a:lnB>
                      <a:noFill/>
                    </a:lnB>
                  </a:tcPr>
                </a:tc>
                <a:tc>
                  <a:txBody>
                    <a:bodyPr/>
                    <a:lstStyle/>
                    <a:p>
                      <a:pPr algn="ctr" fontAlgn="b"/>
                      <a:r>
                        <a:rPr lang="en-US" sz="1200" b="0" i="0" u="none" strike="noStrike">
                          <a:latin typeface="Verdana"/>
                        </a:rPr>
                        <a:t>25.0%</a:t>
                      </a:r>
                    </a:p>
                  </a:txBody>
                  <a:tcPr marL="8139" marR="8139" marT="8139" marB="0" anchor="b">
                    <a:lnL>
                      <a:noFill/>
                    </a:lnL>
                    <a:lnR>
                      <a:noFill/>
                    </a:lnR>
                    <a:lnT>
                      <a:noFill/>
                    </a:lnT>
                    <a:lnB>
                      <a:noFill/>
                    </a:lnB>
                  </a:tcPr>
                </a:tc>
              </a:tr>
              <a:tr h="259962">
                <a:tc>
                  <a:txBody>
                    <a:bodyPr/>
                    <a:lstStyle/>
                    <a:p>
                      <a:pPr algn="ctr" fontAlgn="b"/>
                      <a:r>
                        <a:rPr lang="en-US" sz="1200" b="0" i="0" u="none" strike="noStrike">
                          <a:latin typeface="Verdana"/>
                        </a:rPr>
                        <a:t>2</a:t>
                      </a:r>
                    </a:p>
                  </a:txBody>
                  <a:tcPr marL="8139" marR="8139" marT="8139" marB="0" anchor="b">
                    <a:lnL>
                      <a:noFill/>
                    </a:lnL>
                    <a:lnR>
                      <a:noFill/>
                    </a:lnR>
                    <a:lnT>
                      <a:noFill/>
                    </a:lnT>
                    <a:lnB>
                      <a:noFill/>
                    </a:lnB>
                  </a:tcPr>
                </a:tc>
                <a:tc>
                  <a:txBody>
                    <a:bodyPr/>
                    <a:lstStyle/>
                    <a:p>
                      <a:pPr algn="l" fontAlgn="b"/>
                      <a:r>
                        <a:rPr lang="en-US" sz="1200" b="0" i="0" u="none" strike="noStrike">
                          <a:latin typeface="Verdana"/>
                        </a:rPr>
                        <a:t>Voice over IP </a:t>
                      </a:r>
                    </a:p>
                  </a:txBody>
                  <a:tcPr marL="8139" marR="8139" marT="8139" marB="0" anchor="b">
                    <a:lnL>
                      <a:noFill/>
                    </a:lnL>
                    <a:lnR>
                      <a:noFill/>
                    </a:lnR>
                    <a:lnT>
                      <a:noFill/>
                    </a:lnT>
                    <a:lnB>
                      <a:noFill/>
                    </a:lnB>
                  </a:tcPr>
                </a:tc>
                <a:tc>
                  <a:txBody>
                    <a:bodyPr/>
                    <a:lstStyle/>
                    <a:p>
                      <a:pPr algn="ctr" fontAlgn="b"/>
                      <a:r>
                        <a:rPr lang="en-US" sz="1200" b="0" i="0" u="none" strike="noStrike">
                          <a:latin typeface="Verdana"/>
                        </a:rPr>
                        <a:t>12</a:t>
                      </a:r>
                    </a:p>
                  </a:txBody>
                  <a:tcPr marL="8139" marR="8139" marT="8139" marB="0" anchor="b">
                    <a:lnL>
                      <a:noFill/>
                    </a:lnL>
                    <a:lnR>
                      <a:noFill/>
                    </a:lnR>
                    <a:lnT>
                      <a:noFill/>
                    </a:lnT>
                    <a:lnB>
                      <a:noFill/>
                    </a:lnB>
                  </a:tcPr>
                </a:tc>
                <a:tc>
                  <a:txBody>
                    <a:bodyPr/>
                    <a:lstStyle/>
                    <a:p>
                      <a:pPr algn="ctr" fontAlgn="b"/>
                      <a:r>
                        <a:rPr lang="en-US" sz="1200" b="0" i="0" u="none" strike="noStrike">
                          <a:latin typeface="Verdana"/>
                        </a:rPr>
                        <a:t>17.4%</a:t>
                      </a:r>
                    </a:p>
                  </a:txBody>
                  <a:tcPr marL="8139" marR="8139" marT="8139" marB="0" anchor="b">
                    <a:lnL>
                      <a:noFill/>
                    </a:lnL>
                    <a:lnR>
                      <a:noFill/>
                    </a:lnR>
                    <a:lnT>
                      <a:noFill/>
                    </a:lnT>
                    <a:lnB>
                      <a:noFill/>
                    </a:lnB>
                  </a:tcPr>
                </a:tc>
              </a:tr>
              <a:tr h="259962">
                <a:tc>
                  <a:txBody>
                    <a:bodyPr/>
                    <a:lstStyle/>
                    <a:p>
                      <a:pPr algn="ctr" fontAlgn="b"/>
                      <a:r>
                        <a:rPr lang="en-US" sz="1200" b="0" i="0" u="none" strike="noStrike">
                          <a:latin typeface="Verdana"/>
                        </a:rPr>
                        <a:t>3</a:t>
                      </a:r>
                    </a:p>
                  </a:txBody>
                  <a:tcPr marL="8139" marR="8139" marT="8139" marB="0" anchor="b">
                    <a:lnL>
                      <a:noFill/>
                    </a:lnL>
                    <a:lnR>
                      <a:noFill/>
                    </a:lnR>
                    <a:lnT>
                      <a:noFill/>
                    </a:lnT>
                    <a:lnB>
                      <a:noFill/>
                    </a:lnB>
                  </a:tcPr>
                </a:tc>
                <a:tc>
                  <a:txBody>
                    <a:bodyPr/>
                    <a:lstStyle/>
                    <a:p>
                      <a:pPr algn="l" fontAlgn="b"/>
                      <a:r>
                        <a:rPr lang="en-US" sz="1200" b="0" i="0" u="none" strike="noStrike">
                          <a:latin typeface="Verdana"/>
                        </a:rPr>
                        <a:t>Wind power</a:t>
                      </a:r>
                    </a:p>
                  </a:txBody>
                  <a:tcPr marL="8139" marR="8139" marT="8139" marB="0" anchor="b">
                    <a:lnL>
                      <a:noFill/>
                    </a:lnL>
                    <a:lnR>
                      <a:noFill/>
                    </a:lnR>
                    <a:lnT>
                      <a:noFill/>
                    </a:lnT>
                    <a:lnB>
                      <a:noFill/>
                    </a:lnB>
                  </a:tcPr>
                </a:tc>
                <a:tc>
                  <a:txBody>
                    <a:bodyPr/>
                    <a:lstStyle/>
                    <a:p>
                      <a:pPr algn="ctr" fontAlgn="b"/>
                      <a:r>
                        <a:rPr lang="en-US" sz="1200" b="0" i="0" u="none" strike="noStrike">
                          <a:latin typeface="Verdana"/>
                        </a:rPr>
                        <a:t>3</a:t>
                      </a:r>
                    </a:p>
                  </a:txBody>
                  <a:tcPr marL="8139" marR="8139" marT="8139" marB="0" anchor="b">
                    <a:lnL>
                      <a:noFill/>
                    </a:lnL>
                    <a:lnR>
                      <a:noFill/>
                    </a:lnR>
                    <a:lnT>
                      <a:noFill/>
                    </a:lnT>
                    <a:lnB>
                      <a:noFill/>
                    </a:lnB>
                  </a:tcPr>
                </a:tc>
                <a:tc>
                  <a:txBody>
                    <a:bodyPr/>
                    <a:lstStyle/>
                    <a:p>
                      <a:pPr algn="ctr" fontAlgn="b"/>
                      <a:r>
                        <a:rPr lang="en-US" sz="1200" b="0" i="0" u="none" strike="noStrike">
                          <a:latin typeface="Verdana"/>
                        </a:rPr>
                        <a:t>11.2%</a:t>
                      </a:r>
                    </a:p>
                  </a:txBody>
                  <a:tcPr marL="8139" marR="8139" marT="8139" marB="0" anchor="b">
                    <a:lnL>
                      <a:noFill/>
                    </a:lnL>
                    <a:lnR>
                      <a:noFill/>
                    </a:lnR>
                    <a:lnT>
                      <a:noFill/>
                    </a:lnT>
                    <a:lnB>
                      <a:noFill/>
                    </a:lnB>
                  </a:tcPr>
                </a:tc>
              </a:tr>
              <a:tr h="259962">
                <a:tc>
                  <a:txBody>
                    <a:bodyPr/>
                    <a:lstStyle/>
                    <a:p>
                      <a:pPr algn="ctr" fontAlgn="b"/>
                      <a:r>
                        <a:rPr lang="en-US" sz="1200" b="0" i="0" u="none" strike="noStrike">
                          <a:latin typeface="Verdana"/>
                        </a:rPr>
                        <a:t>4</a:t>
                      </a:r>
                    </a:p>
                  </a:txBody>
                  <a:tcPr marL="8139" marR="8139" marT="8139" marB="0" anchor="b">
                    <a:lnL>
                      <a:noFill/>
                    </a:lnL>
                    <a:lnR>
                      <a:noFill/>
                    </a:lnR>
                    <a:lnT>
                      <a:noFill/>
                    </a:lnT>
                    <a:lnB>
                      <a:noFill/>
                    </a:lnB>
                  </a:tcPr>
                </a:tc>
                <a:tc>
                  <a:txBody>
                    <a:bodyPr/>
                    <a:lstStyle/>
                    <a:p>
                      <a:pPr algn="l" fontAlgn="b"/>
                      <a:r>
                        <a:rPr lang="en-US" sz="1200" b="0" i="0" u="none" strike="noStrike">
                          <a:latin typeface="Verdana"/>
                        </a:rPr>
                        <a:t>E-commerce</a:t>
                      </a:r>
                    </a:p>
                  </a:txBody>
                  <a:tcPr marL="8139" marR="8139" marT="8139" marB="0" anchor="b">
                    <a:lnL>
                      <a:noFill/>
                    </a:lnL>
                    <a:lnR>
                      <a:noFill/>
                    </a:lnR>
                    <a:lnT>
                      <a:noFill/>
                    </a:lnT>
                    <a:lnB>
                      <a:noFill/>
                    </a:lnB>
                  </a:tcPr>
                </a:tc>
                <a:tc>
                  <a:txBody>
                    <a:bodyPr/>
                    <a:lstStyle/>
                    <a:p>
                      <a:pPr algn="ctr" fontAlgn="b"/>
                      <a:r>
                        <a:rPr lang="en-US" sz="1200" b="0" i="0" u="none" strike="noStrike">
                          <a:latin typeface="Verdana"/>
                        </a:rPr>
                        <a:t>95</a:t>
                      </a:r>
                    </a:p>
                  </a:txBody>
                  <a:tcPr marL="8139" marR="8139" marT="8139" marB="0" anchor="b">
                    <a:lnL>
                      <a:noFill/>
                    </a:lnL>
                    <a:lnR>
                      <a:noFill/>
                    </a:lnR>
                    <a:lnT>
                      <a:noFill/>
                    </a:lnT>
                    <a:lnB>
                      <a:noFill/>
                    </a:lnB>
                  </a:tcPr>
                </a:tc>
                <a:tc>
                  <a:txBody>
                    <a:bodyPr/>
                    <a:lstStyle/>
                    <a:p>
                      <a:pPr algn="ctr" fontAlgn="b"/>
                      <a:r>
                        <a:rPr lang="en-US" sz="1200" b="0" i="0" u="none" strike="noStrike">
                          <a:latin typeface="Verdana"/>
                        </a:rPr>
                        <a:t>9.4%</a:t>
                      </a:r>
                    </a:p>
                  </a:txBody>
                  <a:tcPr marL="8139" marR="8139" marT="8139" marB="0" anchor="b">
                    <a:lnL>
                      <a:noFill/>
                    </a:lnL>
                    <a:lnR>
                      <a:noFill/>
                    </a:lnR>
                    <a:lnT>
                      <a:noFill/>
                    </a:lnT>
                    <a:lnB>
                      <a:noFill/>
                    </a:lnB>
                  </a:tcPr>
                </a:tc>
              </a:tr>
              <a:tr h="259962">
                <a:tc>
                  <a:txBody>
                    <a:bodyPr/>
                    <a:lstStyle/>
                    <a:p>
                      <a:pPr algn="ctr" fontAlgn="b"/>
                      <a:r>
                        <a:rPr lang="en-US" sz="1200" b="0" i="0" u="none" strike="noStrike">
                          <a:latin typeface="Verdana"/>
                        </a:rPr>
                        <a:t>5</a:t>
                      </a:r>
                    </a:p>
                  </a:txBody>
                  <a:tcPr marL="8139" marR="8139" marT="8139" marB="0" anchor="b">
                    <a:lnL>
                      <a:noFill/>
                    </a:lnL>
                    <a:lnR>
                      <a:noFill/>
                    </a:lnR>
                    <a:lnT>
                      <a:noFill/>
                    </a:lnT>
                    <a:lnB>
                      <a:noFill/>
                    </a:lnB>
                  </a:tcPr>
                </a:tc>
                <a:tc>
                  <a:txBody>
                    <a:bodyPr/>
                    <a:lstStyle/>
                    <a:p>
                      <a:pPr algn="l" fontAlgn="b"/>
                      <a:r>
                        <a:rPr lang="en-US" sz="1200" b="0" i="0" u="none" strike="noStrike">
                          <a:latin typeface="Verdana"/>
                        </a:rPr>
                        <a:t>Environmental consulting</a:t>
                      </a:r>
                    </a:p>
                  </a:txBody>
                  <a:tcPr marL="8139" marR="8139" marT="8139" marB="0" anchor="b">
                    <a:lnL>
                      <a:noFill/>
                    </a:lnL>
                    <a:lnR>
                      <a:noFill/>
                    </a:lnR>
                    <a:lnT>
                      <a:noFill/>
                    </a:lnT>
                    <a:lnB>
                      <a:noFill/>
                    </a:lnB>
                  </a:tcPr>
                </a:tc>
                <a:tc>
                  <a:txBody>
                    <a:bodyPr/>
                    <a:lstStyle/>
                    <a:p>
                      <a:pPr algn="ctr" fontAlgn="b"/>
                      <a:r>
                        <a:rPr lang="en-US" sz="1200" b="0" i="0" u="none" strike="noStrike">
                          <a:latin typeface="Verdana"/>
                        </a:rPr>
                        <a:t>18</a:t>
                      </a:r>
                    </a:p>
                  </a:txBody>
                  <a:tcPr marL="8139" marR="8139" marT="8139" marB="0" anchor="b">
                    <a:lnL>
                      <a:noFill/>
                    </a:lnL>
                    <a:lnR>
                      <a:noFill/>
                    </a:lnR>
                    <a:lnT>
                      <a:noFill/>
                    </a:lnT>
                    <a:lnB>
                      <a:noFill/>
                    </a:lnB>
                  </a:tcPr>
                </a:tc>
                <a:tc>
                  <a:txBody>
                    <a:bodyPr/>
                    <a:lstStyle/>
                    <a:p>
                      <a:pPr algn="ctr" fontAlgn="b"/>
                      <a:r>
                        <a:rPr lang="en-US" sz="1200" b="0" i="0" u="none" strike="noStrike">
                          <a:latin typeface="Verdana"/>
                        </a:rPr>
                        <a:t>9.4%</a:t>
                      </a:r>
                    </a:p>
                  </a:txBody>
                  <a:tcPr marL="8139" marR="8139" marT="8139" marB="0" anchor="b">
                    <a:lnL>
                      <a:noFill/>
                    </a:lnL>
                    <a:lnR>
                      <a:noFill/>
                    </a:lnR>
                    <a:lnT>
                      <a:noFill/>
                    </a:lnT>
                    <a:lnB>
                      <a:noFill/>
                    </a:lnB>
                  </a:tcPr>
                </a:tc>
              </a:tr>
              <a:tr h="259962">
                <a:tc>
                  <a:txBody>
                    <a:bodyPr/>
                    <a:lstStyle/>
                    <a:p>
                      <a:pPr algn="ctr" fontAlgn="b"/>
                      <a:r>
                        <a:rPr lang="en-US" sz="1200" b="0" i="0" u="none" strike="noStrike">
                          <a:latin typeface="Verdana"/>
                        </a:rPr>
                        <a:t>6</a:t>
                      </a:r>
                    </a:p>
                  </a:txBody>
                  <a:tcPr marL="8139" marR="8139" marT="8139" marB="0" anchor="b">
                    <a:lnL>
                      <a:noFill/>
                    </a:lnL>
                    <a:lnR>
                      <a:noFill/>
                    </a:lnR>
                    <a:lnT>
                      <a:noFill/>
                    </a:lnT>
                    <a:lnB>
                      <a:noFill/>
                    </a:lnB>
                  </a:tcPr>
                </a:tc>
                <a:tc>
                  <a:txBody>
                    <a:bodyPr/>
                    <a:lstStyle/>
                    <a:p>
                      <a:pPr algn="l" fontAlgn="b"/>
                      <a:r>
                        <a:rPr lang="en-US" sz="1200" b="0" i="0" u="none" strike="noStrike">
                          <a:latin typeface="Verdana"/>
                        </a:rPr>
                        <a:t>Biotech</a:t>
                      </a:r>
                    </a:p>
                  </a:txBody>
                  <a:tcPr marL="8139" marR="8139" marT="8139" marB="0" anchor="b">
                    <a:lnL>
                      <a:noFill/>
                    </a:lnL>
                    <a:lnR>
                      <a:noFill/>
                    </a:lnR>
                    <a:lnT>
                      <a:noFill/>
                    </a:lnT>
                    <a:lnB>
                      <a:noFill/>
                    </a:lnB>
                  </a:tcPr>
                </a:tc>
                <a:tc>
                  <a:txBody>
                    <a:bodyPr/>
                    <a:lstStyle/>
                    <a:p>
                      <a:pPr algn="ctr" fontAlgn="b"/>
                      <a:r>
                        <a:rPr lang="en-US" sz="1200" b="0" i="0" u="none" strike="noStrike">
                          <a:latin typeface="Verdana"/>
                        </a:rPr>
                        <a:t>86</a:t>
                      </a:r>
                    </a:p>
                  </a:txBody>
                  <a:tcPr marL="8139" marR="8139" marT="8139" marB="0" anchor="b">
                    <a:lnL>
                      <a:noFill/>
                    </a:lnL>
                    <a:lnR>
                      <a:noFill/>
                    </a:lnR>
                    <a:lnT>
                      <a:noFill/>
                    </a:lnT>
                    <a:lnB>
                      <a:noFill/>
                    </a:lnB>
                  </a:tcPr>
                </a:tc>
                <a:tc>
                  <a:txBody>
                    <a:bodyPr/>
                    <a:lstStyle/>
                    <a:p>
                      <a:pPr algn="ctr" fontAlgn="b"/>
                      <a:r>
                        <a:rPr lang="en-US" sz="1200" b="0" i="0" u="none" strike="noStrike">
                          <a:latin typeface="Verdana"/>
                        </a:rPr>
                        <a:t>9.6%</a:t>
                      </a:r>
                    </a:p>
                  </a:txBody>
                  <a:tcPr marL="8139" marR="8139" marT="8139" marB="0" anchor="b">
                    <a:lnL>
                      <a:noFill/>
                    </a:lnL>
                    <a:lnR>
                      <a:noFill/>
                    </a:lnR>
                    <a:lnT>
                      <a:noFill/>
                    </a:lnT>
                    <a:lnB>
                      <a:noFill/>
                    </a:lnB>
                  </a:tcPr>
                </a:tc>
              </a:tr>
              <a:tr h="259962">
                <a:tc>
                  <a:txBody>
                    <a:bodyPr/>
                    <a:lstStyle/>
                    <a:p>
                      <a:pPr algn="ctr" fontAlgn="b"/>
                      <a:r>
                        <a:rPr lang="en-US" sz="1200" b="0" i="0" u="none" strike="noStrike">
                          <a:latin typeface="Verdana"/>
                        </a:rPr>
                        <a:t>7</a:t>
                      </a:r>
                    </a:p>
                  </a:txBody>
                  <a:tcPr marL="8139" marR="8139" marT="8139" marB="0" anchor="b">
                    <a:lnL>
                      <a:noFill/>
                    </a:lnL>
                    <a:lnR>
                      <a:noFill/>
                    </a:lnR>
                    <a:lnT>
                      <a:noFill/>
                    </a:lnT>
                    <a:lnB>
                      <a:noFill/>
                    </a:lnB>
                  </a:tcPr>
                </a:tc>
                <a:tc>
                  <a:txBody>
                    <a:bodyPr/>
                    <a:lstStyle/>
                    <a:p>
                      <a:pPr algn="l" fontAlgn="b"/>
                      <a:r>
                        <a:rPr lang="en-US" sz="1200" b="0" i="0" u="none" strike="noStrike">
                          <a:latin typeface="Verdana"/>
                        </a:rPr>
                        <a:t>Video games</a:t>
                      </a:r>
                    </a:p>
                  </a:txBody>
                  <a:tcPr marL="8139" marR="8139" marT="8139" marB="0" anchor="b">
                    <a:lnL>
                      <a:noFill/>
                    </a:lnL>
                    <a:lnR>
                      <a:noFill/>
                    </a:lnR>
                    <a:lnT>
                      <a:noFill/>
                    </a:lnT>
                    <a:lnB>
                      <a:noFill/>
                    </a:lnB>
                  </a:tcPr>
                </a:tc>
                <a:tc>
                  <a:txBody>
                    <a:bodyPr/>
                    <a:lstStyle/>
                    <a:p>
                      <a:pPr algn="ctr" fontAlgn="b"/>
                      <a:r>
                        <a:rPr lang="en-US" sz="1200" b="0" i="0" u="none" strike="noStrike">
                          <a:latin typeface="Verdana"/>
                        </a:rPr>
                        <a:t>38</a:t>
                      </a:r>
                    </a:p>
                  </a:txBody>
                  <a:tcPr marL="8139" marR="8139" marT="8139" marB="0" anchor="b">
                    <a:lnL>
                      <a:noFill/>
                    </a:lnL>
                    <a:lnR>
                      <a:noFill/>
                    </a:lnR>
                    <a:lnT>
                      <a:noFill/>
                    </a:lnT>
                    <a:lnB>
                      <a:noFill/>
                    </a:lnB>
                  </a:tcPr>
                </a:tc>
                <a:tc>
                  <a:txBody>
                    <a:bodyPr/>
                    <a:lstStyle/>
                    <a:p>
                      <a:pPr algn="ctr" fontAlgn="b"/>
                      <a:r>
                        <a:rPr lang="en-US" sz="1200" b="0" i="0" u="none" strike="noStrike">
                          <a:latin typeface="Verdana"/>
                        </a:rPr>
                        <a:t>8.3%</a:t>
                      </a:r>
                    </a:p>
                  </a:txBody>
                  <a:tcPr marL="8139" marR="8139" marT="8139" marB="0" anchor="b">
                    <a:lnL>
                      <a:noFill/>
                    </a:lnL>
                    <a:lnR>
                      <a:noFill/>
                    </a:lnR>
                    <a:lnT>
                      <a:noFill/>
                    </a:lnT>
                    <a:lnB>
                      <a:noFill/>
                    </a:lnB>
                  </a:tcPr>
                </a:tc>
              </a:tr>
              <a:tr h="259962">
                <a:tc>
                  <a:txBody>
                    <a:bodyPr/>
                    <a:lstStyle/>
                    <a:p>
                      <a:pPr algn="ctr" fontAlgn="b"/>
                      <a:r>
                        <a:rPr lang="en-US" sz="1200" b="0" i="0" u="none" strike="noStrike">
                          <a:latin typeface="Verdana"/>
                        </a:rPr>
                        <a:t>8</a:t>
                      </a:r>
                    </a:p>
                  </a:txBody>
                  <a:tcPr marL="8139" marR="8139" marT="8139" marB="0" anchor="b">
                    <a:lnL>
                      <a:noFill/>
                    </a:lnL>
                    <a:lnR>
                      <a:noFill/>
                    </a:lnR>
                    <a:lnT>
                      <a:noFill/>
                    </a:lnT>
                    <a:lnB>
                      <a:noFill/>
                    </a:lnB>
                  </a:tcPr>
                </a:tc>
                <a:tc>
                  <a:txBody>
                    <a:bodyPr/>
                    <a:lstStyle/>
                    <a:p>
                      <a:pPr algn="l" fontAlgn="b"/>
                      <a:r>
                        <a:rPr lang="en-US" sz="1200" b="0" i="0" u="none" strike="noStrike">
                          <a:latin typeface="Verdana"/>
                        </a:rPr>
                        <a:t>Solar power</a:t>
                      </a:r>
                    </a:p>
                  </a:txBody>
                  <a:tcPr marL="8139" marR="8139" marT="8139" marB="0" anchor="b">
                    <a:lnL>
                      <a:noFill/>
                    </a:lnL>
                    <a:lnR>
                      <a:noFill/>
                    </a:lnR>
                    <a:lnT>
                      <a:noFill/>
                    </a:lnT>
                    <a:lnB>
                      <a:noFill/>
                    </a:lnB>
                  </a:tcPr>
                </a:tc>
                <a:tc>
                  <a:txBody>
                    <a:bodyPr/>
                    <a:lstStyle/>
                    <a:p>
                      <a:pPr algn="ctr" fontAlgn="b"/>
                      <a:r>
                        <a:rPr lang="en-US" sz="1200" b="0" i="0" u="none" strike="noStrike">
                          <a:latin typeface="Verdana"/>
                        </a:rPr>
                        <a:t>1</a:t>
                      </a:r>
                    </a:p>
                  </a:txBody>
                  <a:tcPr marL="8139" marR="8139" marT="8139" marB="0" anchor="b">
                    <a:lnL>
                      <a:noFill/>
                    </a:lnL>
                    <a:lnR>
                      <a:noFill/>
                    </a:lnR>
                    <a:lnT>
                      <a:noFill/>
                    </a:lnT>
                    <a:lnB>
                      <a:noFill/>
                    </a:lnB>
                  </a:tcPr>
                </a:tc>
                <a:tc>
                  <a:txBody>
                    <a:bodyPr/>
                    <a:lstStyle/>
                    <a:p>
                      <a:pPr algn="ctr" fontAlgn="b"/>
                      <a:r>
                        <a:rPr lang="en-US" sz="1200" b="0" i="0" u="none" strike="noStrike">
                          <a:latin typeface="Verdana"/>
                        </a:rPr>
                        <a:t>7.9%</a:t>
                      </a:r>
                    </a:p>
                  </a:txBody>
                  <a:tcPr marL="8139" marR="8139" marT="8139" marB="0" anchor="b">
                    <a:lnL>
                      <a:noFill/>
                    </a:lnL>
                    <a:lnR>
                      <a:noFill/>
                    </a:lnR>
                    <a:lnT>
                      <a:noFill/>
                    </a:lnT>
                    <a:lnB>
                      <a:noFill/>
                    </a:lnB>
                  </a:tcPr>
                </a:tc>
              </a:tr>
              <a:tr h="259962">
                <a:tc>
                  <a:txBody>
                    <a:bodyPr/>
                    <a:lstStyle/>
                    <a:p>
                      <a:pPr algn="ctr" fontAlgn="b"/>
                      <a:r>
                        <a:rPr lang="en-US" sz="1200" b="0" i="0" u="none" strike="noStrike">
                          <a:latin typeface="Verdana"/>
                        </a:rPr>
                        <a:t>9</a:t>
                      </a:r>
                    </a:p>
                  </a:txBody>
                  <a:tcPr marL="8139" marR="8139" marT="8139" marB="0" anchor="b">
                    <a:lnL>
                      <a:noFill/>
                    </a:lnL>
                    <a:lnR>
                      <a:noFill/>
                    </a:lnR>
                    <a:lnT>
                      <a:noFill/>
                    </a:lnT>
                    <a:lnB>
                      <a:noFill/>
                    </a:lnB>
                  </a:tcPr>
                </a:tc>
                <a:tc>
                  <a:txBody>
                    <a:bodyPr/>
                    <a:lstStyle/>
                    <a:p>
                      <a:pPr algn="l" fontAlgn="b"/>
                      <a:r>
                        <a:rPr lang="en-US" sz="1200" b="0" i="0" u="none" strike="noStrike">
                          <a:latin typeface="Verdana"/>
                        </a:rPr>
                        <a:t>Insurance claims adjusters</a:t>
                      </a:r>
                    </a:p>
                  </a:txBody>
                  <a:tcPr marL="8139" marR="8139" marT="8139" marB="0" anchor="b">
                    <a:lnL>
                      <a:noFill/>
                    </a:lnL>
                    <a:lnR>
                      <a:noFill/>
                    </a:lnR>
                    <a:lnT>
                      <a:noFill/>
                    </a:lnT>
                    <a:lnB>
                      <a:noFill/>
                    </a:lnB>
                  </a:tcPr>
                </a:tc>
                <a:tc>
                  <a:txBody>
                    <a:bodyPr/>
                    <a:lstStyle/>
                    <a:p>
                      <a:pPr algn="ctr" fontAlgn="b"/>
                      <a:r>
                        <a:rPr lang="en-US" sz="1200" b="0" i="0" u="none" strike="noStrike">
                          <a:latin typeface="Verdana"/>
                        </a:rPr>
                        <a:t>57</a:t>
                      </a:r>
                    </a:p>
                  </a:txBody>
                  <a:tcPr marL="8139" marR="8139" marT="8139" marB="0" anchor="b">
                    <a:lnL>
                      <a:noFill/>
                    </a:lnL>
                    <a:lnR>
                      <a:noFill/>
                    </a:lnR>
                    <a:lnT>
                      <a:noFill/>
                    </a:lnT>
                    <a:lnB>
                      <a:noFill/>
                    </a:lnB>
                  </a:tcPr>
                </a:tc>
                <a:tc>
                  <a:txBody>
                    <a:bodyPr/>
                    <a:lstStyle/>
                    <a:p>
                      <a:pPr algn="ctr" fontAlgn="b"/>
                      <a:r>
                        <a:rPr lang="en-US" sz="1200" b="0" i="0" u="none" strike="noStrike">
                          <a:latin typeface="Verdana"/>
                        </a:rPr>
                        <a:t>7.7%</a:t>
                      </a:r>
                    </a:p>
                  </a:txBody>
                  <a:tcPr marL="8139" marR="8139" marT="8139" marB="0" anchor="b">
                    <a:lnL>
                      <a:noFill/>
                    </a:lnL>
                    <a:lnR>
                      <a:noFill/>
                    </a:lnR>
                    <a:lnT>
                      <a:noFill/>
                    </a:lnT>
                    <a:lnB>
                      <a:noFill/>
                    </a:lnB>
                  </a:tcPr>
                </a:tc>
              </a:tr>
              <a:tr h="259962">
                <a:tc>
                  <a:txBody>
                    <a:bodyPr/>
                    <a:lstStyle/>
                    <a:p>
                      <a:pPr algn="ctr" fontAlgn="b"/>
                      <a:r>
                        <a:rPr lang="en-US" sz="1200" b="0" i="0" u="none" strike="noStrike">
                          <a:latin typeface="Verdana"/>
                        </a:rPr>
                        <a:t>10</a:t>
                      </a:r>
                    </a:p>
                  </a:txBody>
                  <a:tcPr marL="8139" marR="8139" marT="8139" marB="0" anchor="b">
                    <a:lnL>
                      <a:noFill/>
                    </a:lnL>
                    <a:lnR>
                      <a:noFill/>
                    </a:lnR>
                    <a:lnT>
                      <a:noFill/>
                    </a:lnT>
                    <a:lnB>
                      <a:noFill/>
                    </a:lnB>
                  </a:tcPr>
                </a:tc>
                <a:tc>
                  <a:txBody>
                    <a:bodyPr/>
                    <a:lstStyle/>
                    <a:p>
                      <a:pPr algn="l" fontAlgn="b"/>
                      <a:r>
                        <a:rPr lang="en-US" sz="1200" b="0" i="0" u="none" strike="noStrike">
                          <a:latin typeface="Verdana"/>
                        </a:rPr>
                        <a:t>Correctional facilities</a:t>
                      </a:r>
                    </a:p>
                  </a:txBody>
                  <a:tcPr marL="8139" marR="8139" marT="8139" marB="0" anchor="b">
                    <a:lnL>
                      <a:noFill/>
                    </a:lnL>
                    <a:lnR>
                      <a:noFill/>
                    </a:lnR>
                    <a:lnT>
                      <a:noFill/>
                    </a:lnT>
                    <a:lnB>
                      <a:noFill/>
                    </a:lnB>
                  </a:tcPr>
                </a:tc>
                <a:tc>
                  <a:txBody>
                    <a:bodyPr/>
                    <a:lstStyle/>
                    <a:p>
                      <a:pPr algn="ctr" fontAlgn="b"/>
                      <a:r>
                        <a:rPr lang="en-US" sz="1200" b="0" i="0" u="none" strike="noStrike">
                          <a:latin typeface="Verdana"/>
                        </a:rPr>
                        <a:t>34</a:t>
                      </a:r>
                    </a:p>
                  </a:txBody>
                  <a:tcPr marL="8139" marR="8139" marT="8139" marB="0" anchor="b">
                    <a:lnL>
                      <a:noFill/>
                    </a:lnL>
                    <a:lnR>
                      <a:noFill/>
                    </a:lnR>
                    <a:lnT>
                      <a:noFill/>
                    </a:lnT>
                    <a:lnB>
                      <a:noFill/>
                    </a:lnB>
                  </a:tcPr>
                </a:tc>
                <a:tc>
                  <a:txBody>
                    <a:bodyPr/>
                    <a:lstStyle/>
                    <a:p>
                      <a:pPr algn="ctr" fontAlgn="b"/>
                      <a:r>
                        <a:rPr lang="en-US" sz="1200" b="0" i="0" u="none" strike="noStrike">
                          <a:latin typeface="Verdana"/>
                        </a:rPr>
                        <a:t>7.5%</a:t>
                      </a:r>
                    </a:p>
                  </a:txBody>
                  <a:tcPr marL="8139" marR="8139" marT="8139" marB="0" anchor="b">
                    <a:lnL>
                      <a:noFill/>
                    </a:lnL>
                    <a:lnR>
                      <a:noFill/>
                    </a:lnR>
                    <a:lnT>
                      <a:noFill/>
                    </a:lnT>
                    <a:lnB>
                      <a:noFill/>
                    </a:lnB>
                  </a:tcPr>
                </a:tc>
              </a:tr>
            </a:tbl>
          </a:graphicData>
        </a:graphic>
      </p:graphicFrame>
      <p:sp>
        <p:nvSpPr>
          <p:cNvPr id="10" name="TextBox 9"/>
          <p:cNvSpPr txBox="1"/>
          <p:nvPr/>
        </p:nvSpPr>
        <p:spPr>
          <a:xfrm>
            <a:off x="480208" y="461904"/>
            <a:ext cx="3310151" cy="369332"/>
          </a:xfrm>
          <a:prstGeom prst="rect">
            <a:avLst/>
          </a:prstGeom>
          <a:noFill/>
        </p:spPr>
        <p:txBody>
          <a:bodyPr wrap="square" rtlCol="0">
            <a:spAutoFit/>
          </a:bodyPr>
          <a:lstStyle/>
          <a:p>
            <a:r>
              <a:rPr lang="en-US">
                <a:solidFill>
                  <a:schemeClr val="accent2"/>
                </a:solidFill>
              </a:rPr>
              <a:t>Fastest growing industries</a:t>
            </a:r>
          </a:p>
        </p:txBody>
      </p:sp>
      <p:sp>
        <p:nvSpPr>
          <p:cNvPr id="11" name="TextBox 10"/>
          <p:cNvSpPr txBox="1"/>
          <p:nvPr/>
        </p:nvSpPr>
        <p:spPr>
          <a:xfrm>
            <a:off x="7602889" y="4789517"/>
            <a:ext cx="1444911" cy="276999"/>
          </a:xfrm>
          <a:prstGeom prst="rect">
            <a:avLst/>
          </a:prstGeom>
          <a:noFill/>
        </p:spPr>
        <p:txBody>
          <a:bodyPr wrap="none" rtlCol="0">
            <a:spAutoFit/>
          </a:bodyPr>
          <a:lstStyle/>
          <a:p>
            <a:r>
              <a:rPr lang="en-US" sz="1200" i="1"/>
              <a:t>Source:  IDC, Ibis</a:t>
            </a:r>
          </a:p>
        </p:txBody>
      </p:sp>
      <p:sp>
        <p:nvSpPr>
          <p:cNvPr id="12" name="Rectangle 11"/>
          <p:cNvSpPr/>
          <p:nvPr/>
        </p:nvSpPr>
        <p:spPr>
          <a:xfrm>
            <a:off x="1146691" y="1778001"/>
            <a:ext cx="5914512" cy="276700"/>
          </a:xfrm>
          <a:prstGeom prst="rect">
            <a:avLst/>
          </a:prstGeom>
          <a:solidFill>
            <a:schemeClr val="accent2">
              <a:lumMod val="75000"/>
            </a:schemeClr>
          </a:solidFill>
          <a:ln w="38100" cap="flat" cmpd="sng" algn="ctr">
            <a:solidFill>
              <a:schemeClr val="accent2">
                <a:lumMod val="75000"/>
              </a:schemeClr>
            </a:solidFill>
            <a:prstDash val="solid"/>
            <a:round/>
            <a:headEnd type="none" w="med" len="med"/>
            <a:tailEnd type="none" w="med" len="med"/>
          </a:ln>
          <a:effectLst>
            <a:outerShdw blurRad="50800" dist="38100" dir="2700000" algn="tl" rotWithShape="0">
              <a:schemeClr val="tx2">
                <a:alpha val="4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nab-logo.png"/>
          <p:cNvPicPr>
            <a:picLocks noChangeAspect="1"/>
          </p:cNvPicPr>
          <p:nvPr/>
        </p:nvPicPr>
        <p:blipFill>
          <a:blip r:embed="rId3"/>
          <a:stretch>
            <a:fillRect/>
          </a:stretch>
        </p:blipFill>
        <p:spPr>
          <a:xfrm>
            <a:off x="7078136" y="133915"/>
            <a:ext cx="1927909" cy="433150"/>
          </a:xfrm>
          <a:prstGeom prst="rect">
            <a:avLst/>
          </a:prstGeom>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nvGraphicFramePr>
        <p:xfrm>
          <a:off x="1095888" y="970096"/>
          <a:ext cx="6850392" cy="3379506"/>
        </p:xfrm>
        <a:graphic>
          <a:graphicData uri="http://schemas.openxmlformats.org/drawingml/2006/table">
            <a:tbl>
              <a:tblPr/>
              <a:tblGrid>
                <a:gridCol w="417116"/>
                <a:gridCol w="2219629"/>
                <a:gridCol w="1654674"/>
                <a:gridCol w="2558973"/>
              </a:tblGrid>
              <a:tr h="259962">
                <a:tc>
                  <a:txBody>
                    <a:bodyPr/>
                    <a:lstStyle/>
                    <a:p>
                      <a:pPr algn="ctr" fontAlgn="b"/>
                      <a:endParaRPr lang="en-US" sz="1200" b="0" i="0" u="none" strike="noStrike">
                        <a:latin typeface="Verdana"/>
                      </a:endParaRPr>
                    </a:p>
                  </a:txBody>
                  <a:tcPr marL="8139" marR="8139" marT="8139" marB="0" anchor="b">
                    <a:lnL>
                      <a:noFill/>
                    </a:lnL>
                    <a:lnR>
                      <a:noFill/>
                    </a:lnR>
                    <a:lnT>
                      <a:noFill/>
                    </a:lnT>
                    <a:lnB>
                      <a:noFill/>
                    </a:lnB>
                  </a:tcPr>
                </a:tc>
                <a:tc>
                  <a:txBody>
                    <a:bodyPr/>
                    <a:lstStyle/>
                    <a:p>
                      <a:pPr algn="l" fontAlgn="b"/>
                      <a:endParaRPr lang="en-US" sz="1200" b="0" i="0" u="none" strike="noStrike">
                        <a:latin typeface="Verdana"/>
                      </a:endParaRPr>
                    </a:p>
                  </a:txBody>
                  <a:tcPr marL="8139" marR="8139" marT="8139" marB="0" anchor="b">
                    <a:lnL>
                      <a:noFill/>
                    </a:lnL>
                    <a:lnR>
                      <a:noFill/>
                    </a:lnR>
                    <a:lnT>
                      <a:noFill/>
                    </a:lnT>
                    <a:lnB>
                      <a:noFill/>
                    </a:lnB>
                  </a:tcPr>
                </a:tc>
                <a:tc>
                  <a:txBody>
                    <a:bodyPr/>
                    <a:lstStyle/>
                    <a:p>
                      <a:pPr algn="ctr" fontAlgn="b"/>
                      <a:r>
                        <a:rPr lang="en-US" sz="1200" b="1" i="0" u="none" strike="noStrike">
                          <a:latin typeface="Verdana"/>
                        </a:rPr>
                        <a:t>Revenue (billions)</a:t>
                      </a:r>
                    </a:p>
                  </a:txBody>
                  <a:tcPr marL="8139" marR="8139" marT="8139" marB="0" anchor="b">
                    <a:lnL>
                      <a:noFill/>
                    </a:lnL>
                    <a:lnR>
                      <a:noFill/>
                    </a:lnR>
                    <a:lnT>
                      <a:noFill/>
                    </a:lnT>
                    <a:lnB>
                      <a:noFill/>
                    </a:lnB>
                  </a:tcPr>
                </a:tc>
                <a:tc>
                  <a:txBody>
                    <a:bodyPr/>
                    <a:lstStyle/>
                    <a:p>
                      <a:pPr algn="ctr" fontAlgn="b"/>
                      <a:r>
                        <a:rPr lang="en-US" sz="1200" b="1" i="0" u="none" strike="noStrike">
                          <a:latin typeface="Verdana"/>
                        </a:rPr>
                        <a:t>Annual growth rate</a:t>
                      </a:r>
                    </a:p>
                  </a:txBody>
                  <a:tcPr marL="8139" marR="8139" marT="8139" marB="0" anchor="b">
                    <a:lnL>
                      <a:noFill/>
                    </a:lnL>
                    <a:lnR>
                      <a:noFill/>
                    </a:lnR>
                    <a:lnT>
                      <a:noFill/>
                    </a:lnT>
                    <a:lnB>
                      <a:noFill/>
                    </a:lnB>
                  </a:tcPr>
                </a:tc>
              </a:tr>
              <a:tr h="259962">
                <a:tc>
                  <a:txBody>
                    <a:bodyPr/>
                    <a:lstStyle/>
                    <a:p>
                      <a:pPr algn="ctr" fontAlgn="b"/>
                      <a:endParaRPr lang="en-US" sz="1200" b="0" i="0" u="none" strike="noStrike">
                        <a:latin typeface="Verdana"/>
                      </a:endParaRPr>
                    </a:p>
                  </a:txBody>
                  <a:tcPr marL="8139" marR="8139" marT="8139" marB="0" anchor="b">
                    <a:lnL>
                      <a:noFill/>
                    </a:lnL>
                    <a:lnR>
                      <a:noFill/>
                    </a:lnR>
                    <a:lnT>
                      <a:noFill/>
                    </a:lnT>
                    <a:lnB>
                      <a:noFill/>
                    </a:lnB>
                  </a:tcPr>
                </a:tc>
                <a:tc>
                  <a:txBody>
                    <a:bodyPr/>
                    <a:lstStyle/>
                    <a:p>
                      <a:pPr algn="l" fontAlgn="b"/>
                      <a:endParaRPr lang="en-US" sz="1200" b="0" i="0" u="none" strike="noStrike">
                        <a:latin typeface="Verdana"/>
                      </a:endParaRPr>
                    </a:p>
                  </a:txBody>
                  <a:tcPr marL="8139" marR="8139" marT="8139" marB="0" anchor="b">
                    <a:lnL>
                      <a:noFill/>
                    </a:lnL>
                    <a:lnR>
                      <a:noFill/>
                    </a:lnR>
                    <a:lnT>
                      <a:noFill/>
                    </a:lnT>
                    <a:lnB>
                      <a:noFill/>
                    </a:lnB>
                  </a:tcPr>
                </a:tc>
                <a:tc>
                  <a:txBody>
                    <a:bodyPr/>
                    <a:lstStyle/>
                    <a:p>
                      <a:pPr algn="ctr" fontAlgn="b"/>
                      <a:r>
                        <a:rPr lang="en-US" sz="1200" b="1" i="0" u="none" strike="noStrike">
                          <a:latin typeface="Verdana"/>
                        </a:rPr>
                        <a:t>2010</a:t>
                      </a:r>
                    </a:p>
                  </a:txBody>
                  <a:tcPr marL="8139" marR="8139" marT="8139" marB="0" anchor="b">
                    <a:lnL>
                      <a:noFill/>
                    </a:lnL>
                    <a:lnR>
                      <a:noFill/>
                    </a:lnR>
                    <a:lnT>
                      <a:noFill/>
                    </a:lnT>
                    <a:lnB>
                      <a:noFill/>
                    </a:lnB>
                  </a:tcPr>
                </a:tc>
                <a:tc>
                  <a:txBody>
                    <a:bodyPr/>
                    <a:lstStyle/>
                    <a:p>
                      <a:pPr algn="ctr" fontAlgn="b"/>
                      <a:r>
                        <a:rPr lang="en-US" sz="1200" b="1" i="0" u="none" strike="noStrike">
                          <a:latin typeface="Verdana"/>
                        </a:rPr>
                        <a:t>2011-2014</a:t>
                      </a:r>
                    </a:p>
                  </a:txBody>
                  <a:tcPr marL="8139" marR="8139" marT="8139" marB="0" anchor="b">
                    <a:lnL>
                      <a:noFill/>
                    </a:lnL>
                    <a:lnR>
                      <a:noFill/>
                    </a:lnR>
                    <a:lnT>
                      <a:noFill/>
                    </a:lnT>
                    <a:lnB>
                      <a:noFill/>
                    </a:lnB>
                  </a:tcPr>
                </a:tc>
              </a:tr>
              <a:tr h="259962">
                <a:tc>
                  <a:txBody>
                    <a:bodyPr/>
                    <a:lstStyle/>
                    <a:p>
                      <a:pPr algn="ctr" fontAlgn="b"/>
                      <a:endParaRPr lang="en-US" sz="1200" b="0" i="0" u="none" strike="noStrike">
                        <a:latin typeface="Verdana"/>
                      </a:endParaRPr>
                    </a:p>
                  </a:txBody>
                  <a:tcPr marL="8139" marR="8139" marT="8139" marB="0" anchor="b">
                    <a:lnL>
                      <a:noFill/>
                    </a:lnL>
                    <a:lnR>
                      <a:noFill/>
                    </a:lnR>
                    <a:lnT>
                      <a:noFill/>
                    </a:lnT>
                    <a:lnB>
                      <a:noFill/>
                    </a:lnB>
                  </a:tcPr>
                </a:tc>
                <a:tc>
                  <a:txBody>
                    <a:bodyPr/>
                    <a:lstStyle/>
                    <a:p>
                      <a:pPr algn="l" fontAlgn="b"/>
                      <a:endParaRPr lang="en-US" sz="1200" b="0" i="0" u="none" strike="noStrike">
                        <a:latin typeface="Verdana"/>
                      </a:endParaRPr>
                    </a:p>
                  </a:txBody>
                  <a:tcPr marL="8139" marR="8139" marT="8139" marB="0" anchor="b">
                    <a:lnL>
                      <a:noFill/>
                    </a:lnL>
                    <a:lnR>
                      <a:noFill/>
                    </a:lnR>
                    <a:lnT>
                      <a:noFill/>
                    </a:lnT>
                    <a:lnB>
                      <a:noFill/>
                    </a:lnB>
                  </a:tcPr>
                </a:tc>
                <a:tc>
                  <a:txBody>
                    <a:bodyPr/>
                    <a:lstStyle/>
                    <a:p>
                      <a:pPr algn="ctr" fontAlgn="b"/>
                      <a:endParaRPr lang="en-US" sz="1200" b="0" i="0" u="none" strike="noStrike">
                        <a:latin typeface="Verdana"/>
                      </a:endParaRPr>
                    </a:p>
                  </a:txBody>
                  <a:tcPr marL="8139" marR="8139" marT="8139" marB="0" anchor="b">
                    <a:lnL>
                      <a:noFill/>
                    </a:lnL>
                    <a:lnR>
                      <a:noFill/>
                    </a:lnR>
                    <a:lnT>
                      <a:noFill/>
                    </a:lnT>
                    <a:lnB>
                      <a:noFill/>
                    </a:lnB>
                  </a:tcPr>
                </a:tc>
                <a:tc>
                  <a:txBody>
                    <a:bodyPr/>
                    <a:lstStyle/>
                    <a:p>
                      <a:pPr algn="ctr" fontAlgn="b"/>
                      <a:endParaRPr lang="en-US" sz="1200" b="0" i="0" u="none" strike="noStrike">
                        <a:latin typeface="Verdana"/>
                      </a:endParaRPr>
                    </a:p>
                  </a:txBody>
                  <a:tcPr marL="8139" marR="8139" marT="8139" marB="0" anchor="b">
                    <a:lnL>
                      <a:noFill/>
                    </a:lnL>
                    <a:lnR>
                      <a:noFill/>
                    </a:lnR>
                    <a:lnT>
                      <a:noFill/>
                    </a:lnT>
                    <a:lnB>
                      <a:noFill/>
                    </a:lnB>
                  </a:tcPr>
                </a:tc>
              </a:tr>
              <a:tr h="259962">
                <a:tc>
                  <a:txBody>
                    <a:bodyPr/>
                    <a:lstStyle/>
                    <a:p>
                      <a:pPr algn="ctr" fontAlgn="b"/>
                      <a:r>
                        <a:rPr lang="en-US" sz="1200" b="1" i="0" u="none" strike="noStrike">
                          <a:solidFill>
                            <a:srgbClr val="FDE689"/>
                          </a:solidFill>
                          <a:latin typeface="Verdana"/>
                        </a:rPr>
                        <a:t>1</a:t>
                      </a:r>
                    </a:p>
                  </a:txBody>
                  <a:tcPr marL="8139" marR="8139" marT="8139" marB="0" anchor="b">
                    <a:lnL>
                      <a:noFill/>
                    </a:lnL>
                    <a:lnR>
                      <a:noFill/>
                    </a:lnR>
                    <a:lnT>
                      <a:noFill/>
                    </a:lnT>
                    <a:lnB>
                      <a:noFill/>
                    </a:lnB>
                  </a:tcPr>
                </a:tc>
                <a:tc>
                  <a:txBody>
                    <a:bodyPr/>
                    <a:lstStyle/>
                    <a:p>
                      <a:pPr algn="l" fontAlgn="b"/>
                      <a:r>
                        <a:rPr lang="en-US" sz="1200" b="1" i="0" u="none" strike="noStrike">
                          <a:solidFill>
                            <a:srgbClr val="FDE689"/>
                          </a:solidFill>
                          <a:latin typeface="Verdana"/>
                        </a:rPr>
                        <a:t>Cloud computing</a:t>
                      </a:r>
                    </a:p>
                  </a:txBody>
                  <a:tcPr marL="8139" marR="8139" marT="8139" marB="0" anchor="b">
                    <a:lnL>
                      <a:noFill/>
                    </a:lnL>
                    <a:lnR>
                      <a:noFill/>
                    </a:lnR>
                    <a:lnT>
                      <a:noFill/>
                    </a:lnT>
                    <a:lnB>
                      <a:noFill/>
                    </a:lnB>
                  </a:tcPr>
                </a:tc>
                <a:tc>
                  <a:txBody>
                    <a:bodyPr/>
                    <a:lstStyle/>
                    <a:p>
                      <a:pPr algn="ctr" fontAlgn="b"/>
                      <a:r>
                        <a:rPr lang="en-US" sz="1200" b="1" i="0" u="none" strike="noStrike">
                          <a:solidFill>
                            <a:srgbClr val="FDE689"/>
                          </a:solidFill>
                          <a:latin typeface="Verdana"/>
                        </a:rPr>
                        <a:t>20</a:t>
                      </a:r>
                    </a:p>
                  </a:txBody>
                  <a:tcPr marL="8139" marR="8139" marT="8139" marB="0" anchor="b">
                    <a:lnL>
                      <a:noFill/>
                    </a:lnL>
                    <a:lnR>
                      <a:noFill/>
                    </a:lnR>
                    <a:lnT>
                      <a:noFill/>
                    </a:lnT>
                    <a:lnB>
                      <a:noFill/>
                    </a:lnB>
                  </a:tcPr>
                </a:tc>
                <a:tc>
                  <a:txBody>
                    <a:bodyPr/>
                    <a:lstStyle/>
                    <a:p>
                      <a:pPr algn="ctr" fontAlgn="b"/>
                      <a:r>
                        <a:rPr lang="en-US" sz="1200" b="1" i="0" u="none" strike="noStrike">
                          <a:solidFill>
                            <a:srgbClr val="FDE689"/>
                          </a:solidFill>
                          <a:latin typeface="Verdana"/>
                        </a:rPr>
                        <a:t>25.0%</a:t>
                      </a:r>
                    </a:p>
                  </a:txBody>
                  <a:tcPr marL="8139" marR="8139" marT="8139" marB="0" anchor="b">
                    <a:lnL>
                      <a:noFill/>
                    </a:lnL>
                    <a:lnR>
                      <a:noFill/>
                    </a:lnR>
                    <a:lnT>
                      <a:noFill/>
                    </a:lnT>
                    <a:lnB>
                      <a:noFill/>
                    </a:lnB>
                  </a:tcPr>
                </a:tc>
              </a:tr>
              <a:tr h="259962">
                <a:tc>
                  <a:txBody>
                    <a:bodyPr/>
                    <a:lstStyle/>
                    <a:p>
                      <a:pPr algn="ctr" fontAlgn="b"/>
                      <a:r>
                        <a:rPr lang="en-US" sz="1200" b="0" i="0" u="none" strike="noStrike">
                          <a:latin typeface="Verdana"/>
                        </a:rPr>
                        <a:t>2</a:t>
                      </a:r>
                    </a:p>
                  </a:txBody>
                  <a:tcPr marL="8139" marR="8139" marT="8139" marB="0" anchor="b">
                    <a:lnL>
                      <a:noFill/>
                    </a:lnL>
                    <a:lnR>
                      <a:noFill/>
                    </a:lnR>
                    <a:lnT>
                      <a:noFill/>
                    </a:lnT>
                    <a:lnB>
                      <a:noFill/>
                    </a:lnB>
                  </a:tcPr>
                </a:tc>
                <a:tc>
                  <a:txBody>
                    <a:bodyPr/>
                    <a:lstStyle/>
                    <a:p>
                      <a:pPr algn="l" fontAlgn="b"/>
                      <a:r>
                        <a:rPr lang="en-US" sz="1200" b="0" i="0" u="none" strike="noStrike">
                          <a:latin typeface="Verdana"/>
                        </a:rPr>
                        <a:t>Voice over IP </a:t>
                      </a:r>
                    </a:p>
                  </a:txBody>
                  <a:tcPr marL="8139" marR="8139" marT="8139" marB="0" anchor="b">
                    <a:lnL>
                      <a:noFill/>
                    </a:lnL>
                    <a:lnR>
                      <a:noFill/>
                    </a:lnR>
                    <a:lnT>
                      <a:noFill/>
                    </a:lnT>
                    <a:lnB>
                      <a:noFill/>
                    </a:lnB>
                  </a:tcPr>
                </a:tc>
                <a:tc>
                  <a:txBody>
                    <a:bodyPr/>
                    <a:lstStyle/>
                    <a:p>
                      <a:pPr algn="ctr" fontAlgn="b"/>
                      <a:r>
                        <a:rPr lang="en-US" sz="1200" b="0" i="0" u="none" strike="noStrike">
                          <a:latin typeface="Verdana"/>
                        </a:rPr>
                        <a:t>12</a:t>
                      </a:r>
                    </a:p>
                  </a:txBody>
                  <a:tcPr marL="8139" marR="8139" marT="8139" marB="0" anchor="b">
                    <a:lnL>
                      <a:noFill/>
                    </a:lnL>
                    <a:lnR>
                      <a:noFill/>
                    </a:lnR>
                    <a:lnT>
                      <a:noFill/>
                    </a:lnT>
                    <a:lnB>
                      <a:noFill/>
                    </a:lnB>
                  </a:tcPr>
                </a:tc>
                <a:tc>
                  <a:txBody>
                    <a:bodyPr/>
                    <a:lstStyle/>
                    <a:p>
                      <a:pPr algn="ctr" fontAlgn="b"/>
                      <a:r>
                        <a:rPr lang="en-US" sz="1200" b="0" i="0" u="none" strike="noStrike">
                          <a:latin typeface="Verdana"/>
                        </a:rPr>
                        <a:t>17.4%</a:t>
                      </a:r>
                    </a:p>
                  </a:txBody>
                  <a:tcPr marL="8139" marR="8139" marT="8139" marB="0" anchor="b">
                    <a:lnL>
                      <a:noFill/>
                    </a:lnL>
                    <a:lnR>
                      <a:noFill/>
                    </a:lnR>
                    <a:lnT>
                      <a:noFill/>
                    </a:lnT>
                    <a:lnB>
                      <a:noFill/>
                    </a:lnB>
                  </a:tcPr>
                </a:tc>
              </a:tr>
              <a:tr h="259962">
                <a:tc>
                  <a:txBody>
                    <a:bodyPr/>
                    <a:lstStyle/>
                    <a:p>
                      <a:pPr algn="ctr" fontAlgn="b"/>
                      <a:r>
                        <a:rPr lang="en-US" sz="1200" b="0" i="0" u="none" strike="noStrike">
                          <a:latin typeface="Verdana"/>
                        </a:rPr>
                        <a:t>3</a:t>
                      </a:r>
                    </a:p>
                  </a:txBody>
                  <a:tcPr marL="8139" marR="8139" marT="8139" marB="0" anchor="b">
                    <a:lnL>
                      <a:noFill/>
                    </a:lnL>
                    <a:lnR>
                      <a:noFill/>
                    </a:lnR>
                    <a:lnT>
                      <a:noFill/>
                    </a:lnT>
                    <a:lnB>
                      <a:noFill/>
                    </a:lnB>
                  </a:tcPr>
                </a:tc>
                <a:tc>
                  <a:txBody>
                    <a:bodyPr/>
                    <a:lstStyle/>
                    <a:p>
                      <a:pPr algn="l" fontAlgn="b"/>
                      <a:r>
                        <a:rPr lang="en-US" sz="1200" b="0" i="0" u="none" strike="noStrike">
                          <a:latin typeface="Verdana"/>
                        </a:rPr>
                        <a:t>Wind power</a:t>
                      </a:r>
                    </a:p>
                  </a:txBody>
                  <a:tcPr marL="8139" marR="8139" marT="8139" marB="0" anchor="b">
                    <a:lnL>
                      <a:noFill/>
                    </a:lnL>
                    <a:lnR>
                      <a:noFill/>
                    </a:lnR>
                    <a:lnT>
                      <a:noFill/>
                    </a:lnT>
                    <a:lnB>
                      <a:noFill/>
                    </a:lnB>
                  </a:tcPr>
                </a:tc>
                <a:tc>
                  <a:txBody>
                    <a:bodyPr/>
                    <a:lstStyle/>
                    <a:p>
                      <a:pPr algn="ctr" fontAlgn="b"/>
                      <a:r>
                        <a:rPr lang="en-US" sz="1200" b="0" i="0" u="none" strike="noStrike">
                          <a:latin typeface="Verdana"/>
                        </a:rPr>
                        <a:t>3</a:t>
                      </a:r>
                    </a:p>
                  </a:txBody>
                  <a:tcPr marL="8139" marR="8139" marT="8139" marB="0" anchor="b">
                    <a:lnL>
                      <a:noFill/>
                    </a:lnL>
                    <a:lnR>
                      <a:noFill/>
                    </a:lnR>
                    <a:lnT>
                      <a:noFill/>
                    </a:lnT>
                    <a:lnB>
                      <a:noFill/>
                    </a:lnB>
                  </a:tcPr>
                </a:tc>
                <a:tc>
                  <a:txBody>
                    <a:bodyPr/>
                    <a:lstStyle/>
                    <a:p>
                      <a:pPr algn="ctr" fontAlgn="b"/>
                      <a:r>
                        <a:rPr lang="en-US" sz="1200" b="0" i="0" u="none" strike="noStrike">
                          <a:latin typeface="Verdana"/>
                        </a:rPr>
                        <a:t>11.2%</a:t>
                      </a:r>
                    </a:p>
                  </a:txBody>
                  <a:tcPr marL="8139" marR="8139" marT="8139" marB="0" anchor="b">
                    <a:lnL>
                      <a:noFill/>
                    </a:lnL>
                    <a:lnR>
                      <a:noFill/>
                    </a:lnR>
                    <a:lnT>
                      <a:noFill/>
                    </a:lnT>
                    <a:lnB>
                      <a:noFill/>
                    </a:lnB>
                  </a:tcPr>
                </a:tc>
              </a:tr>
              <a:tr h="259962">
                <a:tc>
                  <a:txBody>
                    <a:bodyPr/>
                    <a:lstStyle/>
                    <a:p>
                      <a:pPr algn="ctr" fontAlgn="b"/>
                      <a:r>
                        <a:rPr lang="en-US" sz="1200" b="0" i="0" u="none" strike="noStrike">
                          <a:latin typeface="Verdana"/>
                        </a:rPr>
                        <a:t>4</a:t>
                      </a:r>
                    </a:p>
                  </a:txBody>
                  <a:tcPr marL="8139" marR="8139" marT="8139" marB="0" anchor="b">
                    <a:lnL>
                      <a:noFill/>
                    </a:lnL>
                    <a:lnR>
                      <a:noFill/>
                    </a:lnR>
                    <a:lnT>
                      <a:noFill/>
                    </a:lnT>
                    <a:lnB>
                      <a:noFill/>
                    </a:lnB>
                  </a:tcPr>
                </a:tc>
                <a:tc>
                  <a:txBody>
                    <a:bodyPr/>
                    <a:lstStyle/>
                    <a:p>
                      <a:pPr algn="l" fontAlgn="b"/>
                      <a:r>
                        <a:rPr lang="en-US" sz="1200" b="0" i="0" u="none" strike="noStrike">
                          <a:latin typeface="Verdana"/>
                        </a:rPr>
                        <a:t>E-commerce</a:t>
                      </a:r>
                    </a:p>
                  </a:txBody>
                  <a:tcPr marL="8139" marR="8139" marT="8139" marB="0" anchor="b">
                    <a:lnL>
                      <a:noFill/>
                    </a:lnL>
                    <a:lnR>
                      <a:noFill/>
                    </a:lnR>
                    <a:lnT>
                      <a:noFill/>
                    </a:lnT>
                    <a:lnB>
                      <a:noFill/>
                    </a:lnB>
                  </a:tcPr>
                </a:tc>
                <a:tc>
                  <a:txBody>
                    <a:bodyPr/>
                    <a:lstStyle/>
                    <a:p>
                      <a:pPr algn="ctr" fontAlgn="b"/>
                      <a:r>
                        <a:rPr lang="en-US" sz="1200" b="0" i="0" u="none" strike="noStrike">
                          <a:latin typeface="Verdana"/>
                        </a:rPr>
                        <a:t>95</a:t>
                      </a:r>
                    </a:p>
                  </a:txBody>
                  <a:tcPr marL="8139" marR="8139" marT="8139" marB="0" anchor="b">
                    <a:lnL>
                      <a:noFill/>
                    </a:lnL>
                    <a:lnR>
                      <a:noFill/>
                    </a:lnR>
                    <a:lnT>
                      <a:noFill/>
                    </a:lnT>
                    <a:lnB>
                      <a:noFill/>
                    </a:lnB>
                  </a:tcPr>
                </a:tc>
                <a:tc>
                  <a:txBody>
                    <a:bodyPr/>
                    <a:lstStyle/>
                    <a:p>
                      <a:pPr algn="ctr" fontAlgn="b"/>
                      <a:r>
                        <a:rPr lang="en-US" sz="1200" b="0" i="0" u="none" strike="noStrike">
                          <a:latin typeface="Verdana"/>
                        </a:rPr>
                        <a:t>9.4%</a:t>
                      </a:r>
                    </a:p>
                  </a:txBody>
                  <a:tcPr marL="8139" marR="8139" marT="8139" marB="0" anchor="b">
                    <a:lnL>
                      <a:noFill/>
                    </a:lnL>
                    <a:lnR>
                      <a:noFill/>
                    </a:lnR>
                    <a:lnT>
                      <a:noFill/>
                    </a:lnT>
                    <a:lnB>
                      <a:noFill/>
                    </a:lnB>
                  </a:tcPr>
                </a:tc>
              </a:tr>
              <a:tr h="259962">
                <a:tc>
                  <a:txBody>
                    <a:bodyPr/>
                    <a:lstStyle/>
                    <a:p>
                      <a:pPr algn="ctr" fontAlgn="b"/>
                      <a:r>
                        <a:rPr lang="en-US" sz="1200" b="0" i="0" u="none" strike="noStrike">
                          <a:latin typeface="Verdana"/>
                        </a:rPr>
                        <a:t>5</a:t>
                      </a:r>
                    </a:p>
                  </a:txBody>
                  <a:tcPr marL="8139" marR="8139" marT="8139" marB="0" anchor="b">
                    <a:lnL>
                      <a:noFill/>
                    </a:lnL>
                    <a:lnR>
                      <a:noFill/>
                    </a:lnR>
                    <a:lnT>
                      <a:noFill/>
                    </a:lnT>
                    <a:lnB>
                      <a:noFill/>
                    </a:lnB>
                  </a:tcPr>
                </a:tc>
                <a:tc>
                  <a:txBody>
                    <a:bodyPr/>
                    <a:lstStyle/>
                    <a:p>
                      <a:pPr algn="l" fontAlgn="b"/>
                      <a:r>
                        <a:rPr lang="en-US" sz="1200" b="0" i="0" u="none" strike="noStrike">
                          <a:latin typeface="Verdana"/>
                        </a:rPr>
                        <a:t>Environmental consulting</a:t>
                      </a:r>
                    </a:p>
                  </a:txBody>
                  <a:tcPr marL="8139" marR="8139" marT="8139" marB="0" anchor="b">
                    <a:lnL>
                      <a:noFill/>
                    </a:lnL>
                    <a:lnR>
                      <a:noFill/>
                    </a:lnR>
                    <a:lnT>
                      <a:noFill/>
                    </a:lnT>
                    <a:lnB>
                      <a:noFill/>
                    </a:lnB>
                  </a:tcPr>
                </a:tc>
                <a:tc>
                  <a:txBody>
                    <a:bodyPr/>
                    <a:lstStyle/>
                    <a:p>
                      <a:pPr algn="ctr" fontAlgn="b"/>
                      <a:r>
                        <a:rPr lang="en-US" sz="1200" b="0" i="0" u="none" strike="noStrike">
                          <a:latin typeface="Verdana"/>
                        </a:rPr>
                        <a:t>18</a:t>
                      </a:r>
                    </a:p>
                  </a:txBody>
                  <a:tcPr marL="8139" marR="8139" marT="8139" marB="0" anchor="b">
                    <a:lnL>
                      <a:noFill/>
                    </a:lnL>
                    <a:lnR>
                      <a:noFill/>
                    </a:lnR>
                    <a:lnT>
                      <a:noFill/>
                    </a:lnT>
                    <a:lnB>
                      <a:noFill/>
                    </a:lnB>
                  </a:tcPr>
                </a:tc>
                <a:tc>
                  <a:txBody>
                    <a:bodyPr/>
                    <a:lstStyle/>
                    <a:p>
                      <a:pPr algn="ctr" fontAlgn="b"/>
                      <a:r>
                        <a:rPr lang="en-US" sz="1200" b="0" i="0" u="none" strike="noStrike">
                          <a:latin typeface="Verdana"/>
                        </a:rPr>
                        <a:t>9.4%</a:t>
                      </a:r>
                    </a:p>
                  </a:txBody>
                  <a:tcPr marL="8139" marR="8139" marT="8139" marB="0" anchor="b">
                    <a:lnL>
                      <a:noFill/>
                    </a:lnL>
                    <a:lnR>
                      <a:noFill/>
                    </a:lnR>
                    <a:lnT>
                      <a:noFill/>
                    </a:lnT>
                    <a:lnB>
                      <a:noFill/>
                    </a:lnB>
                  </a:tcPr>
                </a:tc>
              </a:tr>
              <a:tr h="259962">
                <a:tc>
                  <a:txBody>
                    <a:bodyPr/>
                    <a:lstStyle/>
                    <a:p>
                      <a:pPr algn="ctr" fontAlgn="b"/>
                      <a:r>
                        <a:rPr lang="en-US" sz="1200" b="0" i="0" u="none" strike="noStrike">
                          <a:latin typeface="Verdana"/>
                        </a:rPr>
                        <a:t>6</a:t>
                      </a:r>
                    </a:p>
                  </a:txBody>
                  <a:tcPr marL="8139" marR="8139" marT="8139" marB="0" anchor="b">
                    <a:lnL>
                      <a:noFill/>
                    </a:lnL>
                    <a:lnR>
                      <a:noFill/>
                    </a:lnR>
                    <a:lnT>
                      <a:noFill/>
                    </a:lnT>
                    <a:lnB>
                      <a:noFill/>
                    </a:lnB>
                  </a:tcPr>
                </a:tc>
                <a:tc>
                  <a:txBody>
                    <a:bodyPr/>
                    <a:lstStyle/>
                    <a:p>
                      <a:pPr algn="l" fontAlgn="b"/>
                      <a:r>
                        <a:rPr lang="en-US" sz="1200" b="0" i="0" u="none" strike="noStrike">
                          <a:latin typeface="Verdana"/>
                        </a:rPr>
                        <a:t>Biotech</a:t>
                      </a:r>
                    </a:p>
                  </a:txBody>
                  <a:tcPr marL="8139" marR="8139" marT="8139" marB="0" anchor="b">
                    <a:lnL>
                      <a:noFill/>
                    </a:lnL>
                    <a:lnR>
                      <a:noFill/>
                    </a:lnR>
                    <a:lnT>
                      <a:noFill/>
                    </a:lnT>
                    <a:lnB>
                      <a:noFill/>
                    </a:lnB>
                  </a:tcPr>
                </a:tc>
                <a:tc>
                  <a:txBody>
                    <a:bodyPr/>
                    <a:lstStyle/>
                    <a:p>
                      <a:pPr algn="ctr" fontAlgn="b"/>
                      <a:r>
                        <a:rPr lang="en-US" sz="1200" b="0" i="0" u="none" strike="noStrike">
                          <a:latin typeface="Verdana"/>
                        </a:rPr>
                        <a:t>86</a:t>
                      </a:r>
                    </a:p>
                  </a:txBody>
                  <a:tcPr marL="8139" marR="8139" marT="8139" marB="0" anchor="b">
                    <a:lnL>
                      <a:noFill/>
                    </a:lnL>
                    <a:lnR>
                      <a:noFill/>
                    </a:lnR>
                    <a:lnT>
                      <a:noFill/>
                    </a:lnT>
                    <a:lnB>
                      <a:noFill/>
                    </a:lnB>
                  </a:tcPr>
                </a:tc>
                <a:tc>
                  <a:txBody>
                    <a:bodyPr/>
                    <a:lstStyle/>
                    <a:p>
                      <a:pPr algn="ctr" fontAlgn="b"/>
                      <a:r>
                        <a:rPr lang="en-US" sz="1200" b="0" i="0" u="none" strike="noStrike">
                          <a:latin typeface="Verdana"/>
                        </a:rPr>
                        <a:t>9.6%</a:t>
                      </a:r>
                    </a:p>
                  </a:txBody>
                  <a:tcPr marL="8139" marR="8139" marT="8139" marB="0" anchor="b">
                    <a:lnL>
                      <a:noFill/>
                    </a:lnL>
                    <a:lnR>
                      <a:noFill/>
                    </a:lnR>
                    <a:lnT>
                      <a:noFill/>
                    </a:lnT>
                    <a:lnB>
                      <a:noFill/>
                    </a:lnB>
                  </a:tcPr>
                </a:tc>
              </a:tr>
              <a:tr h="259962">
                <a:tc>
                  <a:txBody>
                    <a:bodyPr/>
                    <a:lstStyle/>
                    <a:p>
                      <a:pPr algn="ctr" fontAlgn="b"/>
                      <a:r>
                        <a:rPr lang="en-US" sz="1200" b="0" i="0" u="none" strike="noStrike">
                          <a:latin typeface="Verdana"/>
                        </a:rPr>
                        <a:t>7</a:t>
                      </a:r>
                    </a:p>
                  </a:txBody>
                  <a:tcPr marL="8139" marR="8139" marT="8139" marB="0" anchor="b">
                    <a:lnL>
                      <a:noFill/>
                    </a:lnL>
                    <a:lnR>
                      <a:noFill/>
                    </a:lnR>
                    <a:lnT>
                      <a:noFill/>
                    </a:lnT>
                    <a:lnB>
                      <a:noFill/>
                    </a:lnB>
                  </a:tcPr>
                </a:tc>
                <a:tc>
                  <a:txBody>
                    <a:bodyPr/>
                    <a:lstStyle/>
                    <a:p>
                      <a:pPr algn="l" fontAlgn="b"/>
                      <a:r>
                        <a:rPr lang="en-US" sz="1200" b="0" i="0" u="none" strike="noStrike">
                          <a:latin typeface="Verdana"/>
                        </a:rPr>
                        <a:t>Video games</a:t>
                      </a:r>
                    </a:p>
                  </a:txBody>
                  <a:tcPr marL="8139" marR="8139" marT="8139" marB="0" anchor="b">
                    <a:lnL>
                      <a:noFill/>
                    </a:lnL>
                    <a:lnR>
                      <a:noFill/>
                    </a:lnR>
                    <a:lnT>
                      <a:noFill/>
                    </a:lnT>
                    <a:lnB>
                      <a:noFill/>
                    </a:lnB>
                  </a:tcPr>
                </a:tc>
                <a:tc>
                  <a:txBody>
                    <a:bodyPr/>
                    <a:lstStyle/>
                    <a:p>
                      <a:pPr algn="ctr" fontAlgn="b"/>
                      <a:r>
                        <a:rPr lang="en-US" sz="1200" b="0" i="0" u="none" strike="noStrike">
                          <a:latin typeface="Verdana"/>
                        </a:rPr>
                        <a:t>38</a:t>
                      </a:r>
                    </a:p>
                  </a:txBody>
                  <a:tcPr marL="8139" marR="8139" marT="8139" marB="0" anchor="b">
                    <a:lnL>
                      <a:noFill/>
                    </a:lnL>
                    <a:lnR>
                      <a:noFill/>
                    </a:lnR>
                    <a:lnT>
                      <a:noFill/>
                    </a:lnT>
                    <a:lnB>
                      <a:noFill/>
                    </a:lnB>
                  </a:tcPr>
                </a:tc>
                <a:tc>
                  <a:txBody>
                    <a:bodyPr/>
                    <a:lstStyle/>
                    <a:p>
                      <a:pPr algn="ctr" fontAlgn="b"/>
                      <a:r>
                        <a:rPr lang="en-US" sz="1200" b="0" i="0" u="none" strike="noStrike">
                          <a:latin typeface="Verdana"/>
                        </a:rPr>
                        <a:t>8.3%</a:t>
                      </a:r>
                    </a:p>
                  </a:txBody>
                  <a:tcPr marL="8139" marR="8139" marT="8139" marB="0" anchor="b">
                    <a:lnL>
                      <a:noFill/>
                    </a:lnL>
                    <a:lnR>
                      <a:noFill/>
                    </a:lnR>
                    <a:lnT>
                      <a:noFill/>
                    </a:lnT>
                    <a:lnB>
                      <a:noFill/>
                    </a:lnB>
                  </a:tcPr>
                </a:tc>
              </a:tr>
              <a:tr h="259962">
                <a:tc>
                  <a:txBody>
                    <a:bodyPr/>
                    <a:lstStyle/>
                    <a:p>
                      <a:pPr algn="ctr" fontAlgn="b"/>
                      <a:r>
                        <a:rPr lang="en-US" sz="1200" b="0" i="0" u="none" strike="noStrike">
                          <a:latin typeface="Verdana"/>
                        </a:rPr>
                        <a:t>8</a:t>
                      </a:r>
                    </a:p>
                  </a:txBody>
                  <a:tcPr marL="8139" marR="8139" marT="8139" marB="0" anchor="b">
                    <a:lnL>
                      <a:noFill/>
                    </a:lnL>
                    <a:lnR>
                      <a:noFill/>
                    </a:lnR>
                    <a:lnT>
                      <a:noFill/>
                    </a:lnT>
                    <a:lnB>
                      <a:noFill/>
                    </a:lnB>
                  </a:tcPr>
                </a:tc>
                <a:tc>
                  <a:txBody>
                    <a:bodyPr/>
                    <a:lstStyle/>
                    <a:p>
                      <a:pPr algn="l" fontAlgn="b"/>
                      <a:r>
                        <a:rPr lang="en-US" sz="1200" b="0" i="0" u="none" strike="noStrike">
                          <a:latin typeface="Verdana"/>
                        </a:rPr>
                        <a:t>Solar power</a:t>
                      </a:r>
                    </a:p>
                  </a:txBody>
                  <a:tcPr marL="8139" marR="8139" marT="8139" marB="0" anchor="b">
                    <a:lnL>
                      <a:noFill/>
                    </a:lnL>
                    <a:lnR>
                      <a:noFill/>
                    </a:lnR>
                    <a:lnT>
                      <a:noFill/>
                    </a:lnT>
                    <a:lnB>
                      <a:noFill/>
                    </a:lnB>
                  </a:tcPr>
                </a:tc>
                <a:tc>
                  <a:txBody>
                    <a:bodyPr/>
                    <a:lstStyle/>
                    <a:p>
                      <a:pPr algn="ctr" fontAlgn="b"/>
                      <a:r>
                        <a:rPr lang="en-US" sz="1200" b="0" i="0" u="none" strike="noStrike">
                          <a:latin typeface="Verdana"/>
                        </a:rPr>
                        <a:t>1</a:t>
                      </a:r>
                    </a:p>
                  </a:txBody>
                  <a:tcPr marL="8139" marR="8139" marT="8139" marB="0" anchor="b">
                    <a:lnL>
                      <a:noFill/>
                    </a:lnL>
                    <a:lnR>
                      <a:noFill/>
                    </a:lnR>
                    <a:lnT>
                      <a:noFill/>
                    </a:lnT>
                    <a:lnB>
                      <a:noFill/>
                    </a:lnB>
                  </a:tcPr>
                </a:tc>
                <a:tc>
                  <a:txBody>
                    <a:bodyPr/>
                    <a:lstStyle/>
                    <a:p>
                      <a:pPr algn="ctr" fontAlgn="b"/>
                      <a:r>
                        <a:rPr lang="en-US" sz="1200" b="0" i="0" u="none" strike="noStrike">
                          <a:latin typeface="Verdana"/>
                        </a:rPr>
                        <a:t>7.9%</a:t>
                      </a:r>
                    </a:p>
                  </a:txBody>
                  <a:tcPr marL="8139" marR="8139" marT="8139" marB="0" anchor="b">
                    <a:lnL>
                      <a:noFill/>
                    </a:lnL>
                    <a:lnR>
                      <a:noFill/>
                    </a:lnR>
                    <a:lnT>
                      <a:noFill/>
                    </a:lnT>
                    <a:lnB>
                      <a:noFill/>
                    </a:lnB>
                  </a:tcPr>
                </a:tc>
              </a:tr>
              <a:tr h="259962">
                <a:tc>
                  <a:txBody>
                    <a:bodyPr/>
                    <a:lstStyle/>
                    <a:p>
                      <a:pPr algn="ctr" fontAlgn="b"/>
                      <a:r>
                        <a:rPr lang="en-US" sz="1200" b="0" i="0" u="none" strike="noStrike">
                          <a:latin typeface="Verdana"/>
                        </a:rPr>
                        <a:t>9</a:t>
                      </a:r>
                    </a:p>
                  </a:txBody>
                  <a:tcPr marL="8139" marR="8139" marT="8139" marB="0" anchor="b">
                    <a:lnL>
                      <a:noFill/>
                    </a:lnL>
                    <a:lnR>
                      <a:noFill/>
                    </a:lnR>
                    <a:lnT>
                      <a:noFill/>
                    </a:lnT>
                    <a:lnB>
                      <a:noFill/>
                    </a:lnB>
                  </a:tcPr>
                </a:tc>
                <a:tc>
                  <a:txBody>
                    <a:bodyPr/>
                    <a:lstStyle/>
                    <a:p>
                      <a:pPr algn="l" fontAlgn="b"/>
                      <a:r>
                        <a:rPr lang="en-US" sz="1200" b="0" i="0" u="none" strike="noStrike">
                          <a:latin typeface="Verdana"/>
                        </a:rPr>
                        <a:t>Insurance claims adjusters</a:t>
                      </a:r>
                    </a:p>
                  </a:txBody>
                  <a:tcPr marL="8139" marR="8139" marT="8139" marB="0" anchor="b">
                    <a:lnL>
                      <a:noFill/>
                    </a:lnL>
                    <a:lnR>
                      <a:noFill/>
                    </a:lnR>
                    <a:lnT>
                      <a:noFill/>
                    </a:lnT>
                    <a:lnB>
                      <a:noFill/>
                    </a:lnB>
                  </a:tcPr>
                </a:tc>
                <a:tc>
                  <a:txBody>
                    <a:bodyPr/>
                    <a:lstStyle/>
                    <a:p>
                      <a:pPr algn="ctr" fontAlgn="b"/>
                      <a:r>
                        <a:rPr lang="en-US" sz="1200" b="0" i="0" u="none" strike="noStrike">
                          <a:latin typeface="Verdana"/>
                        </a:rPr>
                        <a:t>57</a:t>
                      </a:r>
                    </a:p>
                  </a:txBody>
                  <a:tcPr marL="8139" marR="8139" marT="8139" marB="0" anchor="b">
                    <a:lnL>
                      <a:noFill/>
                    </a:lnL>
                    <a:lnR>
                      <a:noFill/>
                    </a:lnR>
                    <a:lnT>
                      <a:noFill/>
                    </a:lnT>
                    <a:lnB>
                      <a:noFill/>
                    </a:lnB>
                  </a:tcPr>
                </a:tc>
                <a:tc>
                  <a:txBody>
                    <a:bodyPr/>
                    <a:lstStyle/>
                    <a:p>
                      <a:pPr algn="ctr" fontAlgn="b"/>
                      <a:r>
                        <a:rPr lang="en-US" sz="1200" b="0" i="0" u="none" strike="noStrike">
                          <a:latin typeface="Verdana"/>
                        </a:rPr>
                        <a:t>7.7%</a:t>
                      </a:r>
                    </a:p>
                  </a:txBody>
                  <a:tcPr marL="8139" marR="8139" marT="8139" marB="0" anchor="b">
                    <a:lnL>
                      <a:noFill/>
                    </a:lnL>
                    <a:lnR>
                      <a:noFill/>
                    </a:lnR>
                    <a:lnT>
                      <a:noFill/>
                    </a:lnT>
                    <a:lnB>
                      <a:noFill/>
                    </a:lnB>
                  </a:tcPr>
                </a:tc>
              </a:tr>
              <a:tr h="259962">
                <a:tc>
                  <a:txBody>
                    <a:bodyPr/>
                    <a:lstStyle/>
                    <a:p>
                      <a:pPr algn="ctr" fontAlgn="b"/>
                      <a:r>
                        <a:rPr lang="en-US" sz="1200" b="0" i="0" u="none" strike="noStrike">
                          <a:latin typeface="Verdana"/>
                        </a:rPr>
                        <a:t>10</a:t>
                      </a:r>
                    </a:p>
                  </a:txBody>
                  <a:tcPr marL="8139" marR="8139" marT="8139" marB="0" anchor="b">
                    <a:lnL>
                      <a:noFill/>
                    </a:lnL>
                    <a:lnR>
                      <a:noFill/>
                    </a:lnR>
                    <a:lnT>
                      <a:noFill/>
                    </a:lnT>
                    <a:lnB>
                      <a:noFill/>
                    </a:lnB>
                  </a:tcPr>
                </a:tc>
                <a:tc>
                  <a:txBody>
                    <a:bodyPr/>
                    <a:lstStyle/>
                    <a:p>
                      <a:pPr algn="l" fontAlgn="b"/>
                      <a:r>
                        <a:rPr lang="en-US" sz="1200" b="0" i="0" u="none" strike="noStrike">
                          <a:latin typeface="Verdana"/>
                        </a:rPr>
                        <a:t>Correctional facilities</a:t>
                      </a:r>
                    </a:p>
                  </a:txBody>
                  <a:tcPr marL="8139" marR="8139" marT="8139" marB="0" anchor="b">
                    <a:lnL>
                      <a:noFill/>
                    </a:lnL>
                    <a:lnR>
                      <a:noFill/>
                    </a:lnR>
                    <a:lnT>
                      <a:noFill/>
                    </a:lnT>
                    <a:lnB>
                      <a:noFill/>
                    </a:lnB>
                  </a:tcPr>
                </a:tc>
                <a:tc>
                  <a:txBody>
                    <a:bodyPr/>
                    <a:lstStyle/>
                    <a:p>
                      <a:pPr algn="ctr" fontAlgn="b"/>
                      <a:r>
                        <a:rPr lang="en-US" sz="1200" b="0" i="0" u="none" strike="noStrike">
                          <a:latin typeface="Verdana"/>
                        </a:rPr>
                        <a:t>34</a:t>
                      </a:r>
                    </a:p>
                  </a:txBody>
                  <a:tcPr marL="8139" marR="8139" marT="8139" marB="0" anchor="b">
                    <a:lnL>
                      <a:noFill/>
                    </a:lnL>
                    <a:lnR>
                      <a:noFill/>
                    </a:lnR>
                    <a:lnT>
                      <a:noFill/>
                    </a:lnT>
                    <a:lnB>
                      <a:noFill/>
                    </a:lnB>
                  </a:tcPr>
                </a:tc>
                <a:tc>
                  <a:txBody>
                    <a:bodyPr/>
                    <a:lstStyle/>
                    <a:p>
                      <a:pPr algn="ctr" fontAlgn="b"/>
                      <a:r>
                        <a:rPr lang="en-US" sz="1200" b="0" i="0" u="none" strike="noStrike">
                          <a:latin typeface="Verdana"/>
                        </a:rPr>
                        <a:t>7.5%</a:t>
                      </a:r>
                    </a:p>
                  </a:txBody>
                  <a:tcPr marL="8139" marR="8139" marT="8139" marB="0" anchor="b">
                    <a:lnL>
                      <a:noFill/>
                    </a:lnL>
                    <a:lnR>
                      <a:noFill/>
                    </a:lnR>
                    <a:lnT>
                      <a:noFill/>
                    </a:lnT>
                    <a:lnB>
                      <a:noFill/>
                    </a:lnB>
                  </a:tcPr>
                </a:tc>
              </a:tr>
            </a:tbl>
          </a:graphicData>
        </a:graphic>
      </p:graphicFrame>
      <p:sp>
        <p:nvSpPr>
          <p:cNvPr id="10" name="TextBox 9"/>
          <p:cNvSpPr txBox="1"/>
          <p:nvPr/>
        </p:nvSpPr>
        <p:spPr>
          <a:xfrm>
            <a:off x="480208" y="461904"/>
            <a:ext cx="3310151" cy="369332"/>
          </a:xfrm>
          <a:prstGeom prst="rect">
            <a:avLst/>
          </a:prstGeom>
          <a:noFill/>
        </p:spPr>
        <p:txBody>
          <a:bodyPr wrap="square" rtlCol="0">
            <a:spAutoFit/>
          </a:bodyPr>
          <a:lstStyle/>
          <a:p>
            <a:r>
              <a:rPr lang="en-US">
                <a:solidFill>
                  <a:schemeClr val="accent2"/>
                </a:solidFill>
              </a:rPr>
              <a:t>Fastest growing industries</a:t>
            </a:r>
          </a:p>
        </p:txBody>
      </p:sp>
      <p:sp>
        <p:nvSpPr>
          <p:cNvPr id="11" name="TextBox 10"/>
          <p:cNvSpPr txBox="1"/>
          <p:nvPr/>
        </p:nvSpPr>
        <p:spPr>
          <a:xfrm>
            <a:off x="7602889" y="4789517"/>
            <a:ext cx="1444911" cy="276999"/>
          </a:xfrm>
          <a:prstGeom prst="rect">
            <a:avLst/>
          </a:prstGeom>
          <a:noFill/>
        </p:spPr>
        <p:txBody>
          <a:bodyPr wrap="none" rtlCol="0">
            <a:spAutoFit/>
          </a:bodyPr>
          <a:lstStyle/>
          <a:p>
            <a:r>
              <a:rPr lang="en-US" sz="1200" i="1"/>
              <a:t>Source:  IDC, Ibis</a:t>
            </a:r>
          </a:p>
        </p:txBody>
      </p:sp>
      <p:pic>
        <p:nvPicPr>
          <p:cNvPr id="5" name="Picture 4" descr="nab-logo.png"/>
          <p:cNvPicPr>
            <a:picLocks noChangeAspect="1"/>
          </p:cNvPicPr>
          <p:nvPr/>
        </p:nvPicPr>
        <p:blipFill>
          <a:blip r:embed="rId3"/>
          <a:stretch>
            <a:fillRect/>
          </a:stretch>
        </p:blipFill>
        <p:spPr>
          <a:xfrm>
            <a:off x="7078136" y="133915"/>
            <a:ext cx="1927909" cy="433150"/>
          </a:xfrm>
          <a:prstGeom prst="rect">
            <a:avLst/>
          </a:prstGeom>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200" y="90143"/>
            <a:ext cx="3130384" cy="1077218"/>
          </a:xfrm>
          <a:prstGeom prst="rect">
            <a:avLst/>
          </a:prstGeom>
          <a:noFill/>
        </p:spPr>
        <p:txBody>
          <a:bodyPr wrap="none" rtlCol="0">
            <a:spAutoFit/>
          </a:bodyPr>
          <a:lstStyle/>
          <a:p>
            <a:r>
              <a:rPr lang="en-US" sz="3200"/>
              <a:t>Why is the cloud </a:t>
            </a:r>
          </a:p>
          <a:p>
            <a:r>
              <a:rPr lang="en-US" sz="3200"/>
              <a:t>happening now?</a:t>
            </a:r>
          </a:p>
        </p:txBody>
      </p:sp>
      <p:pic>
        <p:nvPicPr>
          <p:cNvPr id="4" name="Picture 3"/>
          <p:cNvPicPr>
            <a:picLocks noChangeAspect="1"/>
          </p:cNvPicPr>
          <p:nvPr/>
        </p:nvPicPr>
        <p:blipFill>
          <a:blip r:embed="rId3"/>
          <a:stretch>
            <a:fillRect/>
          </a:stretch>
        </p:blipFill>
        <p:spPr>
          <a:xfrm>
            <a:off x="9465733" y="2166410"/>
            <a:ext cx="3447529" cy="1909233"/>
          </a:xfrm>
          <a:prstGeom prst="rect">
            <a:avLst/>
          </a:prstGeom>
        </p:spPr>
      </p:pic>
      <p:pic>
        <p:nvPicPr>
          <p:cNvPr id="5" name="Picture 4"/>
          <p:cNvPicPr>
            <a:picLocks noChangeAspect="1"/>
          </p:cNvPicPr>
          <p:nvPr/>
        </p:nvPicPr>
        <p:blipFill>
          <a:blip r:embed="rId4"/>
          <a:stretch>
            <a:fillRect/>
          </a:stretch>
        </p:blipFill>
        <p:spPr>
          <a:xfrm>
            <a:off x="9465732" y="6"/>
            <a:ext cx="3333172" cy="1794785"/>
          </a:xfrm>
          <a:prstGeom prst="rect">
            <a:avLst/>
          </a:prstGeom>
        </p:spPr>
      </p:pic>
      <p:graphicFrame>
        <p:nvGraphicFramePr>
          <p:cNvPr id="6" name="Diagram 5"/>
          <p:cNvGraphicFramePr/>
          <p:nvPr/>
        </p:nvGraphicFramePr>
        <p:xfrm>
          <a:off x="1930418" y="67733"/>
          <a:ext cx="7941733" cy="487468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200" y="90143"/>
            <a:ext cx="3130384" cy="1077218"/>
          </a:xfrm>
          <a:prstGeom prst="rect">
            <a:avLst/>
          </a:prstGeom>
          <a:noFill/>
        </p:spPr>
        <p:txBody>
          <a:bodyPr wrap="none" rtlCol="0">
            <a:spAutoFit/>
          </a:bodyPr>
          <a:lstStyle/>
          <a:p>
            <a:r>
              <a:rPr lang="en-US" sz="3200"/>
              <a:t>Why is the cloud </a:t>
            </a:r>
          </a:p>
          <a:p>
            <a:r>
              <a:rPr lang="en-US" sz="3200"/>
              <a:t>happening now?</a:t>
            </a:r>
          </a:p>
        </p:txBody>
      </p:sp>
      <p:pic>
        <p:nvPicPr>
          <p:cNvPr id="4" name="Picture 3"/>
          <p:cNvPicPr>
            <a:picLocks noChangeAspect="1"/>
          </p:cNvPicPr>
          <p:nvPr/>
        </p:nvPicPr>
        <p:blipFill>
          <a:blip r:embed="rId3"/>
          <a:stretch>
            <a:fillRect/>
          </a:stretch>
        </p:blipFill>
        <p:spPr>
          <a:xfrm>
            <a:off x="9465733" y="2166410"/>
            <a:ext cx="3447529" cy="1909233"/>
          </a:xfrm>
          <a:prstGeom prst="rect">
            <a:avLst/>
          </a:prstGeom>
        </p:spPr>
      </p:pic>
      <p:pic>
        <p:nvPicPr>
          <p:cNvPr id="5" name="Picture 4"/>
          <p:cNvPicPr>
            <a:picLocks noChangeAspect="1"/>
          </p:cNvPicPr>
          <p:nvPr/>
        </p:nvPicPr>
        <p:blipFill>
          <a:blip r:embed="rId4"/>
          <a:stretch>
            <a:fillRect/>
          </a:stretch>
        </p:blipFill>
        <p:spPr>
          <a:xfrm>
            <a:off x="9465732" y="6"/>
            <a:ext cx="3333172" cy="1794785"/>
          </a:xfrm>
          <a:prstGeom prst="rect">
            <a:avLst/>
          </a:prstGeom>
        </p:spPr>
      </p:pic>
      <p:graphicFrame>
        <p:nvGraphicFramePr>
          <p:cNvPr id="6" name="Diagram 5"/>
          <p:cNvGraphicFramePr/>
          <p:nvPr/>
        </p:nvGraphicFramePr>
        <p:xfrm>
          <a:off x="1930418" y="67733"/>
          <a:ext cx="7941733" cy="487468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descr="nab-logo.png"/>
          <p:cNvPicPr>
            <a:picLocks noChangeAspect="1"/>
          </p:cNvPicPr>
          <p:nvPr/>
        </p:nvPicPr>
        <p:blipFill>
          <a:blip r:embed="rId10"/>
          <a:stretch>
            <a:fillRect/>
          </a:stretch>
        </p:blipFill>
        <p:spPr>
          <a:xfrm>
            <a:off x="7078136" y="133915"/>
            <a:ext cx="1927909" cy="43315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914" y="0"/>
            <a:ext cx="9421114" cy="5878068"/>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3181" y="-1"/>
            <a:ext cx="9421114" cy="5885434"/>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200" y="90143"/>
            <a:ext cx="3130384" cy="1077218"/>
          </a:xfrm>
          <a:prstGeom prst="rect">
            <a:avLst/>
          </a:prstGeom>
          <a:noFill/>
        </p:spPr>
        <p:txBody>
          <a:bodyPr wrap="none" rtlCol="0">
            <a:spAutoFit/>
          </a:bodyPr>
          <a:lstStyle/>
          <a:p>
            <a:r>
              <a:rPr lang="en-US" sz="3200"/>
              <a:t>Why is the cloud </a:t>
            </a:r>
          </a:p>
          <a:p>
            <a:r>
              <a:rPr lang="en-US" sz="3200"/>
              <a:t>happening now?</a:t>
            </a:r>
          </a:p>
        </p:txBody>
      </p:sp>
      <p:graphicFrame>
        <p:nvGraphicFramePr>
          <p:cNvPr id="6" name="Diagram 5"/>
          <p:cNvGraphicFramePr/>
          <p:nvPr/>
        </p:nvGraphicFramePr>
        <p:xfrm>
          <a:off x="1930418" y="67733"/>
          <a:ext cx="7941733" cy="4874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4" name="Group 13"/>
          <p:cNvGrpSpPr/>
          <p:nvPr/>
        </p:nvGrpSpPr>
        <p:grpSpPr>
          <a:xfrm>
            <a:off x="457206" y="1635123"/>
            <a:ext cx="2946400" cy="1231900"/>
            <a:chOff x="457206" y="1635123"/>
            <a:chExt cx="2946400" cy="1231900"/>
          </a:xfrm>
        </p:grpSpPr>
        <p:pic>
          <p:nvPicPr>
            <p:cNvPr id="9" name="Picture 8"/>
            <p:cNvPicPr>
              <a:picLocks noChangeAspect="1"/>
            </p:cNvPicPr>
            <p:nvPr/>
          </p:nvPicPr>
          <p:blipFill>
            <a:blip r:embed="rId8"/>
            <a:stretch>
              <a:fillRect/>
            </a:stretch>
          </p:blipFill>
          <p:spPr>
            <a:xfrm>
              <a:off x="457206" y="1635123"/>
              <a:ext cx="2946400" cy="1231900"/>
            </a:xfrm>
            <a:prstGeom prst="rect">
              <a:avLst/>
            </a:prstGeom>
            <a:effectLst>
              <a:outerShdw blurRad="50800" dist="38100" dir="2700000" algn="tl" rotWithShape="0">
                <a:srgbClr val="000000">
                  <a:alpha val="43000"/>
                </a:srgbClr>
              </a:outerShdw>
            </a:effectLst>
          </p:spPr>
        </p:pic>
        <p:sp>
          <p:nvSpPr>
            <p:cNvPr id="10" name="Rectangle 9"/>
            <p:cNvSpPr/>
            <p:nvPr/>
          </p:nvSpPr>
          <p:spPr>
            <a:xfrm>
              <a:off x="668973" y="2183341"/>
              <a:ext cx="2666895" cy="646331"/>
            </a:xfrm>
            <a:prstGeom prst="rect">
              <a:avLst/>
            </a:prstGeom>
          </p:spPr>
          <p:txBody>
            <a:bodyPr wrap="square">
              <a:spAutoFit/>
            </a:bodyPr>
            <a:lstStyle/>
            <a:p>
              <a:r>
                <a:rPr lang="en-US" b="1" smtClean="0">
                  <a:solidFill>
                    <a:schemeClr val="bg2">
                      <a:lumMod val="75000"/>
                    </a:schemeClr>
                  </a:solidFill>
                </a:rPr>
                <a:t>Optimum Online Ultra 101 Mbps down / 15 up</a:t>
              </a:r>
              <a:endParaRPr lang="en-US">
                <a:solidFill>
                  <a:schemeClr val="bg2">
                    <a:lumMod val="75000"/>
                  </a:schemeClr>
                </a:solidFill>
              </a:endParaRPr>
            </a:p>
          </p:txBody>
        </p:sp>
      </p:grpSp>
      <p:grpSp>
        <p:nvGrpSpPr>
          <p:cNvPr id="13" name="Group 12"/>
          <p:cNvGrpSpPr/>
          <p:nvPr/>
        </p:nvGrpSpPr>
        <p:grpSpPr>
          <a:xfrm>
            <a:off x="491072" y="3188751"/>
            <a:ext cx="2878662" cy="1071130"/>
            <a:chOff x="491072" y="3188750"/>
            <a:chExt cx="2878662" cy="1071130"/>
          </a:xfrm>
        </p:grpSpPr>
        <p:pic>
          <p:nvPicPr>
            <p:cNvPr id="11" name="Picture 10"/>
            <p:cNvPicPr>
              <a:picLocks noChangeAspect="1"/>
            </p:cNvPicPr>
            <p:nvPr/>
          </p:nvPicPr>
          <p:blipFill>
            <a:blip r:embed="rId9"/>
            <a:stretch>
              <a:fillRect/>
            </a:stretch>
          </p:blipFill>
          <p:spPr>
            <a:xfrm>
              <a:off x="491072" y="3188750"/>
              <a:ext cx="2878662" cy="1071130"/>
            </a:xfrm>
            <a:prstGeom prst="rect">
              <a:avLst/>
            </a:prstGeom>
            <a:effectLst>
              <a:outerShdw blurRad="50800" dist="38100" dir="2700000" algn="tl" rotWithShape="0">
                <a:srgbClr val="000000">
                  <a:alpha val="43000"/>
                </a:srgbClr>
              </a:outerShdw>
            </a:effectLst>
          </p:spPr>
        </p:pic>
        <p:sp>
          <p:nvSpPr>
            <p:cNvPr id="12" name="Rectangle 11"/>
            <p:cNvSpPr/>
            <p:nvPr/>
          </p:nvSpPr>
          <p:spPr>
            <a:xfrm>
              <a:off x="1016209" y="3743369"/>
              <a:ext cx="2109772" cy="369332"/>
            </a:xfrm>
            <a:prstGeom prst="rect">
              <a:avLst/>
            </a:prstGeom>
          </p:spPr>
          <p:txBody>
            <a:bodyPr wrap="none">
              <a:spAutoFit/>
            </a:bodyPr>
            <a:lstStyle/>
            <a:p>
              <a:r>
                <a:rPr lang="en-US" b="1" smtClean="0">
                  <a:solidFill>
                    <a:srgbClr val="15264B"/>
                  </a:solidFill>
                </a:rPr>
                <a:t>150 down / 35 up</a:t>
              </a:r>
              <a:endParaRPr lang="en-US" b="1">
                <a:solidFill>
                  <a:srgbClr val="15264B"/>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1930418" y="67733"/>
          <a:ext cx="7941733" cy="4874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2" name="Group 21"/>
          <p:cNvGrpSpPr/>
          <p:nvPr/>
        </p:nvGrpSpPr>
        <p:grpSpPr>
          <a:xfrm>
            <a:off x="842390" y="1255059"/>
            <a:ext cx="1096435" cy="1123015"/>
            <a:chOff x="842384" y="1255056"/>
            <a:chExt cx="1096435" cy="1123015"/>
          </a:xfrm>
        </p:grpSpPr>
        <p:pic>
          <p:nvPicPr>
            <p:cNvPr id="13" name="Picture 12" descr="video_file.png"/>
            <p:cNvPicPr>
              <a:picLocks noChangeAspect="1"/>
            </p:cNvPicPr>
            <p:nvPr/>
          </p:nvPicPr>
          <p:blipFill>
            <a:blip r:embed="rId8"/>
            <a:stretch>
              <a:fillRect/>
            </a:stretch>
          </p:blipFill>
          <p:spPr>
            <a:xfrm>
              <a:off x="842384" y="1255056"/>
              <a:ext cx="1096435" cy="1123015"/>
            </a:xfrm>
            <a:prstGeom prst="rect">
              <a:avLst/>
            </a:prstGeom>
          </p:spPr>
        </p:pic>
        <p:sp>
          <p:nvSpPr>
            <p:cNvPr id="16" name="TextBox 15"/>
            <p:cNvSpPr txBox="1"/>
            <p:nvPr/>
          </p:nvSpPr>
          <p:spPr>
            <a:xfrm>
              <a:off x="952500" y="1790700"/>
              <a:ext cx="873081" cy="446276"/>
            </a:xfrm>
            <a:prstGeom prst="rect">
              <a:avLst/>
            </a:prstGeom>
            <a:noFill/>
          </p:spPr>
          <p:txBody>
            <a:bodyPr wrap="none" rtlCol="0">
              <a:spAutoFit/>
            </a:bodyPr>
            <a:lstStyle/>
            <a:p>
              <a:r>
                <a:rPr lang="en-US" sz="2300" b="1">
                  <a:solidFill>
                    <a:schemeClr val="bg1"/>
                  </a:solidFill>
                  <a:latin typeface="Arial"/>
                  <a:cs typeface="Arial"/>
                </a:rPr>
                <a:t>1 GB</a:t>
              </a:r>
            </a:p>
          </p:txBody>
        </p:sp>
      </p:grpSp>
      <p:grpSp>
        <p:nvGrpSpPr>
          <p:cNvPr id="23" name="Group 22"/>
          <p:cNvGrpSpPr/>
          <p:nvPr/>
        </p:nvGrpSpPr>
        <p:grpSpPr>
          <a:xfrm>
            <a:off x="816984" y="2452030"/>
            <a:ext cx="1096435" cy="1123015"/>
            <a:chOff x="816984" y="2452027"/>
            <a:chExt cx="1096435" cy="1123015"/>
          </a:xfrm>
        </p:grpSpPr>
        <p:pic>
          <p:nvPicPr>
            <p:cNvPr id="14" name="Picture 13" descr="video_file.png"/>
            <p:cNvPicPr>
              <a:picLocks noChangeAspect="1"/>
            </p:cNvPicPr>
            <p:nvPr/>
          </p:nvPicPr>
          <p:blipFill>
            <a:blip r:embed="rId8"/>
            <a:stretch>
              <a:fillRect/>
            </a:stretch>
          </p:blipFill>
          <p:spPr>
            <a:xfrm>
              <a:off x="816984" y="2452027"/>
              <a:ext cx="1096435" cy="1123015"/>
            </a:xfrm>
            <a:prstGeom prst="rect">
              <a:avLst/>
            </a:prstGeom>
          </p:spPr>
        </p:pic>
        <p:sp>
          <p:nvSpPr>
            <p:cNvPr id="17" name="TextBox 16"/>
            <p:cNvSpPr txBox="1"/>
            <p:nvPr/>
          </p:nvSpPr>
          <p:spPr>
            <a:xfrm>
              <a:off x="850900" y="3001766"/>
              <a:ext cx="1037119" cy="446276"/>
            </a:xfrm>
            <a:prstGeom prst="rect">
              <a:avLst/>
            </a:prstGeom>
            <a:noFill/>
          </p:spPr>
          <p:txBody>
            <a:bodyPr wrap="none" rtlCol="0">
              <a:spAutoFit/>
            </a:bodyPr>
            <a:lstStyle/>
            <a:p>
              <a:r>
                <a:rPr lang="en-US" sz="2300" b="1">
                  <a:solidFill>
                    <a:schemeClr val="bg1"/>
                  </a:solidFill>
                  <a:latin typeface="Arial"/>
                  <a:cs typeface="Arial"/>
                </a:rPr>
                <a:t>10 GB</a:t>
              </a:r>
            </a:p>
          </p:txBody>
        </p:sp>
      </p:grpSp>
      <p:grpSp>
        <p:nvGrpSpPr>
          <p:cNvPr id="24" name="Group 23"/>
          <p:cNvGrpSpPr/>
          <p:nvPr/>
        </p:nvGrpSpPr>
        <p:grpSpPr>
          <a:xfrm>
            <a:off x="832869" y="3703919"/>
            <a:ext cx="1096435" cy="1123015"/>
            <a:chOff x="832863" y="3703916"/>
            <a:chExt cx="1096435" cy="1123015"/>
          </a:xfrm>
        </p:grpSpPr>
        <p:pic>
          <p:nvPicPr>
            <p:cNvPr id="15" name="Picture 14" descr="video_file.png"/>
            <p:cNvPicPr>
              <a:picLocks noChangeAspect="1"/>
            </p:cNvPicPr>
            <p:nvPr/>
          </p:nvPicPr>
          <p:blipFill>
            <a:blip r:embed="rId8"/>
            <a:stretch>
              <a:fillRect/>
            </a:stretch>
          </p:blipFill>
          <p:spPr>
            <a:xfrm>
              <a:off x="832863" y="3703916"/>
              <a:ext cx="1096435" cy="1123015"/>
            </a:xfrm>
            <a:prstGeom prst="rect">
              <a:avLst/>
            </a:prstGeom>
          </p:spPr>
        </p:pic>
        <p:sp>
          <p:nvSpPr>
            <p:cNvPr id="18" name="TextBox 17"/>
            <p:cNvSpPr txBox="1"/>
            <p:nvPr/>
          </p:nvSpPr>
          <p:spPr>
            <a:xfrm>
              <a:off x="863600" y="4240024"/>
              <a:ext cx="1037119" cy="446276"/>
            </a:xfrm>
            <a:prstGeom prst="rect">
              <a:avLst/>
            </a:prstGeom>
            <a:noFill/>
          </p:spPr>
          <p:txBody>
            <a:bodyPr wrap="none" rtlCol="0">
              <a:spAutoFit/>
            </a:bodyPr>
            <a:lstStyle/>
            <a:p>
              <a:r>
                <a:rPr lang="en-US" sz="2300" b="1">
                  <a:solidFill>
                    <a:schemeClr val="bg1"/>
                  </a:solidFill>
                  <a:latin typeface="Arial"/>
                  <a:cs typeface="Arial"/>
                </a:rPr>
                <a:t>30 GB</a:t>
              </a:r>
            </a:p>
          </p:txBody>
        </p:sp>
      </p:grpSp>
      <p:sp>
        <p:nvSpPr>
          <p:cNvPr id="19" name="TextBox 18"/>
          <p:cNvSpPr txBox="1"/>
          <p:nvPr/>
        </p:nvSpPr>
        <p:spPr>
          <a:xfrm>
            <a:off x="2169195" y="1790700"/>
            <a:ext cx="955028" cy="446276"/>
          </a:xfrm>
          <a:prstGeom prst="rect">
            <a:avLst/>
          </a:prstGeom>
          <a:noFill/>
        </p:spPr>
        <p:txBody>
          <a:bodyPr wrap="none" rtlCol="0">
            <a:spAutoFit/>
          </a:bodyPr>
          <a:lstStyle/>
          <a:p>
            <a:r>
              <a:rPr lang="en-US" sz="2300" b="1">
                <a:latin typeface="Arial"/>
                <a:cs typeface="Arial"/>
              </a:rPr>
              <a:t>4 min</a:t>
            </a:r>
          </a:p>
        </p:txBody>
      </p:sp>
      <p:sp>
        <p:nvSpPr>
          <p:cNvPr id="20" name="TextBox 19"/>
          <p:cNvSpPr txBox="1"/>
          <p:nvPr/>
        </p:nvSpPr>
        <p:spPr>
          <a:xfrm>
            <a:off x="2169195" y="2963666"/>
            <a:ext cx="1119066" cy="446276"/>
          </a:xfrm>
          <a:prstGeom prst="rect">
            <a:avLst/>
          </a:prstGeom>
          <a:noFill/>
        </p:spPr>
        <p:txBody>
          <a:bodyPr wrap="none" rtlCol="0">
            <a:spAutoFit/>
          </a:bodyPr>
          <a:lstStyle/>
          <a:p>
            <a:r>
              <a:rPr lang="en-US" sz="2300" b="1">
                <a:latin typeface="Arial"/>
                <a:cs typeface="Arial"/>
              </a:rPr>
              <a:t>40 min</a:t>
            </a:r>
          </a:p>
        </p:txBody>
      </p:sp>
      <p:sp>
        <p:nvSpPr>
          <p:cNvPr id="21" name="TextBox 20"/>
          <p:cNvSpPr txBox="1"/>
          <p:nvPr/>
        </p:nvSpPr>
        <p:spPr>
          <a:xfrm>
            <a:off x="2093001" y="4240024"/>
            <a:ext cx="1266831" cy="446276"/>
          </a:xfrm>
          <a:prstGeom prst="rect">
            <a:avLst/>
          </a:prstGeom>
          <a:noFill/>
        </p:spPr>
        <p:txBody>
          <a:bodyPr wrap="none" rtlCol="0">
            <a:spAutoFit/>
          </a:bodyPr>
          <a:lstStyle/>
          <a:p>
            <a:r>
              <a:rPr lang="en-US" sz="2300" b="1">
                <a:latin typeface="Arial"/>
                <a:cs typeface="Arial"/>
              </a:rPr>
              <a:t>114 min</a:t>
            </a:r>
          </a:p>
        </p:txBody>
      </p:sp>
      <p:grpSp>
        <p:nvGrpSpPr>
          <p:cNvPr id="25" name="Group 24"/>
          <p:cNvGrpSpPr/>
          <p:nvPr/>
        </p:nvGrpSpPr>
        <p:grpSpPr>
          <a:xfrm>
            <a:off x="245561" y="67731"/>
            <a:ext cx="2878662" cy="1071130"/>
            <a:chOff x="491072" y="3188750"/>
            <a:chExt cx="2878662" cy="1071130"/>
          </a:xfrm>
        </p:grpSpPr>
        <p:pic>
          <p:nvPicPr>
            <p:cNvPr id="26" name="Picture 25"/>
            <p:cNvPicPr>
              <a:picLocks noChangeAspect="1"/>
            </p:cNvPicPr>
            <p:nvPr/>
          </p:nvPicPr>
          <p:blipFill>
            <a:blip r:embed="rId9"/>
            <a:stretch>
              <a:fillRect/>
            </a:stretch>
          </p:blipFill>
          <p:spPr>
            <a:xfrm>
              <a:off x="491072" y="3188750"/>
              <a:ext cx="2878662" cy="1071130"/>
            </a:xfrm>
            <a:prstGeom prst="rect">
              <a:avLst/>
            </a:prstGeom>
            <a:effectLst>
              <a:outerShdw blurRad="50800" dist="38100" dir="2700000" algn="tl" rotWithShape="0">
                <a:srgbClr val="000000">
                  <a:alpha val="43000"/>
                </a:srgbClr>
              </a:outerShdw>
            </a:effectLst>
          </p:spPr>
        </p:pic>
        <p:sp>
          <p:nvSpPr>
            <p:cNvPr id="27" name="Rectangle 26"/>
            <p:cNvSpPr/>
            <p:nvPr/>
          </p:nvSpPr>
          <p:spPr>
            <a:xfrm>
              <a:off x="1016209" y="3743369"/>
              <a:ext cx="2120480" cy="369332"/>
            </a:xfrm>
            <a:prstGeom prst="rect">
              <a:avLst/>
            </a:prstGeom>
          </p:spPr>
          <p:txBody>
            <a:bodyPr wrap="none">
              <a:spAutoFit/>
            </a:bodyPr>
            <a:lstStyle/>
            <a:p>
              <a:r>
                <a:rPr lang="en-US" b="1" smtClean="0">
                  <a:solidFill>
                    <a:schemeClr val="tx1">
                      <a:lumMod val="75000"/>
                    </a:schemeClr>
                  </a:solidFill>
                </a:rPr>
                <a:t>150 down / </a:t>
              </a:r>
              <a:r>
                <a:rPr lang="en-US" b="1" smtClean="0">
                  <a:solidFill>
                    <a:srgbClr val="15264B"/>
                  </a:solidFill>
                </a:rPr>
                <a:t>35 up</a:t>
              </a:r>
              <a:endParaRPr lang="en-US" b="1">
                <a:solidFill>
                  <a:srgbClr val="15264B"/>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dissolv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dissolv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dissolv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dissolve">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28851" y="1474046"/>
            <a:ext cx="5502754" cy="2431435"/>
          </a:xfrm>
          <a:prstGeom prst="rect">
            <a:avLst/>
          </a:prstGeom>
          <a:noFill/>
        </p:spPr>
        <p:txBody>
          <a:bodyPr wrap="square" rtlCol="0">
            <a:spAutoFit/>
          </a:bodyPr>
          <a:lstStyle/>
          <a:p>
            <a:pPr algn="ctr"/>
            <a:r>
              <a:rPr lang="en-US" sz="4400">
                <a:solidFill>
                  <a:srgbClr val="FFFFFF"/>
                </a:solidFill>
              </a:rPr>
              <a:t>Mark Davis</a:t>
            </a:r>
          </a:p>
          <a:p>
            <a:pPr algn="ctr"/>
            <a:r>
              <a:rPr lang="en-US" sz="3600">
                <a:solidFill>
                  <a:schemeClr val="accent2">
                    <a:lumMod val="75000"/>
                  </a:schemeClr>
                </a:solidFill>
              </a:rPr>
              <a:t>William Morris Endeavor</a:t>
            </a:r>
          </a:p>
          <a:p>
            <a:pPr algn="ctr"/>
            <a:r>
              <a:rPr lang="en-US" sz="3600">
                <a:solidFill>
                  <a:schemeClr val="accent2">
                    <a:lumMod val="75000"/>
                  </a:schemeClr>
                </a:solidFill>
              </a:rPr>
              <a:t>Fresh Baked Studios</a:t>
            </a:r>
          </a:p>
          <a:p>
            <a:pPr algn="ctr"/>
            <a:r>
              <a:rPr lang="en-US" sz="3600">
                <a:solidFill>
                  <a:schemeClr val="accent2">
                    <a:lumMod val="75000"/>
                  </a:schemeClr>
                </a:solidFill>
              </a:rPr>
              <a:t>CEO, Scenios</a:t>
            </a:r>
          </a:p>
        </p:txBody>
      </p:sp>
      <p:pic>
        <p:nvPicPr>
          <p:cNvPr id="4" name="Picture 3" descr="nab-logo.png"/>
          <p:cNvPicPr>
            <a:picLocks noChangeAspect="1"/>
          </p:cNvPicPr>
          <p:nvPr/>
        </p:nvPicPr>
        <p:blipFill>
          <a:blip r:embed="rId3"/>
          <a:stretch>
            <a:fillRect/>
          </a:stretch>
        </p:blipFill>
        <p:spPr>
          <a:xfrm>
            <a:off x="7078136" y="133915"/>
            <a:ext cx="1927909" cy="433150"/>
          </a:xfrm>
          <a:prstGeom prst="rect">
            <a:avLst/>
          </a:prstGeom>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200" y="90143"/>
            <a:ext cx="3130384" cy="1077218"/>
          </a:xfrm>
          <a:prstGeom prst="rect">
            <a:avLst/>
          </a:prstGeom>
          <a:noFill/>
        </p:spPr>
        <p:txBody>
          <a:bodyPr wrap="none" rtlCol="0">
            <a:spAutoFit/>
          </a:bodyPr>
          <a:lstStyle/>
          <a:p>
            <a:r>
              <a:rPr lang="en-US" sz="3200"/>
              <a:t>Why is the cloud </a:t>
            </a:r>
          </a:p>
          <a:p>
            <a:r>
              <a:rPr lang="en-US" sz="3200"/>
              <a:t>happening now?</a:t>
            </a:r>
          </a:p>
        </p:txBody>
      </p:sp>
      <p:sp>
        <p:nvSpPr>
          <p:cNvPr id="7" name="Rectangle 6"/>
          <p:cNvSpPr/>
          <p:nvPr/>
        </p:nvSpPr>
        <p:spPr>
          <a:xfrm>
            <a:off x="627595" y="1610244"/>
            <a:ext cx="2475109" cy="29238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2300"/>
              <a:t>Cheaper</a:t>
            </a:r>
          </a:p>
          <a:p>
            <a:endParaRPr lang="en-US" sz="2300"/>
          </a:p>
          <a:p>
            <a:r>
              <a:rPr lang="en-US" sz="2300"/>
              <a:t>Faster</a:t>
            </a:r>
          </a:p>
          <a:p>
            <a:endParaRPr lang="en-US" sz="2300"/>
          </a:p>
          <a:p>
            <a:r>
              <a:rPr lang="en-US" sz="2300"/>
              <a:t>Pay as you go =    </a:t>
            </a:r>
            <a:br>
              <a:rPr lang="en-US" sz="2300"/>
            </a:br>
            <a:r>
              <a:rPr lang="en-US" sz="2300"/>
              <a:t>    no contract</a:t>
            </a:r>
          </a:p>
          <a:p>
            <a:endParaRPr lang="en-US" sz="2300"/>
          </a:p>
          <a:p>
            <a:r>
              <a:rPr lang="en-US" sz="2300"/>
              <a:t>Variable cost</a:t>
            </a:r>
          </a:p>
        </p:txBody>
      </p:sp>
      <p:graphicFrame>
        <p:nvGraphicFramePr>
          <p:cNvPr id="8" name="Diagram 7"/>
          <p:cNvGraphicFramePr/>
          <p:nvPr/>
        </p:nvGraphicFramePr>
        <p:xfrm>
          <a:off x="1930418" y="67733"/>
          <a:ext cx="7941733" cy="4874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dissolv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dissolv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dissolve">
                                      <p:cBhvr>
                                        <p:cTn id="2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71131" y="1193254"/>
            <a:ext cx="5502754" cy="2862322"/>
          </a:xfrm>
          <a:prstGeom prst="rect">
            <a:avLst/>
          </a:prstGeom>
          <a:noFill/>
        </p:spPr>
        <p:txBody>
          <a:bodyPr wrap="square" rtlCol="0">
            <a:spAutoFit/>
          </a:bodyPr>
          <a:lstStyle/>
          <a:p>
            <a:pPr algn="ctr"/>
            <a:r>
              <a:rPr lang="en-US" sz="6000">
                <a:solidFill>
                  <a:srgbClr val="FFFFFF"/>
                </a:solidFill>
              </a:rPr>
              <a:t>Film and TV production in the cloud</a:t>
            </a:r>
          </a:p>
        </p:txBody>
      </p:sp>
      <p:pic>
        <p:nvPicPr>
          <p:cNvPr id="4" name="Picture 3" descr="nab-logo.png"/>
          <p:cNvPicPr>
            <a:picLocks noChangeAspect="1"/>
          </p:cNvPicPr>
          <p:nvPr/>
        </p:nvPicPr>
        <p:blipFill>
          <a:blip r:embed="rId3"/>
          <a:stretch>
            <a:fillRect/>
          </a:stretch>
        </p:blipFill>
        <p:spPr>
          <a:xfrm>
            <a:off x="7078136" y="133915"/>
            <a:ext cx="1927909" cy="433150"/>
          </a:xfrm>
          <a:prstGeom prst="rect">
            <a:avLst/>
          </a:prstGeom>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Diagram 20"/>
          <p:cNvGraphicFramePr/>
          <p:nvPr/>
        </p:nvGraphicFramePr>
        <p:xfrm>
          <a:off x="407277" y="-866501"/>
          <a:ext cx="8298846" cy="5170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0" name="Group 49"/>
          <p:cNvGrpSpPr/>
          <p:nvPr/>
        </p:nvGrpSpPr>
        <p:grpSpPr>
          <a:xfrm>
            <a:off x="533400" y="684799"/>
            <a:ext cx="1143012" cy="1655744"/>
            <a:chOff x="533400" y="684799"/>
            <a:chExt cx="1143012" cy="1655744"/>
          </a:xfrm>
        </p:grpSpPr>
        <p:pic>
          <p:nvPicPr>
            <p:cNvPr id="25" name="Picture 24" descr="gmail_logo.png"/>
            <p:cNvPicPr>
              <a:picLocks noChangeAspect="1"/>
            </p:cNvPicPr>
            <p:nvPr/>
          </p:nvPicPr>
          <p:blipFill>
            <a:blip r:embed="rId8"/>
            <a:stretch>
              <a:fillRect/>
            </a:stretch>
          </p:blipFill>
          <p:spPr>
            <a:xfrm>
              <a:off x="604583" y="1322158"/>
              <a:ext cx="1071829" cy="546026"/>
            </a:xfrm>
            <a:prstGeom prst="rect">
              <a:avLst/>
            </a:prstGeom>
          </p:spPr>
        </p:pic>
        <p:pic>
          <p:nvPicPr>
            <p:cNvPr id="32" name="Picture 31" descr="hotmail_logo2.png"/>
            <p:cNvPicPr>
              <a:picLocks noChangeAspect="1"/>
            </p:cNvPicPr>
            <p:nvPr/>
          </p:nvPicPr>
          <p:blipFill>
            <a:blip r:embed="rId9"/>
            <a:stretch>
              <a:fillRect/>
            </a:stretch>
          </p:blipFill>
          <p:spPr>
            <a:xfrm>
              <a:off x="533400" y="2069080"/>
              <a:ext cx="1143000" cy="271463"/>
            </a:xfrm>
            <a:prstGeom prst="rect">
              <a:avLst/>
            </a:prstGeom>
          </p:spPr>
        </p:pic>
        <p:sp>
          <p:nvSpPr>
            <p:cNvPr id="40" name="TextBox 39"/>
            <p:cNvSpPr txBox="1"/>
            <p:nvPr/>
          </p:nvSpPr>
          <p:spPr>
            <a:xfrm>
              <a:off x="816223" y="684799"/>
              <a:ext cx="684728" cy="323165"/>
            </a:xfrm>
            <a:prstGeom prst="rect">
              <a:avLst/>
            </a:prstGeom>
            <a:noFill/>
          </p:spPr>
          <p:txBody>
            <a:bodyPr wrap="none" rtlCol="0">
              <a:spAutoFit/>
            </a:bodyPr>
            <a:lstStyle/>
            <a:p>
              <a:r>
                <a:rPr lang="en-US" sz="1500" b="1"/>
                <a:t>Email</a:t>
              </a:r>
            </a:p>
          </p:txBody>
        </p:sp>
      </p:grpSp>
      <p:grpSp>
        <p:nvGrpSpPr>
          <p:cNvPr id="53" name="Group 52"/>
          <p:cNvGrpSpPr/>
          <p:nvPr/>
        </p:nvGrpSpPr>
        <p:grpSpPr>
          <a:xfrm>
            <a:off x="5573821" y="526127"/>
            <a:ext cx="1340526" cy="2544672"/>
            <a:chOff x="5573821" y="526127"/>
            <a:chExt cx="1340526" cy="2544672"/>
          </a:xfrm>
        </p:grpSpPr>
        <p:pic>
          <p:nvPicPr>
            <p:cNvPr id="17" name="Picture 16" descr="Adobe_Story_logo.png"/>
            <p:cNvPicPr>
              <a:picLocks noChangeAspect="1"/>
            </p:cNvPicPr>
            <p:nvPr/>
          </p:nvPicPr>
          <p:blipFill>
            <a:blip r:embed="rId10"/>
            <a:stretch>
              <a:fillRect/>
            </a:stretch>
          </p:blipFill>
          <p:spPr>
            <a:xfrm>
              <a:off x="5911782" y="1242703"/>
              <a:ext cx="628360" cy="628360"/>
            </a:xfrm>
            <a:prstGeom prst="rect">
              <a:avLst/>
            </a:prstGeom>
          </p:spPr>
        </p:pic>
        <p:pic>
          <p:nvPicPr>
            <p:cNvPr id="18" name="Picture 17" descr="scripped_logo.png"/>
            <p:cNvPicPr>
              <a:picLocks noChangeAspect="1"/>
            </p:cNvPicPr>
            <p:nvPr/>
          </p:nvPicPr>
          <p:blipFill>
            <a:blip r:embed="rId11"/>
            <a:stretch>
              <a:fillRect/>
            </a:stretch>
          </p:blipFill>
          <p:spPr>
            <a:xfrm>
              <a:off x="5726416" y="2115796"/>
              <a:ext cx="1029985" cy="405884"/>
            </a:xfrm>
            <a:prstGeom prst="rect">
              <a:avLst/>
            </a:prstGeom>
          </p:spPr>
        </p:pic>
        <p:pic>
          <p:nvPicPr>
            <p:cNvPr id="37" name="Picture 36" descr="quickfilmbudget logo.png"/>
            <p:cNvPicPr>
              <a:picLocks noChangeAspect="1"/>
            </p:cNvPicPr>
            <p:nvPr/>
          </p:nvPicPr>
          <p:blipFill>
            <a:blip r:embed="rId12"/>
            <a:stretch>
              <a:fillRect/>
            </a:stretch>
          </p:blipFill>
          <p:spPr>
            <a:xfrm>
              <a:off x="5573821" y="2753541"/>
              <a:ext cx="1340526" cy="317258"/>
            </a:xfrm>
            <a:prstGeom prst="rect">
              <a:avLst/>
            </a:prstGeom>
          </p:spPr>
        </p:pic>
        <p:sp>
          <p:nvSpPr>
            <p:cNvPr id="43" name="TextBox 42"/>
            <p:cNvSpPr txBox="1"/>
            <p:nvPr/>
          </p:nvSpPr>
          <p:spPr>
            <a:xfrm>
              <a:off x="5665646" y="526127"/>
              <a:ext cx="1201696" cy="553998"/>
            </a:xfrm>
            <a:prstGeom prst="rect">
              <a:avLst/>
            </a:prstGeom>
            <a:noFill/>
          </p:spPr>
          <p:txBody>
            <a:bodyPr wrap="none" rtlCol="0">
              <a:spAutoFit/>
            </a:bodyPr>
            <a:lstStyle/>
            <a:p>
              <a:pPr algn="ctr"/>
              <a:r>
                <a:rPr lang="en-US" sz="1500" b="1"/>
                <a:t>Production</a:t>
              </a:r>
              <a:br>
                <a:rPr lang="en-US" sz="1500" b="1"/>
              </a:br>
              <a:r>
                <a:rPr lang="en-US" sz="1500" b="1"/>
                <a:t>Elements</a:t>
              </a:r>
            </a:p>
          </p:txBody>
        </p:sp>
      </p:grpSp>
      <p:grpSp>
        <p:nvGrpSpPr>
          <p:cNvPr id="54" name="Group 53"/>
          <p:cNvGrpSpPr/>
          <p:nvPr/>
        </p:nvGrpSpPr>
        <p:grpSpPr>
          <a:xfrm>
            <a:off x="7210798" y="524559"/>
            <a:ext cx="1468822" cy="2493775"/>
            <a:chOff x="7210798" y="524559"/>
            <a:chExt cx="1468822" cy="2493775"/>
          </a:xfrm>
        </p:grpSpPr>
        <p:pic>
          <p:nvPicPr>
            <p:cNvPr id="20" name="Picture 19" descr="dotsub_logo.png"/>
            <p:cNvPicPr>
              <a:picLocks noChangeAspect="1"/>
            </p:cNvPicPr>
            <p:nvPr/>
          </p:nvPicPr>
          <p:blipFill>
            <a:blip r:embed="rId13"/>
            <a:stretch>
              <a:fillRect/>
            </a:stretch>
          </p:blipFill>
          <p:spPr>
            <a:xfrm>
              <a:off x="7378700" y="2637334"/>
              <a:ext cx="1155700" cy="381000"/>
            </a:xfrm>
            <a:prstGeom prst="rect">
              <a:avLst/>
            </a:prstGeom>
          </p:spPr>
        </p:pic>
        <p:pic>
          <p:nvPicPr>
            <p:cNvPr id="38" name="Picture 37" descr="MediaSilo logo.png"/>
            <p:cNvPicPr>
              <a:picLocks noChangeAspect="1"/>
            </p:cNvPicPr>
            <p:nvPr/>
          </p:nvPicPr>
          <p:blipFill>
            <a:blip r:embed="rId14"/>
            <a:stretch>
              <a:fillRect/>
            </a:stretch>
          </p:blipFill>
          <p:spPr>
            <a:xfrm>
              <a:off x="7492964" y="1208099"/>
              <a:ext cx="946042" cy="710883"/>
            </a:xfrm>
            <a:prstGeom prst="rect">
              <a:avLst/>
            </a:prstGeom>
          </p:spPr>
        </p:pic>
        <p:pic>
          <p:nvPicPr>
            <p:cNvPr id="39" name="Picture 38" descr="aframe logo.png"/>
            <p:cNvPicPr>
              <a:picLocks noChangeAspect="1"/>
            </p:cNvPicPr>
            <p:nvPr/>
          </p:nvPicPr>
          <p:blipFill>
            <a:blip r:embed="rId15"/>
            <a:stretch>
              <a:fillRect/>
            </a:stretch>
          </p:blipFill>
          <p:spPr>
            <a:xfrm>
              <a:off x="7378674" y="2087290"/>
              <a:ext cx="1220485" cy="300656"/>
            </a:xfrm>
            <a:prstGeom prst="rect">
              <a:avLst/>
            </a:prstGeom>
          </p:spPr>
        </p:pic>
        <p:sp>
          <p:nvSpPr>
            <p:cNvPr id="44" name="TextBox 43"/>
            <p:cNvSpPr txBox="1"/>
            <p:nvPr/>
          </p:nvSpPr>
          <p:spPr>
            <a:xfrm>
              <a:off x="7210798" y="524559"/>
              <a:ext cx="1468822" cy="553998"/>
            </a:xfrm>
            <a:prstGeom prst="rect">
              <a:avLst/>
            </a:prstGeom>
            <a:noFill/>
          </p:spPr>
          <p:txBody>
            <a:bodyPr wrap="none" rtlCol="0">
              <a:spAutoFit/>
            </a:bodyPr>
            <a:lstStyle/>
            <a:p>
              <a:pPr algn="ctr"/>
              <a:r>
                <a:rPr lang="en-US" sz="1500" b="1"/>
                <a:t>Video</a:t>
              </a:r>
              <a:br>
                <a:rPr lang="en-US" sz="1500" b="1"/>
              </a:br>
              <a:r>
                <a:rPr lang="en-US" sz="1500" b="1"/>
                <a:t>Collaboration</a:t>
              </a:r>
            </a:p>
          </p:txBody>
        </p:sp>
      </p:grpSp>
      <p:grpSp>
        <p:nvGrpSpPr>
          <p:cNvPr id="57" name="Group 56"/>
          <p:cNvGrpSpPr/>
          <p:nvPr/>
        </p:nvGrpSpPr>
        <p:grpSpPr>
          <a:xfrm>
            <a:off x="407277" y="3534409"/>
            <a:ext cx="8298846" cy="1123130"/>
            <a:chOff x="407277" y="3534409"/>
            <a:chExt cx="8298846" cy="1123130"/>
          </a:xfrm>
        </p:grpSpPr>
        <p:sp>
          <p:nvSpPr>
            <p:cNvPr id="55" name="Left-Right Arrow 54"/>
            <p:cNvSpPr/>
            <p:nvPr/>
          </p:nvSpPr>
          <p:spPr>
            <a:xfrm>
              <a:off x="407277" y="3534409"/>
              <a:ext cx="8298846" cy="1123130"/>
            </a:xfrm>
            <a:prstGeom prst="leftRightArrow">
              <a:avLst/>
            </a:prstGeom>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2268599" y="3823440"/>
              <a:ext cx="4614690" cy="523220"/>
            </a:xfrm>
            <a:prstGeom prst="rect">
              <a:avLst/>
            </a:prstGeom>
            <a:noFill/>
          </p:spPr>
          <p:txBody>
            <a:bodyPr wrap="none" rtlCol="0">
              <a:spAutoFit/>
            </a:bodyPr>
            <a:lstStyle/>
            <a:p>
              <a:pPr algn="ctr"/>
              <a:r>
                <a:rPr lang="en-US" sz="2800"/>
                <a:t>Production management</a:t>
              </a:r>
            </a:p>
          </p:txBody>
        </p:sp>
      </p:grpSp>
      <p:grpSp>
        <p:nvGrpSpPr>
          <p:cNvPr id="45" name="Group 44"/>
          <p:cNvGrpSpPr/>
          <p:nvPr/>
        </p:nvGrpSpPr>
        <p:grpSpPr>
          <a:xfrm>
            <a:off x="2304182" y="529263"/>
            <a:ext cx="1082348" cy="2327797"/>
            <a:chOff x="2304182" y="529263"/>
            <a:chExt cx="1082348" cy="2327797"/>
          </a:xfrm>
        </p:grpSpPr>
        <p:sp>
          <p:nvSpPr>
            <p:cNvPr id="41" name="TextBox 40"/>
            <p:cNvSpPr txBox="1"/>
            <p:nvPr/>
          </p:nvSpPr>
          <p:spPr>
            <a:xfrm>
              <a:off x="2304182" y="529263"/>
              <a:ext cx="1082348" cy="553998"/>
            </a:xfrm>
            <a:prstGeom prst="rect">
              <a:avLst/>
            </a:prstGeom>
            <a:noFill/>
          </p:spPr>
          <p:txBody>
            <a:bodyPr wrap="none" rtlCol="0">
              <a:spAutoFit/>
            </a:bodyPr>
            <a:lstStyle/>
            <a:p>
              <a:pPr algn="ctr"/>
              <a:r>
                <a:rPr lang="en-US" sz="1500" b="1"/>
                <a:t>Shared</a:t>
              </a:r>
              <a:br>
                <a:rPr lang="en-US" sz="1500" b="1"/>
              </a:br>
              <a:r>
                <a:rPr lang="en-US" sz="1500" b="1"/>
                <a:t>Calendar</a:t>
              </a:r>
            </a:p>
          </p:txBody>
        </p:sp>
        <p:grpSp>
          <p:nvGrpSpPr>
            <p:cNvPr id="33" name="Group 32"/>
            <p:cNvGrpSpPr/>
            <p:nvPr/>
          </p:nvGrpSpPr>
          <p:grpSpPr>
            <a:xfrm>
              <a:off x="2379134" y="1372060"/>
              <a:ext cx="998282" cy="1485000"/>
              <a:chOff x="2379134" y="1372060"/>
              <a:chExt cx="998282" cy="1485000"/>
            </a:xfrm>
          </p:grpSpPr>
          <p:pic>
            <p:nvPicPr>
              <p:cNvPr id="29" name="Picture 28" descr="google calendar logo.png"/>
              <p:cNvPicPr>
                <a:picLocks noChangeAspect="1"/>
              </p:cNvPicPr>
              <p:nvPr/>
            </p:nvPicPr>
            <p:blipFill>
              <a:blip r:embed="rId16"/>
              <a:stretch>
                <a:fillRect/>
              </a:stretch>
            </p:blipFill>
            <p:spPr>
              <a:xfrm>
                <a:off x="2379134" y="2108349"/>
                <a:ext cx="998282" cy="748711"/>
              </a:xfrm>
              <a:prstGeom prst="rect">
                <a:avLst/>
              </a:prstGeom>
            </p:spPr>
          </p:pic>
          <p:pic>
            <p:nvPicPr>
              <p:cNvPr id="31" name="Picture 30" descr="icloud-logo.png"/>
              <p:cNvPicPr>
                <a:picLocks noChangeAspect="1"/>
              </p:cNvPicPr>
              <p:nvPr/>
            </p:nvPicPr>
            <p:blipFill>
              <a:blip r:embed="rId17"/>
              <a:stretch>
                <a:fillRect/>
              </a:stretch>
            </p:blipFill>
            <p:spPr>
              <a:xfrm>
                <a:off x="2379134" y="1372060"/>
                <a:ext cx="928793" cy="691982"/>
              </a:xfrm>
              <a:prstGeom prst="rect">
                <a:avLst/>
              </a:prstGeom>
            </p:spPr>
          </p:pic>
        </p:grpSp>
      </p:grpSp>
      <p:grpSp>
        <p:nvGrpSpPr>
          <p:cNvPr id="46" name="Group 45"/>
          <p:cNvGrpSpPr/>
          <p:nvPr/>
        </p:nvGrpSpPr>
        <p:grpSpPr>
          <a:xfrm>
            <a:off x="3877253" y="546941"/>
            <a:ext cx="1361499" cy="2563684"/>
            <a:chOff x="3877253" y="546941"/>
            <a:chExt cx="1361499" cy="2563684"/>
          </a:xfrm>
        </p:grpSpPr>
        <p:sp>
          <p:nvSpPr>
            <p:cNvPr id="42" name="TextBox 41"/>
            <p:cNvSpPr txBox="1"/>
            <p:nvPr/>
          </p:nvSpPr>
          <p:spPr>
            <a:xfrm>
              <a:off x="4133506" y="546941"/>
              <a:ext cx="872298" cy="553998"/>
            </a:xfrm>
            <a:prstGeom prst="rect">
              <a:avLst/>
            </a:prstGeom>
            <a:noFill/>
          </p:spPr>
          <p:txBody>
            <a:bodyPr wrap="none" rtlCol="0">
              <a:spAutoFit/>
            </a:bodyPr>
            <a:lstStyle/>
            <a:p>
              <a:pPr algn="ctr"/>
              <a:r>
                <a:rPr lang="en-US" sz="1500" b="1"/>
                <a:t>File</a:t>
              </a:r>
              <a:br>
                <a:rPr lang="en-US" sz="1500" b="1"/>
              </a:br>
              <a:r>
                <a:rPr lang="en-US" sz="1500" b="1"/>
                <a:t>Sharing</a:t>
              </a:r>
            </a:p>
          </p:txBody>
        </p:sp>
        <p:grpSp>
          <p:nvGrpSpPr>
            <p:cNvPr id="35" name="Group 34"/>
            <p:cNvGrpSpPr/>
            <p:nvPr/>
          </p:nvGrpSpPr>
          <p:grpSpPr>
            <a:xfrm>
              <a:off x="3877253" y="1231554"/>
              <a:ext cx="1361499" cy="1879071"/>
              <a:chOff x="3877253" y="1231554"/>
              <a:chExt cx="1361499" cy="1879071"/>
            </a:xfrm>
          </p:grpSpPr>
          <p:pic>
            <p:nvPicPr>
              <p:cNvPr id="23" name="Picture 22" descr="Dropbox-logo-large.png"/>
              <p:cNvPicPr>
                <a:picLocks noChangeAspect="1"/>
              </p:cNvPicPr>
              <p:nvPr/>
            </p:nvPicPr>
            <p:blipFill>
              <a:blip r:embed="rId18"/>
              <a:stretch>
                <a:fillRect/>
              </a:stretch>
            </p:blipFill>
            <p:spPr>
              <a:xfrm>
                <a:off x="3877253" y="2756166"/>
                <a:ext cx="1361499" cy="354459"/>
              </a:xfrm>
              <a:prstGeom prst="rect">
                <a:avLst/>
              </a:prstGeom>
            </p:spPr>
          </p:pic>
          <p:pic>
            <p:nvPicPr>
              <p:cNvPr id="36" name="Picture 35" descr="google_docs_logo2.png"/>
              <p:cNvPicPr>
                <a:picLocks noChangeAspect="1"/>
              </p:cNvPicPr>
              <p:nvPr/>
            </p:nvPicPr>
            <p:blipFill>
              <a:blip r:embed="rId19"/>
              <a:stretch>
                <a:fillRect/>
              </a:stretch>
            </p:blipFill>
            <p:spPr>
              <a:xfrm>
                <a:off x="4245618" y="2029877"/>
                <a:ext cx="706053" cy="666319"/>
              </a:xfrm>
              <a:prstGeom prst="rect">
                <a:avLst/>
              </a:prstGeom>
            </p:spPr>
          </p:pic>
          <p:pic>
            <p:nvPicPr>
              <p:cNvPr id="34" name="Picture 33" descr="icloud-logo.png"/>
              <p:cNvPicPr>
                <a:picLocks noChangeAspect="1"/>
              </p:cNvPicPr>
              <p:nvPr/>
            </p:nvPicPr>
            <p:blipFill>
              <a:blip r:embed="rId17"/>
              <a:stretch>
                <a:fillRect/>
              </a:stretch>
            </p:blipFill>
            <p:spPr>
              <a:xfrm>
                <a:off x="4071760" y="1231554"/>
                <a:ext cx="1003745" cy="747823"/>
              </a:xfrm>
              <a:prstGeom prst="rect">
                <a:avLst/>
              </a:prstGeom>
            </p:spPr>
          </p:pic>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dissolv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dissolv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dissolv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dissolve">
                                      <p:cBhvr>
                                        <p:cTn id="22" dur="500"/>
                                        <p:tgtEl>
                                          <p:spTgt spid="5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dissolve">
                                      <p:cBhvr>
                                        <p:cTn id="27" dur="500"/>
                                        <p:tgtEl>
                                          <p:spTgt spid="5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dissolve">
                                      <p:cBhvr>
                                        <p:cTn id="3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04-10 at 2.25.54 PM.png"/>
          <p:cNvPicPr>
            <a:picLocks noChangeAspect="1"/>
          </p:cNvPicPr>
          <p:nvPr/>
        </p:nvPicPr>
        <p:blipFill>
          <a:blip r:embed="rId3"/>
          <a:stretch>
            <a:fillRect/>
          </a:stretch>
        </p:blipFill>
        <p:spPr>
          <a:xfrm>
            <a:off x="1243327" y="0"/>
            <a:ext cx="6657346" cy="5143500"/>
          </a:xfrm>
          <a:prstGeom prst="rect">
            <a:avLst/>
          </a:prstGeom>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2-04-10 at 2.18.38 PM.png"/>
          <p:cNvPicPr>
            <a:picLocks noChangeAspect="1"/>
          </p:cNvPicPr>
          <p:nvPr/>
        </p:nvPicPr>
        <p:blipFill>
          <a:blip r:embed="rId3"/>
          <a:stretch>
            <a:fillRect/>
          </a:stretch>
        </p:blipFill>
        <p:spPr>
          <a:xfrm>
            <a:off x="1243327" y="0"/>
            <a:ext cx="6657346" cy="5143500"/>
          </a:xfrm>
          <a:prstGeom prst="rect">
            <a:avLst/>
          </a:prstGeom>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4-10 at 2.27.02 PM.png"/>
          <p:cNvPicPr>
            <a:picLocks noChangeAspect="1"/>
          </p:cNvPicPr>
          <p:nvPr/>
        </p:nvPicPr>
        <p:blipFill>
          <a:blip r:embed="rId3"/>
          <a:stretch>
            <a:fillRect/>
          </a:stretch>
        </p:blipFill>
        <p:spPr>
          <a:xfrm>
            <a:off x="1243327" y="0"/>
            <a:ext cx="6657346" cy="5143500"/>
          </a:xfrm>
          <a:prstGeom prst="rect">
            <a:avLst/>
          </a:prstGeom>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4-10 at 2.28.53 PM.png"/>
          <p:cNvPicPr>
            <a:picLocks noChangeAspect="1"/>
          </p:cNvPicPr>
          <p:nvPr/>
        </p:nvPicPr>
        <p:blipFill>
          <a:blip r:embed="rId3"/>
          <a:stretch>
            <a:fillRect/>
          </a:stretch>
        </p:blipFill>
        <p:spPr>
          <a:xfrm>
            <a:off x="1243327" y="0"/>
            <a:ext cx="6657346" cy="5143500"/>
          </a:xfrm>
          <a:prstGeom prst="rect">
            <a:avLst/>
          </a:prstGeom>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4-10 at 2.29.34 PM.png"/>
          <p:cNvPicPr>
            <a:picLocks noChangeAspect="1"/>
          </p:cNvPicPr>
          <p:nvPr/>
        </p:nvPicPr>
        <p:blipFill>
          <a:blip r:embed="rId3"/>
          <a:stretch>
            <a:fillRect/>
          </a:stretch>
        </p:blipFill>
        <p:spPr>
          <a:xfrm>
            <a:off x="1243327" y="0"/>
            <a:ext cx="6657346" cy="5143500"/>
          </a:xfrm>
          <a:prstGeom prst="rect">
            <a:avLst/>
          </a:prstGeom>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4-10 at 2.30.31 PM.png"/>
          <p:cNvPicPr>
            <a:picLocks noChangeAspect="1"/>
          </p:cNvPicPr>
          <p:nvPr/>
        </p:nvPicPr>
        <p:blipFill>
          <a:blip r:embed="rId3"/>
          <a:stretch>
            <a:fillRect/>
          </a:stretch>
        </p:blipFill>
        <p:spPr>
          <a:xfrm>
            <a:off x="1243327" y="0"/>
            <a:ext cx="6657346" cy="5143500"/>
          </a:xfrm>
          <a:prstGeom prst="rect">
            <a:avLst/>
          </a:prstGeom>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4-10 at 2.33.16 PM.png"/>
          <p:cNvPicPr>
            <a:picLocks noChangeAspect="1"/>
          </p:cNvPicPr>
          <p:nvPr/>
        </p:nvPicPr>
        <p:blipFill>
          <a:blip r:embed="rId3"/>
          <a:stretch>
            <a:fillRect/>
          </a:stretch>
        </p:blipFill>
        <p:spPr>
          <a:xfrm>
            <a:off x="1243327" y="0"/>
            <a:ext cx="6657346" cy="5143500"/>
          </a:xfrm>
          <a:prstGeom prst="rect">
            <a:avLst/>
          </a:prstGeom>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uds skyline.jpg"/>
          <p:cNvPicPr>
            <a:picLocks noChangeAspect="1"/>
          </p:cNvPicPr>
          <p:nvPr/>
        </p:nvPicPr>
        <p:blipFill>
          <a:blip r:embed="rId3"/>
          <a:stretch>
            <a:fillRect/>
          </a:stretch>
        </p:blipFill>
        <p:spPr>
          <a:xfrm>
            <a:off x="-45095" y="0"/>
            <a:ext cx="9189095" cy="6891821"/>
          </a:xfrm>
          <a:prstGeom prst="rect">
            <a:avLst/>
          </a:prstGeom>
        </p:spPr>
      </p:pic>
      <p:sp>
        <p:nvSpPr>
          <p:cNvPr id="21" name="TextBox 20"/>
          <p:cNvSpPr txBox="1"/>
          <p:nvPr/>
        </p:nvSpPr>
        <p:spPr>
          <a:xfrm>
            <a:off x="1673915" y="1628438"/>
            <a:ext cx="5952346" cy="861774"/>
          </a:xfrm>
          <a:prstGeom prst="rect">
            <a:avLst/>
          </a:prstGeom>
          <a:noFill/>
        </p:spPr>
        <p:txBody>
          <a:bodyPr wrap="none" rtlCol="0">
            <a:spAutoFit/>
          </a:bodyPr>
          <a:lstStyle/>
          <a:p>
            <a:r>
              <a:rPr lang="en-US" sz="5000"/>
              <a:t>What is the cloud?</a:t>
            </a:r>
          </a:p>
        </p:txBody>
      </p:sp>
      <p:pic>
        <p:nvPicPr>
          <p:cNvPr id="6" name="Picture 5" descr="nab-logo.png"/>
          <p:cNvPicPr>
            <a:picLocks noChangeAspect="1"/>
          </p:cNvPicPr>
          <p:nvPr/>
        </p:nvPicPr>
        <p:blipFill>
          <a:blip r:embed="rId4"/>
          <a:stretch>
            <a:fillRect/>
          </a:stretch>
        </p:blipFill>
        <p:spPr>
          <a:xfrm>
            <a:off x="7078136" y="133915"/>
            <a:ext cx="1927909" cy="433150"/>
          </a:xfrm>
          <a:prstGeom prst="rect">
            <a:avLst/>
          </a:prstGeom>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4-10 at 2.35.12 PM.png"/>
          <p:cNvPicPr>
            <a:picLocks noChangeAspect="1"/>
          </p:cNvPicPr>
          <p:nvPr/>
        </p:nvPicPr>
        <p:blipFill>
          <a:blip r:embed="rId3"/>
          <a:stretch>
            <a:fillRect/>
          </a:stretch>
        </p:blipFill>
        <p:spPr>
          <a:xfrm>
            <a:off x="1243327" y="0"/>
            <a:ext cx="6657346" cy="5143500"/>
          </a:xfrm>
          <a:prstGeom prst="rect">
            <a:avLst/>
          </a:prstGeom>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4-10 at 2.38.29 PM.png"/>
          <p:cNvPicPr>
            <a:picLocks noChangeAspect="1"/>
          </p:cNvPicPr>
          <p:nvPr/>
        </p:nvPicPr>
        <p:blipFill>
          <a:blip r:embed="rId3"/>
          <a:stretch>
            <a:fillRect/>
          </a:stretch>
        </p:blipFill>
        <p:spPr>
          <a:xfrm>
            <a:off x="1243327" y="0"/>
            <a:ext cx="6657346" cy="5143500"/>
          </a:xfrm>
          <a:prstGeom prst="rect">
            <a:avLst/>
          </a:prstGeom>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4-10 at 2.35.12 PM.png"/>
          <p:cNvPicPr>
            <a:picLocks noChangeAspect="1"/>
          </p:cNvPicPr>
          <p:nvPr/>
        </p:nvPicPr>
        <p:blipFill>
          <a:blip r:embed="rId3"/>
          <a:stretch>
            <a:fillRect/>
          </a:stretch>
        </p:blipFill>
        <p:spPr>
          <a:xfrm>
            <a:off x="1243327" y="0"/>
            <a:ext cx="6657346" cy="5143500"/>
          </a:xfrm>
          <a:prstGeom prst="rect">
            <a:avLst/>
          </a:prstGeom>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4-10 at 2.39.42 PM.png"/>
          <p:cNvPicPr>
            <a:picLocks noChangeAspect="1"/>
          </p:cNvPicPr>
          <p:nvPr/>
        </p:nvPicPr>
        <p:blipFill>
          <a:blip r:embed="rId3"/>
          <a:stretch>
            <a:fillRect/>
          </a:stretch>
        </p:blipFill>
        <p:spPr>
          <a:xfrm>
            <a:off x="1243327" y="0"/>
            <a:ext cx="6657346" cy="5143500"/>
          </a:xfrm>
          <a:prstGeom prst="rect">
            <a:avLst/>
          </a:prstGeom>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4-10 at 3.43.42 PM.png"/>
          <p:cNvPicPr>
            <a:picLocks noChangeAspect="1"/>
          </p:cNvPicPr>
          <p:nvPr/>
        </p:nvPicPr>
        <p:blipFill>
          <a:blip r:embed="rId3"/>
          <a:stretch>
            <a:fillRect/>
          </a:stretch>
        </p:blipFill>
        <p:spPr>
          <a:xfrm>
            <a:off x="648395" y="0"/>
            <a:ext cx="7847210" cy="5143500"/>
          </a:xfrm>
          <a:prstGeom prst="rect">
            <a:avLst/>
          </a:prstGeom>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4-10 at 3.04.22 PM.png"/>
          <p:cNvPicPr>
            <a:picLocks noChangeAspect="1"/>
          </p:cNvPicPr>
          <p:nvPr/>
        </p:nvPicPr>
        <p:blipFill>
          <a:blip r:embed="rId3"/>
          <a:stretch>
            <a:fillRect/>
          </a:stretch>
        </p:blipFill>
        <p:spPr>
          <a:xfrm>
            <a:off x="1243327" y="0"/>
            <a:ext cx="6657346" cy="5143500"/>
          </a:xfrm>
          <a:prstGeom prst="rect">
            <a:avLst/>
          </a:prstGeom>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4-10 at 3.08.17 PM.png"/>
          <p:cNvPicPr>
            <a:picLocks noChangeAspect="1"/>
          </p:cNvPicPr>
          <p:nvPr/>
        </p:nvPicPr>
        <p:blipFill>
          <a:blip r:embed="rId3"/>
          <a:stretch>
            <a:fillRect/>
          </a:stretch>
        </p:blipFill>
        <p:spPr>
          <a:xfrm>
            <a:off x="1243327" y="0"/>
            <a:ext cx="6657346" cy="5143500"/>
          </a:xfrm>
          <a:prstGeom prst="rect">
            <a:avLst/>
          </a:prstGeom>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4-10 at 3.08.45 PM.png"/>
          <p:cNvPicPr>
            <a:picLocks noChangeAspect="1"/>
          </p:cNvPicPr>
          <p:nvPr/>
        </p:nvPicPr>
        <p:blipFill>
          <a:blip r:embed="rId3"/>
          <a:stretch>
            <a:fillRect/>
          </a:stretch>
        </p:blipFill>
        <p:spPr>
          <a:xfrm>
            <a:off x="1243327" y="0"/>
            <a:ext cx="6657346" cy="5143500"/>
          </a:xfrm>
          <a:prstGeom prst="rect">
            <a:avLst/>
          </a:prstGeom>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4-10 at 3.12.46 PM.png"/>
          <p:cNvPicPr>
            <a:picLocks noChangeAspect="1"/>
          </p:cNvPicPr>
          <p:nvPr/>
        </p:nvPicPr>
        <p:blipFill>
          <a:blip r:embed="rId3"/>
          <a:stretch>
            <a:fillRect/>
          </a:stretch>
        </p:blipFill>
        <p:spPr>
          <a:xfrm>
            <a:off x="1243327" y="0"/>
            <a:ext cx="6657346" cy="5143500"/>
          </a:xfrm>
          <a:prstGeom prst="rect">
            <a:avLst/>
          </a:prstGeom>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4-10 at 3.13.22 PM.png"/>
          <p:cNvPicPr>
            <a:picLocks noChangeAspect="1"/>
          </p:cNvPicPr>
          <p:nvPr/>
        </p:nvPicPr>
        <p:blipFill>
          <a:blip r:embed="rId3"/>
          <a:stretch>
            <a:fillRect/>
          </a:stretch>
        </p:blipFill>
        <p:spPr>
          <a:xfrm>
            <a:off x="1243327" y="0"/>
            <a:ext cx="6657346" cy="5143500"/>
          </a:xfrm>
          <a:prstGeom prst="rect">
            <a:avLst/>
          </a:prstGeom>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uds skyline.jpg"/>
          <p:cNvPicPr>
            <a:picLocks noChangeAspect="1"/>
          </p:cNvPicPr>
          <p:nvPr/>
        </p:nvPicPr>
        <p:blipFill>
          <a:blip r:embed="rId3"/>
          <a:stretch>
            <a:fillRect/>
          </a:stretch>
        </p:blipFill>
        <p:spPr>
          <a:xfrm>
            <a:off x="-45095" y="0"/>
            <a:ext cx="9189095" cy="6891821"/>
          </a:xfrm>
          <a:prstGeom prst="rect">
            <a:avLst/>
          </a:prstGeom>
        </p:spPr>
      </p:pic>
      <p:pic>
        <p:nvPicPr>
          <p:cNvPr id="10" name="Picture 9" descr="windows live.png"/>
          <p:cNvPicPr>
            <a:picLocks noChangeAspect="1"/>
          </p:cNvPicPr>
          <p:nvPr/>
        </p:nvPicPr>
        <p:blipFill>
          <a:blip r:embed="rId4"/>
          <a:stretch>
            <a:fillRect/>
          </a:stretch>
        </p:blipFill>
        <p:spPr>
          <a:xfrm>
            <a:off x="5400602" y="1529674"/>
            <a:ext cx="2714660" cy="561399"/>
          </a:xfrm>
          <a:prstGeom prst="rect">
            <a:avLst/>
          </a:prstGeom>
        </p:spPr>
      </p:pic>
      <p:pic>
        <p:nvPicPr>
          <p:cNvPr id="12" name="Picture 11" descr="google calendar logo.png"/>
          <p:cNvPicPr>
            <a:picLocks noChangeAspect="1"/>
          </p:cNvPicPr>
          <p:nvPr/>
        </p:nvPicPr>
        <p:blipFill>
          <a:blip r:embed="rId5"/>
          <a:stretch>
            <a:fillRect/>
          </a:stretch>
        </p:blipFill>
        <p:spPr>
          <a:xfrm>
            <a:off x="4952362" y="2237051"/>
            <a:ext cx="1668929" cy="1251697"/>
          </a:xfrm>
          <a:prstGeom prst="rect">
            <a:avLst/>
          </a:prstGeom>
        </p:spPr>
      </p:pic>
      <p:grpSp>
        <p:nvGrpSpPr>
          <p:cNvPr id="3" name="Group 14"/>
          <p:cNvGrpSpPr/>
          <p:nvPr/>
        </p:nvGrpSpPr>
        <p:grpSpPr>
          <a:xfrm>
            <a:off x="461987" y="2675765"/>
            <a:ext cx="4207292" cy="1394049"/>
            <a:chOff x="461987" y="2675765"/>
            <a:chExt cx="4207292" cy="1394049"/>
          </a:xfrm>
        </p:grpSpPr>
        <p:pic>
          <p:nvPicPr>
            <p:cNvPr id="11" name="Picture 10" descr="hotmail_logo2.png"/>
            <p:cNvPicPr>
              <a:picLocks noChangeAspect="1"/>
            </p:cNvPicPr>
            <p:nvPr/>
          </p:nvPicPr>
          <p:blipFill>
            <a:blip r:embed="rId6"/>
            <a:stretch>
              <a:fillRect/>
            </a:stretch>
          </p:blipFill>
          <p:spPr>
            <a:xfrm>
              <a:off x="2637279" y="2675765"/>
              <a:ext cx="2032000" cy="482600"/>
            </a:xfrm>
            <a:prstGeom prst="rect">
              <a:avLst/>
            </a:prstGeom>
          </p:spPr>
        </p:pic>
        <p:pic>
          <p:nvPicPr>
            <p:cNvPr id="13" name="Picture 12" descr="gmail_logo.png"/>
            <p:cNvPicPr>
              <a:picLocks noChangeAspect="1"/>
            </p:cNvPicPr>
            <p:nvPr/>
          </p:nvPicPr>
          <p:blipFill>
            <a:blip r:embed="rId7"/>
            <a:stretch>
              <a:fillRect/>
            </a:stretch>
          </p:blipFill>
          <p:spPr>
            <a:xfrm>
              <a:off x="461987" y="3158365"/>
              <a:ext cx="1789143" cy="911449"/>
            </a:xfrm>
            <a:prstGeom prst="rect">
              <a:avLst/>
            </a:prstGeom>
          </p:spPr>
        </p:pic>
      </p:grpSp>
      <p:pic>
        <p:nvPicPr>
          <p:cNvPr id="14" name="Picture 13" descr="youtube logo.png"/>
          <p:cNvPicPr>
            <a:picLocks noChangeAspect="1"/>
          </p:cNvPicPr>
          <p:nvPr/>
        </p:nvPicPr>
        <p:blipFill>
          <a:blip r:embed="rId8"/>
          <a:stretch>
            <a:fillRect/>
          </a:stretch>
        </p:blipFill>
        <p:spPr>
          <a:xfrm>
            <a:off x="6757932" y="2675765"/>
            <a:ext cx="1743555" cy="1307666"/>
          </a:xfrm>
          <a:prstGeom prst="rect">
            <a:avLst/>
          </a:prstGeom>
        </p:spPr>
      </p:pic>
      <p:grpSp>
        <p:nvGrpSpPr>
          <p:cNvPr id="6" name="Group 19"/>
          <p:cNvGrpSpPr/>
          <p:nvPr/>
        </p:nvGrpSpPr>
        <p:grpSpPr>
          <a:xfrm>
            <a:off x="461987" y="376564"/>
            <a:ext cx="7275891" cy="1073758"/>
            <a:chOff x="461987" y="376564"/>
            <a:chExt cx="7275891" cy="1073758"/>
          </a:xfrm>
        </p:grpSpPr>
        <p:pic>
          <p:nvPicPr>
            <p:cNvPr id="5" name="Picture 4" descr="twitter-logo.png"/>
            <p:cNvPicPr>
              <a:picLocks noChangeAspect="1"/>
            </p:cNvPicPr>
            <p:nvPr/>
          </p:nvPicPr>
          <p:blipFill>
            <a:blip r:embed="rId9"/>
            <a:stretch>
              <a:fillRect/>
            </a:stretch>
          </p:blipFill>
          <p:spPr>
            <a:xfrm>
              <a:off x="6983110" y="640184"/>
              <a:ext cx="754768" cy="754768"/>
            </a:xfrm>
            <a:prstGeom prst="rect">
              <a:avLst/>
            </a:prstGeom>
          </p:spPr>
        </p:pic>
        <p:pic>
          <p:nvPicPr>
            <p:cNvPr id="7" name="Picture 6" descr="facebook.png"/>
            <p:cNvPicPr>
              <a:picLocks noChangeAspect="1"/>
            </p:cNvPicPr>
            <p:nvPr/>
          </p:nvPicPr>
          <p:blipFill>
            <a:blip r:embed="rId10"/>
            <a:stretch>
              <a:fillRect/>
            </a:stretch>
          </p:blipFill>
          <p:spPr>
            <a:xfrm>
              <a:off x="461987" y="434302"/>
              <a:ext cx="2394584" cy="1016020"/>
            </a:xfrm>
            <a:prstGeom prst="rect">
              <a:avLst/>
            </a:prstGeom>
          </p:spPr>
        </p:pic>
        <p:pic>
          <p:nvPicPr>
            <p:cNvPr id="19" name="Picture 18" descr="linkedin-logo.png"/>
            <p:cNvPicPr>
              <a:picLocks noChangeAspect="1"/>
            </p:cNvPicPr>
            <p:nvPr/>
          </p:nvPicPr>
          <p:blipFill>
            <a:blip r:embed="rId11"/>
            <a:stretch>
              <a:fillRect/>
            </a:stretch>
          </p:blipFill>
          <p:spPr>
            <a:xfrm>
              <a:off x="3809681" y="376564"/>
              <a:ext cx="2285362" cy="647519"/>
            </a:xfrm>
            <a:prstGeom prst="rect">
              <a:avLst/>
            </a:prstGeom>
          </p:spPr>
        </p:pic>
      </p:grpSp>
      <p:grpSp>
        <p:nvGrpSpPr>
          <p:cNvPr id="18" name="Group 17"/>
          <p:cNvGrpSpPr/>
          <p:nvPr/>
        </p:nvGrpSpPr>
        <p:grpSpPr>
          <a:xfrm>
            <a:off x="157488" y="1509429"/>
            <a:ext cx="4511792" cy="999854"/>
            <a:chOff x="157488" y="1509429"/>
            <a:chExt cx="4511792" cy="999854"/>
          </a:xfrm>
        </p:grpSpPr>
        <p:pic>
          <p:nvPicPr>
            <p:cNvPr id="8" name="Picture 7" descr="Dropbox-logo-large.png"/>
            <p:cNvPicPr>
              <a:picLocks noChangeAspect="1"/>
            </p:cNvPicPr>
            <p:nvPr/>
          </p:nvPicPr>
          <p:blipFill>
            <a:blip r:embed="rId12"/>
            <a:stretch>
              <a:fillRect/>
            </a:stretch>
          </p:blipFill>
          <p:spPr>
            <a:xfrm>
              <a:off x="157488" y="1863683"/>
              <a:ext cx="2479791" cy="645600"/>
            </a:xfrm>
            <a:prstGeom prst="rect">
              <a:avLst/>
            </a:prstGeom>
          </p:spPr>
        </p:pic>
        <p:pic>
          <p:nvPicPr>
            <p:cNvPr id="17" name="Picture 16" descr="icloud-logo.png"/>
            <p:cNvPicPr>
              <a:picLocks noChangeAspect="1"/>
            </p:cNvPicPr>
            <p:nvPr/>
          </p:nvPicPr>
          <p:blipFill>
            <a:blip r:embed="rId13"/>
            <a:stretch>
              <a:fillRect/>
            </a:stretch>
          </p:blipFill>
          <p:spPr>
            <a:xfrm>
              <a:off x="3435224" y="1509429"/>
              <a:ext cx="1234056" cy="919413"/>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dissolv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4-10 at 3.13.43 PM.png"/>
          <p:cNvPicPr>
            <a:picLocks noChangeAspect="1"/>
          </p:cNvPicPr>
          <p:nvPr/>
        </p:nvPicPr>
        <p:blipFill>
          <a:blip r:embed="rId3"/>
          <a:stretch>
            <a:fillRect/>
          </a:stretch>
        </p:blipFill>
        <p:spPr>
          <a:xfrm>
            <a:off x="1243327" y="0"/>
            <a:ext cx="6657346" cy="5143500"/>
          </a:xfrm>
          <a:prstGeom prst="rect">
            <a:avLst/>
          </a:prstGeom>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4-10 at 3.14.53 PM.png"/>
          <p:cNvPicPr>
            <a:picLocks noChangeAspect="1"/>
          </p:cNvPicPr>
          <p:nvPr/>
        </p:nvPicPr>
        <p:blipFill>
          <a:blip r:embed="rId3"/>
          <a:stretch>
            <a:fillRect/>
          </a:stretch>
        </p:blipFill>
        <p:spPr>
          <a:xfrm>
            <a:off x="1243327" y="0"/>
            <a:ext cx="6657346" cy="5143500"/>
          </a:xfrm>
          <a:prstGeom prst="rect">
            <a:avLst/>
          </a:prstGeom>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4-10 at 3.15.27 PM.png"/>
          <p:cNvPicPr>
            <a:picLocks noChangeAspect="1"/>
          </p:cNvPicPr>
          <p:nvPr/>
        </p:nvPicPr>
        <p:blipFill>
          <a:blip r:embed="rId3"/>
          <a:stretch>
            <a:fillRect/>
          </a:stretch>
        </p:blipFill>
        <p:spPr>
          <a:xfrm>
            <a:off x="1243327" y="0"/>
            <a:ext cx="6657346" cy="5143500"/>
          </a:xfrm>
          <a:prstGeom prst="rect">
            <a:avLst/>
          </a:prstGeom>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4-10 at 3.17.26 PM.png"/>
          <p:cNvPicPr>
            <a:picLocks noChangeAspect="1"/>
          </p:cNvPicPr>
          <p:nvPr/>
        </p:nvPicPr>
        <p:blipFill>
          <a:blip r:embed="rId3"/>
          <a:stretch>
            <a:fillRect/>
          </a:stretch>
        </p:blipFill>
        <p:spPr>
          <a:xfrm>
            <a:off x="1243327" y="0"/>
            <a:ext cx="6657346" cy="5143500"/>
          </a:xfrm>
          <a:prstGeom prst="rect">
            <a:avLst/>
          </a:prstGeom>
        </p:spPr>
      </p:pic>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4-10 at 3.25.42 PM.png"/>
          <p:cNvPicPr>
            <a:picLocks noChangeAspect="1"/>
          </p:cNvPicPr>
          <p:nvPr/>
        </p:nvPicPr>
        <p:blipFill>
          <a:blip r:embed="rId3"/>
          <a:stretch>
            <a:fillRect/>
          </a:stretch>
        </p:blipFill>
        <p:spPr>
          <a:xfrm>
            <a:off x="1243327" y="0"/>
            <a:ext cx="6657346" cy="5143500"/>
          </a:xfrm>
          <a:prstGeom prst="rect">
            <a:avLst/>
          </a:prstGeom>
        </p:spPr>
      </p:pic>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4-10 at 3.27.56 PM.png"/>
          <p:cNvPicPr>
            <a:picLocks noChangeAspect="1"/>
          </p:cNvPicPr>
          <p:nvPr/>
        </p:nvPicPr>
        <p:blipFill>
          <a:blip r:embed="rId3"/>
          <a:stretch>
            <a:fillRect/>
          </a:stretch>
        </p:blipFill>
        <p:spPr>
          <a:xfrm>
            <a:off x="1243327" y="0"/>
            <a:ext cx="6657346" cy="5143500"/>
          </a:xfrm>
          <a:prstGeom prst="rect">
            <a:avLst/>
          </a:prstGeom>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4-10 at 3.28.52 PM.png"/>
          <p:cNvPicPr>
            <a:picLocks noChangeAspect="1"/>
          </p:cNvPicPr>
          <p:nvPr/>
        </p:nvPicPr>
        <p:blipFill>
          <a:blip r:embed="rId3"/>
          <a:stretch>
            <a:fillRect/>
          </a:stretch>
        </p:blipFill>
        <p:spPr>
          <a:xfrm>
            <a:off x="1243327" y="0"/>
            <a:ext cx="6657346" cy="5143500"/>
          </a:xfrm>
          <a:prstGeom prst="rect">
            <a:avLst/>
          </a:prstGeom>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4-10 at 3.30.24 PM.png"/>
          <p:cNvPicPr>
            <a:picLocks noChangeAspect="1"/>
          </p:cNvPicPr>
          <p:nvPr/>
        </p:nvPicPr>
        <p:blipFill>
          <a:blip r:embed="rId3"/>
          <a:stretch>
            <a:fillRect/>
          </a:stretch>
        </p:blipFill>
        <p:spPr>
          <a:xfrm>
            <a:off x="1243327" y="0"/>
            <a:ext cx="6657346" cy="5143500"/>
          </a:xfrm>
          <a:prstGeom prst="rect">
            <a:avLst/>
          </a:prstGeom>
        </p:spPr>
      </p:pic>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4-10 at 3.29.33 PM.png"/>
          <p:cNvPicPr>
            <a:picLocks noChangeAspect="1"/>
          </p:cNvPicPr>
          <p:nvPr/>
        </p:nvPicPr>
        <p:blipFill>
          <a:blip r:embed="rId3"/>
          <a:stretch>
            <a:fillRect/>
          </a:stretch>
        </p:blipFill>
        <p:spPr>
          <a:xfrm>
            <a:off x="1243327" y="0"/>
            <a:ext cx="6657346" cy="5143500"/>
          </a:xfrm>
          <a:prstGeom prst="rect">
            <a:avLst/>
          </a:prstGeom>
        </p:spPr>
      </p:pic>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4-10 at 3.30.55 PM.png"/>
          <p:cNvPicPr>
            <a:picLocks noChangeAspect="1"/>
          </p:cNvPicPr>
          <p:nvPr/>
        </p:nvPicPr>
        <p:blipFill>
          <a:blip r:embed="rId3"/>
          <a:stretch>
            <a:fillRect/>
          </a:stretch>
        </p:blipFill>
        <p:spPr>
          <a:xfrm>
            <a:off x="1243327" y="0"/>
            <a:ext cx="6657346" cy="5143500"/>
          </a:xfrm>
          <a:prstGeom prst="rect">
            <a:avLst/>
          </a:prstGeom>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uds skyline.jpg"/>
          <p:cNvPicPr>
            <a:picLocks noChangeAspect="1"/>
          </p:cNvPicPr>
          <p:nvPr/>
        </p:nvPicPr>
        <p:blipFill>
          <a:blip r:embed="rId3"/>
          <a:stretch>
            <a:fillRect/>
          </a:stretch>
        </p:blipFill>
        <p:spPr>
          <a:xfrm>
            <a:off x="-45095" y="0"/>
            <a:ext cx="9189095" cy="6891821"/>
          </a:xfrm>
          <a:prstGeom prst="rect">
            <a:avLst/>
          </a:prstGeom>
        </p:spPr>
      </p:pic>
      <p:sp>
        <p:nvSpPr>
          <p:cNvPr id="17" name="Rounded Rectangle 16"/>
          <p:cNvSpPr/>
          <p:nvPr/>
        </p:nvSpPr>
        <p:spPr>
          <a:xfrm>
            <a:off x="1036527" y="1009245"/>
            <a:ext cx="7159883" cy="1830945"/>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2900">
                <a:solidFill>
                  <a:srgbClr val="FFFFFF"/>
                </a:solidFill>
              </a:rPr>
              <a:t>The use of web services to perform the functions that were traditionally done with software installed on an individual computer, or on a server</a:t>
            </a:r>
          </a:p>
        </p:txBody>
      </p:sp>
      <p:pic>
        <p:nvPicPr>
          <p:cNvPr id="5" name="Picture 4" descr="nab-logo.png"/>
          <p:cNvPicPr>
            <a:picLocks noChangeAspect="1"/>
          </p:cNvPicPr>
          <p:nvPr/>
        </p:nvPicPr>
        <p:blipFill>
          <a:blip r:embed="rId4"/>
          <a:stretch>
            <a:fillRect/>
          </a:stretch>
        </p:blipFill>
        <p:spPr>
          <a:xfrm>
            <a:off x="7078136" y="133915"/>
            <a:ext cx="1927909" cy="433150"/>
          </a:xfrm>
          <a:prstGeom prst="rect">
            <a:avLst/>
          </a:prstGeom>
        </p:spPr>
      </p:pic>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4-10 at 3.31.51 PM.png"/>
          <p:cNvPicPr>
            <a:picLocks noChangeAspect="1"/>
          </p:cNvPicPr>
          <p:nvPr/>
        </p:nvPicPr>
        <p:blipFill>
          <a:blip r:embed="rId3"/>
          <a:stretch>
            <a:fillRect/>
          </a:stretch>
        </p:blipFill>
        <p:spPr>
          <a:xfrm>
            <a:off x="1243327" y="0"/>
            <a:ext cx="6657346" cy="5143500"/>
          </a:xfrm>
          <a:prstGeom prst="rect">
            <a:avLst/>
          </a:prstGeom>
        </p:spPr>
      </p:pic>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677422" y="174076"/>
          <a:ext cx="7620000" cy="49501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nab-logo.png"/>
          <p:cNvPicPr>
            <a:picLocks noChangeAspect="1"/>
          </p:cNvPicPr>
          <p:nvPr/>
        </p:nvPicPr>
        <p:blipFill>
          <a:blip r:embed="rId8"/>
          <a:stretch>
            <a:fillRect/>
          </a:stretch>
        </p:blipFill>
        <p:spPr>
          <a:xfrm>
            <a:off x="7078136" y="133915"/>
            <a:ext cx="1927909" cy="43315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graphicEl>
                                              <a:dgm id="{F4728BC6-D7E5-7743-8994-0BE19D371A01}"/>
                                            </p:graphicEl>
                                          </p:spTgt>
                                        </p:tgtEl>
                                        <p:attrNameLst>
                                          <p:attrName>style.visibility</p:attrName>
                                        </p:attrNameLst>
                                      </p:cBhvr>
                                      <p:to>
                                        <p:strVal val="visible"/>
                                      </p:to>
                                    </p:set>
                                    <p:animEffect transition="in" filter="dissolve">
                                      <p:cBhvr>
                                        <p:cTn id="7" dur="500"/>
                                        <p:tgtEl>
                                          <p:spTgt spid="4">
                                            <p:graphicEl>
                                              <a:dgm id="{F4728BC6-D7E5-7743-8994-0BE19D371A01}"/>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graphicEl>
                                              <a:dgm id="{06CAD9D4-910C-7344-9B11-E716A86CEC96}"/>
                                            </p:graphicEl>
                                          </p:spTgt>
                                        </p:tgtEl>
                                        <p:attrNameLst>
                                          <p:attrName>style.visibility</p:attrName>
                                        </p:attrNameLst>
                                      </p:cBhvr>
                                      <p:to>
                                        <p:strVal val="visible"/>
                                      </p:to>
                                    </p:set>
                                    <p:animEffect transition="in" filter="dissolve">
                                      <p:cBhvr>
                                        <p:cTn id="12" dur="500"/>
                                        <p:tgtEl>
                                          <p:spTgt spid="4">
                                            <p:graphicEl>
                                              <a:dgm id="{06CAD9D4-910C-7344-9B11-E716A86CEC96}"/>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graphicEl>
                                              <a:dgm id="{764F1BC7-1225-F545-8B76-16922ECBD3D3}"/>
                                            </p:graphicEl>
                                          </p:spTgt>
                                        </p:tgtEl>
                                        <p:attrNameLst>
                                          <p:attrName>style.visibility</p:attrName>
                                        </p:attrNameLst>
                                      </p:cBhvr>
                                      <p:to>
                                        <p:strVal val="visible"/>
                                      </p:to>
                                    </p:set>
                                    <p:animEffect transition="in" filter="dissolve">
                                      <p:cBhvr>
                                        <p:cTn id="17" dur="500"/>
                                        <p:tgtEl>
                                          <p:spTgt spid="4">
                                            <p:graphicEl>
                                              <a:dgm id="{764F1BC7-1225-F545-8B76-16922ECBD3D3}"/>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graphicEl>
                                              <a:dgm id="{3FC20A4E-101D-B946-AAC8-AFC10D5CFCC1}"/>
                                            </p:graphicEl>
                                          </p:spTgt>
                                        </p:tgtEl>
                                        <p:attrNameLst>
                                          <p:attrName>style.visibility</p:attrName>
                                        </p:attrNameLst>
                                      </p:cBhvr>
                                      <p:to>
                                        <p:strVal val="visible"/>
                                      </p:to>
                                    </p:set>
                                    <p:animEffect transition="in" filter="dissolve">
                                      <p:cBhvr>
                                        <p:cTn id="22" dur="500"/>
                                        <p:tgtEl>
                                          <p:spTgt spid="4">
                                            <p:graphicEl>
                                              <a:dgm id="{3FC20A4E-101D-B946-AAC8-AFC10D5CFCC1}"/>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
                                            <p:graphicEl>
                                              <a:dgm id="{4350FB15-E406-7447-95BE-626945A07B0D}"/>
                                            </p:graphicEl>
                                          </p:spTgt>
                                        </p:tgtEl>
                                        <p:attrNameLst>
                                          <p:attrName>style.visibility</p:attrName>
                                        </p:attrNameLst>
                                      </p:cBhvr>
                                      <p:to>
                                        <p:strVal val="visible"/>
                                      </p:to>
                                    </p:set>
                                    <p:animEffect transition="in" filter="dissolve">
                                      <p:cBhvr>
                                        <p:cTn id="27" dur="500"/>
                                        <p:tgtEl>
                                          <p:spTgt spid="4">
                                            <p:graphicEl>
                                              <a:dgm id="{4350FB15-E406-7447-95BE-626945A07B0D}"/>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
                                            <p:graphicEl>
                                              <a:dgm id="{CB980CD0-3EFC-DC48-B401-FDFDA9DFDBEE}"/>
                                            </p:graphicEl>
                                          </p:spTgt>
                                        </p:tgtEl>
                                        <p:attrNameLst>
                                          <p:attrName>style.visibility</p:attrName>
                                        </p:attrNameLst>
                                      </p:cBhvr>
                                      <p:to>
                                        <p:strVal val="visible"/>
                                      </p:to>
                                    </p:set>
                                    <p:animEffect transition="in" filter="dissolve">
                                      <p:cBhvr>
                                        <p:cTn id="32" dur="500"/>
                                        <p:tgtEl>
                                          <p:spTgt spid="4">
                                            <p:graphicEl>
                                              <a:dgm id="{CB980CD0-3EFC-DC48-B401-FDFDA9DFDBEE}"/>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
                                            <p:graphicEl>
                                              <a:dgm id="{D78967CA-BF87-274A-B6E2-A2FE496E2F0F}"/>
                                            </p:graphicEl>
                                          </p:spTgt>
                                        </p:tgtEl>
                                        <p:attrNameLst>
                                          <p:attrName>style.visibility</p:attrName>
                                        </p:attrNameLst>
                                      </p:cBhvr>
                                      <p:to>
                                        <p:strVal val="visible"/>
                                      </p:to>
                                    </p:set>
                                    <p:animEffect transition="in" filter="dissolve">
                                      <p:cBhvr>
                                        <p:cTn id="37" dur="500"/>
                                        <p:tgtEl>
                                          <p:spTgt spid="4">
                                            <p:graphicEl>
                                              <a:dgm id="{D78967CA-BF87-274A-B6E2-A2FE496E2F0F}"/>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
                                            <p:graphicEl>
                                              <a:dgm id="{E2A79157-8D49-934F-937C-60B12851523C}"/>
                                            </p:graphicEl>
                                          </p:spTgt>
                                        </p:tgtEl>
                                        <p:attrNameLst>
                                          <p:attrName>style.visibility</p:attrName>
                                        </p:attrNameLst>
                                      </p:cBhvr>
                                      <p:to>
                                        <p:strVal val="visible"/>
                                      </p:to>
                                    </p:set>
                                    <p:animEffect transition="in" filter="dissolve">
                                      <p:cBhvr>
                                        <p:cTn id="42" dur="500"/>
                                        <p:tgtEl>
                                          <p:spTgt spid="4">
                                            <p:graphicEl>
                                              <a:dgm id="{E2A79157-8D49-934F-937C-60B12851523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Diagram 15"/>
          <p:cNvGraphicFramePr/>
          <p:nvPr/>
        </p:nvGraphicFramePr>
        <p:xfrm>
          <a:off x="-171978" y="1362140"/>
          <a:ext cx="6535226" cy="2780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Oval 17"/>
          <p:cNvSpPr/>
          <p:nvPr/>
        </p:nvSpPr>
        <p:spPr>
          <a:xfrm>
            <a:off x="5671961" y="1069181"/>
            <a:ext cx="2454276" cy="1649016"/>
          </a:xfrm>
          <a:prstGeom prst="ellipse">
            <a:avLst/>
          </a:prstGeom>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500"/>
              <a:t>Cloud-based workflows</a:t>
            </a:r>
          </a:p>
        </p:txBody>
      </p:sp>
      <p:sp>
        <p:nvSpPr>
          <p:cNvPr id="21" name="TextBox 20"/>
          <p:cNvSpPr txBox="1">
            <a:spLocks noChangeArrowheads="1"/>
          </p:cNvSpPr>
          <p:nvPr/>
        </p:nvSpPr>
        <p:spPr bwMode="auto">
          <a:xfrm>
            <a:off x="5715910" y="2896596"/>
            <a:ext cx="2332940" cy="369332"/>
          </a:xfrm>
          <a:prstGeom prst="rect">
            <a:avLst/>
          </a:prstGeom>
          <a:noFill/>
          <a:ln w="9525">
            <a:noFill/>
            <a:miter lim="800000"/>
            <a:headEnd/>
            <a:tailEnd/>
          </a:ln>
        </p:spPr>
        <p:txBody>
          <a:bodyPr wrap="none">
            <a:prstTxWarp prst="textNoShape">
              <a:avLst/>
            </a:prstTxWarp>
            <a:spAutoFit/>
          </a:bodyPr>
          <a:lstStyle/>
          <a:p>
            <a:r>
              <a:rPr lang="en-US"/>
              <a:t>Only recently possible</a:t>
            </a:r>
          </a:p>
        </p:txBody>
      </p:sp>
      <p:sp>
        <p:nvSpPr>
          <p:cNvPr id="23" name="TextBox 22"/>
          <p:cNvSpPr txBox="1"/>
          <p:nvPr/>
        </p:nvSpPr>
        <p:spPr>
          <a:xfrm>
            <a:off x="5329594" y="3399829"/>
            <a:ext cx="3229067" cy="923330"/>
          </a:xfrm>
          <a:prstGeom prst="rect">
            <a:avLst/>
          </a:prstGeom>
          <a:noFill/>
        </p:spPr>
        <p:txBody>
          <a:bodyPr wrap="square">
            <a:spAutoFit/>
          </a:bodyPr>
          <a:lstStyle/>
          <a:p>
            <a:pPr algn="ctr">
              <a:defRPr/>
            </a:pPr>
            <a:r>
              <a:rPr lang="en-US"/>
              <a:t>Is transforming production as we know it</a:t>
            </a:r>
          </a:p>
          <a:p>
            <a:pPr algn="ctr">
              <a:defRPr/>
            </a:pPr>
            <a:endParaRPr lang="en-US"/>
          </a:p>
        </p:txBody>
      </p:sp>
      <p:pic>
        <p:nvPicPr>
          <p:cNvPr id="6" name="Picture 5" descr="nab-logo.png"/>
          <p:cNvPicPr>
            <a:picLocks noChangeAspect="1"/>
          </p:cNvPicPr>
          <p:nvPr/>
        </p:nvPicPr>
        <p:blipFill>
          <a:blip r:embed="rId8"/>
          <a:stretch>
            <a:fillRect/>
          </a:stretch>
        </p:blipFill>
        <p:spPr>
          <a:xfrm>
            <a:off x="7078136" y="133915"/>
            <a:ext cx="1927909" cy="43315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graphicEl>
                                              <a:dgm id="{3253F4BB-A0BA-EF43-BCBA-929045650DC2}"/>
                                            </p:graphicEl>
                                          </p:spTgt>
                                        </p:tgtEl>
                                        <p:attrNameLst>
                                          <p:attrName>style.visibility</p:attrName>
                                        </p:attrNameLst>
                                      </p:cBhvr>
                                      <p:to>
                                        <p:strVal val="visible"/>
                                      </p:to>
                                    </p:set>
                                    <p:animEffect transition="in" filter="dissolve">
                                      <p:cBhvr>
                                        <p:cTn id="7" dur="500"/>
                                        <p:tgtEl>
                                          <p:spTgt spid="16">
                                            <p:graphicEl>
                                              <a:dgm id="{3253F4BB-A0BA-EF43-BCBA-929045650DC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graphicEl>
                                              <a:dgm id="{F07A018E-1B20-B546-9AD0-072FBADCD333}"/>
                                            </p:graphicEl>
                                          </p:spTgt>
                                        </p:tgtEl>
                                        <p:attrNameLst>
                                          <p:attrName>style.visibility</p:attrName>
                                        </p:attrNameLst>
                                      </p:cBhvr>
                                      <p:to>
                                        <p:strVal val="visible"/>
                                      </p:to>
                                    </p:set>
                                    <p:animEffect transition="in" filter="dissolve">
                                      <p:cBhvr>
                                        <p:cTn id="12" dur="500"/>
                                        <p:tgtEl>
                                          <p:spTgt spid="16">
                                            <p:graphicEl>
                                              <a:dgm id="{F07A018E-1B20-B546-9AD0-072FBADCD333}"/>
                                            </p:graphic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6">
                                            <p:graphicEl>
                                              <a:dgm id="{B122FF4B-3A4D-2148-AB60-B0ED3F13996F}"/>
                                            </p:graphicEl>
                                          </p:spTgt>
                                        </p:tgtEl>
                                        <p:attrNameLst>
                                          <p:attrName>style.visibility</p:attrName>
                                        </p:attrNameLst>
                                      </p:cBhvr>
                                      <p:to>
                                        <p:strVal val="visible"/>
                                      </p:to>
                                    </p:set>
                                    <p:animEffect transition="in" filter="dissolve">
                                      <p:cBhvr>
                                        <p:cTn id="15" dur="500"/>
                                        <p:tgtEl>
                                          <p:spTgt spid="16">
                                            <p:graphicEl>
                                              <a:dgm id="{B122FF4B-3A4D-2148-AB60-B0ED3F13996F}"/>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6">
                                            <p:graphicEl>
                                              <a:dgm id="{C647EB01-F0CA-A14A-B73A-F1526C400986}"/>
                                            </p:graphicEl>
                                          </p:spTgt>
                                        </p:tgtEl>
                                        <p:attrNameLst>
                                          <p:attrName>style.visibility</p:attrName>
                                        </p:attrNameLst>
                                      </p:cBhvr>
                                      <p:to>
                                        <p:strVal val="visible"/>
                                      </p:to>
                                    </p:set>
                                    <p:animEffect transition="in" filter="dissolve">
                                      <p:cBhvr>
                                        <p:cTn id="20" dur="500"/>
                                        <p:tgtEl>
                                          <p:spTgt spid="16">
                                            <p:graphicEl>
                                              <a:dgm id="{C647EB01-F0CA-A14A-B73A-F1526C400986}"/>
                                            </p:graphic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6">
                                            <p:graphicEl>
                                              <a:dgm id="{515CBE18-C497-7140-9332-B8ED9168FDCA}"/>
                                            </p:graphicEl>
                                          </p:spTgt>
                                        </p:tgtEl>
                                        <p:attrNameLst>
                                          <p:attrName>style.visibility</p:attrName>
                                        </p:attrNameLst>
                                      </p:cBhvr>
                                      <p:to>
                                        <p:strVal val="visible"/>
                                      </p:to>
                                    </p:set>
                                    <p:animEffect transition="in" filter="dissolve">
                                      <p:cBhvr>
                                        <p:cTn id="23" dur="500"/>
                                        <p:tgtEl>
                                          <p:spTgt spid="16">
                                            <p:graphicEl>
                                              <a:dgm id="{515CBE18-C497-7140-9332-B8ED9168FDCA}"/>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6">
                                            <p:graphicEl>
                                              <a:dgm id="{FCEB11B6-48F3-CD42-8C9F-14141E58C97E}"/>
                                            </p:graphicEl>
                                          </p:spTgt>
                                        </p:tgtEl>
                                        <p:attrNameLst>
                                          <p:attrName>style.visibility</p:attrName>
                                        </p:attrNameLst>
                                      </p:cBhvr>
                                      <p:to>
                                        <p:strVal val="visible"/>
                                      </p:to>
                                    </p:set>
                                    <p:animEffect transition="in" filter="dissolve">
                                      <p:cBhvr>
                                        <p:cTn id="28" dur="500"/>
                                        <p:tgtEl>
                                          <p:spTgt spid="16">
                                            <p:graphicEl>
                                              <a:dgm id="{FCEB11B6-48F3-CD42-8C9F-14141E58C97E}"/>
                                            </p:graphic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6">
                                            <p:graphicEl>
                                              <a:dgm id="{4044B4B3-EEC7-D94B-9324-86F221936A72}"/>
                                            </p:graphicEl>
                                          </p:spTgt>
                                        </p:tgtEl>
                                        <p:attrNameLst>
                                          <p:attrName>style.visibility</p:attrName>
                                        </p:attrNameLst>
                                      </p:cBhvr>
                                      <p:to>
                                        <p:strVal val="visible"/>
                                      </p:to>
                                    </p:set>
                                    <p:animEffect transition="in" filter="dissolve">
                                      <p:cBhvr>
                                        <p:cTn id="31" dur="500"/>
                                        <p:tgtEl>
                                          <p:spTgt spid="16">
                                            <p:graphicEl>
                                              <a:dgm id="{4044B4B3-EEC7-D94B-9324-86F221936A72}"/>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6">
                                            <p:graphicEl>
                                              <a:dgm id="{D4A304DC-EC19-7641-A959-2158261497A5}"/>
                                            </p:graphicEl>
                                          </p:spTgt>
                                        </p:tgtEl>
                                        <p:attrNameLst>
                                          <p:attrName>style.visibility</p:attrName>
                                        </p:attrNameLst>
                                      </p:cBhvr>
                                      <p:to>
                                        <p:strVal val="visible"/>
                                      </p:to>
                                    </p:set>
                                    <p:animEffect transition="in" filter="dissolve">
                                      <p:cBhvr>
                                        <p:cTn id="36" dur="500"/>
                                        <p:tgtEl>
                                          <p:spTgt spid="16">
                                            <p:graphicEl>
                                              <a:dgm id="{D4A304DC-EC19-7641-A959-2158261497A5}"/>
                                            </p:graphicEl>
                                          </p:spTgt>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6">
                                            <p:graphicEl>
                                              <a:dgm id="{7BF341CB-38C5-7E44-B25A-707AA1BCAB3A}"/>
                                            </p:graphicEl>
                                          </p:spTgt>
                                        </p:tgtEl>
                                        <p:attrNameLst>
                                          <p:attrName>style.visibility</p:attrName>
                                        </p:attrNameLst>
                                      </p:cBhvr>
                                      <p:to>
                                        <p:strVal val="visible"/>
                                      </p:to>
                                    </p:set>
                                    <p:animEffect transition="in" filter="dissolve">
                                      <p:cBhvr>
                                        <p:cTn id="39" dur="500"/>
                                        <p:tgtEl>
                                          <p:spTgt spid="16">
                                            <p:graphicEl>
                                              <a:dgm id="{7BF341CB-38C5-7E44-B25A-707AA1BCAB3A}"/>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dissolve">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dissolv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dissolve">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one"/>
        </p:bldSub>
      </p:bldGraphic>
      <p:bldP spid="18" grpId="0" animBg="1"/>
      <p:bldP spid="21" grpId="0"/>
      <p:bldP spid="2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13411" y="1299628"/>
            <a:ext cx="5502754" cy="630942"/>
          </a:xfrm>
          <a:prstGeom prst="rect">
            <a:avLst/>
          </a:prstGeom>
          <a:noFill/>
        </p:spPr>
        <p:txBody>
          <a:bodyPr wrap="square" rtlCol="0">
            <a:spAutoFit/>
          </a:bodyPr>
          <a:lstStyle/>
          <a:p>
            <a:pPr algn="ctr"/>
            <a:r>
              <a:rPr lang="en-US" sz="3500">
                <a:solidFill>
                  <a:srgbClr val="FFFFFF"/>
                </a:solidFill>
              </a:rPr>
              <a:t>What’s coming?</a:t>
            </a:r>
          </a:p>
        </p:txBody>
      </p:sp>
      <p:sp>
        <p:nvSpPr>
          <p:cNvPr id="4" name="Content Placeholder 2"/>
          <p:cNvSpPr>
            <a:spLocks noGrp="1"/>
          </p:cNvSpPr>
          <p:nvPr>
            <p:ph idx="1"/>
          </p:nvPr>
        </p:nvSpPr>
        <p:spPr>
          <a:xfrm>
            <a:off x="1516962" y="2372286"/>
            <a:ext cx="6073774" cy="1657842"/>
          </a:xfrm>
        </p:spPr>
        <p:txBody>
          <a:bodyPr>
            <a:normAutofit/>
          </a:bodyPr>
          <a:lstStyle/>
          <a:p>
            <a:pPr algn="ctr">
              <a:buNone/>
            </a:pPr>
            <a:r>
              <a:rPr lang="en-US">
                <a:solidFill>
                  <a:schemeClr val="accent2">
                    <a:lumMod val="75000"/>
                  </a:schemeClr>
                </a:solidFill>
              </a:rPr>
              <a:t>The cloud becomes standard</a:t>
            </a:r>
          </a:p>
          <a:p>
            <a:pPr algn="ctr">
              <a:buNone/>
            </a:pPr>
            <a:r>
              <a:rPr lang="en-US">
                <a:solidFill>
                  <a:schemeClr val="accent2">
                    <a:lumMod val="75000"/>
                  </a:schemeClr>
                </a:solidFill>
              </a:rPr>
              <a:t>Hybrid online/offline cloud apps</a:t>
            </a:r>
          </a:p>
          <a:p>
            <a:pPr algn="ctr">
              <a:buNone/>
            </a:pPr>
            <a:endParaRPr lang="en-US">
              <a:solidFill>
                <a:schemeClr val="accent2">
                  <a:lumMod val="75000"/>
                </a:schemeClr>
              </a:solidFill>
            </a:endParaRPr>
          </a:p>
        </p:txBody>
      </p:sp>
      <p:pic>
        <p:nvPicPr>
          <p:cNvPr id="5" name="Picture 4" descr="nab-logo.png"/>
          <p:cNvPicPr>
            <a:picLocks noChangeAspect="1"/>
          </p:cNvPicPr>
          <p:nvPr/>
        </p:nvPicPr>
        <p:blipFill>
          <a:blip r:embed="rId3"/>
          <a:stretch>
            <a:fillRect/>
          </a:stretch>
        </p:blipFill>
        <p:spPr>
          <a:xfrm>
            <a:off x="7078136" y="133915"/>
            <a:ext cx="1927909" cy="43315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9144000" cy="5143500"/>
          </a:xfrm>
          <a:prstGeom prst="rect">
            <a:avLst/>
          </a:prstGeom>
        </p:spPr>
      </p:pic>
      <p:sp>
        <p:nvSpPr>
          <p:cNvPr id="3" name="Rectangle 2"/>
          <p:cNvSpPr/>
          <p:nvPr/>
        </p:nvSpPr>
        <p:spPr>
          <a:xfrm>
            <a:off x="2" y="3834068"/>
            <a:ext cx="9143999" cy="99695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a:solidFill>
                  <a:schemeClr val="tx1"/>
                </a:solidFill>
              </a:rPr>
              <a:t>How the cloud is transforming</a:t>
            </a:r>
          </a:p>
          <a:p>
            <a:pPr algn="ctr"/>
            <a:r>
              <a:rPr lang="en-US" sz="2800">
                <a:solidFill>
                  <a:schemeClr val="tx1"/>
                </a:solidFill>
              </a:rPr>
              <a:t>production as we know it</a:t>
            </a:r>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Additional slides</a:t>
            </a:r>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28851" y="1948170"/>
            <a:ext cx="5502754" cy="1015663"/>
          </a:xfrm>
          <a:prstGeom prst="rect">
            <a:avLst/>
          </a:prstGeom>
          <a:noFill/>
        </p:spPr>
        <p:txBody>
          <a:bodyPr wrap="square" rtlCol="0">
            <a:spAutoFit/>
          </a:bodyPr>
          <a:lstStyle/>
          <a:p>
            <a:pPr algn="ctr"/>
            <a:r>
              <a:rPr lang="en-US" sz="6000">
                <a:solidFill>
                  <a:srgbClr val="FFFFFF"/>
                </a:solidFill>
              </a:rPr>
              <a:t>Is it safe?</a:t>
            </a:r>
          </a:p>
        </p:txBody>
      </p:sp>
      <p:pic>
        <p:nvPicPr>
          <p:cNvPr id="4" name="Picture 3" descr="nab-logo.png"/>
          <p:cNvPicPr>
            <a:picLocks noChangeAspect="1"/>
          </p:cNvPicPr>
          <p:nvPr/>
        </p:nvPicPr>
        <p:blipFill>
          <a:blip r:embed="rId3"/>
          <a:stretch>
            <a:fillRect/>
          </a:stretch>
        </p:blipFill>
        <p:spPr>
          <a:xfrm>
            <a:off x="7078136" y="133915"/>
            <a:ext cx="1927909" cy="433150"/>
          </a:xfrm>
          <a:prstGeom prst="rect">
            <a:avLst/>
          </a:prstGeom>
        </p:spPr>
      </p:pic>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9278400" y="662797"/>
            <a:ext cx="3870969" cy="2622270"/>
          </a:xfrm>
          <a:prstGeom prst="rect">
            <a:avLst/>
          </a:prstGeom>
        </p:spPr>
      </p:pic>
      <p:pic>
        <p:nvPicPr>
          <p:cNvPr id="27" name="Picture 26" descr="jumbojet.png"/>
          <p:cNvPicPr>
            <a:picLocks noChangeAspect="1"/>
          </p:cNvPicPr>
          <p:nvPr/>
        </p:nvPicPr>
        <p:blipFill>
          <a:blip r:embed="rId5"/>
          <a:stretch>
            <a:fillRect/>
          </a:stretch>
        </p:blipFill>
        <p:spPr>
          <a:xfrm>
            <a:off x="-49765" y="-16933"/>
            <a:ext cx="9224912" cy="5350933"/>
          </a:xfrm>
          <a:prstGeom prst="rect">
            <a:avLst/>
          </a:prstGeom>
        </p:spPr>
      </p:pic>
      <p:sp>
        <p:nvSpPr>
          <p:cNvPr id="28" name="Rectangle 27"/>
          <p:cNvSpPr/>
          <p:nvPr/>
        </p:nvSpPr>
        <p:spPr>
          <a:xfrm>
            <a:off x="5424389" y="847462"/>
            <a:ext cx="2358582" cy="861774"/>
          </a:xfrm>
          <a:prstGeom prst="rect">
            <a:avLst/>
          </a:prstGeom>
        </p:spPr>
        <p:txBody>
          <a:bodyPr wrap="none">
            <a:spAutoFit/>
          </a:bodyPr>
          <a:lstStyle/>
          <a:p>
            <a:pPr algn="ctr"/>
            <a:r>
              <a:rPr lang="en-US" sz="2500">
                <a:latin typeface="Arial"/>
                <a:cs typeface="Arial"/>
              </a:rPr>
              <a:t>Fatalities per</a:t>
            </a:r>
          </a:p>
          <a:p>
            <a:pPr algn="ctr"/>
            <a:r>
              <a:rPr lang="en-US" sz="2500">
                <a:latin typeface="Arial"/>
                <a:cs typeface="Arial"/>
              </a:rPr>
              <a:t>1M hours flown</a:t>
            </a:r>
          </a:p>
        </p:txBody>
      </p:sp>
      <p:grpSp>
        <p:nvGrpSpPr>
          <p:cNvPr id="29" name="Group 28"/>
          <p:cNvGrpSpPr/>
          <p:nvPr/>
        </p:nvGrpSpPr>
        <p:grpSpPr>
          <a:xfrm>
            <a:off x="2403902" y="3341821"/>
            <a:ext cx="660400" cy="660400"/>
            <a:chOff x="2403902" y="3341820"/>
            <a:chExt cx="660400" cy="660400"/>
          </a:xfrm>
        </p:grpSpPr>
        <p:sp>
          <p:nvSpPr>
            <p:cNvPr id="30" name="Oval 29"/>
            <p:cNvSpPr/>
            <p:nvPr/>
          </p:nvSpPr>
          <p:spPr>
            <a:xfrm>
              <a:off x="2403902" y="3341820"/>
              <a:ext cx="660400" cy="660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800"/>
            </a:p>
          </p:txBody>
        </p:sp>
        <p:sp>
          <p:nvSpPr>
            <p:cNvPr id="31" name="TextBox 30"/>
            <p:cNvSpPr txBox="1"/>
            <p:nvPr/>
          </p:nvSpPr>
          <p:spPr>
            <a:xfrm>
              <a:off x="2513968" y="3353584"/>
              <a:ext cx="415498" cy="600164"/>
            </a:xfrm>
            <a:prstGeom prst="rect">
              <a:avLst/>
            </a:prstGeom>
            <a:noFill/>
          </p:spPr>
          <p:txBody>
            <a:bodyPr wrap="square" rtlCol="0">
              <a:spAutoFit/>
            </a:bodyPr>
            <a:lstStyle/>
            <a:p>
              <a:r>
                <a:rPr lang="en-US" sz="3300"/>
                <a:t>4</a:t>
              </a:r>
            </a:p>
          </p:txBody>
        </p:sp>
      </p:grpSp>
      <p:grpSp>
        <p:nvGrpSpPr>
          <p:cNvPr id="32" name="Group 31"/>
          <p:cNvGrpSpPr/>
          <p:nvPr/>
        </p:nvGrpSpPr>
        <p:grpSpPr>
          <a:xfrm>
            <a:off x="7294037" y="3543437"/>
            <a:ext cx="1574298" cy="1574298"/>
            <a:chOff x="7294037" y="3543437"/>
            <a:chExt cx="1574298" cy="1574298"/>
          </a:xfrm>
        </p:grpSpPr>
        <p:sp>
          <p:nvSpPr>
            <p:cNvPr id="33" name="Oval 32"/>
            <p:cNvSpPr/>
            <p:nvPr/>
          </p:nvSpPr>
          <p:spPr>
            <a:xfrm>
              <a:off x="7294037" y="3543437"/>
              <a:ext cx="1574298" cy="1574298"/>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800"/>
            </a:p>
          </p:txBody>
        </p:sp>
        <p:sp>
          <p:nvSpPr>
            <p:cNvPr id="34" name="Rectangle 33"/>
            <p:cNvSpPr/>
            <p:nvPr/>
          </p:nvSpPr>
          <p:spPr>
            <a:xfrm>
              <a:off x="7555470" y="3826166"/>
              <a:ext cx="1142661" cy="954107"/>
            </a:xfrm>
            <a:prstGeom prst="rect">
              <a:avLst/>
            </a:prstGeom>
          </p:spPr>
          <p:txBody>
            <a:bodyPr wrap="none">
              <a:spAutoFit/>
            </a:bodyPr>
            <a:lstStyle/>
            <a:p>
              <a:pPr algn="ctr"/>
              <a:r>
                <a:rPr lang="en-US" sz="5600">
                  <a:latin typeface="Arial Black"/>
                  <a:cs typeface="Arial Black"/>
                </a:rPr>
                <a:t>20</a:t>
              </a:r>
            </a:p>
          </p:txBody>
        </p:sp>
      </p:grpSp>
      <p:pic>
        <p:nvPicPr>
          <p:cNvPr id="35" name="Picture 34" descr="jumbojet and small plane transparent.png"/>
          <p:cNvPicPr>
            <a:picLocks noChangeAspect="1"/>
          </p:cNvPicPr>
          <p:nvPr/>
        </p:nvPicPr>
        <p:blipFill>
          <a:blip r:embed="rId6"/>
          <a:srcRect l="50200" t="69575" r="12796" b="15273"/>
          <a:stretch>
            <a:fillRect/>
          </a:stretch>
        </p:blipFill>
        <p:spPr>
          <a:xfrm>
            <a:off x="4862455" y="3552776"/>
            <a:ext cx="3281280" cy="77946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3000" fill="hold"/>
                                        <p:tgtEl>
                                          <p:spTgt spid="35"/>
                                        </p:tgtEl>
                                        <p:attrNameLst>
                                          <p:attrName>ppt_x</p:attrName>
                                        </p:attrNameLst>
                                      </p:cBhvr>
                                      <p:tavLst>
                                        <p:tav tm="0">
                                          <p:val>
                                            <p:strVal val="1+#ppt_w/2"/>
                                          </p:val>
                                        </p:tav>
                                        <p:tav tm="100000">
                                          <p:val>
                                            <p:strVal val="#ppt_x"/>
                                          </p:val>
                                        </p:tav>
                                      </p:tavLst>
                                    </p:anim>
                                    <p:anim calcmode="lin" valueType="num">
                                      <p:cBhvr additive="base">
                                        <p:cTn id="8" dur="3000" fill="hold"/>
                                        <p:tgtEl>
                                          <p:spTgt spid="3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Plane"/>
                                        </p:tgtEl>
                                      </p:cMediaNode>
                                    </p:audio>
                                  </p:sub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dissolve">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dissolv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dissolve">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9278400" y="662797"/>
            <a:ext cx="3870969" cy="2622270"/>
          </a:xfrm>
          <a:prstGeom prst="rect">
            <a:avLst/>
          </a:prstGeom>
        </p:spPr>
      </p:pic>
      <p:pic>
        <p:nvPicPr>
          <p:cNvPr id="27" name="Picture 26" descr="jumbojet.png"/>
          <p:cNvPicPr>
            <a:picLocks noChangeAspect="1"/>
          </p:cNvPicPr>
          <p:nvPr/>
        </p:nvPicPr>
        <p:blipFill>
          <a:blip r:embed="rId4"/>
          <a:stretch>
            <a:fillRect/>
          </a:stretch>
        </p:blipFill>
        <p:spPr>
          <a:xfrm>
            <a:off x="-49765" y="-16933"/>
            <a:ext cx="9224912" cy="5350933"/>
          </a:xfrm>
          <a:prstGeom prst="rect">
            <a:avLst/>
          </a:prstGeom>
        </p:spPr>
      </p:pic>
      <p:sp>
        <p:nvSpPr>
          <p:cNvPr id="28" name="Rectangle 27"/>
          <p:cNvSpPr/>
          <p:nvPr/>
        </p:nvSpPr>
        <p:spPr>
          <a:xfrm>
            <a:off x="6181745" y="416575"/>
            <a:ext cx="843870" cy="477054"/>
          </a:xfrm>
          <a:prstGeom prst="rect">
            <a:avLst/>
          </a:prstGeom>
        </p:spPr>
        <p:txBody>
          <a:bodyPr wrap="none">
            <a:spAutoFit/>
          </a:bodyPr>
          <a:lstStyle/>
          <a:p>
            <a:pPr algn="ctr"/>
            <a:r>
              <a:rPr lang="en-US" sz="2500">
                <a:latin typeface="Arial"/>
                <a:cs typeface="Arial"/>
              </a:rPr>
              <a:t>Cost</a:t>
            </a:r>
          </a:p>
        </p:txBody>
      </p:sp>
      <p:grpSp>
        <p:nvGrpSpPr>
          <p:cNvPr id="2" name="Group 28"/>
          <p:cNvGrpSpPr/>
          <p:nvPr/>
        </p:nvGrpSpPr>
        <p:grpSpPr>
          <a:xfrm>
            <a:off x="2403902" y="3341821"/>
            <a:ext cx="660400" cy="660400"/>
            <a:chOff x="2403902" y="3341820"/>
            <a:chExt cx="660400" cy="660400"/>
          </a:xfrm>
        </p:grpSpPr>
        <p:sp>
          <p:nvSpPr>
            <p:cNvPr id="30" name="Oval 29"/>
            <p:cNvSpPr/>
            <p:nvPr/>
          </p:nvSpPr>
          <p:spPr>
            <a:xfrm>
              <a:off x="2403902" y="3341820"/>
              <a:ext cx="660400" cy="660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800"/>
            </a:p>
          </p:txBody>
        </p:sp>
        <p:sp>
          <p:nvSpPr>
            <p:cNvPr id="31" name="TextBox 30"/>
            <p:cNvSpPr txBox="1"/>
            <p:nvPr/>
          </p:nvSpPr>
          <p:spPr>
            <a:xfrm>
              <a:off x="2513968" y="3353584"/>
              <a:ext cx="415498" cy="600164"/>
            </a:xfrm>
            <a:prstGeom prst="rect">
              <a:avLst/>
            </a:prstGeom>
            <a:noFill/>
          </p:spPr>
          <p:txBody>
            <a:bodyPr wrap="square" rtlCol="0">
              <a:spAutoFit/>
            </a:bodyPr>
            <a:lstStyle/>
            <a:p>
              <a:r>
                <a:rPr lang="en-US" sz="3300"/>
                <a:t>$</a:t>
              </a:r>
            </a:p>
          </p:txBody>
        </p:sp>
      </p:grpSp>
      <p:grpSp>
        <p:nvGrpSpPr>
          <p:cNvPr id="3" name="Group 31"/>
          <p:cNvGrpSpPr/>
          <p:nvPr/>
        </p:nvGrpSpPr>
        <p:grpSpPr>
          <a:xfrm>
            <a:off x="7294037" y="3543437"/>
            <a:ext cx="1574298" cy="1574298"/>
            <a:chOff x="7294037" y="3543437"/>
            <a:chExt cx="1574298" cy="1574298"/>
          </a:xfrm>
        </p:grpSpPr>
        <p:sp>
          <p:nvSpPr>
            <p:cNvPr id="33" name="Oval 32"/>
            <p:cNvSpPr/>
            <p:nvPr/>
          </p:nvSpPr>
          <p:spPr>
            <a:xfrm>
              <a:off x="7294037" y="3543437"/>
              <a:ext cx="1574298" cy="1574298"/>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800"/>
            </a:p>
          </p:txBody>
        </p:sp>
        <p:sp>
          <p:nvSpPr>
            <p:cNvPr id="34" name="Rectangle 33"/>
            <p:cNvSpPr/>
            <p:nvPr/>
          </p:nvSpPr>
          <p:spPr>
            <a:xfrm>
              <a:off x="7769569" y="3851566"/>
              <a:ext cx="663663" cy="954107"/>
            </a:xfrm>
            <a:prstGeom prst="rect">
              <a:avLst/>
            </a:prstGeom>
          </p:spPr>
          <p:txBody>
            <a:bodyPr wrap="none">
              <a:spAutoFit/>
            </a:bodyPr>
            <a:lstStyle/>
            <a:p>
              <a:pPr algn="ctr"/>
              <a:r>
                <a:rPr lang="en-US" sz="5600">
                  <a:latin typeface="Arial Black"/>
                  <a:cs typeface="Arial Black"/>
                </a:rPr>
                <a:t>$</a:t>
              </a:r>
            </a:p>
          </p:txBody>
        </p:sp>
      </p:grpSp>
      <p:pic>
        <p:nvPicPr>
          <p:cNvPr id="35" name="Picture 34" descr="jumbojet and small plane transparent.png"/>
          <p:cNvPicPr>
            <a:picLocks noChangeAspect="1"/>
          </p:cNvPicPr>
          <p:nvPr/>
        </p:nvPicPr>
        <p:blipFill>
          <a:blip r:embed="rId5"/>
          <a:srcRect l="50200" t="69575" r="12796" b="15273"/>
          <a:stretch>
            <a:fillRect/>
          </a:stretch>
        </p:blipFill>
        <p:spPr>
          <a:xfrm>
            <a:off x="4862455" y="3552776"/>
            <a:ext cx="3281280" cy="77946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9278400" y="662797"/>
            <a:ext cx="3870969" cy="2622270"/>
          </a:xfrm>
          <a:prstGeom prst="rect">
            <a:avLst/>
          </a:prstGeom>
        </p:spPr>
      </p:pic>
      <p:pic>
        <p:nvPicPr>
          <p:cNvPr id="27" name="Picture 26" descr="jumbojet.png"/>
          <p:cNvPicPr>
            <a:picLocks noChangeAspect="1"/>
          </p:cNvPicPr>
          <p:nvPr/>
        </p:nvPicPr>
        <p:blipFill>
          <a:blip r:embed="rId4"/>
          <a:stretch>
            <a:fillRect/>
          </a:stretch>
        </p:blipFill>
        <p:spPr>
          <a:xfrm>
            <a:off x="-49765" y="-16933"/>
            <a:ext cx="9224912" cy="5350933"/>
          </a:xfrm>
          <a:prstGeom prst="rect">
            <a:avLst/>
          </a:prstGeom>
        </p:spPr>
      </p:pic>
      <p:pic>
        <p:nvPicPr>
          <p:cNvPr id="35" name="Picture 34" descr="jumbojet and small plane transparent.png"/>
          <p:cNvPicPr>
            <a:picLocks noChangeAspect="1"/>
          </p:cNvPicPr>
          <p:nvPr/>
        </p:nvPicPr>
        <p:blipFill>
          <a:blip r:embed="rId5"/>
          <a:srcRect l="50200" t="69575" r="12796" b="15273"/>
          <a:stretch>
            <a:fillRect/>
          </a:stretch>
        </p:blipFill>
        <p:spPr>
          <a:xfrm>
            <a:off x="4862455" y="3552776"/>
            <a:ext cx="3281280" cy="779469"/>
          </a:xfrm>
          <a:prstGeom prst="rect">
            <a:avLst/>
          </a:prstGeom>
        </p:spPr>
      </p:pic>
      <p:sp>
        <p:nvSpPr>
          <p:cNvPr id="13" name="Rectangle 12"/>
          <p:cNvSpPr/>
          <p:nvPr/>
        </p:nvSpPr>
        <p:spPr>
          <a:xfrm>
            <a:off x="4595655" y="416575"/>
            <a:ext cx="4016062" cy="1246495"/>
          </a:xfrm>
          <a:prstGeom prst="rect">
            <a:avLst/>
          </a:prstGeom>
        </p:spPr>
        <p:txBody>
          <a:bodyPr wrap="none">
            <a:spAutoFit/>
          </a:bodyPr>
          <a:lstStyle/>
          <a:p>
            <a:pPr algn="ctr"/>
            <a:r>
              <a:rPr lang="en-US" sz="2500">
                <a:latin typeface="Arial"/>
                <a:cs typeface="Arial"/>
              </a:rPr>
              <a:t>Know the risks</a:t>
            </a:r>
          </a:p>
          <a:p>
            <a:pPr algn="ctr"/>
            <a:r>
              <a:rPr lang="en-US" sz="2500">
                <a:solidFill>
                  <a:schemeClr val="accent2">
                    <a:lumMod val="75000"/>
                  </a:schemeClr>
                </a:solidFill>
                <a:latin typeface="Arial"/>
                <a:cs typeface="Arial"/>
              </a:rPr>
              <a:t>Make an informed decision</a:t>
            </a:r>
          </a:p>
          <a:p>
            <a:pPr algn="ctr"/>
            <a:r>
              <a:rPr lang="en-US" sz="2500">
                <a:latin typeface="Arial"/>
                <a:cs typeface="Arial"/>
              </a:rPr>
              <a:t>Protect yourself</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uds skyline.jpg"/>
          <p:cNvPicPr>
            <a:picLocks noChangeAspect="1"/>
          </p:cNvPicPr>
          <p:nvPr/>
        </p:nvPicPr>
        <p:blipFill>
          <a:blip r:embed="rId3"/>
          <a:stretch>
            <a:fillRect/>
          </a:stretch>
        </p:blipFill>
        <p:spPr>
          <a:xfrm>
            <a:off x="-45095" y="0"/>
            <a:ext cx="9189095" cy="6891821"/>
          </a:xfrm>
          <a:prstGeom prst="rect">
            <a:avLst/>
          </a:prstGeom>
        </p:spPr>
      </p:pic>
      <p:sp>
        <p:nvSpPr>
          <p:cNvPr id="18" name="Rounded Rectangle 17"/>
          <p:cNvSpPr/>
          <p:nvPr/>
        </p:nvSpPr>
        <p:spPr>
          <a:xfrm>
            <a:off x="1298954" y="1143967"/>
            <a:ext cx="7082935" cy="1510904"/>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2800">
                <a:solidFill>
                  <a:srgbClr val="FFFFFF"/>
                </a:solidFill>
              </a:rPr>
              <a:t>A new generation of Internet-based computing, where applications are provided to computers and other devices on-demand, </a:t>
            </a:r>
            <a:r>
              <a:rPr lang="en-US" sz="2800" u="sng">
                <a:solidFill>
                  <a:srgbClr val="FFFFFF"/>
                </a:solidFill>
              </a:rPr>
              <a:t>like electricity</a:t>
            </a:r>
            <a:r>
              <a:rPr lang="en-US" sz="2800">
                <a:solidFill>
                  <a:srgbClr val="FFFFFF"/>
                </a:solidFill>
              </a:rPr>
              <a:t>.</a:t>
            </a:r>
          </a:p>
        </p:txBody>
      </p:sp>
      <p:pic>
        <p:nvPicPr>
          <p:cNvPr id="5" name="Picture 4" descr="nab-logo.png"/>
          <p:cNvPicPr>
            <a:picLocks noChangeAspect="1"/>
          </p:cNvPicPr>
          <p:nvPr/>
        </p:nvPicPr>
        <p:blipFill>
          <a:blip r:embed="rId4"/>
          <a:stretch>
            <a:fillRect/>
          </a:stretch>
        </p:blipFill>
        <p:spPr>
          <a:xfrm>
            <a:off x="7078136" y="133915"/>
            <a:ext cx="1927909" cy="433150"/>
          </a:xfrm>
          <a:prstGeom prst="rect">
            <a:avLst/>
          </a:prstGeom>
        </p:spPr>
      </p:pic>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13411" y="673107"/>
            <a:ext cx="5502754" cy="1169551"/>
          </a:xfrm>
          <a:prstGeom prst="rect">
            <a:avLst/>
          </a:prstGeom>
          <a:noFill/>
        </p:spPr>
        <p:txBody>
          <a:bodyPr wrap="square" rtlCol="0">
            <a:spAutoFit/>
          </a:bodyPr>
          <a:lstStyle/>
          <a:p>
            <a:pPr algn="ctr"/>
            <a:r>
              <a:rPr lang="en-US" sz="3500">
                <a:solidFill>
                  <a:srgbClr val="FFFFFF"/>
                </a:solidFill>
              </a:rPr>
              <a:t>What to know before you get started</a:t>
            </a:r>
          </a:p>
        </p:txBody>
      </p:sp>
      <p:sp>
        <p:nvSpPr>
          <p:cNvPr id="4" name="Content Placeholder 2"/>
          <p:cNvSpPr>
            <a:spLocks noGrp="1"/>
          </p:cNvSpPr>
          <p:nvPr>
            <p:ph idx="1"/>
          </p:nvPr>
        </p:nvSpPr>
        <p:spPr>
          <a:xfrm>
            <a:off x="1516962" y="2067491"/>
            <a:ext cx="6073774" cy="2618815"/>
          </a:xfrm>
        </p:spPr>
        <p:txBody>
          <a:bodyPr>
            <a:normAutofit fontScale="92500" lnSpcReduction="10000"/>
          </a:bodyPr>
          <a:lstStyle/>
          <a:p>
            <a:pPr algn="ctr">
              <a:buNone/>
            </a:pPr>
            <a:r>
              <a:rPr lang="en-US">
                <a:solidFill>
                  <a:schemeClr val="accent2">
                    <a:lumMod val="75000"/>
                  </a:schemeClr>
                </a:solidFill>
              </a:rPr>
              <a:t>Know where your data will live</a:t>
            </a:r>
          </a:p>
          <a:p>
            <a:pPr algn="ctr">
              <a:buNone/>
            </a:pPr>
            <a:r>
              <a:rPr lang="en-US">
                <a:solidFill>
                  <a:schemeClr val="accent2">
                    <a:lumMod val="75000"/>
                  </a:schemeClr>
                </a:solidFill>
              </a:rPr>
              <a:t>Know the risks…make sure your software runs on Amazon or Rackspace, and has offsite backups</a:t>
            </a:r>
          </a:p>
          <a:p>
            <a:pPr algn="ctr">
              <a:buNone/>
            </a:pPr>
            <a:r>
              <a:rPr lang="en-US">
                <a:solidFill>
                  <a:schemeClr val="accent2">
                    <a:lumMod val="75000"/>
                  </a:schemeClr>
                </a:solidFill>
              </a:rPr>
              <a:t>Look for 99.999% guaranteed uptime</a:t>
            </a:r>
          </a:p>
          <a:p>
            <a:pPr algn="ctr">
              <a:buNone/>
            </a:pPr>
            <a:r>
              <a:rPr lang="en-US">
                <a:solidFill>
                  <a:schemeClr val="accent2">
                    <a:lumMod val="75000"/>
                  </a:schemeClr>
                </a:solidFill>
              </a:rPr>
              <a:t>Don’t dive in headfirst…experimenting is free</a:t>
            </a:r>
          </a:p>
          <a:p>
            <a:pPr algn="ctr">
              <a:buNone/>
            </a:pPr>
            <a:endParaRPr lang="en-US">
              <a:solidFill>
                <a:schemeClr val="accent2">
                  <a:lumMod val="75000"/>
                </a:schemeClr>
              </a:solidFill>
            </a:endParaRPr>
          </a:p>
          <a:p>
            <a:pPr algn="ctr">
              <a:buNone/>
            </a:pPr>
            <a:endParaRPr lang="en-US">
              <a:solidFill>
                <a:schemeClr val="accent2">
                  <a:lumMod val="75000"/>
                </a:schemeClr>
              </a:solidFill>
            </a:endParaRPr>
          </a:p>
        </p:txBody>
      </p:sp>
      <p:pic>
        <p:nvPicPr>
          <p:cNvPr id="5" name="Picture 4" descr="nab-logo.png"/>
          <p:cNvPicPr>
            <a:picLocks noChangeAspect="1"/>
          </p:cNvPicPr>
          <p:nvPr/>
        </p:nvPicPr>
        <p:blipFill>
          <a:blip r:embed="rId3"/>
          <a:stretch>
            <a:fillRect/>
          </a:stretch>
        </p:blipFill>
        <p:spPr>
          <a:xfrm>
            <a:off x="7078136" y="133915"/>
            <a:ext cx="1927909" cy="433150"/>
          </a:xfrm>
          <a:prstGeom prst="rect">
            <a:avLst/>
          </a:prstGeom>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rcRect t="9000" b="15000"/>
          <a:stretch>
            <a:fillRect/>
          </a:stretch>
        </p:blipFill>
        <p:spPr>
          <a:xfrm>
            <a:off x="0" y="1354"/>
            <a:ext cx="9144000" cy="5212081"/>
          </a:xfrm>
          <a:prstGeom prst="rect">
            <a:avLst/>
          </a:prstGeom>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acbook_pro.png"/>
          <p:cNvPicPr>
            <a:picLocks noChangeAspect="1"/>
          </p:cNvPicPr>
          <p:nvPr/>
        </p:nvPicPr>
        <p:blipFill>
          <a:blip r:embed="rId3"/>
          <a:stretch>
            <a:fillRect/>
          </a:stretch>
        </p:blipFill>
        <p:spPr>
          <a:xfrm>
            <a:off x="348916" y="76984"/>
            <a:ext cx="8446168" cy="5143500"/>
          </a:xfrm>
          <a:prstGeom prst="rect">
            <a:avLst/>
          </a:prstGeom>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pad droid.png"/>
          <p:cNvPicPr>
            <a:picLocks noChangeAspect="1"/>
          </p:cNvPicPr>
          <p:nvPr/>
        </p:nvPicPr>
        <p:blipFill>
          <a:blip r:embed="rId2"/>
          <a:stretch>
            <a:fillRect/>
          </a:stretch>
        </p:blipFill>
        <p:spPr>
          <a:xfrm>
            <a:off x="618276" y="245760"/>
            <a:ext cx="7789773" cy="4743772"/>
          </a:xfrm>
          <a:prstGeom prst="rect">
            <a:avLst/>
          </a:prstGeom>
        </p:spPr>
      </p:pic>
      <p:pic>
        <p:nvPicPr>
          <p:cNvPr id="3" name="Picture 2" descr="nab-logo.png"/>
          <p:cNvPicPr>
            <a:picLocks noChangeAspect="1"/>
          </p:cNvPicPr>
          <p:nvPr/>
        </p:nvPicPr>
        <p:blipFill>
          <a:blip r:embed="rId3"/>
          <a:stretch>
            <a:fillRect/>
          </a:stretch>
        </p:blipFill>
        <p:spPr>
          <a:xfrm>
            <a:off x="7078136" y="133915"/>
            <a:ext cx="1927909" cy="433150"/>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wilight">
  <a:themeElements>
    <a:clrScheme name="Twilight">
      <a:dk1>
        <a:sysClr val="windowText" lastClr="000000"/>
      </a:dk1>
      <a:lt1>
        <a:sysClr val="window" lastClr="FFFFFF"/>
      </a:lt1>
      <a:dk2>
        <a:srgbClr val="54638C"/>
      </a:dk2>
      <a:lt2>
        <a:srgbClr val="8D9AB3"/>
      </a:lt2>
      <a:accent1>
        <a:srgbClr val="FFAF03"/>
      </a:accent1>
      <a:accent2>
        <a:srgbClr val="FDE689"/>
      </a:accent2>
      <a:accent3>
        <a:srgbClr val="9E82E7"/>
      </a:accent3>
      <a:accent4>
        <a:srgbClr val="9735BB"/>
      </a:accent4>
      <a:accent5>
        <a:srgbClr val="BF2B2B"/>
      </a:accent5>
      <a:accent6>
        <a:srgbClr val="ED7307"/>
      </a:accent6>
      <a:hlink>
        <a:srgbClr val="FFAF03"/>
      </a:hlink>
      <a:folHlink>
        <a:srgbClr val="FDE689"/>
      </a:folHlink>
    </a:clrScheme>
    <a:fontScheme name="Twilight">
      <a:majorFont>
        <a:latin typeface="Century Gothic"/>
        <a:ea typeface=""/>
        <a:cs typeface=""/>
        <a:font script="Jpan" typeface="ＭＳ Ｐゴシック"/>
      </a:majorFont>
      <a:minorFont>
        <a:latin typeface="Century Gothic"/>
        <a:ea typeface=""/>
        <a:cs typeface=""/>
        <a:font script="Jpan" typeface="ＭＳ Ｐゴシック"/>
      </a:minorFont>
    </a:fontScheme>
    <a:fmtScheme name="Twilight">
      <a:fillStyleLst>
        <a:solidFill>
          <a:schemeClr val="phClr"/>
        </a:solidFill>
        <a:gradFill rotWithShape="1">
          <a:gsLst>
            <a:gs pos="0">
              <a:schemeClr val="phClr">
                <a:tint val="100000"/>
                <a:shade val="60000"/>
                <a:satMod val="130000"/>
              </a:schemeClr>
            </a:gs>
            <a:gs pos="100000">
              <a:schemeClr val="phClr">
                <a:tint val="100000"/>
                <a:shade val="94000"/>
                <a:satMod val="135000"/>
              </a:schemeClr>
            </a:gs>
          </a:gsLst>
          <a:path path="circle">
            <a:fillToRect l="100000" t="100000" r="100000" b="100000"/>
          </a:path>
        </a:gradFill>
        <a:gradFill rotWithShape="1">
          <a:gsLst>
            <a:gs pos="0">
              <a:schemeClr val="phClr">
                <a:shade val="60000"/>
                <a:satMod val="130000"/>
              </a:schemeClr>
            </a:gs>
            <a:gs pos="100000">
              <a:schemeClr val="phClr">
                <a:shade val="94000"/>
                <a:satMod val="135000"/>
              </a:schemeClr>
            </a:gs>
          </a:gsLst>
          <a:lin ang="16200000" scaled="0"/>
        </a:gradFill>
      </a:fillStyleLst>
      <a:lnStyleLst>
        <a:ln w="19050" cap="flat" cmpd="sng" algn="ctr">
          <a:solidFill>
            <a:schemeClr val="phClr">
              <a:shade val="95000"/>
              <a:satMod val="105000"/>
            </a:schemeClr>
          </a:solidFill>
          <a:prstDash val="solid"/>
        </a:ln>
        <a:ln w="19050" cap="flat" cmpd="sng" algn="ctr">
          <a:solidFill>
            <a:schemeClr val="phClr"/>
          </a:solidFill>
          <a:prstDash val="solid"/>
        </a:ln>
        <a:ln w="47625" cap="flat" cmpd="sng" algn="ctr">
          <a:solidFill>
            <a:schemeClr val="phClr"/>
          </a:solidFill>
          <a:prstDash val="solid"/>
        </a:ln>
      </a:lnStyleLst>
      <a:effectStyleLst>
        <a:effectStyle>
          <a:effectLst/>
        </a:effectStyle>
        <a:effectStyle>
          <a:effectLst>
            <a:innerShdw blurRad="38100" dist="12700" dir="5400000">
              <a:srgbClr val="FFFFFF">
                <a:alpha val="75000"/>
              </a:srgbClr>
            </a:innerShdw>
            <a:outerShdw blurRad="88900" dist="50800" dir="5400000" sx="102000" sy="102000" algn="tr" rotWithShape="0">
              <a:srgbClr val="808080">
                <a:alpha val="50000"/>
              </a:srgbClr>
            </a:outerShdw>
          </a:effectLst>
        </a:effectStyle>
        <a:effectStyle>
          <a:effectLst>
            <a:outerShdw blurRad="317500" dist="762000" dir="5400000" sy="45000" rotWithShape="0">
              <a:srgbClr val="000000">
                <a:alpha val="35000"/>
              </a:srgbClr>
            </a:outerShdw>
          </a:effectLst>
          <a:scene3d>
            <a:camera prst="orthographicFront">
              <a:rot lat="0" lon="0" rev="0"/>
            </a:camera>
            <a:lightRig rig="balanced" dir="tl"/>
          </a:scene3d>
          <a:sp3d extrusionH="12700" prstMaterial="softEdge">
            <a:bevelT w="38100" h="12700"/>
          </a:sp3d>
        </a:effectStyle>
      </a:effectStyleLst>
      <a:bgFillStyleLst>
        <a:solidFill>
          <a:schemeClr val="phClr"/>
        </a:solidFill>
        <a:blipFill rotWithShape="1">
          <a:blip xmlns:r="http://schemas.openxmlformats.org/officeDocument/2006/relationships" r:embed="rId1">
            <a:duotone>
              <a:schemeClr val="phClr">
                <a:shade val="10000"/>
                <a:satMod val="200000"/>
              </a:schemeClr>
              <a:schemeClr val="phClr">
                <a:tint val="30000"/>
                <a:satMod val="300000"/>
              </a:schemeClr>
            </a:duotone>
          </a:blip>
          <a:stretch/>
        </a:blipFill>
        <a:blipFill rotWithShape="1">
          <a:blip xmlns:r="http://schemas.openxmlformats.org/officeDocument/2006/relationships" r:embed="rId2">
            <a:duotone>
              <a:schemeClr val="phClr">
                <a:shade val="20000"/>
                <a:satMod val="200000"/>
              </a:schemeClr>
              <a:schemeClr val="phClr">
                <a:tint val="50000"/>
                <a:satMod val="1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Twilight.thmx</Template>
  <TotalTime>17779</TotalTime>
  <Words>2147</Words>
  <Application>Microsoft Office PowerPoint</Application>
  <PresentationFormat>On-screen Show (16:9)</PresentationFormat>
  <Paragraphs>399</Paragraphs>
  <Slides>60</Slides>
  <Notes>56</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Twilight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Additional slides</vt:lpstr>
      <vt:lpstr>Slide 56</vt:lpstr>
      <vt:lpstr>Slide 57</vt:lpstr>
      <vt:lpstr>Slide 58</vt:lpstr>
      <vt:lpstr>Slide 59</vt:lpstr>
      <vt:lpstr>Slide 60</vt:lpstr>
    </vt:vector>
  </TitlesOfParts>
  <Company>Scenios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Mark Davis</dc:creator>
  <cp:lastModifiedBy>Marty Lafferty</cp:lastModifiedBy>
  <cp:revision>113</cp:revision>
  <dcterms:created xsi:type="dcterms:W3CDTF">2012-04-10T16:54:04Z</dcterms:created>
  <dcterms:modified xsi:type="dcterms:W3CDTF">2012-04-11T02:22:58Z</dcterms:modified>
</cp:coreProperties>
</file>