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313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CLOUD-BASED MULTIMEDIA STORAGE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Bang Chang, XOR Media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Tom Gallivan, WD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Harley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Stowell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Sequencia</a:t>
            </a:r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Mike Wall, Amplidata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Dave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Fellinger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DataDirect Networks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39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2013-04-17T00:21:53Z</dcterms:modified>
</cp:coreProperties>
</file>