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314" r:id="rId3"/>
  </p:sldIdLst>
  <p:sldSz cx="9144000" cy="5143500" type="screen16x9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33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>
            <a:lum bright="-100000" contrast="100000"/>
          </a:blip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649869" y="1279089"/>
            <a:ext cx="7908182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0070C0"/>
                </a:solidFill>
                <a:latin typeface="Verdana" pitchFamily="34" charset="0"/>
                <a:cs typeface="Arial" pitchFamily="34" charset="0"/>
              </a:rPr>
              <a:t>CONTENT DELIVERY FROM THE CLOUD</a:t>
            </a:r>
          </a:p>
          <a:p>
            <a:endParaRPr lang="en-US" sz="800" b="1" dirty="0" smtClean="0">
              <a:solidFill>
                <a:srgbClr val="FFFF00"/>
              </a:solidFill>
              <a:latin typeface="Verdana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Brian Campanotti, Front Porch Digital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Malik Khan, LTN Global Communications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John </a:t>
            </a:r>
            <a:r>
              <a:rPr lang="en-US" b="1" i="1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Maniccia</a:t>
            </a: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, Octoshape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Mike West, GenosTV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Marty Lafferty, DCIA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Chris Rittler, Deluxe Digital Distribution</a:t>
            </a:r>
          </a:p>
          <a:p>
            <a:endParaRPr lang="en-US" b="1" i="1" dirty="0" smtClean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AB13_Speaker_PPT_16_9_whtbckgrnd_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pic>
        <p:nvPicPr>
          <p:cNvPr id="7" name="Picture 6" descr="4-16 CCC at NAB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69" y="1318661"/>
            <a:ext cx="7908182" cy="2220241"/>
          </a:xfrm>
          <a:prstGeom prst="rect">
            <a:avLst/>
          </a:prstGeom>
        </p:spPr>
      </p:pic>
      <p:pic>
        <p:nvPicPr>
          <p:cNvPr id="8" name="Picture 7" descr="DCIA 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29" y="0"/>
            <a:ext cx="1983225" cy="822960"/>
          </a:xfrm>
          <a:prstGeom prst="rect">
            <a:avLst/>
          </a:prstGeom>
        </p:spPr>
      </p:pic>
      <p:pic>
        <p:nvPicPr>
          <p:cNvPr id="9" name="Picture 8" descr="Amazon Web Services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32750" y="182880"/>
            <a:ext cx="1845438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pera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11158" y="4313555"/>
            <a:ext cx="1674362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Dax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44350" y="4313555"/>
            <a:ext cx="1250287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Equinix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48339" y="182880"/>
            <a:ext cx="1621155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YouSendit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06676" y="4078753"/>
            <a:ext cx="1561940" cy="874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49869" y="3169570"/>
            <a:ext cx="3533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  <a:latin typeface="Verdana" pitchFamily="34" charset="0"/>
              </a:rPr>
              <a:t> http://bit.ly/16q1Nia</a:t>
            </a:r>
            <a:endParaRPr lang="en-US" sz="1600" b="1" i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697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45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24</cp:revision>
  <dcterms:created xsi:type="dcterms:W3CDTF">2013-01-10T21:56:16Z</dcterms:created>
  <dcterms:modified xsi:type="dcterms:W3CDTF">2013-04-17T00:22:28Z</dcterms:modified>
</cp:coreProperties>
</file>