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16" r:id="rId1"/>
    <p:sldMasterId id="2147484069" r:id="rId2"/>
    <p:sldMasterId id="2147484081" r:id="rId3"/>
    <p:sldMasterId id="2147484093" r:id="rId4"/>
    <p:sldMasterId id="2147484105" r:id="rId5"/>
    <p:sldMasterId id="2147484117" r:id="rId6"/>
    <p:sldMasterId id="2147484129" r:id="rId7"/>
    <p:sldMasterId id="2147484141" r:id="rId8"/>
    <p:sldMasterId id="2147484153" r:id="rId9"/>
    <p:sldMasterId id="2147484165" r:id="rId10"/>
    <p:sldMasterId id="2147484177" r:id="rId11"/>
    <p:sldMasterId id="2147484189" r:id="rId12"/>
    <p:sldMasterId id="2147484201" r:id="rId13"/>
  </p:sldMasterIdLst>
  <p:notesMasterIdLst>
    <p:notesMasterId r:id="rId33"/>
  </p:notesMasterIdLst>
  <p:sldIdLst>
    <p:sldId id="522" r:id="rId14"/>
    <p:sldId id="263" r:id="rId15"/>
    <p:sldId id="523" r:id="rId16"/>
    <p:sldId id="501" r:id="rId17"/>
    <p:sldId id="504" r:id="rId18"/>
    <p:sldId id="503" r:id="rId19"/>
    <p:sldId id="502" r:id="rId20"/>
    <p:sldId id="509" r:id="rId21"/>
    <p:sldId id="511" r:id="rId22"/>
    <p:sldId id="512" r:id="rId23"/>
    <p:sldId id="513" r:id="rId24"/>
    <p:sldId id="514" r:id="rId25"/>
    <p:sldId id="516" r:id="rId26"/>
    <p:sldId id="517" r:id="rId27"/>
    <p:sldId id="518" r:id="rId28"/>
    <p:sldId id="392" r:id="rId29"/>
    <p:sldId id="507" r:id="rId30"/>
    <p:sldId id="521" r:id="rId31"/>
    <p:sldId id="391" r:id="rId32"/>
  </p:sldIdLst>
  <p:sldSz cx="9144000" cy="5143500" type="screen16x9"/>
  <p:notesSz cx="6858000" cy="9144000"/>
  <p:defaultTextStyle>
    <a:defPPr>
      <a:defRPr lang="en-US"/>
    </a:defPPr>
    <a:lvl1pPr marL="0" algn="l" defTabSz="451047" rtl="0" eaLnBrk="1" latinLnBrk="0" hangingPunct="1">
      <a:defRPr sz="1800" kern="1200">
        <a:solidFill>
          <a:schemeClr val="tx1"/>
        </a:solidFill>
        <a:latin typeface="+mn-lt"/>
        <a:ea typeface="+mn-ea"/>
        <a:cs typeface="+mn-cs"/>
      </a:defRPr>
    </a:lvl1pPr>
    <a:lvl2pPr marL="451047" algn="l" defTabSz="451047" rtl="0" eaLnBrk="1" latinLnBrk="0" hangingPunct="1">
      <a:defRPr sz="1800" kern="1200">
        <a:solidFill>
          <a:schemeClr val="tx1"/>
        </a:solidFill>
        <a:latin typeface="+mn-lt"/>
        <a:ea typeface="+mn-ea"/>
        <a:cs typeface="+mn-cs"/>
      </a:defRPr>
    </a:lvl2pPr>
    <a:lvl3pPr marL="902119" algn="l" defTabSz="451047" rtl="0" eaLnBrk="1" latinLnBrk="0" hangingPunct="1">
      <a:defRPr sz="1800" kern="1200">
        <a:solidFill>
          <a:schemeClr val="tx1"/>
        </a:solidFill>
        <a:latin typeface="+mn-lt"/>
        <a:ea typeface="+mn-ea"/>
        <a:cs typeface="+mn-cs"/>
      </a:defRPr>
    </a:lvl3pPr>
    <a:lvl4pPr marL="1353188" algn="l" defTabSz="451047" rtl="0" eaLnBrk="1" latinLnBrk="0" hangingPunct="1">
      <a:defRPr sz="1800" kern="1200">
        <a:solidFill>
          <a:schemeClr val="tx1"/>
        </a:solidFill>
        <a:latin typeface="+mn-lt"/>
        <a:ea typeface="+mn-ea"/>
        <a:cs typeface="+mn-cs"/>
      </a:defRPr>
    </a:lvl4pPr>
    <a:lvl5pPr marL="1804252" algn="l" defTabSz="451047" rtl="0" eaLnBrk="1" latinLnBrk="0" hangingPunct="1">
      <a:defRPr sz="1800" kern="1200">
        <a:solidFill>
          <a:schemeClr val="tx1"/>
        </a:solidFill>
        <a:latin typeface="+mn-lt"/>
        <a:ea typeface="+mn-ea"/>
        <a:cs typeface="+mn-cs"/>
      </a:defRPr>
    </a:lvl5pPr>
    <a:lvl6pPr marL="2255319" algn="l" defTabSz="451047" rtl="0" eaLnBrk="1" latinLnBrk="0" hangingPunct="1">
      <a:defRPr sz="1800" kern="1200">
        <a:solidFill>
          <a:schemeClr val="tx1"/>
        </a:solidFill>
        <a:latin typeface="+mn-lt"/>
        <a:ea typeface="+mn-ea"/>
        <a:cs typeface="+mn-cs"/>
      </a:defRPr>
    </a:lvl6pPr>
    <a:lvl7pPr marL="2706383" algn="l" defTabSz="451047" rtl="0" eaLnBrk="1" latinLnBrk="0" hangingPunct="1">
      <a:defRPr sz="1800" kern="1200">
        <a:solidFill>
          <a:schemeClr val="tx1"/>
        </a:solidFill>
        <a:latin typeface="+mn-lt"/>
        <a:ea typeface="+mn-ea"/>
        <a:cs typeface="+mn-cs"/>
      </a:defRPr>
    </a:lvl7pPr>
    <a:lvl8pPr marL="3157446" algn="l" defTabSz="451047" rtl="0" eaLnBrk="1" latinLnBrk="0" hangingPunct="1">
      <a:defRPr sz="1800" kern="1200">
        <a:solidFill>
          <a:schemeClr val="tx1"/>
        </a:solidFill>
        <a:latin typeface="+mn-lt"/>
        <a:ea typeface="+mn-ea"/>
        <a:cs typeface="+mn-cs"/>
      </a:defRPr>
    </a:lvl8pPr>
    <a:lvl9pPr marL="3608511" algn="l" defTabSz="45104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1B8632D-6EBA-8F42-99BA-0A151D0D5282}">
          <p14:sldIdLst>
            <p14:sldId id="522"/>
          </p14:sldIdLst>
        </p14:section>
        <p14:section name="Background" id="{9F364CAA-52F5-A444-9B51-791A1AF3CBEB}">
          <p14:sldIdLst>
            <p14:sldId id="263"/>
            <p14:sldId id="523"/>
          </p14:sldIdLst>
        </p14:section>
        <p14:section name="Section A" id="{931F59DB-B027-E843-8273-C94BF24C705A}">
          <p14:sldIdLst>
            <p14:sldId id="501"/>
            <p14:sldId id="504"/>
            <p14:sldId id="503"/>
            <p14:sldId id="502"/>
            <p14:sldId id="509"/>
            <p14:sldId id="511"/>
            <p14:sldId id="512"/>
            <p14:sldId id="513"/>
            <p14:sldId id="514"/>
            <p14:sldId id="516"/>
            <p14:sldId id="517"/>
            <p14:sldId id="518"/>
            <p14:sldId id="392"/>
            <p14:sldId id="507"/>
            <p14:sldId id="521"/>
            <p14:sldId id="3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D8FF"/>
    <a:srgbClr val="004B91"/>
    <a:srgbClr val="4CB5FF"/>
    <a:srgbClr val="64BBD2"/>
    <a:srgbClr val="F29826"/>
    <a:srgbClr val="E79C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0904" autoAdjust="0"/>
  </p:normalViewPr>
  <p:slideViewPr>
    <p:cSldViewPr snapToGrid="0" snapToObjects="1">
      <p:cViewPr varScale="1">
        <p:scale>
          <a:sx n="73" d="100"/>
          <a:sy n="73" d="100"/>
        </p:scale>
        <p:origin x="-110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D3CB4-2621-B848-A3B3-A6EF4FEAE5BD}" type="datetimeFigureOut">
              <a:rPr lang="en-US" smtClean="0"/>
              <a:pPr/>
              <a:t>4/7/2013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9900B-8C03-CA4E-851F-FCC5159C9D2D}" type="slidenum">
              <a:rPr lang="en-US" smtClean="0"/>
              <a:pPr/>
              <a:t>‹#›</a:t>
            </a:fld>
            <a:endParaRPr lang="en-US"/>
          </a:p>
        </p:txBody>
      </p:sp>
    </p:spTree>
    <p:extLst>
      <p:ext uri="{BB962C8B-B14F-4D97-AF65-F5344CB8AC3E}">
        <p14:creationId xmlns:p14="http://schemas.microsoft.com/office/powerpoint/2010/main" xmlns="" val="1385282243"/>
      </p:ext>
    </p:extLst>
  </p:cSld>
  <p:clrMap bg1="lt1" tx1="dk1" bg2="lt2" tx2="dk2" accent1="accent1" accent2="accent2" accent3="accent3" accent4="accent4" accent5="accent5" accent6="accent6" hlink="hlink" folHlink="folHlink"/>
  <p:notesStyle>
    <a:lvl1pPr marL="0" algn="l" defTabSz="451047" rtl="0" eaLnBrk="1" latinLnBrk="0" hangingPunct="1">
      <a:defRPr sz="1200" kern="1200">
        <a:solidFill>
          <a:schemeClr val="tx1"/>
        </a:solidFill>
        <a:latin typeface="+mn-lt"/>
        <a:ea typeface="+mn-ea"/>
        <a:cs typeface="+mn-cs"/>
      </a:defRPr>
    </a:lvl1pPr>
    <a:lvl2pPr marL="451047" algn="l" defTabSz="451047" rtl="0" eaLnBrk="1" latinLnBrk="0" hangingPunct="1">
      <a:defRPr sz="1200" kern="1200">
        <a:solidFill>
          <a:schemeClr val="tx1"/>
        </a:solidFill>
        <a:latin typeface="+mn-lt"/>
        <a:ea typeface="+mn-ea"/>
        <a:cs typeface="+mn-cs"/>
      </a:defRPr>
    </a:lvl2pPr>
    <a:lvl3pPr marL="902119" algn="l" defTabSz="451047" rtl="0" eaLnBrk="1" latinLnBrk="0" hangingPunct="1">
      <a:defRPr sz="1200" kern="1200">
        <a:solidFill>
          <a:schemeClr val="tx1"/>
        </a:solidFill>
        <a:latin typeface="+mn-lt"/>
        <a:ea typeface="+mn-ea"/>
        <a:cs typeface="+mn-cs"/>
      </a:defRPr>
    </a:lvl3pPr>
    <a:lvl4pPr marL="1353188" algn="l" defTabSz="451047" rtl="0" eaLnBrk="1" latinLnBrk="0" hangingPunct="1">
      <a:defRPr sz="1200" kern="1200">
        <a:solidFill>
          <a:schemeClr val="tx1"/>
        </a:solidFill>
        <a:latin typeface="+mn-lt"/>
        <a:ea typeface="+mn-ea"/>
        <a:cs typeface="+mn-cs"/>
      </a:defRPr>
    </a:lvl4pPr>
    <a:lvl5pPr marL="1804252" algn="l" defTabSz="451047" rtl="0" eaLnBrk="1" latinLnBrk="0" hangingPunct="1">
      <a:defRPr sz="1200" kern="1200">
        <a:solidFill>
          <a:schemeClr val="tx1"/>
        </a:solidFill>
        <a:latin typeface="+mn-lt"/>
        <a:ea typeface="+mn-ea"/>
        <a:cs typeface="+mn-cs"/>
      </a:defRPr>
    </a:lvl5pPr>
    <a:lvl6pPr marL="2255319" algn="l" defTabSz="451047" rtl="0" eaLnBrk="1" latinLnBrk="0" hangingPunct="1">
      <a:defRPr sz="1200" kern="1200">
        <a:solidFill>
          <a:schemeClr val="tx1"/>
        </a:solidFill>
        <a:latin typeface="+mn-lt"/>
        <a:ea typeface="+mn-ea"/>
        <a:cs typeface="+mn-cs"/>
      </a:defRPr>
    </a:lvl6pPr>
    <a:lvl7pPr marL="2706383" algn="l" defTabSz="451047" rtl="0" eaLnBrk="1" latinLnBrk="0" hangingPunct="1">
      <a:defRPr sz="1200" kern="1200">
        <a:solidFill>
          <a:schemeClr val="tx1"/>
        </a:solidFill>
        <a:latin typeface="+mn-lt"/>
        <a:ea typeface="+mn-ea"/>
        <a:cs typeface="+mn-cs"/>
      </a:defRPr>
    </a:lvl7pPr>
    <a:lvl8pPr marL="3157446" algn="l" defTabSz="451047" rtl="0" eaLnBrk="1" latinLnBrk="0" hangingPunct="1">
      <a:defRPr sz="1200" kern="1200">
        <a:solidFill>
          <a:schemeClr val="tx1"/>
        </a:solidFill>
        <a:latin typeface="+mn-lt"/>
        <a:ea typeface="+mn-ea"/>
        <a:cs typeface="+mn-cs"/>
      </a:defRPr>
    </a:lvl8pPr>
    <a:lvl9pPr marL="3608511" algn="l" defTabSz="4510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Good morning and welcome to the Cloud Computing Conference at NAB</a:t>
            </a:r>
            <a:endParaRPr lang="en-US" sz="16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I’d like to</a:t>
            </a:r>
            <a:r>
              <a:rPr lang="en-US" sz="1200" kern="1200" baseline="0" dirty="0" smtClean="0">
                <a:solidFill>
                  <a:schemeClr val="tx1"/>
                </a:solidFill>
                <a:effectLst/>
                <a:latin typeface="+mn-lt"/>
                <a:ea typeface="+mn-ea"/>
                <a:cs typeface="+mn-cs"/>
              </a:rPr>
              <a:t> start by saying “t</a:t>
            </a:r>
            <a:r>
              <a:rPr lang="en-US" sz="1200" kern="1200" dirty="0" smtClean="0">
                <a:solidFill>
                  <a:schemeClr val="tx1"/>
                </a:solidFill>
                <a:effectLst/>
                <a:latin typeface="+mn-lt"/>
                <a:ea typeface="+mn-ea"/>
                <a:cs typeface="+mn-cs"/>
              </a:rPr>
              <a:t>hank you” for your time today and also thank the DCIA (Distributed Computing Industry Association) for asking me to speak</a:t>
            </a:r>
            <a:endParaRPr lang="en-US" sz="1600" kern="1200" dirty="0" smtClean="0">
              <a:solidFill>
                <a:schemeClr val="tx1"/>
              </a:solidFill>
              <a:effectLst/>
              <a:latin typeface="+mn-lt"/>
              <a:ea typeface="+mn-ea"/>
              <a:cs typeface="+mn-cs"/>
            </a:endParaRPr>
          </a:p>
          <a:p>
            <a:pPr marL="171450" lvl="0" indent="-171450">
              <a:buFont typeface="Arial" pitchFamily="34" charset="0"/>
              <a:buChar char="•"/>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In my role at Amazon Web Services I’m responsible for the Global Digital Media Business Strategy</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That translates to 3 things:</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Working with media industry companies like studios, broadcasters, and publishers</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Working with the ecosystem of partners to enable their media solutions on the AWS platform</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Driving AWS internal strategy for how we engage with the media industry and what services we should offer</a:t>
            </a:r>
            <a:endParaRPr lang="en-US" sz="1600" kern="1200" dirty="0" smtClean="0">
              <a:solidFill>
                <a:schemeClr val="tx1"/>
              </a:solidFill>
              <a:effectLst/>
              <a:latin typeface="+mn-lt"/>
              <a:ea typeface="+mn-ea"/>
              <a:cs typeface="+mn-cs"/>
            </a:endParaRPr>
          </a:p>
          <a:p>
            <a:pPr marL="0" lvl="0" indent="0">
              <a:buFont typeface="Arial" pitchFamily="34" charset="0"/>
              <a:buNone/>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9900B-8C03-CA4E-851F-FCC5159C9D2D}" type="slidenum">
              <a:rPr lang="en-US" smtClean="0"/>
              <a:pPr/>
              <a:t>1</a:t>
            </a:fld>
            <a:endParaRPr lang="en-US"/>
          </a:p>
        </p:txBody>
      </p:sp>
    </p:spTree>
    <p:extLst>
      <p:ext uri="{BB962C8B-B14F-4D97-AF65-F5344CB8AC3E}">
        <p14:creationId xmlns:p14="http://schemas.microsoft.com/office/powerpoint/2010/main" xmlns="" val="281132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With all of the devices you end up with </a:t>
            </a:r>
            <a:r>
              <a:rPr lang="en-US" sz="1200" b="1" kern="1200" dirty="0" smtClean="0">
                <a:solidFill>
                  <a:schemeClr val="tx1"/>
                </a:solidFill>
                <a:effectLst/>
                <a:latin typeface="+mn-lt"/>
                <a:ea typeface="+mn-ea"/>
                <a:cs typeface="+mn-cs"/>
              </a:rPr>
              <a:t>a massive # of distribution formats </a:t>
            </a:r>
          </a:p>
          <a:p>
            <a:pPr marL="622497" lvl="1" indent="-171450">
              <a:buFont typeface="Arial" pitchFamily="34" charset="0"/>
              <a:buChar char="•"/>
            </a:pPr>
            <a:r>
              <a:rPr lang="en-US" sz="1600" b="1" kern="1200" dirty="0" smtClean="0">
                <a:solidFill>
                  <a:schemeClr val="tx1"/>
                </a:solidFill>
                <a:effectLst/>
                <a:latin typeface="+mn-lt"/>
                <a:ea typeface="+mn-ea"/>
                <a:cs typeface="+mn-cs"/>
              </a:rPr>
              <a:t>Stat: </a:t>
            </a:r>
            <a:r>
              <a:rPr lang="en-US" sz="1600" b="0" kern="1200" dirty="0" smtClean="0">
                <a:solidFill>
                  <a:schemeClr val="tx1"/>
                </a:solidFill>
                <a:effectLst/>
                <a:latin typeface="+mn-lt"/>
                <a:ea typeface="+mn-ea"/>
                <a:cs typeface="+mn-cs"/>
              </a:rPr>
              <a:t>Last year, in 2012, global shipments of smartphones increased</a:t>
            </a:r>
            <a:r>
              <a:rPr lang="en-US" sz="1600" b="0" kern="1200" baseline="0" dirty="0" smtClean="0">
                <a:solidFill>
                  <a:schemeClr val="tx1"/>
                </a:solidFill>
                <a:effectLst/>
                <a:latin typeface="+mn-lt"/>
                <a:ea typeface="+mn-ea"/>
                <a:cs typeface="+mn-cs"/>
              </a:rPr>
              <a:t> 46% to 722M, tablets increased 78% to 128M, while PCs declined 4%</a:t>
            </a:r>
            <a:endParaRPr lang="en-US" sz="1600" b="1"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With all of</a:t>
            </a:r>
            <a:r>
              <a:rPr lang="en-US" sz="1200" kern="1200" baseline="0" dirty="0" smtClean="0">
                <a:solidFill>
                  <a:schemeClr val="tx1"/>
                </a:solidFill>
                <a:effectLst/>
                <a:latin typeface="+mn-lt"/>
                <a:ea typeface="+mn-ea"/>
                <a:cs typeface="+mn-cs"/>
              </a:rPr>
              <a:t> the output formats, y</a:t>
            </a:r>
            <a:r>
              <a:rPr lang="en-US" sz="1200" kern="1200" dirty="0" smtClean="0">
                <a:solidFill>
                  <a:schemeClr val="tx1"/>
                </a:solidFill>
                <a:effectLst/>
                <a:latin typeface="+mn-lt"/>
                <a:ea typeface="+mn-ea"/>
                <a:cs typeface="+mn-cs"/>
              </a:rPr>
              <a:t>ou</a:t>
            </a:r>
            <a:r>
              <a:rPr lang="en-US" sz="1200" kern="1200" baseline="0" dirty="0" smtClean="0">
                <a:solidFill>
                  <a:schemeClr val="tx1"/>
                </a:solidFill>
                <a:effectLst/>
                <a:latin typeface="+mn-lt"/>
                <a:ea typeface="+mn-ea"/>
                <a:cs typeface="+mn-cs"/>
              </a:rPr>
              <a:t> ne</a:t>
            </a:r>
            <a:r>
              <a:rPr lang="en-US" sz="1200" kern="1200" dirty="0" smtClean="0">
                <a:solidFill>
                  <a:schemeClr val="tx1"/>
                </a:solidFill>
                <a:effectLst/>
                <a:latin typeface="+mn-lt"/>
                <a:ea typeface="+mn-ea"/>
                <a:cs typeface="+mn-cs"/>
              </a:rPr>
              <a:t>ed to think about storage considerations for those in addition to the storage of the source/mezzanine files</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create all of the various output files, y</a:t>
            </a:r>
            <a:r>
              <a:rPr lang="en-US" sz="1200" kern="1200" dirty="0" smtClean="0">
                <a:solidFill>
                  <a:schemeClr val="tx1"/>
                </a:solidFill>
                <a:effectLst/>
                <a:latin typeface="+mn-lt"/>
                <a:ea typeface="+mn-ea"/>
                <a:cs typeface="+mn-cs"/>
              </a:rPr>
              <a:t>ou need to think about</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rocessing at scale…when you talk about using the cloud for media you’re generally not talking about a single video for a marketing website – instead you’re talking about massive libraries of content which</a:t>
            </a:r>
            <a:r>
              <a:rPr lang="en-US" sz="1200" kern="1200" baseline="0" dirty="0" smtClean="0">
                <a:solidFill>
                  <a:schemeClr val="tx1"/>
                </a:solidFill>
                <a:effectLst/>
                <a:latin typeface="+mn-lt"/>
                <a:ea typeface="+mn-ea"/>
                <a:cs typeface="+mn-cs"/>
              </a:rPr>
              <a:t> require a</a:t>
            </a:r>
            <a:r>
              <a:rPr lang="en-US" sz="1200" kern="1200" dirty="0" smtClean="0">
                <a:solidFill>
                  <a:schemeClr val="tx1"/>
                </a:solidFill>
                <a:effectLst/>
                <a:latin typeface="+mn-lt"/>
                <a:ea typeface="+mn-ea"/>
                <a:cs typeface="+mn-cs"/>
              </a:rPr>
              <a:t>utomated workflows</a:t>
            </a:r>
            <a:r>
              <a:rPr lang="en-US" sz="1200" kern="1200" baseline="0" dirty="0" smtClean="0">
                <a:solidFill>
                  <a:schemeClr val="tx1"/>
                </a:solidFill>
                <a:effectLst/>
                <a:latin typeface="+mn-lt"/>
                <a:ea typeface="+mn-ea"/>
                <a:cs typeface="+mn-cs"/>
              </a:rPr>
              <a:t> to manage significant </a:t>
            </a:r>
            <a:r>
              <a:rPr lang="en-US" sz="1200" kern="1200" dirty="0" smtClean="0">
                <a:solidFill>
                  <a:schemeClr val="tx1"/>
                </a:solidFill>
                <a:effectLst/>
                <a:latin typeface="+mn-lt"/>
                <a:ea typeface="+mn-ea"/>
                <a:cs typeface="+mn-cs"/>
              </a:rPr>
              <a:t>processing resources</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For example, let’s look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Netflix.</a:t>
            </a:r>
            <a:endParaRPr lang="en-US" sz="1200" kern="1200" baseline="0" dirty="0" smtClean="0">
              <a:solidFill>
                <a:schemeClr val="tx1"/>
              </a:solidFill>
              <a:effectLst/>
              <a:latin typeface="+mn-lt"/>
              <a:ea typeface="+mn-ea"/>
              <a:cs typeface="+mn-cs"/>
            </a:endParaRPr>
          </a:p>
          <a:p>
            <a:pPr marL="1524638" lvl="3" indent="-171450">
              <a:buFont typeface="Arial" pitchFamily="34" charset="0"/>
              <a:buChar char="•"/>
            </a:pPr>
            <a:r>
              <a:rPr lang="en-US" sz="1200" kern="1200" baseline="0" dirty="0" smtClean="0">
                <a:solidFill>
                  <a:schemeClr val="tx1"/>
                </a:solidFill>
                <a:effectLst/>
                <a:latin typeface="+mn-lt"/>
                <a:ea typeface="+mn-ea"/>
                <a:cs typeface="+mn-cs"/>
              </a:rPr>
              <a:t>For each source piece of content they have, they are transcoding each into more than 120 different output formats optimized for all of the devices they want to reach</a:t>
            </a:r>
          </a:p>
          <a:p>
            <a:pPr marL="1524638" lvl="3" indent="-171450">
              <a:buFont typeface="Arial" pitchFamily="34" charset="0"/>
              <a:buChar char="•"/>
            </a:pPr>
            <a:r>
              <a:rPr lang="en-US" sz="1200" kern="1200" baseline="0" dirty="0" smtClean="0">
                <a:solidFill>
                  <a:schemeClr val="tx1"/>
                </a:solidFill>
                <a:effectLst/>
                <a:latin typeface="+mn-lt"/>
                <a:ea typeface="+mn-ea"/>
                <a:cs typeface="+mn-cs"/>
              </a:rPr>
              <a:t>When they need to support a new device, they spin up between 4000 and 6000 virtual compute instances on AWS, transcode their entire library in a matter of days, then release all of that compute power without ever having to buy or rack a single server.</a:t>
            </a:r>
          </a:p>
          <a:p>
            <a:pPr marL="1524638" lvl="3" indent="-171450">
              <a:buFont typeface="Arial" pitchFamily="34" charset="0"/>
              <a:buChar char="•"/>
            </a:pPr>
            <a:endParaRPr lang="en-US" sz="1200" kern="1200" dirty="0" smtClean="0">
              <a:solidFill>
                <a:schemeClr val="tx1"/>
              </a:solidFill>
              <a:effectLst/>
              <a:latin typeface="+mn-lt"/>
              <a:ea typeface="+mn-ea"/>
              <a:cs typeface="+mn-cs"/>
            </a:endParaRPr>
          </a:p>
          <a:p>
            <a:pPr marL="622497" lvl="1" indent="-171450">
              <a:buFont typeface="Arial" pitchFamily="34" charset="0"/>
              <a:buChar char="•"/>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9900B-8C03-CA4E-851F-FCC5159C9D2D}" type="slidenum">
              <a:rPr lang="en-US" smtClean="0"/>
              <a:pPr/>
              <a:t>10</a:t>
            </a:fld>
            <a:endParaRPr lang="en-US"/>
          </a:p>
        </p:txBody>
      </p:sp>
    </p:spTree>
    <p:extLst>
      <p:ext uri="{BB962C8B-B14F-4D97-AF65-F5344CB8AC3E}">
        <p14:creationId xmlns:p14="http://schemas.microsoft.com/office/powerpoint/2010/main" xmlns="" val="201950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Key Trend</a:t>
            </a:r>
            <a:r>
              <a:rPr lang="en-US" sz="1200" kern="1200" dirty="0" smtClean="0">
                <a:solidFill>
                  <a:schemeClr val="tx1"/>
                </a:solidFill>
                <a:effectLst/>
                <a:latin typeface="+mn-lt"/>
                <a:ea typeface="+mn-ea"/>
                <a:cs typeface="+mn-cs"/>
              </a:rPr>
              <a:t>: </a:t>
            </a:r>
            <a:r>
              <a:rPr lang="en-US" sz="1200" dirty="0" smtClean="0">
                <a:solidFill>
                  <a:schemeClr val="bg1"/>
                </a:solidFill>
              </a:rPr>
              <a:t>Requirements for processing media at scale will continue to increase</a:t>
            </a:r>
          </a:p>
          <a:p>
            <a:pPr marL="0" lvl="0" indent="0">
              <a:buFont typeface="Arial" pitchFamily="34" charset="0"/>
              <a:buNone/>
            </a:pPr>
            <a:endParaRPr lang="en-US" sz="1200" kern="1200" baseline="0" dirty="0" smtClean="0">
              <a:solidFill>
                <a:schemeClr val="tx1"/>
              </a:solidFill>
              <a:effectLst/>
              <a:latin typeface="+mn-lt"/>
              <a:ea typeface="+mn-ea"/>
              <a:cs typeface="+mn-cs"/>
            </a:endParaRPr>
          </a:p>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mn-lt"/>
                <a:ea typeface="+mn-ea"/>
                <a:cs typeface="+mn-cs"/>
              </a:rPr>
              <a:t>Implication</a:t>
            </a:r>
            <a:r>
              <a:rPr lang="en-US" sz="1200" b="0" kern="1200" baseline="0" dirty="0" smtClean="0">
                <a:solidFill>
                  <a:schemeClr val="tx1"/>
                </a:solidFill>
                <a:effectLst/>
                <a:latin typeface="+mn-lt"/>
                <a:ea typeface="+mn-ea"/>
                <a:cs typeface="+mn-cs"/>
              </a:rPr>
              <a:t>: </a:t>
            </a:r>
            <a:r>
              <a:rPr lang="en-US" sz="1200" dirty="0" smtClean="0">
                <a:solidFill>
                  <a:schemeClr val="bg1"/>
                </a:solidFill>
              </a:rPr>
              <a:t>Strategic use of the cloud </a:t>
            </a:r>
            <a:r>
              <a:rPr lang="en-US" sz="1200" i="1" u="sng" dirty="0" smtClean="0">
                <a:solidFill>
                  <a:schemeClr val="bg1"/>
                </a:solidFill>
              </a:rPr>
              <a:t>used to be </a:t>
            </a:r>
            <a:r>
              <a:rPr lang="en-US" sz="1200" dirty="0" smtClean="0">
                <a:solidFill>
                  <a:schemeClr val="bg1"/>
                </a:solidFill>
              </a:rPr>
              <a:t>a competitive advantage; but now it is a core competency</a:t>
            </a:r>
            <a:endParaRPr lang="en-US" sz="1200" dirty="0" smtClean="0"/>
          </a:p>
          <a:p>
            <a:pPr marL="622497" lvl="1" indent="-171450">
              <a:buFont typeface="Arial" pitchFamily="34" charset="0"/>
              <a:buChar char="•"/>
            </a:pPr>
            <a:r>
              <a:rPr lang="en-US" sz="1200" dirty="0" smtClean="0">
                <a:solidFill>
                  <a:schemeClr val="bg1"/>
                </a:solidFill>
              </a:rPr>
              <a:t>Business decisions are no longer constrained by infrastructure availability</a:t>
            </a:r>
            <a:endParaRPr lang="en-US" sz="1200" dirty="0" smtClean="0"/>
          </a:p>
          <a:p>
            <a:pPr marL="1073569" marR="0" lvl="2"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It used to be the case that media companies </a:t>
            </a:r>
            <a:r>
              <a:rPr lang="en-US" sz="1200" kern="1200" baseline="0" dirty="0" smtClean="0">
                <a:solidFill>
                  <a:schemeClr val="tx1"/>
                </a:solidFill>
                <a:effectLst/>
                <a:latin typeface="+mn-lt"/>
                <a:ea typeface="+mn-ea"/>
                <a:cs typeface="+mn-cs"/>
              </a:rPr>
              <a:t>were constrained by their physical infrastructure – they would plan release schedules based on solving business problems in a linear or serial manner dependent upon the time that it would take to process the content with the available hardware they had in their data centers. With a massively scalable elastic compute cloud you can make a </a:t>
            </a:r>
            <a:r>
              <a:rPr lang="en-US" sz="1200" b="1" kern="1200" baseline="0" dirty="0" smtClean="0">
                <a:solidFill>
                  <a:schemeClr val="tx1"/>
                </a:solidFill>
                <a:effectLst/>
                <a:latin typeface="+mn-lt"/>
                <a:ea typeface="+mn-ea"/>
                <a:cs typeface="+mn-cs"/>
              </a:rPr>
              <a:t>business decision </a:t>
            </a:r>
            <a:r>
              <a:rPr lang="en-US" sz="1200" kern="1200" baseline="0" dirty="0" smtClean="0">
                <a:solidFill>
                  <a:schemeClr val="tx1"/>
                </a:solidFill>
                <a:effectLst/>
                <a:latin typeface="+mn-lt"/>
                <a:ea typeface="+mn-ea"/>
                <a:cs typeface="+mn-cs"/>
              </a:rPr>
              <a:t>to provision the right amount of capacity for your business needs. I</a:t>
            </a:r>
            <a:r>
              <a:rPr lang="en-US" sz="1200" dirty="0" smtClean="0">
                <a:solidFill>
                  <a:schemeClr val="bg1"/>
                </a:solidFill>
              </a:rPr>
              <a:t>ncreased use of elastic compute power enables business agility…</a:t>
            </a:r>
            <a:endParaRPr lang="en-US" sz="1200" kern="1200" baseline="0" dirty="0" smtClean="0">
              <a:solidFill>
                <a:schemeClr val="tx1"/>
              </a:solidFill>
              <a:effectLst/>
              <a:latin typeface="+mn-lt"/>
              <a:ea typeface="+mn-ea"/>
              <a:cs typeface="+mn-cs"/>
            </a:endParaRPr>
          </a:p>
          <a:p>
            <a:pPr marL="622497" lvl="1"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11</a:t>
            </a:fld>
            <a:endParaRPr lang="en-US"/>
          </a:p>
        </p:txBody>
      </p:sp>
    </p:spTree>
    <p:extLst>
      <p:ext uri="{BB962C8B-B14F-4D97-AF65-F5344CB8AC3E}">
        <p14:creationId xmlns:p14="http://schemas.microsoft.com/office/powerpoint/2010/main" xmlns="" val="110541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Once you get the content transferred and stored in the cloud, transcoded, etc. you’re going to want to distribute it. Consumers won’t tolerate slow start up times or buffering. Add to that the fact that</a:t>
            </a:r>
            <a:r>
              <a:rPr lang="en-US" sz="1200" kern="1200" baseline="0" dirty="0" smtClean="0">
                <a:solidFill>
                  <a:schemeClr val="tx1"/>
                </a:solidFill>
                <a:effectLst/>
                <a:latin typeface="+mn-lt"/>
                <a:ea typeface="+mn-ea"/>
                <a:cs typeface="+mn-cs"/>
              </a:rPr>
              <a:t> media content delivery has gone from primarily being managed content, across managed networks (cable, satellite, etc.), to managed devices (STBs) to a model where it is managed AND unmanaged content, across managed AND unmanaged networks, to managed AND unmanaged devices</a:t>
            </a:r>
          </a:p>
          <a:p>
            <a:pPr marL="171450" lvl="0" indent="-171450">
              <a:buFont typeface="Arial" pitchFamily="34" charset="0"/>
              <a:buChar char="•"/>
            </a:pPr>
            <a:r>
              <a:rPr lang="en-US" sz="1200" kern="1200" baseline="0" dirty="0" smtClean="0">
                <a:solidFill>
                  <a:schemeClr val="tx1"/>
                </a:solidFill>
                <a:effectLst/>
                <a:latin typeface="+mn-lt"/>
                <a:ea typeface="+mn-ea"/>
                <a:cs typeface="+mn-cs"/>
              </a:rPr>
              <a:t>Now that it’s all moving to IP based delivery, there are scale issues. </a:t>
            </a:r>
          </a:p>
          <a:p>
            <a:pPr marL="622497" lvl="1" indent="-171450">
              <a:buFont typeface="Arial" pitchFamily="34" charset="0"/>
              <a:buChar char="•"/>
            </a:pPr>
            <a:r>
              <a:rPr lang="en-US" sz="1200" b="1" kern="1200" baseline="0" dirty="0" smtClean="0">
                <a:solidFill>
                  <a:schemeClr val="tx1"/>
                </a:solidFill>
                <a:effectLst/>
                <a:latin typeface="+mn-lt"/>
                <a:ea typeface="+mn-ea"/>
                <a:cs typeface="+mn-cs"/>
              </a:rPr>
              <a:t>Stat: </a:t>
            </a:r>
            <a:r>
              <a:rPr lang="en-US" sz="1200" kern="1200" baseline="0" dirty="0" smtClean="0">
                <a:solidFill>
                  <a:schemeClr val="tx1"/>
                </a:solidFill>
                <a:effectLst/>
                <a:latin typeface="+mn-lt"/>
                <a:ea typeface="+mn-ea"/>
                <a:cs typeface="+mn-cs"/>
              </a:rPr>
              <a:t>I heard a statistic recently that said that if only 10% of the content delivered via cable were delivered online it would saturate the internet currently (due to lack of multicast), so you need to find ways to scale. So how do you scale your delivery?</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One way is through origin scaling</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In the past to get any kind of scale distribution it meant standing up a massive fleet of origin streaming servers. You’d have a huge capital outlay to build for peak capacity by buying, racking, and maintaining data centers full of hardware, which probably isn’t your core competency anyway. And on top of the hardware costs and operational issues, you’d have to buy traditional perpetual software licenses.</a:t>
            </a:r>
            <a:endParaRPr lang="en-US" sz="1600" kern="1200" dirty="0" smtClean="0">
              <a:solidFill>
                <a:schemeClr val="tx1"/>
              </a:solidFill>
              <a:effectLst/>
              <a:latin typeface="+mn-lt"/>
              <a:ea typeface="+mn-ea"/>
              <a:cs typeface="+mn-cs"/>
            </a:endParaRPr>
          </a:p>
          <a:p>
            <a:pPr marL="1524638" lvl="3" indent="-171450">
              <a:buFont typeface="Arial" pitchFamily="34" charset="0"/>
              <a:buChar char="•"/>
            </a:pPr>
            <a:r>
              <a:rPr lang="en-US" sz="1200" kern="1200" dirty="0" smtClean="0">
                <a:solidFill>
                  <a:schemeClr val="tx1"/>
                </a:solidFill>
                <a:effectLst/>
                <a:latin typeface="+mn-lt"/>
                <a:ea typeface="+mn-ea"/>
                <a:cs typeface="+mn-cs"/>
              </a:rPr>
              <a:t>That investment would go underutilized most of the time, especially if you are doing events whether that is church on Sundays or the Olympics every couple of years.</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Now with the cloud you can easily and elastically scale your resources to meet your demand, then scale it down when demand decreases. Not only can you stand up as many servers as you need on demand, but you only pay for what you use. This also extends to the software layers where you can pay for things like Adobe Media Server or </a:t>
            </a:r>
            <a:r>
              <a:rPr lang="en-US" sz="1200" kern="1200" dirty="0" err="1" smtClean="0">
                <a:solidFill>
                  <a:schemeClr val="tx1"/>
                </a:solidFill>
                <a:effectLst/>
                <a:latin typeface="+mn-lt"/>
                <a:ea typeface="+mn-ea"/>
                <a:cs typeface="+mn-cs"/>
              </a:rPr>
              <a:t>Wowza</a:t>
            </a:r>
            <a:r>
              <a:rPr lang="en-US" sz="1200" kern="1200" dirty="0" smtClean="0">
                <a:solidFill>
                  <a:schemeClr val="tx1"/>
                </a:solidFill>
                <a:effectLst/>
                <a:latin typeface="+mn-lt"/>
                <a:ea typeface="+mn-ea"/>
                <a:cs typeface="+mn-cs"/>
              </a:rPr>
              <a:t> Streaming Server in a pay-as-you-go model by the hour instead of paying thousands of dollars for the traditional perpetual license.</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CDN</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And to extend that idea even further, newer HTTP based streaming protocols mean that you can scale your distribution through Content Delivery Networks (CDNs) instead of having to build out a fleet of origin servers.</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The CDN not only reduces load on the origin, but it provides a better user experience by caching content closer to end users around the world.</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9900B-8C03-CA4E-851F-FCC5159C9D2D}" type="slidenum">
              <a:rPr lang="en-US" smtClean="0"/>
              <a:pPr/>
              <a:t>12</a:t>
            </a:fld>
            <a:endParaRPr lang="en-US"/>
          </a:p>
        </p:txBody>
      </p:sp>
    </p:spTree>
    <p:extLst>
      <p:ext uri="{BB962C8B-B14F-4D97-AF65-F5344CB8AC3E}">
        <p14:creationId xmlns:p14="http://schemas.microsoft.com/office/powerpoint/2010/main" xmlns="" val="201950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Key Trend</a:t>
            </a:r>
            <a:r>
              <a:rPr lang="en-US" sz="1200" kern="1200" dirty="0" smtClean="0">
                <a:solidFill>
                  <a:schemeClr val="tx1"/>
                </a:solidFill>
                <a:effectLst/>
                <a:latin typeface="+mn-lt"/>
                <a:ea typeface="+mn-ea"/>
                <a:cs typeface="+mn-cs"/>
              </a:rPr>
              <a:t>: </a:t>
            </a:r>
            <a:r>
              <a:rPr lang="en-US" sz="1200" dirty="0" smtClean="0">
                <a:solidFill>
                  <a:schemeClr val="bg1"/>
                </a:solidFill>
              </a:rPr>
              <a:t>Consumers expectations of “Content anytime, anywhere, any device” will be the norm</a:t>
            </a:r>
            <a:endParaRPr lang="en-US" sz="1200" b="1" dirty="0" smtClean="0">
              <a:solidFill>
                <a:schemeClr val="accent6"/>
              </a:solidFill>
            </a:endParaRPr>
          </a:p>
          <a:p>
            <a:pPr marL="171450" lvl="0" indent="-171450">
              <a:buFont typeface="Arial" pitchFamily="34" charset="0"/>
              <a:buChar char="•"/>
            </a:pPr>
            <a:endParaRPr lang="en-US" sz="1200" kern="1200" baseline="0" dirty="0" smtClean="0">
              <a:solidFill>
                <a:schemeClr val="tx1"/>
              </a:solidFill>
              <a:effectLst/>
              <a:latin typeface="+mn-lt"/>
              <a:ea typeface="+mn-ea"/>
              <a:cs typeface="+mn-cs"/>
            </a:endParaRPr>
          </a:p>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mn-lt"/>
                <a:ea typeface="+mn-ea"/>
                <a:cs typeface="+mn-cs"/>
              </a:rPr>
              <a:t>Implication</a:t>
            </a:r>
            <a:r>
              <a:rPr lang="en-US" sz="1200" b="0" kern="1200" baseline="0" dirty="0" smtClean="0">
                <a:solidFill>
                  <a:schemeClr val="tx1"/>
                </a:solidFill>
                <a:effectLst/>
                <a:latin typeface="+mn-lt"/>
                <a:ea typeface="+mn-ea"/>
                <a:cs typeface="+mn-cs"/>
              </a:rPr>
              <a:t>: </a:t>
            </a:r>
            <a:r>
              <a:rPr lang="en-US" sz="1200" dirty="0" smtClean="0">
                <a:solidFill>
                  <a:schemeClr val="bg1"/>
                </a:solidFill>
              </a:rPr>
              <a:t>Media companies are utilizing the global nature of the cloud to reach audiences</a:t>
            </a:r>
            <a:endParaRPr lang="en-US" sz="1200" dirty="0" smtClean="0"/>
          </a:p>
          <a:p>
            <a:pPr marL="622497" lvl="1" indent="-171450">
              <a:buFont typeface="Arial" pitchFamily="34" charset="0"/>
              <a:buChar char="•"/>
            </a:pPr>
            <a:r>
              <a:rPr lang="en-US" sz="1200" b="0" kern="1200" baseline="0" dirty="0" smtClean="0">
                <a:solidFill>
                  <a:schemeClr val="tx1"/>
                </a:solidFill>
                <a:effectLst/>
                <a:latin typeface="+mn-lt"/>
                <a:ea typeface="+mn-ea"/>
                <a:cs typeface="+mn-cs"/>
              </a:rPr>
              <a:t>Consumers are rapidly coming to expect that they can get their content across a range of devices and delivery mechanisms. The media companies that provide that will be positioned to capitalize, while the ones that don’t will risk losing audiences.</a:t>
            </a:r>
          </a:p>
          <a:p>
            <a:pPr marL="622497" lvl="1" indent="-171450">
              <a:buFont typeface="Arial" pitchFamily="34" charset="0"/>
              <a:buChar char="•"/>
            </a:pPr>
            <a:r>
              <a:rPr lang="en-US" b="0" kern="1200" baseline="0" dirty="0" smtClean="0">
                <a:solidFill>
                  <a:schemeClr val="tx1"/>
                </a:solidFill>
                <a:effectLst/>
                <a:latin typeface="+mn-lt"/>
                <a:ea typeface="+mn-ea"/>
                <a:cs typeface="+mn-cs"/>
              </a:rPr>
              <a:t>Consumers expect a seamless transition of content viewing as they move from living room to mobile, and so on.</a:t>
            </a:r>
          </a:p>
          <a:p>
            <a:pPr marL="622497" lvl="1" indent="-171450">
              <a:buFont typeface="Arial" pitchFamily="34" charset="0"/>
              <a:buChar char="•"/>
            </a:pPr>
            <a:r>
              <a:rPr lang="en-US" b="0" kern="1200" baseline="0" dirty="0" smtClean="0">
                <a:solidFill>
                  <a:schemeClr val="tx1"/>
                </a:solidFill>
                <a:effectLst/>
                <a:latin typeface="+mn-lt"/>
                <a:ea typeface="+mn-ea"/>
                <a:cs typeface="+mn-cs"/>
              </a:rPr>
              <a:t>Adapting content delivery to the network/bandwidth availability will be critical in retaining the viewer’s attention</a:t>
            </a:r>
          </a:p>
          <a:p>
            <a:pPr marL="622497"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13</a:t>
            </a:fld>
            <a:endParaRPr lang="en-US"/>
          </a:p>
        </p:txBody>
      </p:sp>
    </p:spTree>
    <p:extLst>
      <p:ext uri="{BB962C8B-B14F-4D97-AF65-F5344CB8AC3E}">
        <p14:creationId xmlns:p14="http://schemas.microsoft.com/office/powerpoint/2010/main" xmlns="" val="110541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And what about the </a:t>
            </a:r>
            <a:r>
              <a:rPr lang="en-US" sz="1200" b="1" kern="1200" dirty="0" smtClean="0">
                <a:solidFill>
                  <a:schemeClr val="tx1"/>
                </a:solidFill>
                <a:effectLst/>
                <a:latin typeface="+mn-lt"/>
                <a:ea typeface="+mn-ea"/>
                <a:cs typeface="+mn-cs"/>
              </a:rPr>
              <a:t>experience</a:t>
            </a:r>
            <a:r>
              <a:rPr lang="en-US" sz="1200" kern="1200" dirty="0" smtClean="0">
                <a:solidFill>
                  <a:schemeClr val="tx1"/>
                </a:solidFill>
                <a:effectLst/>
                <a:latin typeface="+mn-lt"/>
                <a:ea typeface="+mn-ea"/>
                <a:cs typeface="+mn-cs"/>
              </a:rPr>
              <a:t> your consumers are getting?</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Second screen,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social media, gaming, in-app purchasing, </a:t>
            </a:r>
            <a:r>
              <a:rPr lang="en-US" sz="1200" kern="1200" baseline="0" dirty="0" smtClean="0">
                <a:solidFill>
                  <a:schemeClr val="tx1"/>
                </a:solidFill>
                <a:effectLst/>
                <a:latin typeface="+mn-lt"/>
                <a:ea typeface="+mn-ea"/>
                <a:cs typeface="+mn-cs"/>
              </a:rPr>
              <a:t>etc.</a:t>
            </a:r>
          </a:p>
          <a:p>
            <a:pPr marL="1073569" marR="0" lvl="2"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t>Stat:</a:t>
            </a:r>
            <a:r>
              <a:rPr lang="en-US" sz="1600" b="1" baseline="0" dirty="0" smtClean="0"/>
              <a:t> </a:t>
            </a:r>
            <a:r>
              <a:rPr lang="en-US" sz="1600" dirty="0" smtClean="0"/>
              <a:t>85% of smartphone users reported second screen-linked behavior at least once a month, over 60% reported doing it on a weekly basis, and 39% did so daily [Source:</a:t>
            </a:r>
            <a:r>
              <a:rPr lang="en-US" sz="1600" baseline="0" dirty="0" smtClean="0"/>
              <a:t> Business Insider]</a:t>
            </a:r>
            <a:endParaRPr lang="en-US" sz="1200" u="none" strike="noStrike"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Let’s look at the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launched in early 2010,</a:t>
            </a:r>
            <a:r>
              <a:rPr lang="en-US" sz="1200" kern="1200" baseline="0" dirty="0" smtClean="0">
                <a:solidFill>
                  <a:schemeClr val="tx1"/>
                </a:solidFill>
                <a:effectLst/>
                <a:latin typeface="+mn-lt"/>
                <a:ea typeface="+mn-ea"/>
                <a:cs typeface="+mn-cs"/>
              </a:rPr>
              <a:t> kicking off the tablet revolution </a:t>
            </a:r>
            <a:r>
              <a:rPr lang="en-US" sz="1200" kern="1200" dirty="0" smtClean="0">
                <a:solidFill>
                  <a:schemeClr val="tx1"/>
                </a:solidFill>
                <a:effectLst/>
                <a:latin typeface="+mn-lt"/>
                <a:ea typeface="+mn-ea"/>
                <a:cs typeface="+mn-cs"/>
              </a:rPr>
              <a:t>– that’s only 3 years ago.</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shows the dramatic speed of adoption. [</a:t>
            </a:r>
            <a:r>
              <a:rPr lang="en-US" sz="1200" kern="1200" baseline="0" dirty="0" smtClean="0">
                <a:solidFill>
                  <a:schemeClr val="tx1"/>
                </a:solidFill>
                <a:effectLst/>
                <a:latin typeface="+mn-lt"/>
                <a:ea typeface="+mn-ea"/>
                <a:cs typeface="+mn-cs"/>
              </a:rPr>
              <a:t>to illustrate, a</a:t>
            </a:r>
            <a:r>
              <a:rPr lang="en-US" sz="1200" kern="1200" dirty="0" smtClean="0">
                <a:solidFill>
                  <a:schemeClr val="tx1"/>
                </a:solidFill>
                <a:effectLst/>
                <a:latin typeface="+mn-lt"/>
                <a:ea typeface="+mn-ea"/>
                <a:cs typeface="+mn-cs"/>
              </a:rPr>
              <a:t>sk the audience to hold up</a:t>
            </a:r>
            <a:r>
              <a:rPr lang="en-US" sz="1200" kern="1200" baseline="0" dirty="0" smtClean="0">
                <a:solidFill>
                  <a:schemeClr val="tx1"/>
                </a:solidFill>
                <a:effectLst/>
                <a:latin typeface="+mn-lt"/>
                <a:ea typeface="+mn-ea"/>
                <a:cs typeface="+mn-cs"/>
              </a:rPr>
              <a:t> their tablets if they have one]</a:t>
            </a:r>
          </a:p>
          <a:p>
            <a:pPr marL="171450" lvl="0" indent="-171450">
              <a:buFont typeface="Arial" pitchFamily="34" charset="0"/>
              <a:buChar char="•"/>
            </a:pPr>
            <a:r>
              <a:rPr lang="en-US" sz="1200" kern="1200" dirty="0" smtClean="0">
                <a:solidFill>
                  <a:schemeClr val="tx1"/>
                </a:solidFill>
                <a:effectLst/>
                <a:latin typeface="+mn-lt"/>
                <a:ea typeface="+mn-ea"/>
                <a:cs typeface="+mn-cs"/>
              </a:rPr>
              <a:t>Thos</a:t>
            </a:r>
            <a:r>
              <a:rPr lang="en-US" sz="1200" kern="1200" baseline="0" dirty="0" smtClean="0">
                <a:solidFill>
                  <a:schemeClr val="tx1"/>
                </a:solidFill>
                <a:effectLst/>
                <a:latin typeface="+mn-lt"/>
                <a:ea typeface="+mn-ea"/>
                <a:cs typeface="+mn-cs"/>
              </a:rPr>
              <a:t>e experiences require p</a:t>
            </a:r>
            <a:r>
              <a:rPr lang="en-US" sz="1200" kern="1200" dirty="0" smtClean="0">
                <a:solidFill>
                  <a:schemeClr val="tx1"/>
                </a:solidFill>
                <a:effectLst/>
                <a:latin typeface="+mn-lt"/>
                <a:ea typeface="+mn-ea"/>
                <a:cs typeface="+mn-cs"/>
              </a:rPr>
              <a:t>ublishers</a:t>
            </a:r>
            <a:r>
              <a:rPr lang="en-US" sz="1200" kern="1200" baseline="0" dirty="0" smtClean="0">
                <a:solidFill>
                  <a:schemeClr val="tx1"/>
                </a:solidFill>
                <a:effectLst/>
                <a:latin typeface="+mn-lt"/>
                <a:ea typeface="+mn-ea"/>
                <a:cs typeface="+mn-cs"/>
              </a:rPr>
              <a:t> to do a lot behind the scenes</a:t>
            </a:r>
            <a:endParaRPr lang="en-US" sz="12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You need monitoring of your infrastructure, real-time stream health, analytics/reporting, and metadata</a:t>
            </a:r>
            <a:r>
              <a:rPr lang="en-US" sz="1200" kern="1200" baseline="0" dirty="0" smtClean="0">
                <a:solidFill>
                  <a:schemeClr val="tx1"/>
                </a:solidFill>
                <a:effectLst/>
                <a:latin typeface="+mn-lt"/>
                <a:ea typeface="+mn-ea"/>
                <a:cs typeface="+mn-cs"/>
              </a:rPr>
              <a:t> aggregation from a variety of sources</a:t>
            </a:r>
            <a:r>
              <a:rPr lang="en-US" sz="1200" kern="1200" dirty="0" smtClean="0">
                <a:solidFill>
                  <a:schemeClr val="tx1"/>
                </a:solidFill>
                <a:effectLst/>
                <a:latin typeface="+mn-lt"/>
                <a:ea typeface="+mn-ea"/>
                <a:cs typeface="+mn-cs"/>
              </a:rPr>
              <a:t>. And when doing that at scale it’s a much bigger issue that often requires big data solutions running on scalable cloud infrastructure.</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9900B-8C03-CA4E-851F-FCC5159C9D2D}" type="slidenum">
              <a:rPr lang="en-US" smtClean="0"/>
              <a:pPr/>
              <a:t>14</a:t>
            </a:fld>
            <a:endParaRPr lang="en-US"/>
          </a:p>
        </p:txBody>
      </p:sp>
    </p:spTree>
    <p:extLst>
      <p:ext uri="{BB962C8B-B14F-4D97-AF65-F5344CB8AC3E}">
        <p14:creationId xmlns:p14="http://schemas.microsoft.com/office/powerpoint/2010/main" xmlns="" val="201950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Key Trend</a:t>
            </a:r>
            <a:r>
              <a:rPr lang="en-US" sz="1200" kern="1200" dirty="0" smtClean="0">
                <a:solidFill>
                  <a:schemeClr val="tx1"/>
                </a:solidFill>
                <a:effectLst/>
                <a:latin typeface="+mn-lt"/>
                <a:ea typeface="+mn-ea"/>
                <a:cs typeface="+mn-cs"/>
              </a:rPr>
              <a:t>: We are seeing</a:t>
            </a:r>
            <a:r>
              <a:rPr lang="en-US" sz="1200" kern="1200" baseline="0" dirty="0" smtClean="0">
                <a:solidFill>
                  <a:schemeClr val="tx1"/>
                </a:solidFill>
                <a:effectLst/>
                <a:latin typeface="+mn-lt"/>
                <a:ea typeface="+mn-ea"/>
                <a:cs typeface="+mn-cs"/>
              </a:rPr>
              <a:t> c</a:t>
            </a:r>
            <a:r>
              <a:rPr lang="en-US" sz="1200" dirty="0" smtClean="0">
                <a:solidFill>
                  <a:schemeClr val="bg1"/>
                </a:solidFill>
              </a:rPr>
              <a:t>onsumers’ attention getting pulled in many directions</a:t>
            </a:r>
            <a:endParaRPr lang="en-US" sz="1200" kern="1200" baseline="0" dirty="0" smtClean="0">
              <a:solidFill>
                <a:schemeClr val="tx1"/>
              </a:solidFill>
              <a:effectLst/>
              <a:latin typeface="+mn-lt"/>
              <a:ea typeface="+mn-ea"/>
              <a:cs typeface="+mn-cs"/>
            </a:endParaRPr>
          </a:p>
          <a:p>
            <a:pPr marL="171450" lvl="0" indent="-171450">
              <a:buFont typeface="Arial" pitchFamily="34" charset="0"/>
              <a:buChar char="•"/>
            </a:pPr>
            <a:r>
              <a:rPr lang="en-US" sz="1200" b="1" kern="1200" baseline="0" dirty="0" smtClean="0">
                <a:solidFill>
                  <a:schemeClr val="tx1"/>
                </a:solidFill>
                <a:effectLst/>
                <a:latin typeface="+mn-lt"/>
                <a:ea typeface="+mn-ea"/>
                <a:cs typeface="+mn-cs"/>
              </a:rPr>
              <a:t>Implication</a:t>
            </a:r>
            <a:r>
              <a:rPr lang="en-US" sz="1200" b="0" kern="1200" baseline="0" dirty="0" smtClean="0">
                <a:solidFill>
                  <a:schemeClr val="tx1"/>
                </a:solidFill>
                <a:effectLst/>
                <a:latin typeface="+mn-lt"/>
                <a:ea typeface="+mn-ea"/>
                <a:cs typeface="+mn-cs"/>
              </a:rPr>
              <a:t>: </a:t>
            </a:r>
            <a:r>
              <a:rPr lang="en-US" sz="1200" dirty="0" smtClean="0">
                <a:solidFill>
                  <a:schemeClr val="bg1"/>
                </a:solidFill>
              </a:rPr>
              <a:t>Media companies are finding new and innovative ways to engage and monetize</a:t>
            </a:r>
          </a:p>
          <a:p>
            <a:pPr marL="622497" lvl="1" indent="-171450">
              <a:buFont typeface="Arial" pitchFamily="34" charset="0"/>
              <a:buChar char="•"/>
            </a:pPr>
            <a:r>
              <a:rPr lang="en-US" sz="1200" b="0" kern="1200" baseline="0" dirty="0" smtClean="0">
                <a:solidFill>
                  <a:schemeClr val="tx1"/>
                </a:solidFill>
                <a:effectLst/>
                <a:latin typeface="+mn-lt"/>
                <a:ea typeface="+mn-ea"/>
                <a:cs typeface="+mn-cs"/>
              </a:rPr>
              <a:t>Vying for the attention of audiences will require media companies to find ways to remove friction to accessing primary and secondary content and keep the audience engaged </a:t>
            </a:r>
          </a:p>
          <a:p>
            <a:pPr marL="622497" marR="0" lvl="1"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What about things like content discovery? How do you make it easy for consumers to easily find the content? With massive amounts of content </a:t>
            </a:r>
            <a:r>
              <a:rPr lang="en-US" sz="1200" u="sng" kern="1200" dirty="0" smtClean="0">
                <a:solidFill>
                  <a:schemeClr val="tx1"/>
                </a:solidFill>
                <a:effectLst/>
                <a:latin typeface="+mn-lt"/>
                <a:ea typeface="+mn-ea"/>
                <a:cs typeface="+mn-cs"/>
              </a:rPr>
              <a:t>and metadata</a:t>
            </a:r>
            <a:r>
              <a:rPr lang="en-US" sz="1200" kern="1200" dirty="0" smtClean="0">
                <a:solidFill>
                  <a:schemeClr val="tx1"/>
                </a:solidFill>
                <a:effectLst/>
                <a:latin typeface="+mn-lt"/>
                <a:ea typeface="+mn-ea"/>
                <a:cs typeface="+mn-cs"/>
              </a:rPr>
              <a:t>, it’s no longer sufficient to simply have a program guide. </a:t>
            </a:r>
            <a:r>
              <a:rPr lang="en-US" sz="1200" b="0" kern="1200" baseline="0" dirty="0" smtClean="0">
                <a:solidFill>
                  <a:schemeClr val="tx1"/>
                </a:solidFill>
                <a:effectLst/>
                <a:latin typeface="+mn-lt"/>
                <a:ea typeface="+mn-ea"/>
                <a:cs typeface="+mn-cs"/>
              </a:rPr>
              <a:t>Just as the internet went through an evolution from site directories to search engines, media content discovery will see a similar evolution. </a:t>
            </a:r>
            <a:r>
              <a:rPr lang="en-US" sz="1200" kern="1200" dirty="0" smtClean="0">
                <a:solidFill>
                  <a:schemeClr val="tx1"/>
                </a:solidFill>
                <a:effectLst/>
                <a:latin typeface="+mn-lt"/>
                <a:ea typeface="+mn-ea"/>
                <a:cs typeface="+mn-cs"/>
              </a:rPr>
              <a:t>Consumers are looking for personalized recommendations. </a:t>
            </a:r>
          </a:p>
          <a:p>
            <a:pPr marL="1073569" marR="0" lvl="2"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effectLst/>
                <a:latin typeface="+mn-lt"/>
                <a:ea typeface="+mn-ea"/>
                <a:cs typeface="+mn-cs"/>
              </a:rPr>
              <a:t>One of the challenges will be making this a great consumer experience across devices, content sources, etc.</a:t>
            </a:r>
          </a:p>
          <a:p>
            <a:pPr marL="1073569" lvl="2" indent="-171450">
              <a:buFont typeface="Arial" pitchFamily="34" charset="0"/>
              <a:buChar char="•"/>
            </a:pPr>
            <a:r>
              <a:rPr lang="en-US" sz="1200" kern="1200" dirty="0" smtClean="0">
                <a:solidFill>
                  <a:schemeClr val="tx1"/>
                </a:solidFill>
                <a:effectLst/>
                <a:latin typeface="+mn-lt"/>
                <a:ea typeface="+mn-ea"/>
                <a:cs typeface="+mn-cs"/>
              </a:rPr>
              <a:t>In order to provide those you’ll need to do some heavy duty big data processing based on large databases of information about the content, the consumers, and so on.</a:t>
            </a:r>
          </a:p>
          <a:p>
            <a:pPr marL="622497" lvl="1"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15</a:t>
            </a:fld>
            <a:endParaRPr lang="en-US"/>
          </a:p>
        </p:txBody>
      </p:sp>
    </p:spTree>
    <p:extLst>
      <p:ext uri="{BB962C8B-B14F-4D97-AF65-F5344CB8AC3E}">
        <p14:creationId xmlns:p14="http://schemas.microsoft.com/office/powerpoint/2010/main" xmlns="" val="110541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itchFamily="34" charset="0"/>
              <a:buChar char="•"/>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9900B-8C03-CA4E-851F-FCC5159C9D2D}" type="slidenum">
              <a:rPr lang="en-US" smtClean="0"/>
              <a:pPr/>
              <a:t>16</a:t>
            </a:fld>
            <a:endParaRPr lang="en-US"/>
          </a:p>
        </p:txBody>
      </p:sp>
    </p:spTree>
    <p:extLst>
      <p:ext uri="{BB962C8B-B14F-4D97-AF65-F5344CB8AC3E}">
        <p14:creationId xmlns:p14="http://schemas.microsoft.com/office/powerpoint/2010/main" xmlns="" val="267275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Additional end user options for consuming media in a “content anytime, anywhere, any device” way necessitates a scalable infrastructure to deal with all of the complexity</a:t>
            </a:r>
            <a:endParaRPr lang="en-US" sz="16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cloud is viable and a reality today and if you’re not thinking about it you should be</a:t>
            </a:r>
          </a:p>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t>Strategic use of the cloud used to be a competitive advantage, but is now a core competency</a:t>
            </a:r>
          </a:p>
          <a:p>
            <a:pPr marL="171450" lvl="0" indent="-171450">
              <a:buFont typeface="Arial" pitchFamily="34" charset="0"/>
              <a:buChar char="•"/>
            </a:pPr>
            <a:r>
              <a:rPr lang="en-US" sz="1200" kern="1200" dirty="0" smtClean="0">
                <a:solidFill>
                  <a:schemeClr val="tx1"/>
                </a:solidFill>
                <a:effectLst/>
                <a:latin typeface="+mn-lt"/>
                <a:ea typeface="+mn-ea"/>
                <a:cs typeface="+mn-cs"/>
              </a:rPr>
              <a:t>The cloud enables you to spend more time growing and less time worrying about the logistics of growth. Focus on your business, not undifferentiated heavy IT lifting</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17</a:t>
            </a:fld>
            <a:endParaRPr lang="en-US"/>
          </a:p>
        </p:txBody>
      </p:sp>
    </p:spTree>
    <p:extLst>
      <p:ext uri="{BB962C8B-B14F-4D97-AF65-F5344CB8AC3E}">
        <p14:creationId xmlns:p14="http://schemas.microsoft.com/office/powerpoint/2010/main" xmlns="" val="82277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Jarrod to work on this slide</a:t>
            </a:r>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18</a:t>
            </a:fld>
            <a:endParaRPr lang="en-US"/>
          </a:p>
        </p:txBody>
      </p:sp>
    </p:spTree>
    <p:extLst>
      <p:ext uri="{BB962C8B-B14F-4D97-AF65-F5344CB8AC3E}">
        <p14:creationId xmlns:p14="http://schemas.microsoft.com/office/powerpoint/2010/main" xmlns="" val="289238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are often asked the question: how did Amazon get into cloud computing? Amazon is really good at providing an immense selection of products, and of shipping those products to customers efficiently. But behind that online capability lies years of experience in providing technical services to the business that ensures our online stores are secure, fast, always available and capable of meeting huge seasonal demand.</a:t>
            </a:r>
          </a:p>
          <a:p>
            <a:endParaRPr lang="en-US" dirty="0" smtClean="0"/>
          </a:p>
          <a:p>
            <a:pPr marL="0" marR="0" indent="0" algn="l" defTabSz="451047" rtl="0" eaLnBrk="1" fontAlgn="auto" latinLnBrk="0" hangingPunct="1">
              <a:lnSpc>
                <a:spcPct val="100000"/>
              </a:lnSpc>
              <a:spcBef>
                <a:spcPts val="0"/>
              </a:spcBef>
              <a:spcAft>
                <a:spcPts val="0"/>
              </a:spcAft>
              <a:buClrTx/>
              <a:buSzTx/>
              <a:buFontTx/>
              <a:buNone/>
              <a:tabLst/>
              <a:defRPr/>
            </a:pPr>
            <a:r>
              <a:rPr lang="en-US" dirty="0" smtClean="0"/>
              <a:t>Over ten years ago, the technical teams supporting Amazon’s retail businesses were moving from providing software and hardware capabilities to a service orientated approach - that is packaging things in an easy to consume way so that deployments by parts of the business were easier, faster and more scalable. As Amazon opened up it's internal services to third party sellers, and we published simple web services such as our catalog search, it became apparent very quickly that developers were hungry for more, and that Amazon had developed significant technical know-how that could be packaged for others to use. We asked ourselves 'what if we could package everything we do and offer it to others over the web?'. 'What if other businesses could leverage the scale and reach of Amazon.com?'</a:t>
            </a:r>
          </a:p>
          <a:p>
            <a:endParaRPr lang="en-US" dirty="0"/>
          </a:p>
        </p:txBody>
      </p:sp>
      <p:sp>
        <p:nvSpPr>
          <p:cNvPr id="4" name="Slide Number Placeholder 3"/>
          <p:cNvSpPr>
            <a:spLocks noGrp="1"/>
          </p:cNvSpPr>
          <p:nvPr>
            <p:ph type="sldNum" sz="quarter" idx="10"/>
          </p:nvPr>
        </p:nvSpPr>
        <p:spPr/>
        <p:txBody>
          <a:bodyPr/>
          <a:lstStyle/>
          <a:p>
            <a:fld id="{A38C61F3-25BA-0B4D-8B56-AD965C5CD69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xmlns="" val="27007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1047"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here is a map of our infrastructure. </a:t>
            </a:r>
            <a:r>
              <a:rPr lang="en-US" dirty="0" smtClean="0"/>
              <a:t>The AWS infrastructure is global, with multiple regions around the globe from which services are available. This means you have control over things like where you applications run, where you data is stored, and where best to serve your customers from. </a:t>
            </a:r>
          </a:p>
          <a:p>
            <a:pPr marL="0" marR="0" indent="0" algn="l" defTabSz="451047"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1047" rtl="0" eaLnBrk="1" fontAlgn="auto" latinLnBrk="0" hangingPunct="1">
              <a:lnSpc>
                <a:spcPct val="100000"/>
              </a:lnSpc>
              <a:spcBef>
                <a:spcPts val="0"/>
              </a:spcBef>
              <a:spcAft>
                <a:spcPts val="0"/>
              </a:spcAft>
              <a:buClrTx/>
              <a:buSzTx/>
              <a:buFontTx/>
              <a:buNone/>
              <a:tabLst/>
              <a:defRPr/>
            </a:pPr>
            <a:r>
              <a:rPr lang="en-US" dirty="0" smtClean="0"/>
              <a:t>Each AWS region is also split into Availability Zones, making highly available applications possible from within a region. </a:t>
            </a:r>
          </a:p>
          <a:p>
            <a:pPr marL="0" marR="0" indent="0" algn="l" defTabSz="451047"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And the whole footprint is supported by the many edge locations of our content delivery network; places from which content can be served to your customers for the fastest possible response times.</a:t>
            </a:r>
          </a:p>
          <a:p>
            <a:endParaRPr lang="en-US" dirty="0" smtClean="0"/>
          </a:p>
          <a:p>
            <a:pPr marL="171450" lvl="0" indent="-171450">
              <a:buFont typeface="Arial" pitchFamily="34" charset="0"/>
              <a:buChar char="•"/>
            </a:pPr>
            <a:r>
              <a:rPr lang="en-US" sz="1200" kern="1200" dirty="0" smtClean="0">
                <a:solidFill>
                  <a:schemeClr val="tx1"/>
                </a:solidFill>
                <a:effectLst/>
                <a:latin typeface="+mn-lt"/>
                <a:ea typeface="+mn-ea"/>
                <a:cs typeface="+mn-cs"/>
              </a:rPr>
              <a:t>The AWS infrastructure</a:t>
            </a:r>
            <a:r>
              <a:rPr lang="en-US" sz="1200" kern="1200" baseline="0" dirty="0" smtClean="0">
                <a:solidFill>
                  <a:schemeClr val="tx1"/>
                </a:solidFill>
                <a:effectLst/>
                <a:latin typeface="+mn-lt"/>
                <a:ea typeface="+mn-ea"/>
                <a:cs typeface="+mn-cs"/>
              </a:rPr>
              <a:t> enables you to meet your needs related to </a:t>
            </a:r>
            <a:r>
              <a:rPr lang="en-US" sz="1200" b="1" kern="1200" dirty="0" smtClean="0">
                <a:solidFill>
                  <a:schemeClr val="tx1"/>
                </a:solidFill>
                <a:effectLst/>
                <a:latin typeface="+mn-lt"/>
                <a:ea typeface="+mn-ea"/>
                <a:cs typeface="+mn-cs"/>
              </a:rPr>
              <a:t>security, scalability, and high-availa</a:t>
            </a:r>
            <a:r>
              <a:rPr lang="en-US" sz="1200" b="1" kern="1200" baseline="0" dirty="0" smtClean="0">
                <a:solidFill>
                  <a:schemeClr val="tx1"/>
                </a:solidFill>
                <a:effectLst/>
                <a:latin typeface="+mn-lt"/>
                <a:ea typeface="+mn-ea"/>
                <a:cs typeface="+mn-cs"/>
              </a:rPr>
              <a:t>bility</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For example, if you are a Hollywood studio, or one of the partners who works with their content, you’re going to need to worry about things like the MPAA Content Security Best Practices. AWS alignment</a:t>
            </a:r>
            <a:r>
              <a:rPr lang="en-US" sz="1200" kern="1200" baseline="0" dirty="0" smtClean="0">
                <a:solidFill>
                  <a:schemeClr val="tx1"/>
                </a:solidFill>
                <a:effectLst/>
                <a:latin typeface="+mn-lt"/>
                <a:ea typeface="+mn-ea"/>
                <a:cs typeface="+mn-cs"/>
              </a:rPr>
              <a:t> with the MPAA Content Security Best Practices was reviewed last fall and covers most AWS services as well as content types ranging from pre-theatrical raw master through distribution formats.</a:t>
            </a:r>
          </a:p>
          <a:p>
            <a:pPr marL="0" lvl="0" indent="0">
              <a:buFont typeface="Arial" pitchFamily="34" charset="0"/>
              <a:buNone/>
            </a:pPr>
            <a:endParaRPr lang="en-US" sz="1600" kern="1200" baseline="0" dirty="0" smtClean="0">
              <a:solidFill>
                <a:schemeClr val="tx1"/>
              </a:solidFill>
              <a:effectLst/>
              <a:latin typeface="+mn-lt"/>
              <a:ea typeface="+mn-ea"/>
              <a:cs typeface="+mn-cs"/>
            </a:endParaRPr>
          </a:p>
          <a:p>
            <a:pPr marL="0" lvl="0" indent="0">
              <a:buFont typeface="Arial" pitchFamily="34" charset="0"/>
              <a:buNone/>
            </a:pPr>
            <a:r>
              <a:rPr lang="en-US" sz="1600" b="1" kern="1200" baseline="0" dirty="0" smtClean="0">
                <a:solidFill>
                  <a:schemeClr val="tx1"/>
                </a:solidFill>
                <a:effectLst/>
                <a:latin typeface="+mn-lt"/>
                <a:ea typeface="+mn-ea"/>
                <a:cs typeface="+mn-cs"/>
              </a:rPr>
              <a:t>Optional if time:</a:t>
            </a:r>
          </a:p>
          <a:p>
            <a:pPr marL="0" marR="0" indent="0" algn="l" defTabSz="451047" rtl="0" eaLnBrk="1" fontAlgn="auto" latinLnBrk="0" hangingPunct="1">
              <a:lnSpc>
                <a:spcPct val="100000"/>
              </a:lnSpc>
              <a:spcBef>
                <a:spcPts val="0"/>
              </a:spcBef>
              <a:spcAft>
                <a:spcPts val="0"/>
              </a:spcAft>
              <a:buClrTx/>
              <a:buSzTx/>
              <a:buFontTx/>
              <a:buNone/>
              <a:tabLst/>
              <a:defRPr/>
            </a:pPr>
            <a:r>
              <a:rPr lang="en-US" sz="1600" dirty="0" smtClean="0">
                <a:solidFill>
                  <a:prstClr val="white"/>
                </a:solidFill>
                <a:latin typeface="Arial"/>
                <a:cs typeface="Arial"/>
              </a:rPr>
              <a:t>Why are customers adopting cloud computing?</a:t>
            </a:r>
          </a:p>
          <a:p>
            <a:pPr marL="285750" indent="-285750" algn="l" defTabSz="457181">
              <a:spcBef>
                <a:spcPts val="600"/>
              </a:spcBef>
              <a:buFont typeface="Arial" pitchFamily="34" charset="0"/>
              <a:buChar char="•"/>
            </a:pPr>
            <a:r>
              <a:rPr lang="en-US" sz="2000" b="1" dirty="0" smtClean="0">
                <a:solidFill>
                  <a:srgbClr val="F29826"/>
                </a:solidFill>
                <a:latin typeface="Arial"/>
                <a:cs typeface="Arial"/>
              </a:rPr>
              <a:t>Variable expense - </a:t>
            </a:r>
            <a:r>
              <a:rPr lang="en-US" sz="1600" dirty="0" smtClean="0">
                <a:solidFill>
                  <a:prstClr val="white"/>
                </a:solidFill>
                <a:latin typeface="Arial"/>
                <a:cs typeface="Arial"/>
              </a:rPr>
              <a:t>Replace capital expenditure with variable expense</a:t>
            </a:r>
          </a:p>
          <a:p>
            <a:pPr marL="285750" indent="-285750" algn="l" defTabSz="457181">
              <a:spcBef>
                <a:spcPts val="600"/>
              </a:spcBef>
              <a:buFont typeface="Arial" pitchFamily="34" charset="0"/>
              <a:buChar char="•"/>
            </a:pPr>
            <a:r>
              <a:rPr lang="en-US" sz="1600" b="1" dirty="0" smtClean="0">
                <a:solidFill>
                  <a:prstClr val="white"/>
                </a:solidFill>
                <a:latin typeface="Arial"/>
                <a:cs typeface="Arial"/>
              </a:rPr>
              <a:t>Economies of scale</a:t>
            </a:r>
            <a:r>
              <a:rPr lang="en-US" sz="1600" dirty="0" smtClean="0">
                <a:solidFill>
                  <a:prstClr val="white"/>
                </a:solidFill>
                <a:latin typeface="Arial"/>
                <a:cs typeface="Arial"/>
              </a:rPr>
              <a:t> -</a:t>
            </a:r>
            <a:r>
              <a:rPr lang="en-US" sz="1600" baseline="0" dirty="0" smtClean="0">
                <a:solidFill>
                  <a:prstClr val="white"/>
                </a:solidFill>
                <a:latin typeface="Arial"/>
                <a:cs typeface="Arial"/>
              </a:rPr>
              <a:t> </a:t>
            </a:r>
            <a:r>
              <a:rPr lang="en-US" sz="1600" dirty="0" smtClean="0">
                <a:solidFill>
                  <a:prstClr val="white"/>
                </a:solidFill>
                <a:latin typeface="Arial"/>
                <a:cs typeface="Arial"/>
              </a:rPr>
              <a:t>Lower variable expense than companies can achieve themselves</a:t>
            </a:r>
          </a:p>
          <a:p>
            <a:pPr marL="285750" indent="-285750" algn="l" defTabSz="457181">
              <a:spcBef>
                <a:spcPts val="600"/>
              </a:spcBef>
              <a:buFont typeface="Arial" pitchFamily="34" charset="0"/>
              <a:buChar char="•"/>
            </a:pPr>
            <a:r>
              <a:rPr lang="en-US" sz="1600" b="1" dirty="0" smtClean="0">
                <a:solidFill>
                  <a:prstClr val="white"/>
                </a:solidFill>
                <a:latin typeface="Arial"/>
                <a:cs typeface="Arial"/>
              </a:rPr>
              <a:t>Elastic capacity</a:t>
            </a:r>
            <a:r>
              <a:rPr lang="en-US" sz="1600" b="1" baseline="0" dirty="0" smtClean="0">
                <a:solidFill>
                  <a:prstClr val="white"/>
                </a:solidFill>
                <a:latin typeface="Arial"/>
                <a:cs typeface="Arial"/>
              </a:rPr>
              <a:t> </a:t>
            </a:r>
            <a:r>
              <a:rPr lang="en-US" sz="1600" baseline="0" dirty="0" smtClean="0">
                <a:solidFill>
                  <a:prstClr val="white"/>
                </a:solidFill>
                <a:latin typeface="Arial"/>
                <a:cs typeface="Arial"/>
              </a:rPr>
              <a:t>- </a:t>
            </a:r>
            <a:r>
              <a:rPr lang="en-US" sz="1600" dirty="0" smtClean="0">
                <a:solidFill>
                  <a:prstClr val="white"/>
                </a:solidFill>
                <a:latin typeface="Arial"/>
                <a:cs typeface="Arial"/>
              </a:rPr>
              <a:t>No need to guess capacity requirements and over-provision</a:t>
            </a:r>
          </a:p>
          <a:p>
            <a:pPr marL="285750" indent="-285750" algn="l" defTabSz="457181">
              <a:spcBef>
                <a:spcPts val="600"/>
              </a:spcBef>
              <a:buFont typeface="Arial" pitchFamily="34" charset="0"/>
              <a:buChar char="•"/>
            </a:pPr>
            <a:r>
              <a:rPr lang="en-US" sz="1600" b="1" dirty="0" smtClean="0">
                <a:solidFill>
                  <a:prstClr val="white"/>
                </a:solidFill>
                <a:latin typeface="Arial"/>
                <a:cs typeface="Arial"/>
              </a:rPr>
              <a:t>Speed and agility</a:t>
            </a:r>
            <a:r>
              <a:rPr lang="en-US" sz="1600" dirty="0" smtClean="0">
                <a:solidFill>
                  <a:prstClr val="white"/>
                </a:solidFill>
                <a:latin typeface="Arial"/>
                <a:cs typeface="Arial"/>
              </a:rPr>
              <a:t> - Infrastructure in minutes not weeks</a:t>
            </a:r>
          </a:p>
          <a:p>
            <a:pPr marL="285750" indent="-285750" algn="l" defTabSz="457181">
              <a:spcBef>
                <a:spcPts val="600"/>
              </a:spcBef>
              <a:buFont typeface="Arial" pitchFamily="34" charset="0"/>
              <a:buChar char="•"/>
            </a:pPr>
            <a:r>
              <a:rPr lang="en-US" sz="1600" b="1" dirty="0" smtClean="0">
                <a:solidFill>
                  <a:prstClr val="white"/>
                </a:solidFill>
                <a:latin typeface="Arial"/>
                <a:cs typeface="Arial"/>
              </a:rPr>
              <a:t>Focus on business </a:t>
            </a:r>
            <a:r>
              <a:rPr lang="en-US" sz="1600" dirty="0" smtClean="0">
                <a:solidFill>
                  <a:prstClr val="white"/>
                </a:solidFill>
                <a:latin typeface="Arial"/>
                <a:cs typeface="Arial"/>
              </a:rPr>
              <a:t>- Not undifferentiated heavy IT lifting</a:t>
            </a:r>
          </a:p>
          <a:p>
            <a:pPr marL="285750" indent="-285750" algn="l" defTabSz="457181">
              <a:spcBef>
                <a:spcPts val="600"/>
              </a:spcBef>
              <a:buFont typeface="Arial" pitchFamily="34" charset="0"/>
              <a:buChar char="•"/>
            </a:pPr>
            <a:r>
              <a:rPr lang="en-US" sz="1600" b="1" dirty="0" smtClean="0">
                <a:solidFill>
                  <a:prstClr val="white"/>
                </a:solidFill>
                <a:latin typeface="Arial"/>
                <a:cs typeface="Arial"/>
              </a:rPr>
              <a:t>Global Reach</a:t>
            </a:r>
            <a:r>
              <a:rPr lang="en-US" sz="1600" baseline="0" dirty="0" smtClean="0">
                <a:solidFill>
                  <a:prstClr val="white"/>
                </a:solidFill>
                <a:latin typeface="Arial"/>
                <a:cs typeface="Arial"/>
              </a:rPr>
              <a:t> - </a:t>
            </a:r>
            <a:r>
              <a:rPr lang="en-US" sz="1600" dirty="0" smtClean="0">
                <a:solidFill>
                  <a:prstClr val="white"/>
                </a:solidFill>
                <a:latin typeface="Arial"/>
                <a:cs typeface="Arial"/>
              </a:rPr>
              <a:t>Go global in minutes and reach a global audience</a:t>
            </a:r>
          </a:p>
          <a:p>
            <a:pPr marL="0" lvl="0" indent="0">
              <a:buFont typeface="Arial" pitchFamily="34" charset="0"/>
              <a:buNone/>
            </a:pP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CA9092-910C-A543-A775-26E9D0485A8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xmlns="" val="37324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10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an exciting time for consumers of media with many options</a:t>
            </a:r>
          </a:p>
          <a:p>
            <a:pPr marL="171450" lvl="0" indent="-171450">
              <a:buFont typeface="Arial" pitchFamily="34" charset="0"/>
              <a:buChar char="•"/>
            </a:pPr>
            <a:r>
              <a:rPr lang="en-US" sz="1200" b="1" kern="1200" dirty="0" smtClean="0">
                <a:solidFill>
                  <a:schemeClr val="tx1"/>
                </a:solidFill>
                <a:effectLst/>
                <a:latin typeface="+mn-lt"/>
                <a:ea typeface="+mn-ea"/>
                <a:cs typeface="+mn-cs"/>
              </a:rPr>
              <a:t>More content choices for consumers</a:t>
            </a:r>
            <a:r>
              <a:rPr lang="en-US" sz="1200" kern="1200" dirty="0" smtClean="0">
                <a:solidFill>
                  <a:schemeClr val="tx1"/>
                </a:solidFill>
                <a:effectLst/>
                <a:latin typeface="+mn-lt"/>
                <a:ea typeface="+mn-ea"/>
                <a:cs typeface="+mn-cs"/>
              </a:rPr>
              <a:t>: traditional network content, premium/excusive content (HBO, etc.), more coverage of live events (20+ simultaneous Olympic feeds in HD), UGC, and</a:t>
            </a:r>
            <a:r>
              <a:rPr lang="en-US" sz="1200" kern="1200" baseline="0" dirty="0" smtClean="0">
                <a:solidFill>
                  <a:schemeClr val="tx1"/>
                </a:solidFill>
                <a:effectLst/>
                <a:latin typeface="+mn-lt"/>
                <a:ea typeface="+mn-ea"/>
                <a:cs typeface="+mn-cs"/>
              </a:rPr>
              <a:t> so on.</a:t>
            </a:r>
            <a:endParaRPr lang="en-US" sz="1600" kern="1200" dirty="0" smtClean="0">
              <a:solidFill>
                <a:schemeClr val="tx1"/>
              </a:solidFill>
              <a:effectLst/>
              <a:latin typeface="+mn-lt"/>
              <a:ea typeface="+mn-ea"/>
              <a:cs typeface="+mn-cs"/>
            </a:endParaRPr>
          </a:p>
          <a:p>
            <a:pPr marL="171450" lvl="0" indent="-171450">
              <a:buFont typeface="Arial" pitchFamily="34" charset="0"/>
              <a:buChar char="•"/>
            </a:pPr>
            <a:r>
              <a:rPr lang="en-US" sz="1200" b="1" kern="1200" dirty="0" smtClean="0">
                <a:solidFill>
                  <a:schemeClr val="tx1"/>
                </a:solidFill>
                <a:effectLst/>
                <a:latin typeface="+mn-lt"/>
                <a:ea typeface="+mn-ea"/>
                <a:cs typeface="+mn-cs"/>
              </a:rPr>
              <a:t>More devices to consume media</a:t>
            </a:r>
            <a:r>
              <a:rPr lang="en-US" sz="1200" kern="1200" dirty="0" smtClean="0">
                <a:solidFill>
                  <a:schemeClr val="tx1"/>
                </a:solidFill>
                <a:effectLst/>
                <a:latin typeface="+mn-lt"/>
                <a:ea typeface="+mn-ea"/>
                <a:cs typeface="+mn-cs"/>
              </a:rPr>
              <a:t>: Traditional STBs, smart TVs, game consoles, PCs, tablets, smartphones…</a:t>
            </a:r>
            <a:endParaRPr lang="en-US" sz="1600" kern="1200" dirty="0" smtClean="0">
              <a:solidFill>
                <a:schemeClr val="tx1"/>
              </a:solidFill>
              <a:effectLst/>
              <a:latin typeface="+mn-lt"/>
              <a:ea typeface="+mn-ea"/>
              <a:cs typeface="+mn-cs"/>
            </a:endParaRPr>
          </a:p>
          <a:p>
            <a:pPr marL="171450" lvl="0" indent="-171450">
              <a:buFont typeface="Arial" pitchFamily="34" charset="0"/>
              <a:buChar char="•"/>
            </a:pPr>
            <a:r>
              <a:rPr lang="en-US" sz="1200" b="1" kern="1200" dirty="0" smtClean="0">
                <a:solidFill>
                  <a:schemeClr val="tx1"/>
                </a:solidFill>
                <a:effectLst/>
                <a:latin typeface="+mn-lt"/>
                <a:ea typeface="+mn-ea"/>
                <a:cs typeface="+mn-cs"/>
              </a:rPr>
              <a:t>Many ways to get the content to devices</a:t>
            </a:r>
            <a:r>
              <a:rPr lang="en-US" sz="1200" kern="1200" dirty="0" smtClean="0">
                <a:solidFill>
                  <a:schemeClr val="tx1"/>
                </a:solidFill>
                <a:effectLst/>
                <a:latin typeface="+mn-lt"/>
                <a:ea typeface="+mn-ea"/>
                <a:cs typeface="+mn-cs"/>
              </a:rPr>
              <a:t>: Broadcast, cable, satellite, OTT, TV Everywhere…</a:t>
            </a:r>
          </a:p>
          <a:p>
            <a:pPr marL="171450" lvl="0" indent="-171450">
              <a:buFont typeface="Arial" pitchFamily="34" charset="0"/>
              <a:buChar char="•"/>
            </a:pPr>
            <a:r>
              <a:rPr lang="en-US" sz="1200" b="1" kern="1200" dirty="0" smtClean="0">
                <a:solidFill>
                  <a:schemeClr val="tx1"/>
                </a:solidFill>
                <a:effectLst/>
                <a:latin typeface="+mn-lt"/>
                <a:ea typeface="+mn-ea"/>
                <a:cs typeface="+mn-cs"/>
              </a:rPr>
              <a:t>New experiences</a:t>
            </a:r>
            <a:r>
              <a:rPr lang="en-US" sz="1200" kern="1200" dirty="0" smtClean="0">
                <a:solidFill>
                  <a:schemeClr val="tx1"/>
                </a:solidFill>
                <a:effectLst/>
                <a:latin typeface="+mn-lt"/>
                <a:ea typeface="+mn-ea"/>
                <a:cs typeface="+mn-cs"/>
              </a:rPr>
              <a:t>: Second screen, social networking tie-ins, in-app</a:t>
            </a:r>
            <a:r>
              <a:rPr lang="en-US" sz="1200" kern="1200" baseline="0" dirty="0" smtClean="0">
                <a:solidFill>
                  <a:schemeClr val="tx1"/>
                </a:solidFill>
                <a:effectLst/>
                <a:latin typeface="+mn-lt"/>
                <a:ea typeface="+mn-ea"/>
                <a:cs typeface="+mn-cs"/>
              </a:rPr>
              <a:t> purchasing…</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4</a:t>
            </a:fld>
            <a:endParaRPr lang="en-US"/>
          </a:p>
        </p:txBody>
      </p:sp>
    </p:spTree>
    <p:extLst>
      <p:ext uri="{BB962C8B-B14F-4D97-AF65-F5344CB8AC3E}">
        <p14:creationId xmlns:p14="http://schemas.microsoft.com/office/powerpoint/2010/main" xmlns="" val="201950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All of this theoretically adds up to many more monetization opportunities for the media industry</a:t>
            </a:r>
          </a:p>
          <a:p>
            <a:pPr marL="171450" lvl="0" indent="-171450">
              <a:buFont typeface="Arial" pitchFamily="34" charset="0"/>
              <a:buChar char="•"/>
            </a:pPr>
            <a:r>
              <a:rPr lang="en-US" sz="1200" kern="1200" dirty="0" smtClean="0">
                <a:solidFill>
                  <a:schemeClr val="tx1"/>
                </a:solidFill>
                <a:effectLst/>
                <a:latin typeface="+mn-lt"/>
                <a:ea typeface="+mn-ea"/>
                <a:cs typeface="+mn-cs"/>
              </a:rPr>
              <a:t>But how do you capitalize</a:t>
            </a:r>
            <a:r>
              <a:rPr lang="en-US" sz="1200" kern="1200" baseline="0" dirty="0" smtClean="0">
                <a:solidFill>
                  <a:schemeClr val="tx1"/>
                </a:solidFill>
                <a:effectLst/>
                <a:latin typeface="+mn-lt"/>
                <a:ea typeface="+mn-ea"/>
                <a:cs typeface="+mn-cs"/>
              </a:rPr>
              <a:t> on the opportunity?</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5</a:t>
            </a:fld>
            <a:endParaRPr lang="en-US"/>
          </a:p>
        </p:txBody>
      </p:sp>
    </p:spTree>
    <p:extLst>
      <p:ext uri="{BB962C8B-B14F-4D97-AF65-F5344CB8AC3E}">
        <p14:creationId xmlns:p14="http://schemas.microsoft.com/office/powerpoint/2010/main" xmlns="" val="19679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10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often hear the refrain of “Content anytime, anywhere, on any device”, but rarely do we hear anyone talk about what it takes to make that happen so today I’m going to talk about some of the things you’ll need to consider and how the cloud is being adopted to address</a:t>
            </a:r>
            <a:r>
              <a:rPr lang="en-US" sz="1200" kern="1200" baseline="0" dirty="0" smtClean="0">
                <a:solidFill>
                  <a:schemeClr val="tx1"/>
                </a:solidFill>
                <a:effectLst/>
                <a:latin typeface="+mn-lt"/>
                <a:ea typeface="+mn-ea"/>
                <a:cs typeface="+mn-cs"/>
              </a:rPr>
              <a:t> these use cases</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6</a:t>
            </a:fld>
            <a:endParaRPr lang="en-US"/>
          </a:p>
        </p:txBody>
      </p:sp>
    </p:spTree>
    <p:extLst>
      <p:ext uri="{BB962C8B-B14F-4D97-AF65-F5344CB8AC3E}">
        <p14:creationId xmlns:p14="http://schemas.microsoft.com/office/powerpoint/2010/main" xmlns="" val="355550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with all of those consumer options comes a lot of complexity. </a:t>
            </a:r>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7</a:t>
            </a:fld>
            <a:endParaRPr lang="en-US"/>
          </a:p>
        </p:txBody>
      </p:sp>
    </p:spTree>
    <p:extLst>
      <p:ext uri="{BB962C8B-B14F-4D97-AF65-F5344CB8AC3E}">
        <p14:creationId xmlns:p14="http://schemas.microsoft.com/office/powerpoint/2010/main" xmlns="" val="131685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Arial" pitchFamily="34" charset="0"/>
              <a:buNone/>
            </a:pPr>
            <a:r>
              <a:rPr lang="en-US" sz="1200" b="0" kern="1200" dirty="0" smtClean="0">
                <a:solidFill>
                  <a:schemeClr val="tx1"/>
                </a:solidFill>
                <a:effectLst/>
                <a:latin typeface="+mn-lt"/>
                <a:ea typeface="+mn-ea"/>
                <a:cs typeface="+mn-cs"/>
              </a:rPr>
              <a:t>Going back to our list,</a:t>
            </a:r>
            <a:r>
              <a:rPr lang="en-US" sz="1200" b="0" kern="1200" baseline="0" dirty="0" smtClean="0">
                <a:solidFill>
                  <a:schemeClr val="tx1"/>
                </a:solidFill>
                <a:effectLst/>
                <a:latin typeface="+mn-lt"/>
                <a:ea typeface="+mn-ea"/>
                <a:cs typeface="+mn-cs"/>
              </a:rPr>
              <a:t> how do you deal with all of that complexity? Let’s dig into each of the these…</a:t>
            </a:r>
          </a:p>
          <a:p>
            <a:pPr marL="0" lvl="0" indent="0">
              <a:buFont typeface="Arial" pitchFamily="34" charset="0"/>
              <a:buNone/>
            </a:pPr>
            <a:endParaRPr lang="en-US" sz="1200" b="0" kern="1200" dirty="0" smtClean="0">
              <a:solidFill>
                <a:schemeClr val="tx1"/>
              </a:solidFill>
              <a:effectLst/>
              <a:latin typeface="+mn-lt"/>
              <a:ea typeface="+mn-ea"/>
              <a:cs typeface="+mn-cs"/>
            </a:endParaRPr>
          </a:p>
          <a:p>
            <a:pPr marL="171450" lvl="0" indent="-171450">
              <a:buFont typeface="Arial" pitchFamily="34" charset="0"/>
              <a:buChar char="•"/>
            </a:pPr>
            <a:r>
              <a:rPr lang="en-US" sz="1200" b="1" kern="1200" dirty="0" smtClean="0">
                <a:solidFill>
                  <a:schemeClr val="tx1"/>
                </a:solidFill>
                <a:effectLst/>
                <a:latin typeface="+mn-lt"/>
                <a:ea typeface="+mn-ea"/>
                <a:cs typeface="+mn-cs"/>
              </a:rPr>
              <a:t>There is an exponential growth in content</a:t>
            </a:r>
            <a:r>
              <a:rPr lang="en-US" sz="1200" b="0" kern="1200" baseline="0" dirty="0" smtClean="0">
                <a:solidFill>
                  <a:schemeClr val="tx1"/>
                </a:solidFill>
                <a:effectLst/>
                <a:latin typeface="+mn-lt"/>
                <a:ea typeface="+mn-ea"/>
                <a:cs typeface="+mn-cs"/>
              </a:rPr>
              <a:t> meaning</a:t>
            </a:r>
            <a:r>
              <a:rPr lang="en-US" sz="1200" kern="1200" dirty="0" smtClean="0">
                <a:solidFill>
                  <a:schemeClr val="tx1"/>
                </a:solidFill>
                <a:effectLst/>
                <a:latin typeface="+mn-lt"/>
                <a:ea typeface="+mn-ea"/>
                <a:cs typeface="+mn-cs"/>
              </a:rPr>
              <a:t> more content and larger content such</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HD, 3D, 4K</a:t>
            </a:r>
            <a:r>
              <a:rPr lang="en-US" sz="1200" kern="1200" baseline="0" dirty="0" smtClean="0">
                <a:solidFill>
                  <a:schemeClr val="tx1"/>
                </a:solidFill>
                <a:effectLst/>
                <a:latin typeface="+mn-lt"/>
                <a:ea typeface="+mn-ea"/>
                <a:cs typeface="+mn-cs"/>
              </a:rPr>
              <a:t> and so on.</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For that you need </a:t>
            </a:r>
            <a:r>
              <a:rPr lang="en-US" sz="1200" u="sng" kern="1200" dirty="0" smtClean="0">
                <a:solidFill>
                  <a:schemeClr val="tx1"/>
                </a:solidFill>
                <a:effectLst/>
                <a:latin typeface="+mn-lt"/>
                <a:ea typeface="+mn-ea"/>
                <a:cs typeface="+mn-cs"/>
              </a:rPr>
              <a:t>scalable, tiered storage</a:t>
            </a:r>
            <a:r>
              <a:rPr lang="en-US" sz="1200" kern="1200" dirty="0" smtClean="0">
                <a:solidFill>
                  <a:schemeClr val="tx1"/>
                </a:solidFill>
                <a:effectLst/>
                <a:latin typeface="+mn-lt"/>
                <a:ea typeface="+mn-ea"/>
                <a:cs typeface="+mn-cs"/>
              </a:rPr>
              <a:t> for current catalog, back catalog, and archive. You need ways to manage across those tiers to promote and demote content in order to take advantage of monetization opportunities. </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b="1" kern="1200" dirty="0" smtClean="0">
                <a:solidFill>
                  <a:schemeClr val="tx1"/>
                </a:solidFill>
                <a:effectLst/>
                <a:latin typeface="+mn-lt"/>
                <a:ea typeface="+mn-ea"/>
                <a:cs typeface="+mn-cs"/>
              </a:rPr>
              <a:t>[optional e</a:t>
            </a:r>
            <a:r>
              <a:rPr lang="en-US" sz="1200" b="1" kern="1200" baseline="0" dirty="0" smtClean="0">
                <a:solidFill>
                  <a:schemeClr val="tx1"/>
                </a:solidFill>
                <a:effectLst/>
                <a:latin typeface="+mn-lt"/>
                <a:ea typeface="+mn-ea"/>
                <a:cs typeface="+mn-cs"/>
              </a:rPr>
              <a:t>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LTO/DLT tape used for archive</a:t>
            </a:r>
            <a:r>
              <a:rPr lang="en-US" sz="1200" kern="1200" baseline="0" dirty="0" smtClean="0">
                <a:solidFill>
                  <a:schemeClr val="tx1"/>
                </a:solidFill>
                <a:effectLst/>
                <a:latin typeface="+mn-lt"/>
                <a:ea typeface="+mn-ea"/>
                <a:cs typeface="+mn-cs"/>
              </a:rPr>
              <a:t> traditionally </a:t>
            </a:r>
            <a:r>
              <a:rPr lang="en-US" sz="1200" kern="1200" dirty="0" smtClean="0">
                <a:solidFill>
                  <a:schemeClr val="tx1"/>
                </a:solidFill>
                <a:effectLst/>
                <a:latin typeface="+mn-lt"/>
                <a:ea typeface="+mn-ea"/>
                <a:cs typeface="+mn-cs"/>
              </a:rPr>
              <a:t>has long retrieval times (use example of famous actor in the news – how do you quickly retrieve and offer content while the story is still relevant). </a:t>
            </a:r>
            <a:endParaRPr lang="en-US" sz="1600" kern="1200" dirty="0" smtClean="0">
              <a:solidFill>
                <a:schemeClr val="tx1"/>
              </a:solidFill>
              <a:effectLst/>
              <a:latin typeface="+mn-lt"/>
              <a:ea typeface="+mn-ea"/>
              <a:cs typeface="+mn-cs"/>
            </a:endParaRPr>
          </a:p>
          <a:p>
            <a:pPr marL="1524638" lvl="3" indent="-171450">
              <a:buFont typeface="Arial" pitchFamily="34" charset="0"/>
              <a:buChar char="•"/>
            </a:pPr>
            <a:r>
              <a:rPr lang="en-US" sz="1200" kern="1200" dirty="0" smtClean="0">
                <a:solidFill>
                  <a:schemeClr val="tx1"/>
                </a:solidFill>
                <a:effectLst/>
                <a:latin typeface="+mn-lt"/>
                <a:ea typeface="+mn-ea"/>
                <a:cs typeface="+mn-cs"/>
              </a:rPr>
              <a:t>Don’t make this a sales pitch, but mention that Amazon Glacier cloud based archive storage provides much better SLAs and is disruptively inexpensive.</a:t>
            </a:r>
            <a:endParaRPr lang="en-US" sz="1600" kern="1200" dirty="0" smtClean="0">
              <a:solidFill>
                <a:schemeClr val="tx1"/>
              </a:solidFill>
              <a:effectLst/>
              <a:latin typeface="+mn-lt"/>
              <a:ea typeface="+mn-ea"/>
              <a:cs typeface="+mn-cs"/>
            </a:endParaRPr>
          </a:p>
          <a:p>
            <a:pPr marL="622497" lvl="1" indent="-171450">
              <a:buFont typeface="Arial" pitchFamily="34" charset="0"/>
              <a:buChar char="•"/>
            </a:pPr>
            <a:r>
              <a:rPr lang="en-US" sz="1200" kern="1200" dirty="0" smtClean="0">
                <a:solidFill>
                  <a:schemeClr val="tx1"/>
                </a:solidFill>
                <a:effectLst/>
                <a:latin typeface="+mn-lt"/>
                <a:ea typeface="+mn-ea"/>
                <a:cs typeface="+mn-cs"/>
              </a:rPr>
              <a:t>But while cloud storage may make a lot of sense, how do you get that content into the cloud quickly and cost</a:t>
            </a:r>
            <a:r>
              <a:rPr lang="en-US" sz="1200" kern="1200" baseline="0" dirty="0" smtClean="0">
                <a:solidFill>
                  <a:schemeClr val="tx1"/>
                </a:solidFill>
                <a:effectLst/>
                <a:latin typeface="+mn-lt"/>
                <a:ea typeface="+mn-ea"/>
                <a:cs typeface="+mn-cs"/>
              </a:rPr>
              <a:t> effectively</a:t>
            </a:r>
            <a:r>
              <a:rPr lang="en-US" sz="1200" kern="1200" dirty="0" smtClean="0">
                <a:solidFill>
                  <a:schemeClr val="tx1"/>
                </a:solidFill>
                <a:effectLst/>
                <a:latin typeface="+mn-lt"/>
                <a:ea typeface="+mn-ea"/>
                <a:cs typeface="+mn-cs"/>
              </a:rPr>
              <a:t>? For many of the big media customers their libraries would literally take months to transfer over the internet</a:t>
            </a:r>
            <a:endParaRPr lang="en-US" sz="1600" kern="1200" dirty="0" smtClean="0">
              <a:solidFill>
                <a:schemeClr val="tx1"/>
              </a:solidFill>
              <a:effectLst/>
              <a:latin typeface="+mn-lt"/>
              <a:ea typeface="+mn-ea"/>
              <a:cs typeface="+mn-cs"/>
            </a:endParaRPr>
          </a:p>
          <a:p>
            <a:pPr marL="1073569" lvl="2" indent="-171450">
              <a:buFont typeface="Arial" pitchFamily="34" charset="0"/>
              <a:buChar char="•"/>
            </a:pPr>
            <a:r>
              <a:rPr lang="en-US" sz="1200" kern="1200" dirty="0" smtClean="0">
                <a:solidFill>
                  <a:schemeClr val="tx1"/>
                </a:solidFill>
                <a:effectLst/>
                <a:latin typeface="+mn-lt"/>
                <a:ea typeface="+mn-ea"/>
                <a:cs typeface="+mn-cs"/>
              </a:rPr>
              <a:t>There are software solutions like Aspera and </a:t>
            </a:r>
            <a:r>
              <a:rPr lang="en-US" sz="1200" kern="1200" dirty="0" err="1" smtClean="0">
                <a:solidFill>
                  <a:schemeClr val="tx1"/>
                </a:solidFill>
                <a:effectLst/>
                <a:latin typeface="+mn-lt"/>
                <a:ea typeface="+mn-ea"/>
                <a:cs typeface="+mn-cs"/>
              </a:rPr>
              <a:t>Signiant</a:t>
            </a:r>
            <a:r>
              <a:rPr lang="en-US" sz="1200" kern="1200" dirty="0" smtClean="0">
                <a:solidFill>
                  <a:schemeClr val="tx1"/>
                </a:solidFill>
                <a:effectLst/>
                <a:latin typeface="+mn-lt"/>
                <a:ea typeface="+mn-ea"/>
                <a:cs typeface="+mn-cs"/>
              </a:rPr>
              <a:t> which can greatly speed up your transfer times, but you may also</a:t>
            </a:r>
            <a:r>
              <a:rPr lang="en-US" sz="1200" kern="1200" baseline="0" dirty="0" smtClean="0">
                <a:solidFill>
                  <a:schemeClr val="tx1"/>
                </a:solidFill>
                <a:effectLst/>
                <a:latin typeface="+mn-lt"/>
                <a:ea typeface="+mn-ea"/>
                <a:cs typeface="+mn-cs"/>
              </a:rPr>
              <a:t> want to ship </a:t>
            </a:r>
            <a:r>
              <a:rPr lang="en-US" sz="1200" kern="1200" dirty="0" smtClean="0">
                <a:solidFill>
                  <a:schemeClr val="tx1"/>
                </a:solidFill>
                <a:effectLst/>
                <a:latin typeface="+mn-lt"/>
                <a:ea typeface="+mn-ea"/>
                <a:cs typeface="+mn-cs"/>
              </a:rPr>
              <a:t>physical hard drives or have direct fiber connectivity at convenient peering points</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9900B-8C03-CA4E-851F-FCC5159C9D2D}" type="slidenum">
              <a:rPr lang="en-US" smtClean="0"/>
              <a:pPr/>
              <a:t>8</a:t>
            </a:fld>
            <a:endParaRPr lang="en-US"/>
          </a:p>
        </p:txBody>
      </p:sp>
    </p:spTree>
    <p:extLst>
      <p:ext uri="{BB962C8B-B14F-4D97-AF65-F5344CB8AC3E}">
        <p14:creationId xmlns:p14="http://schemas.microsoft.com/office/powerpoint/2010/main" xmlns="" val="201950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Key Trend</a:t>
            </a:r>
            <a:r>
              <a:rPr lang="en-US" sz="1200" kern="1200" dirty="0" smtClean="0">
                <a:solidFill>
                  <a:schemeClr val="tx1"/>
                </a:solidFill>
                <a:effectLst/>
                <a:latin typeface="+mn-lt"/>
                <a:ea typeface="+mn-ea"/>
                <a:cs typeface="+mn-cs"/>
              </a:rPr>
              <a:t>: More content</a:t>
            </a:r>
            <a:r>
              <a:rPr lang="en-US" sz="1200" kern="1200" baseline="0" dirty="0" smtClean="0">
                <a:solidFill>
                  <a:schemeClr val="tx1"/>
                </a:solidFill>
                <a:effectLst/>
                <a:latin typeface="+mn-lt"/>
                <a:ea typeface="+mn-ea"/>
                <a:cs typeface="+mn-cs"/>
              </a:rPr>
              <a:t> and larger content formats leads to ever increasing </a:t>
            </a:r>
            <a:r>
              <a:rPr lang="en-US" sz="1200" kern="1200" dirty="0" smtClean="0">
                <a:solidFill>
                  <a:schemeClr val="tx1"/>
                </a:solidFill>
                <a:effectLst/>
                <a:latin typeface="+mn-lt"/>
                <a:ea typeface="+mn-ea"/>
                <a:cs typeface="+mn-cs"/>
              </a:rPr>
              <a:t>storage requirements. </a:t>
            </a:r>
          </a:p>
          <a:p>
            <a:pPr marL="171450" marR="0" lvl="0"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effectLst/>
                <a:latin typeface="+mn-lt"/>
                <a:ea typeface="+mn-ea"/>
                <a:cs typeface="+mn-cs"/>
              </a:rPr>
              <a:t>Now while that probably isn’t a surprise to anyone, the </a:t>
            </a:r>
            <a:r>
              <a:rPr lang="en-US" sz="1200" b="1" kern="1200" baseline="0" dirty="0" smtClean="0">
                <a:solidFill>
                  <a:schemeClr val="tx1"/>
                </a:solidFill>
                <a:effectLst/>
                <a:latin typeface="+mn-lt"/>
                <a:ea typeface="+mn-ea"/>
                <a:cs typeface="+mn-cs"/>
              </a:rPr>
              <a:t>implication </a:t>
            </a:r>
            <a:r>
              <a:rPr lang="en-US" sz="1200" b="0" kern="1200" baseline="0" dirty="0" smtClean="0">
                <a:solidFill>
                  <a:schemeClr val="tx1"/>
                </a:solidFill>
                <a:effectLst/>
                <a:latin typeface="+mn-lt"/>
                <a:ea typeface="+mn-ea"/>
                <a:cs typeface="+mn-cs"/>
              </a:rPr>
              <a:t>is that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m</a:t>
            </a:r>
            <a:r>
              <a:rPr lang="en-US" sz="1200" dirty="0" smtClean="0"/>
              <a:t>anaging storage is expensive and complex; the cloud shifts capital expenditures to operating expenses, thereby freeing resources</a:t>
            </a:r>
          </a:p>
          <a:p>
            <a:pPr marL="622497" lvl="1" indent="-171450">
              <a:buFont typeface="Arial" pitchFamily="34" charset="0"/>
              <a:buChar char="•"/>
            </a:pPr>
            <a:r>
              <a:rPr lang="en-US" sz="1200" kern="1200" baseline="0" dirty="0" smtClean="0">
                <a:solidFill>
                  <a:schemeClr val="tx1"/>
                </a:solidFill>
                <a:effectLst/>
                <a:latin typeface="+mn-lt"/>
                <a:ea typeface="+mn-ea"/>
                <a:cs typeface="+mn-cs"/>
              </a:rPr>
              <a:t>But let’s talk about what happens after you’ve decided to move to cloud based storage</a:t>
            </a:r>
          </a:p>
          <a:p>
            <a:pPr marL="1073569" lvl="2" indent="-171450">
              <a:buFont typeface="Arial" pitchFamily="34" charset="0"/>
              <a:buChar char="•"/>
            </a:pPr>
            <a:r>
              <a:rPr lang="en-US" sz="1200" kern="1200" baseline="0" dirty="0" smtClean="0">
                <a:solidFill>
                  <a:schemeClr val="tx1"/>
                </a:solidFill>
                <a:effectLst/>
                <a:latin typeface="+mn-lt"/>
                <a:ea typeface="+mn-ea"/>
                <a:cs typeface="+mn-cs"/>
              </a:rPr>
              <a:t>First, l</a:t>
            </a:r>
            <a:r>
              <a:rPr lang="en-US" sz="1200" kern="1200" dirty="0" smtClean="0">
                <a:solidFill>
                  <a:schemeClr val="tx1"/>
                </a:solidFill>
                <a:effectLst/>
                <a:latin typeface="+mn-lt"/>
                <a:ea typeface="+mn-ea"/>
                <a:cs typeface="+mn-cs"/>
              </a:rPr>
              <a:t>arge content libraries are traditionally slow and costly to move, so once content owners select a cloud platform to store their content, it will probably live there for a long time. This means that ingest/storage is likely the first and biggest decision that media companies will make in selecting a cloud provider. </a:t>
            </a:r>
          </a:p>
          <a:p>
            <a:pPr marL="1073569" lvl="2" indent="-171450">
              <a:buFont typeface="Arial" pitchFamily="34" charset="0"/>
              <a:buChar char="•"/>
            </a:pPr>
            <a:r>
              <a:rPr lang="en-US" sz="1200" kern="1200" dirty="0" smtClean="0">
                <a:solidFill>
                  <a:schemeClr val="tx1"/>
                </a:solidFill>
                <a:effectLst/>
                <a:latin typeface="+mn-lt"/>
                <a:ea typeface="+mn-ea"/>
                <a:cs typeface="+mn-cs"/>
              </a:rPr>
              <a:t>You need to look at what you have to do with the content. If you need to still ship it around then you’ve lost -  you should place it into a service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surrounded by all the technology you need to transform the content into a </a:t>
            </a:r>
            <a:r>
              <a:rPr lang="en-US" sz="1200" kern="1200" dirty="0" err="1" smtClean="0">
                <a:solidFill>
                  <a:schemeClr val="tx1"/>
                </a:solidFill>
                <a:effectLst/>
                <a:latin typeface="+mn-lt"/>
                <a:ea typeface="+mn-ea"/>
                <a:cs typeface="+mn-cs"/>
              </a:rPr>
              <a:t>monetizable</a:t>
            </a:r>
            <a:r>
              <a:rPr lang="en-US" sz="1200" kern="1200" dirty="0" smtClean="0">
                <a:solidFill>
                  <a:schemeClr val="tx1"/>
                </a:solidFill>
                <a:effectLst/>
                <a:latin typeface="+mn-lt"/>
                <a:ea typeface="+mn-ea"/>
                <a:cs typeface="+mn-cs"/>
              </a:rPr>
              <a:t> asset. This is the</a:t>
            </a:r>
            <a:r>
              <a:rPr lang="en-US" sz="1200" kern="1200" baseline="0" dirty="0" smtClean="0">
                <a:solidFill>
                  <a:schemeClr val="tx1"/>
                </a:solidFill>
                <a:effectLst/>
                <a:latin typeface="+mn-lt"/>
                <a:ea typeface="+mn-ea"/>
                <a:cs typeface="+mn-cs"/>
              </a:rPr>
              <a:t> concept of content gravity.</a:t>
            </a:r>
          </a:p>
          <a:p>
            <a:pPr marL="1524638" marR="0" lvl="3" indent="-171450" algn="l" defTabSz="451047"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bg1"/>
                </a:solidFill>
              </a:rPr>
              <a:t>From that we will see</a:t>
            </a:r>
            <a:r>
              <a:rPr lang="en-US" sz="1200" baseline="0" dirty="0" smtClean="0">
                <a:solidFill>
                  <a:schemeClr val="bg1"/>
                </a:solidFill>
              </a:rPr>
              <a:t> that decisions around s</a:t>
            </a:r>
            <a:r>
              <a:rPr lang="en-US" sz="1200" dirty="0" smtClean="0">
                <a:solidFill>
                  <a:schemeClr val="bg1"/>
                </a:solidFill>
              </a:rPr>
              <a:t>torage requirements will drive the ecosystem – 3</a:t>
            </a:r>
            <a:r>
              <a:rPr lang="en-US" sz="1200" baseline="30000" dirty="0" smtClean="0">
                <a:solidFill>
                  <a:schemeClr val="bg1"/>
                </a:solidFill>
              </a:rPr>
              <a:t>rd</a:t>
            </a:r>
            <a:r>
              <a:rPr lang="en-US" sz="1200" dirty="0" smtClean="0">
                <a:solidFill>
                  <a:schemeClr val="bg1"/>
                </a:solidFill>
              </a:rPr>
              <a:t> party solution providers will flock to the platform where the content lives so they can participate in the value chain. The partner ecosystem</a:t>
            </a:r>
            <a:r>
              <a:rPr lang="en-US" sz="1200" baseline="0" dirty="0" smtClean="0">
                <a:solidFill>
                  <a:schemeClr val="bg1"/>
                </a:solidFill>
              </a:rPr>
              <a:t> is a critical consideration in selecting a cloud provider.</a:t>
            </a:r>
            <a:endParaRPr lang="en-US" sz="1200" b="1" dirty="0" smtClean="0">
              <a:solidFill>
                <a:schemeClr val="accent6"/>
              </a:solidFill>
            </a:endParaRPr>
          </a:p>
          <a:p>
            <a:pPr marL="1524638" lvl="3" indent="-171450">
              <a:buFont typeface="Arial" pitchFamily="34" charset="0"/>
              <a:buChar char="•"/>
            </a:pPr>
            <a:r>
              <a:rPr lang="en-US" sz="1200" kern="1200" dirty="0" smtClean="0">
                <a:solidFill>
                  <a:schemeClr val="tx1"/>
                </a:solidFill>
                <a:effectLst/>
                <a:latin typeface="+mn-lt"/>
                <a:ea typeface="+mn-ea"/>
                <a:cs typeface="+mn-cs"/>
              </a:rPr>
              <a:t>Over time this will lead to content access instead of content transfer, thereby</a:t>
            </a:r>
            <a:r>
              <a:rPr lang="en-US" sz="1200" kern="1200" baseline="0" dirty="0" smtClean="0">
                <a:solidFill>
                  <a:schemeClr val="tx1"/>
                </a:solidFill>
                <a:effectLst/>
                <a:latin typeface="+mn-lt"/>
                <a:ea typeface="+mn-ea"/>
                <a:cs typeface="+mn-cs"/>
              </a:rPr>
              <a:t> creating a network effect and collapsing cost structures, which leads to higher margins</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9900B-8C03-CA4E-851F-FCC5159C9D2D}" type="slidenum">
              <a:rPr lang="en-US" smtClean="0"/>
              <a:pPr/>
              <a:t>9</a:t>
            </a:fld>
            <a:endParaRPr lang="en-US"/>
          </a:p>
        </p:txBody>
      </p:sp>
    </p:spTree>
    <p:extLst>
      <p:ext uri="{BB962C8B-B14F-4D97-AF65-F5344CB8AC3E}">
        <p14:creationId xmlns:p14="http://schemas.microsoft.com/office/powerpoint/2010/main" xmlns="" val="110541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4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120" indent="0" algn="ctr">
              <a:buNone/>
              <a:defRPr>
                <a:solidFill>
                  <a:schemeClr val="tx1">
                    <a:tint val="75000"/>
                  </a:schemeClr>
                </a:solidFill>
              </a:defRPr>
            </a:lvl2pPr>
            <a:lvl3pPr marL="684242" indent="0" algn="ctr">
              <a:buNone/>
              <a:defRPr>
                <a:solidFill>
                  <a:schemeClr val="tx1">
                    <a:tint val="75000"/>
                  </a:schemeClr>
                </a:solidFill>
              </a:defRPr>
            </a:lvl3pPr>
            <a:lvl4pPr marL="1026357" indent="0" algn="ctr">
              <a:buNone/>
              <a:defRPr>
                <a:solidFill>
                  <a:schemeClr val="tx1">
                    <a:tint val="75000"/>
                  </a:schemeClr>
                </a:solidFill>
              </a:defRPr>
            </a:lvl4pPr>
            <a:lvl5pPr marL="1368485" indent="0" algn="ctr">
              <a:buNone/>
              <a:defRPr>
                <a:solidFill>
                  <a:schemeClr val="tx1">
                    <a:tint val="75000"/>
                  </a:schemeClr>
                </a:solidFill>
              </a:defRPr>
            </a:lvl5pPr>
            <a:lvl6pPr marL="1710602" indent="0" algn="ctr">
              <a:buNone/>
              <a:defRPr>
                <a:solidFill>
                  <a:schemeClr val="tx1">
                    <a:tint val="75000"/>
                  </a:schemeClr>
                </a:solidFill>
              </a:defRPr>
            </a:lvl6pPr>
            <a:lvl7pPr marL="2052721" indent="0" algn="ctr">
              <a:buNone/>
              <a:defRPr>
                <a:solidFill>
                  <a:schemeClr val="tx1">
                    <a:tint val="75000"/>
                  </a:schemeClr>
                </a:solidFill>
              </a:defRPr>
            </a:lvl7pPr>
            <a:lvl8pPr marL="2394842" indent="0" algn="ctr">
              <a:buNone/>
              <a:defRPr>
                <a:solidFill>
                  <a:schemeClr val="tx1">
                    <a:tint val="75000"/>
                  </a:schemeClr>
                </a:solidFill>
              </a:defRPr>
            </a:lvl8pPr>
            <a:lvl9pPr marL="27369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84073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4027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6034"/>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4"/>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6939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4327"/>
            <a:ext cx="7772400" cy="1102519"/>
          </a:xfrm>
        </p:spPr>
        <p:txBody>
          <a:bodyPr>
            <a:normAutofit/>
          </a:bodyPr>
          <a:lstStyle>
            <a:lvl1pPr>
              <a:defRPr sz="3000"/>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100">
                <a:solidFill>
                  <a:schemeClr val="tx1"/>
                </a:solidFill>
              </a:defRPr>
            </a:lvl1pPr>
            <a:lvl2pPr marL="342885" indent="0" algn="ctr">
              <a:buNone/>
              <a:defRPr>
                <a:solidFill>
                  <a:schemeClr val="tx1">
                    <a:tint val="75000"/>
                  </a:schemeClr>
                </a:solidFill>
              </a:defRPr>
            </a:lvl2pPr>
            <a:lvl3pPr marL="685770" indent="0" algn="ctr">
              <a:buNone/>
              <a:defRPr>
                <a:solidFill>
                  <a:schemeClr val="tx1">
                    <a:tint val="75000"/>
                  </a:schemeClr>
                </a:solidFill>
              </a:defRPr>
            </a:lvl3pPr>
            <a:lvl4pPr marL="1028655" indent="0" algn="ctr">
              <a:buNone/>
              <a:defRPr>
                <a:solidFill>
                  <a:schemeClr val="tx1">
                    <a:tint val="75000"/>
                  </a:schemeClr>
                </a:solidFill>
              </a:defRPr>
            </a:lvl4pPr>
            <a:lvl5pPr marL="1371540" indent="0" algn="ctr">
              <a:buNone/>
              <a:defRPr>
                <a:solidFill>
                  <a:schemeClr val="tx1">
                    <a:tint val="75000"/>
                  </a:schemeClr>
                </a:solidFill>
              </a:defRPr>
            </a:lvl5pPr>
            <a:lvl6pPr marL="1714425" indent="0" algn="ctr">
              <a:buNone/>
              <a:defRPr>
                <a:solidFill>
                  <a:schemeClr val="tx1">
                    <a:tint val="75000"/>
                  </a:schemeClr>
                </a:solidFill>
              </a:defRPr>
            </a:lvl6pPr>
            <a:lvl7pPr marL="2057310" indent="0" algn="ctr">
              <a:buNone/>
              <a:defRPr>
                <a:solidFill>
                  <a:schemeClr val="tx1">
                    <a:tint val="75000"/>
                  </a:schemeClr>
                </a:solidFill>
              </a:defRPr>
            </a:lvl7pPr>
            <a:lvl8pPr marL="2400195" indent="0" algn="ctr">
              <a:buNone/>
              <a:defRPr>
                <a:solidFill>
                  <a:schemeClr val="tx1">
                    <a:tint val="75000"/>
                  </a:schemeClr>
                </a:solidFill>
              </a:defRPr>
            </a:lvl8pPr>
            <a:lvl9pPr marL="2743080" indent="0" algn="ctr">
              <a:buNone/>
              <a:defRPr>
                <a:solidFill>
                  <a:schemeClr val="tx1">
                    <a:tint val="75000"/>
                  </a:schemeClr>
                </a:solidFill>
              </a:defRPr>
            </a:lvl9pPr>
          </a:lstStyle>
          <a:p>
            <a:r>
              <a:rPr lang="en-US" smtClean="0"/>
              <a:t>Click to edit Master subtitle style</a:t>
            </a:r>
            <a:endParaRPr lang="en-US" dirty="0"/>
          </a:p>
        </p:txBody>
      </p:sp>
      <p:grpSp>
        <p:nvGrpSpPr>
          <p:cNvPr id="7" name="Group 6"/>
          <p:cNvGrpSpPr/>
          <p:nvPr userDrawn="1"/>
        </p:nvGrpSpPr>
        <p:grpSpPr>
          <a:xfrm>
            <a:off x="4198383" y="2662013"/>
            <a:ext cx="700743" cy="69913"/>
            <a:chOff x="1771122" y="4897879"/>
            <a:chExt cx="700743" cy="93217"/>
          </a:xfrm>
        </p:grpSpPr>
        <p:sp>
          <p:nvSpPr>
            <p:cNvPr id="8" name="Oval 7"/>
            <p:cNvSpPr/>
            <p:nvPr/>
          </p:nvSpPr>
          <p:spPr>
            <a:xfrm>
              <a:off x="1771122"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5"/>
              <a:endParaRPr lang="en-US" sz="1400" dirty="0">
                <a:solidFill>
                  <a:prstClr val="white"/>
                </a:solidFill>
                <a:latin typeface="Calibri"/>
                <a:cs typeface="Calibri"/>
              </a:endParaRPr>
            </a:p>
          </p:txBody>
        </p:sp>
        <p:sp>
          <p:nvSpPr>
            <p:cNvPr id="9" name="Oval 8"/>
            <p:cNvSpPr/>
            <p:nvPr/>
          </p:nvSpPr>
          <p:spPr>
            <a:xfrm>
              <a:off x="1973631"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5"/>
              <a:endParaRPr lang="en-US" sz="1400" dirty="0">
                <a:solidFill>
                  <a:prstClr val="white"/>
                </a:solidFill>
                <a:latin typeface="Calibri"/>
                <a:cs typeface="Calibri"/>
              </a:endParaRPr>
            </a:p>
          </p:txBody>
        </p:sp>
        <p:sp>
          <p:nvSpPr>
            <p:cNvPr id="10" name="Oval 9"/>
            <p:cNvSpPr/>
            <p:nvPr/>
          </p:nvSpPr>
          <p:spPr>
            <a:xfrm>
              <a:off x="2176140"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5"/>
              <a:endParaRPr lang="en-US" sz="1400" dirty="0">
                <a:solidFill>
                  <a:prstClr val="white"/>
                </a:solidFill>
                <a:latin typeface="Calibri"/>
                <a:cs typeface="Calibri"/>
              </a:endParaRPr>
            </a:p>
          </p:txBody>
        </p:sp>
        <p:sp>
          <p:nvSpPr>
            <p:cNvPr id="11" name="Oval 10"/>
            <p:cNvSpPr/>
            <p:nvPr/>
          </p:nvSpPr>
          <p:spPr>
            <a:xfrm>
              <a:off x="2378648"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5"/>
              <a:endParaRPr lang="en-US" sz="1400" dirty="0">
                <a:solidFill>
                  <a:prstClr val="white"/>
                </a:solidFill>
                <a:latin typeface="Calibri"/>
                <a:cs typeface="Calibri"/>
              </a:endParaRPr>
            </a:p>
          </p:txBody>
        </p:sp>
      </p:grpSp>
      <p:pic>
        <p:nvPicPr>
          <p:cNvPr id="12" name="Picture 1" descr="sm_aws.pn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7315200" y="4572030"/>
            <a:ext cx="1600200" cy="44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683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7669"/>
            <a:ext cx="8229600" cy="38511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87" y="159258"/>
            <a:ext cx="6593218" cy="53376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800" dirty="0">
              <a:solidFill>
                <a:prstClr val="white"/>
              </a:solidFill>
              <a:latin typeface="Calibri"/>
            </a:endParaRPr>
          </a:p>
        </p:txBody>
      </p:sp>
      <p:sp>
        <p:nvSpPr>
          <p:cNvPr id="2" name="Title 1"/>
          <p:cNvSpPr>
            <a:spLocks noGrp="1"/>
          </p:cNvSpPr>
          <p:nvPr>
            <p:ph type="title" hasCustomPrompt="1"/>
          </p:nvPr>
        </p:nvSpPr>
        <p:spPr>
          <a:xfrm>
            <a:off x="87" y="159258"/>
            <a:ext cx="6593218" cy="533761"/>
          </a:xfrm>
        </p:spPr>
        <p:txBody>
          <a:bodyPr>
            <a:noAutofit/>
          </a:bodyPr>
          <a:lstStyle>
            <a:lvl1pPr algn="l">
              <a:defRPr sz="3200">
                <a:solidFill>
                  <a:schemeClr val="bg1"/>
                </a:solidFill>
              </a:defRPr>
            </a:lvl1pPr>
          </a:lstStyle>
          <a:p>
            <a:r>
              <a:rPr lang="en-US" dirty="0" smtClean="0"/>
              <a:t>	Edit Master title style</a:t>
            </a:r>
            <a:endParaRPr lang="en-US" dirty="0"/>
          </a:p>
        </p:txBody>
      </p:sp>
    </p:spTree>
    <p:extLst>
      <p:ext uri="{BB962C8B-B14F-4D97-AF65-F5344CB8AC3E}">
        <p14:creationId xmlns:p14="http://schemas.microsoft.com/office/powerpoint/2010/main" xmlns="" val="2014083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87" y="159258"/>
            <a:ext cx="6593218" cy="53376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800" dirty="0">
              <a:solidFill>
                <a:prstClr val="white"/>
              </a:solidFill>
              <a:latin typeface="Calibri"/>
            </a:endParaRPr>
          </a:p>
        </p:txBody>
      </p:sp>
      <p:sp>
        <p:nvSpPr>
          <p:cNvPr id="10" name="Title 1"/>
          <p:cNvSpPr>
            <a:spLocks noGrp="1"/>
          </p:cNvSpPr>
          <p:nvPr>
            <p:ph type="title" hasCustomPrompt="1"/>
          </p:nvPr>
        </p:nvSpPr>
        <p:spPr>
          <a:xfrm>
            <a:off x="87" y="159258"/>
            <a:ext cx="6593218" cy="533761"/>
          </a:xfrm>
        </p:spPr>
        <p:txBody>
          <a:bodyPr>
            <a:noAutofit/>
          </a:bodyPr>
          <a:lstStyle>
            <a:lvl1pPr algn="l">
              <a:defRPr sz="3200">
                <a:solidFill>
                  <a:schemeClr val="bg1"/>
                </a:solidFill>
              </a:defRPr>
            </a:lvl1pPr>
          </a:lstStyle>
          <a:p>
            <a:r>
              <a:rPr lang="en-US" dirty="0" smtClean="0"/>
              <a:t>	Edit Master title style</a:t>
            </a:r>
            <a:endParaRPr lang="en-US" dirty="0"/>
          </a:p>
        </p:txBody>
      </p:sp>
    </p:spTree>
    <p:extLst>
      <p:ext uri="{BB962C8B-B14F-4D97-AF65-F5344CB8AC3E}">
        <p14:creationId xmlns:p14="http://schemas.microsoft.com/office/powerpoint/2010/main" xmlns="" val="184614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31" y="1007669"/>
            <a:ext cx="3288285" cy="38511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079007" y="1007669"/>
            <a:ext cx="4580704" cy="38511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87" y="159258"/>
            <a:ext cx="6593218" cy="53376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800" dirty="0">
              <a:solidFill>
                <a:prstClr val="white"/>
              </a:solidFill>
              <a:latin typeface="Calibri"/>
            </a:endParaRPr>
          </a:p>
        </p:txBody>
      </p:sp>
      <p:sp>
        <p:nvSpPr>
          <p:cNvPr id="11" name="Title 1"/>
          <p:cNvSpPr>
            <a:spLocks noGrp="1"/>
          </p:cNvSpPr>
          <p:nvPr>
            <p:ph type="title" hasCustomPrompt="1"/>
          </p:nvPr>
        </p:nvSpPr>
        <p:spPr>
          <a:xfrm>
            <a:off x="87" y="159258"/>
            <a:ext cx="6593218" cy="533761"/>
          </a:xfrm>
        </p:spPr>
        <p:txBody>
          <a:bodyPr>
            <a:noAutofit/>
          </a:bodyPr>
          <a:lstStyle>
            <a:lvl1pPr algn="l">
              <a:defRPr sz="3200">
                <a:solidFill>
                  <a:schemeClr val="bg1"/>
                </a:solidFill>
              </a:defRPr>
            </a:lvl1pPr>
          </a:lstStyle>
          <a:p>
            <a:r>
              <a:rPr lang="en-US" dirty="0" smtClean="0"/>
              <a:t>	Edit Master title style</a:t>
            </a:r>
            <a:endParaRPr lang="en-US" dirty="0"/>
          </a:p>
        </p:txBody>
      </p:sp>
    </p:spTree>
    <p:extLst>
      <p:ext uri="{BB962C8B-B14F-4D97-AF65-F5344CB8AC3E}">
        <p14:creationId xmlns:p14="http://schemas.microsoft.com/office/powerpoint/2010/main" xmlns="" val="49164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3057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mediate Title">
    <p:bg>
      <p:bgPr>
        <a:solidFill>
          <a:srgbClr val="F29826"/>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685800" y="2045576"/>
            <a:ext cx="7772400" cy="1102519"/>
          </a:xfrm>
        </p:spPr>
        <p:txBody>
          <a:bodyPr>
            <a:noAutofit/>
          </a:bodyPr>
          <a:lstStyle>
            <a:lvl1pPr>
              <a:defRPr sz="450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4120090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7669"/>
            <a:ext cx="8229600" cy="385115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87" y="159258"/>
            <a:ext cx="6593218" cy="53376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800" dirty="0">
              <a:solidFill>
                <a:prstClr val="white"/>
              </a:solidFill>
              <a:latin typeface="Calibri"/>
            </a:endParaRPr>
          </a:p>
        </p:txBody>
      </p:sp>
      <p:sp>
        <p:nvSpPr>
          <p:cNvPr id="10" name="Title 1"/>
          <p:cNvSpPr>
            <a:spLocks noGrp="1"/>
          </p:cNvSpPr>
          <p:nvPr>
            <p:ph type="title" hasCustomPrompt="1"/>
          </p:nvPr>
        </p:nvSpPr>
        <p:spPr>
          <a:xfrm>
            <a:off x="87" y="159258"/>
            <a:ext cx="6593218" cy="533761"/>
          </a:xfrm>
        </p:spPr>
        <p:txBody>
          <a:bodyPr>
            <a:noAutofit/>
          </a:bodyPr>
          <a:lstStyle>
            <a:lvl1pPr algn="l">
              <a:defRPr sz="3200">
                <a:solidFill>
                  <a:schemeClr val="bg1"/>
                </a:solidFill>
              </a:defRPr>
            </a:lvl1pPr>
          </a:lstStyle>
          <a:p>
            <a:r>
              <a:rPr lang="en-US" dirty="0" smtClean="0"/>
              <a:t>	Edit Master title style</a:t>
            </a:r>
            <a:endParaRPr lang="en-US" dirty="0"/>
          </a:p>
        </p:txBody>
      </p:sp>
    </p:spTree>
    <p:extLst>
      <p:ext uri="{BB962C8B-B14F-4D97-AF65-F5344CB8AC3E}">
        <p14:creationId xmlns:p14="http://schemas.microsoft.com/office/powerpoint/2010/main" xmlns="" val="4130775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87" y="159258"/>
            <a:ext cx="6593218" cy="53376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800" dirty="0">
              <a:solidFill>
                <a:prstClr val="white"/>
              </a:solidFill>
              <a:latin typeface="Calibri"/>
            </a:endParaRPr>
          </a:p>
        </p:txBody>
      </p:sp>
      <p:sp>
        <p:nvSpPr>
          <p:cNvPr id="10" name="Title 1"/>
          <p:cNvSpPr>
            <a:spLocks noGrp="1"/>
          </p:cNvSpPr>
          <p:nvPr>
            <p:ph type="title" hasCustomPrompt="1"/>
          </p:nvPr>
        </p:nvSpPr>
        <p:spPr>
          <a:xfrm>
            <a:off x="87" y="159258"/>
            <a:ext cx="6593218" cy="533761"/>
          </a:xfrm>
        </p:spPr>
        <p:txBody>
          <a:bodyPr>
            <a:noAutofit/>
          </a:bodyPr>
          <a:lstStyle>
            <a:lvl1pPr algn="l">
              <a:defRPr sz="3200">
                <a:solidFill>
                  <a:schemeClr val="bg1"/>
                </a:solidFill>
              </a:defRPr>
            </a:lvl1pPr>
          </a:lstStyle>
          <a:p>
            <a:r>
              <a:rPr lang="en-US" dirty="0" smtClean="0"/>
              <a:t>	Edit Master title style</a:t>
            </a:r>
            <a:endParaRPr lang="en-US" dirty="0"/>
          </a:p>
        </p:txBody>
      </p:sp>
    </p:spTree>
    <p:extLst>
      <p:ext uri="{BB962C8B-B14F-4D97-AF65-F5344CB8AC3E}">
        <p14:creationId xmlns:p14="http://schemas.microsoft.com/office/powerpoint/2010/main" xmlns="" val="423480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937063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31" y="1007669"/>
            <a:ext cx="3288285" cy="385115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079007" y="1007669"/>
            <a:ext cx="4580704" cy="385115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87" y="159258"/>
            <a:ext cx="6593218" cy="53376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800" dirty="0">
              <a:solidFill>
                <a:prstClr val="white"/>
              </a:solidFill>
              <a:latin typeface="Calibri"/>
            </a:endParaRPr>
          </a:p>
        </p:txBody>
      </p:sp>
      <p:sp>
        <p:nvSpPr>
          <p:cNvPr id="11" name="Title 1"/>
          <p:cNvSpPr>
            <a:spLocks noGrp="1"/>
          </p:cNvSpPr>
          <p:nvPr>
            <p:ph type="title" hasCustomPrompt="1"/>
          </p:nvPr>
        </p:nvSpPr>
        <p:spPr>
          <a:xfrm>
            <a:off x="87" y="159258"/>
            <a:ext cx="6593218" cy="533761"/>
          </a:xfrm>
        </p:spPr>
        <p:txBody>
          <a:bodyPr>
            <a:noAutofit/>
          </a:bodyPr>
          <a:lstStyle>
            <a:lvl1pPr algn="l">
              <a:defRPr sz="3200">
                <a:solidFill>
                  <a:schemeClr val="bg1"/>
                </a:solidFill>
              </a:defRPr>
            </a:lvl1pPr>
          </a:lstStyle>
          <a:p>
            <a:r>
              <a:rPr lang="en-US" dirty="0" smtClean="0"/>
              <a:t>	Edit Master title style</a:t>
            </a:r>
            <a:endParaRPr lang="en-US" dirty="0"/>
          </a:p>
        </p:txBody>
      </p:sp>
    </p:spTree>
    <p:extLst>
      <p:ext uri="{BB962C8B-B14F-4D97-AF65-F5344CB8AC3E}">
        <p14:creationId xmlns:p14="http://schemas.microsoft.com/office/powerpoint/2010/main" xmlns="" val="1162731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880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5693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73700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87531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o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432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120" indent="0">
              <a:buNone/>
              <a:defRPr sz="1300">
                <a:solidFill>
                  <a:schemeClr val="tx1">
                    <a:tint val="75000"/>
                  </a:schemeClr>
                </a:solidFill>
              </a:defRPr>
            </a:lvl2pPr>
            <a:lvl3pPr marL="684242" indent="0">
              <a:buNone/>
              <a:defRPr sz="1200">
                <a:solidFill>
                  <a:schemeClr val="tx1">
                    <a:tint val="75000"/>
                  </a:schemeClr>
                </a:solidFill>
              </a:defRPr>
            </a:lvl3pPr>
            <a:lvl4pPr marL="1026357" indent="0">
              <a:buNone/>
              <a:defRPr sz="1000">
                <a:solidFill>
                  <a:schemeClr val="tx1">
                    <a:tint val="75000"/>
                  </a:schemeClr>
                </a:solidFill>
              </a:defRPr>
            </a:lvl4pPr>
            <a:lvl5pPr marL="1368485" indent="0">
              <a:buNone/>
              <a:defRPr sz="1000">
                <a:solidFill>
                  <a:schemeClr val="tx1">
                    <a:tint val="75000"/>
                  </a:schemeClr>
                </a:solidFill>
              </a:defRPr>
            </a:lvl5pPr>
            <a:lvl6pPr marL="1710602" indent="0">
              <a:buNone/>
              <a:defRPr sz="1000">
                <a:solidFill>
                  <a:schemeClr val="tx1">
                    <a:tint val="75000"/>
                  </a:schemeClr>
                </a:solidFill>
              </a:defRPr>
            </a:lvl6pPr>
            <a:lvl7pPr marL="2052721" indent="0">
              <a:buNone/>
              <a:defRPr sz="1000">
                <a:solidFill>
                  <a:schemeClr val="tx1">
                    <a:tint val="75000"/>
                  </a:schemeClr>
                </a:solidFill>
              </a:defRPr>
            </a:lvl7pPr>
            <a:lvl8pPr marL="2394842" indent="0">
              <a:buNone/>
              <a:defRPr sz="1000">
                <a:solidFill>
                  <a:schemeClr val="tx1">
                    <a:tint val="75000"/>
                  </a:schemeClr>
                </a:solidFill>
              </a:defRPr>
            </a:lvl8pPr>
            <a:lvl9pPr marL="2736963"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66924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00155"/>
            <a:ext cx="4038600"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70766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8"/>
            <a:ext cx="4040188" cy="479822"/>
          </a:xfrm>
        </p:spPr>
        <p:txBody>
          <a:bodyPr anchor="b"/>
          <a:lstStyle>
            <a:lvl1pPr marL="0" indent="0">
              <a:buNone/>
              <a:defRPr sz="1800" b="1"/>
            </a:lvl1pPr>
            <a:lvl2pPr marL="342120" indent="0">
              <a:buNone/>
              <a:defRPr sz="1500" b="1"/>
            </a:lvl2pPr>
            <a:lvl3pPr marL="684242" indent="0">
              <a:buNone/>
              <a:defRPr sz="1300" b="1"/>
            </a:lvl3pPr>
            <a:lvl4pPr marL="1026357" indent="0">
              <a:buNone/>
              <a:defRPr sz="1200" b="1"/>
            </a:lvl4pPr>
            <a:lvl5pPr marL="1368485" indent="0">
              <a:buNone/>
              <a:defRPr sz="1200" b="1"/>
            </a:lvl5pPr>
            <a:lvl6pPr marL="1710602" indent="0">
              <a:buNone/>
              <a:defRPr sz="1200" b="1"/>
            </a:lvl6pPr>
            <a:lvl7pPr marL="2052721" indent="0">
              <a:buNone/>
              <a:defRPr sz="1200" b="1"/>
            </a:lvl7pPr>
            <a:lvl8pPr marL="2394842" indent="0">
              <a:buNone/>
              <a:defRPr sz="1200" b="1"/>
            </a:lvl8pPr>
            <a:lvl9pPr marL="273696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151338"/>
            <a:ext cx="4041775" cy="479822"/>
          </a:xfrm>
        </p:spPr>
        <p:txBody>
          <a:bodyPr anchor="b"/>
          <a:lstStyle>
            <a:lvl1pPr marL="0" indent="0">
              <a:buNone/>
              <a:defRPr sz="1800" b="1"/>
            </a:lvl1pPr>
            <a:lvl2pPr marL="342120" indent="0">
              <a:buNone/>
              <a:defRPr sz="1500" b="1"/>
            </a:lvl2pPr>
            <a:lvl3pPr marL="684242" indent="0">
              <a:buNone/>
              <a:defRPr sz="1300" b="1"/>
            </a:lvl3pPr>
            <a:lvl4pPr marL="1026357" indent="0">
              <a:buNone/>
              <a:defRPr sz="1200" b="1"/>
            </a:lvl4pPr>
            <a:lvl5pPr marL="1368485" indent="0">
              <a:buNone/>
              <a:defRPr sz="1200" b="1"/>
            </a:lvl5pPr>
            <a:lvl6pPr marL="1710602" indent="0">
              <a:buNone/>
              <a:defRPr sz="1200" b="1"/>
            </a:lvl6pPr>
            <a:lvl7pPr marL="2052721" indent="0">
              <a:buNone/>
              <a:defRPr sz="1200" b="1"/>
            </a:lvl7pPr>
            <a:lvl8pPr marL="2394842" indent="0">
              <a:buNone/>
              <a:defRPr sz="1200" b="1"/>
            </a:lvl8pPr>
            <a:lvl9pPr marL="273696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9781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3491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73942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8" y="204841"/>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90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8" y="1076328"/>
            <a:ext cx="3008313" cy="3518297"/>
          </a:xfrm>
        </p:spPr>
        <p:txBody>
          <a:bodyPr/>
          <a:lstStyle>
            <a:lvl1pPr marL="0" indent="0">
              <a:buNone/>
              <a:defRPr sz="1000"/>
            </a:lvl1pPr>
            <a:lvl2pPr marL="342120" indent="0">
              <a:buNone/>
              <a:defRPr sz="900"/>
            </a:lvl2pPr>
            <a:lvl3pPr marL="684242" indent="0">
              <a:buNone/>
              <a:defRPr sz="700"/>
            </a:lvl3pPr>
            <a:lvl4pPr marL="1026357" indent="0">
              <a:buNone/>
              <a:defRPr sz="700"/>
            </a:lvl4pPr>
            <a:lvl5pPr marL="1368485" indent="0">
              <a:buNone/>
              <a:defRPr sz="700"/>
            </a:lvl5pPr>
            <a:lvl6pPr marL="1710602" indent="0">
              <a:buNone/>
              <a:defRPr sz="700"/>
            </a:lvl6pPr>
            <a:lvl7pPr marL="2052721" indent="0">
              <a:buNone/>
              <a:defRPr sz="700"/>
            </a:lvl7pPr>
            <a:lvl8pPr marL="2394842" indent="0">
              <a:buNone/>
              <a:defRPr sz="700"/>
            </a:lvl8pPr>
            <a:lvl9pPr marL="2736963"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12435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505"/>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120" indent="0">
              <a:buNone/>
              <a:defRPr sz="2100"/>
            </a:lvl2pPr>
            <a:lvl3pPr marL="684242" indent="0">
              <a:buNone/>
              <a:defRPr sz="1800"/>
            </a:lvl3pPr>
            <a:lvl4pPr marL="1026357" indent="0">
              <a:buNone/>
              <a:defRPr sz="1500"/>
            </a:lvl4pPr>
            <a:lvl5pPr marL="1368485" indent="0">
              <a:buNone/>
              <a:defRPr sz="1500"/>
            </a:lvl5pPr>
            <a:lvl6pPr marL="1710602" indent="0">
              <a:buNone/>
              <a:defRPr sz="1500"/>
            </a:lvl6pPr>
            <a:lvl7pPr marL="2052721" indent="0">
              <a:buNone/>
              <a:defRPr sz="1500"/>
            </a:lvl7pPr>
            <a:lvl8pPr marL="2394842" indent="0">
              <a:buNone/>
              <a:defRPr sz="1500"/>
            </a:lvl8pPr>
            <a:lvl9pPr marL="2736963" indent="0">
              <a:buNone/>
              <a:defRPr sz="1500"/>
            </a:lvl9pPr>
          </a:lstStyle>
          <a:p>
            <a:endParaRPr lang="en-US"/>
          </a:p>
        </p:txBody>
      </p:sp>
      <p:sp>
        <p:nvSpPr>
          <p:cNvPr id="4" name="Text Placeholder 3"/>
          <p:cNvSpPr>
            <a:spLocks noGrp="1"/>
          </p:cNvSpPr>
          <p:nvPr>
            <p:ph type="body" sz="half" idx="2"/>
          </p:nvPr>
        </p:nvSpPr>
        <p:spPr>
          <a:xfrm>
            <a:off x="1792288" y="4025628"/>
            <a:ext cx="5486400" cy="603647"/>
          </a:xfrm>
        </p:spPr>
        <p:txBody>
          <a:bodyPr/>
          <a:lstStyle>
            <a:lvl1pPr marL="0" indent="0">
              <a:buNone/>
              <a:defRPr sz="1000"/>
            </a:lvl1pPr>
            <a:lvl2pPr marL="342120" indent="0">
              <a:buNone/>
              <a:defRPr sz="900"/>
            </a:lvl2pPr>
            <a:lvl3pPr marL="684242" indent="0">
              <a:buNone/>
              <a:defRPr sz="700"/>
            </a:lvl3pPr>
            <a:lvl4pPr marL="1026357" indent="0">
              <a:buNone/>
              <a:defRPr sz="700"/>
            </a:lvl4pPr>
            <a:lvl5pPr marL="1368485" indent="0">
              <a:buNone/>
              <a:defRPr sz="700"/>
            </a:lvl5pPr>
            <a:lvl6pPr marL="1710602" indent="0">
              <a:buNone/>
              <a:defRPr sz="700"/>
            </a:lvl6pPr>
            <a:lvl7pPr marL="2052721" indent="0">
              <a:buNone/>
              <a:defRPr sz="700"/>
            </a:lvl7pPr>
            <a:lvl8pPr marL="2394842" indent="0">
              <a:buNone/>
              <a:defRPr sz="700"/>
            </a:lvl8pPr>
            <a:lvl9pPr marL="2736963"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6BE7A-1B63-6B44-94EB-25AB5406FD72}" type="datetimeFigureOut">
              <a:rPr lang="en-US" smtClean="0">
                <a:solidFill>
                  <a:prstClr val="black">
                    <a:tint val="75000"/>
                  </a:prstClr>
                </a:solidFill>
                <a:latin typeface="Calibri"/>
              </a:rPr>
              <a:pPr/>
              <a:t>4/7/2013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D3CE98F-5F2D-F44E-A270-BFF5BCABC23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89450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8418" tIns="34216" rIns="68418" bIns="342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8418" tIns="34216" rIns="68418" bIns="342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8"/>
            <a:ext cx="2133600" cy="273844"/>
          </a:xfrm>
          <a:prstGeom prst="rect">
            <a:avLst/>
          </a:prstGeom>
        </p:spPr>
        <p:txBody>
          <a:bodyPr vert="horz" lIns="68418" tIns="34216" rIns="68418" bIns="34216" rtlCol="0" anchor="ctr"/>
          <a:lstStyle>
            <a:lvl1pPr algn="l">
              <a:defRPr sz="900">
                <a:solidFill>
                  <a:schemeClr val="tx1">
                    <a:tint val="75000"/>
                  </a:schemeClr>
                </a:solidFill>
              </a:defRPr>
            </a:lvl1pPr>
          </a:lstStyle>
          <a:p>
            <a:pPr defTabSz="342120"/>
            <a:fld id="{7886BE7A-1B63-6B44-94EB-25AB5406FD72}" type="datetimeFigureOut">
              <a:rPr lang="en-US" smtClean="0">
                <a:solidFill>
                  <a:prstClr val="black">
                    <a:tint val="75000"/>
                  </a:prstClr>
                </a:solidFill>
                <a:latin typeface="Calibri"/>
              </a:rPr>
              <a:pPr defTabSz="342120"/>
              <a:t>4/7/2013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8418" tIns="34216" rIns="68418" bIns="34216" rtlCol="0" anchor="ctr"/>
          <a:lstStyle>
            <a:lvl1pPr algn="ctr">
              <a:defRPr sz="900">
                <a:solidFill>
                  <a:schemeClr val="tx1">
                    <a:tint val="75000"/>
                  </a:schemeClr>
                </a:solidFill>
              </a:defRPr>
            </a:lvl1pPr>
          </a:lstStyle>
          <a:p>
            <a:pPr defTabSz="34212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318"/>
            <a:ext cx="2133600" cy="273844"/>
          </a:xfrm>
          <a:prstGeom prst="rect">
            <a:avLst/>
          </a:prstGeom>
        </p:spPr>
        <p:txBody>
          <a:bodyPr vert="horz" lIns="68418" tIns="34216" rIns="68418" bIns="34216" rtlCol="0" anchor="ctr"/>
          <a:lstStyle>
            <a:lvl1pPr algn="r">
              <a:defRPr sz="900">
                <a:solidFill>
                  <a:schemeClr val="tx1">
                    <a:tint val="75000"/>
                  </a:schemeClr>
                </a:solidFill>
              </a:defRPr>
            </a:lvl1pPr>
          </a:lstStyle>
          <a:p>
            <a:pPr defTabSz="342120"/>
            <a:fld id="{4D3CE98F-5F2D-F44E-A270-BFF5BCABC235}" type="slidenum">
              <a:rPr lang="en-US" smtClean="0">
                <a:solidFill>
                  <a:prstClr val="black">
                    <a:tint val="75000"/>
                  </a:prstClr>
                </a:solidFill>
                <a:latin typeface="Calibri"/>
              </a:rPr>
              <a:pPr defTabSz="342120"/>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085290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342120" rtl="0" eaLnBrk="1" latinLnBrk="0" hangingPunct="1">
        <a:spcBef>
          <a:spcPct val="0"/>
        </a:spcBef>
        <a:buNone/>
        <a:defRPr sz="3300" kern="1200">
          <a:solidFill>
            <a:schemeClr val="tx1"/>
          </a:solidFill>
          <a:latin typeface="+mj-lt"/>
          <a:ea typeface="+mj-ea"/>
          <a:cs typeface="+mj-cs"/>
        </a:defRPr>
      </a:lvl1pPr>
    </p:titleStyle>
    <p:bodyStyle>
      <a:lvl1pPr marL="256591" indent="-256591" algn="l" defTabSz="342120" rtl="0" eaLnBrk="1" latinLnBrk="0" hangingPunct="1">
        <a:spcBef>
          <a:spcPct val="20000"/>
        </a:spcBef>
        <a:buFont typeface="Arial"/>
        <a:buChar char="•"/>
        <a:defRPr sz="2400" kern="1200">
          <a:solidFill>
            <a:schemeClr val="tx1"/>
          </a:solidFill>
          <a:latin typeface="+mn-lt"/>
          <a:ea typeface="+mn-ea"/>
          <a:cs typeface="+mn-cs"/>
        </a:defRPr>
      </a:lvl1pPr>
      <a:lvl2pPr marL="555953" indent="-213823" algn="l" defTabSz="342120" rtl="0" eaLnBrk="1" latinLnBrk="0" hangingPunct="1">
        <a:spcBef>
          <a:spcPct val="20000"/>
        </a:spcBef>
        <a:buFont typeface="Arial"/>
        <a:buChar char="–"/>
        <a:defRPr sz="2100" kern="1200">
          <a:solidFill>
            <a:schemeClr val="tx1"/>
          </a:solidFill>
          <a:latin typeface="+mn-lt"/>
          <a:ea typeface="+mn-ea"/>
          <a:cs typeface="+mn-cs"/>
        </a:defRPr>
      </a:lvl2pPr>
      <a:lvl3pPr marL="855301" indent="-171066" algn="l" defTabSz="342120" rtl="0" eaLnBrk="1" latinLnBrk="0" hangingPunct="1">
        <a:spcBef>
          <a:spcPct val="20000"/>
        </a:spcBef>
        <a:buFont typeface="Arial"/>
        <a:buChar char="•"/>
        <a:defRPr sz="1800" kern="1200">
          <a:solidFill>
            <a:schemeClr val="tx1"/>
          </a:solidFill>
          <a:latin typeface="+mn-lt"/>
          <a:ea typeface="+mn-ea"/>
          <a:cs typeface="+mn-cs"/>
        </a:defRPr>
      </a:lvl3pPr>
      <a:lvl4pPr marL="1197420" indent="-171066" algn="l" defTabSz="342120" rtl="0" eaLnBrk="1" latinLnBrk="0" hangingPunct="1">
        <a:spcBef>
          <a:spcPct val="20000"/>
        </a:spcBef>
        <a:buFont typeface="Arial"/>
        <a:buChar char="–"/>
        <a:defRPr sz="1500" kern="1200">
          <a:solidFill>
            <a:schemeClr val="tx1"/>
          </a:solidFill>
          <a:latin typeface="+mn-lt"/>
          <a:ea typeface="+mn-ea"/>
          <a:cs typeface="+mn-cs"/>
        </a:defRPr>
      </a:lvl4pPr>
      <a:lvl5pPr marL="1539540" indent="-171066" algn="l" defTabSz="342120" rtl="0" eaLnBrk="1" latinLnBrk="0" hangingPunct="1">
        <a:spcBef>
          <a:spcPct val="20000"/>
        </a:spcBef>
        <a:buFont typeface="Arial"/>
        <a:buChar char="»"/>
        <a:defRPr sz="1500" kern="1200">
          <a:solidFill>
            <a:schemeClr val="tx1"/>
          </a:solidFill>
          <a:latin typeface="+mn-lt"/>
          <a:ea typeface="+mn-ea"/>
          <a:cs typeface="+mn-cs"/>
        </a:defRPr>
      </a:lvl5pPr>
      <a:lvl6pPr marL="1881659" indent="-171066" algn="l" defTabSz="342120" rtl="0" eaLnBrk="1" latinLnBrk="0" hangingPunct="1">
        <a:spcBef>
          <a:spcPct val="20000"/>
        </a:spcBef>
        <a:buFont typeface="Arial"/>
        <a:buChar char="•"/>
        <a:defRPr sz="1500" kern="1200">
          <a:solidFill>
            <a:schemeClr val="tx1"/>
          </a:solidFill>
          <a:latin typeface="+mn-lt"/>
          <a:ea typeface="+mn-ea"/>
          <a:cs typeface="+mn-cs"/>
        </a:defRPr>
      </a:lvl6pPr>
      <a:lvl7pPr marL="2223780" indent="-171066" algn="l" defTabSz="342120" rtl="0" eaLnBrk="1" latinLnBrk="0" hangingPunct="1">
        <a:spcBef>
          <a:spcPct val="20000"/>
        </a:spcBef>
        <a:buFont typeface="Arial"/>
        <a:buChar char="•"/>
        <a:defRPr sz="1500" kern="1200">
          <a:solidFill>
            <a:schemeClr val="tx1"/>
          </a:solidFill>
          <a:latin typeface="+mn-lt"/>
          <a:ea typeface="+mn-ea"/>
          <a:cs typeface="+mn-cs"/>
        </a:defRPr>
      </a:lvl7pPr>
      <a:lvl8pPr marL="2565902" indent="-171066" algn="l" defTabSz="342120" rtl="0" eaLnBrk="1" latinLnBrk="0" hangingPunct="1">
        <a:spcBef>
          <a:spcPct val="20000"/>
        </a:spcBef>
        <a:buFont typeface="Arial"/>
        <a:buChar char="•"/>
        <a:defRPr sz="1500" kern="1200">
          <a:solidFill>
            <a:schemeClr val="tx1"/>
          </a:solidFill>
          <a:latin typeface="+mn-lt"/>
          <a:ea typeface="+mn-ea"/>
          <a:cs typeface="+mn-cs"/>
        </a:defRPr>
      </a:lvl8pPr>
      <a:lvl9pPr marL="2908022" indent="-171066" algn="l" defTabSz="34212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120" rtl="0" eaLnBrk="1" latinLnBrk="0" hangingPunct="1">
        <a:defRPr sz="1300" kern="1200">
          <a:solidFill>
            <a:schemeClr val="tx1"/>
          </a:solidFill>
          <a:latin typeface="+mn-lt"/>
          <a:ea typeface="+mn-ea"/>
          <a:cs typeface="+mn-cs"/>
        </a:defRPr>
      </a:lvl1pPr>
      <a:lvl2pPr marL="342120" algn="l" defTabSz="342120" rtl="0" eaLnBrk="1" latinLnBrk="0" hangingPunct="1">
        <a:defRPr sz="1300" kern="1200">
          <a:solidFill>
            <a:schemeClr val="tx1"/>
          </a:solidFill>
          <a:latin typeface="+mn-lt"/>
          <a:ea typeface="+mn-ea"/>
          <a:cs typeface="+mn-cs"/>
        </a:defRPr>
      </a:lvl2pPr>
      <a:lvl3pPr marL="684242" algn="l" defTabSz="342120" rtl="0" eaLnBrk="1" latinLnBrk="0" hangingPunct="1">
        <a:defRPr sz="1300" kern="1200">
          <a:solidFill>
            <a:schemeClr val="tx1"/>
          </a:solidFill>
          <a:latin typeface="+mn-lt"/>
          <a:ea typeface="+mn-ea"/>
          <a:cs typeface="+mn-cs"/>
        </a:defRPr>
      </a:lvl3pPr>
      <a:lvl4pPr marL="1026357" algn="l" defTabSz="342120" rtl="0" eaLnBrk="1" latinLnBrk="0" hangingPunct="1">
        <a:defRPr sz="1300" kern="1200">
          <a:solidFill>
            <a:schemeClr val="tx1"/>
          </a:solidFill>
          <a:latin typeface="+mn-lt"/>
          <a:ea typeface="+mn-ea"/>
          <a:cs typeface="+mn-cs"/>
        </a:defRPr>
      </a:lvl4pPr>
      <a:lvl5pPr marL="1368485" algn="l" defTabSz="342120" rtl="0" eaLnBrk="1" latinLnBrk="0" hangingPunct="1">
        <a:defRPr sz="1300" kern="1200">
          <a:solidFill>
            <a:schemeClr val="tx1"/>
          </a:solidFill>
          <a:latin typeface="+mn-lt"/>
          <a:ea typeface="+mn-ea"/>
          <a:cs typeface="+mn-cs"/>
        </a:defRPr>
      </a:lvl5pPr>
      <a:lvl6pPr marL="1710602" algn="l" defTabSz="342120" rtl="0" eaLnBrk="1" latinLnBrk="0" hangingPunct="1">
        <a:defRPr sz="1300" kern="1200">
          <a:solidFill>
            <a:schemeClr val="tx1"/>
          </a:solidFill>
          <a:latin typeface="+mn-lt"/>
          <a:ea typeface="+mn-ea"/>
          <a:cs typeface="+mn-cs"/>
        </a:defRPr>
      </a:lvl6pPr>
      <a:lvl7pPr marL="2052721" algn="l" defTabSz="342120" rtl="0" eaLnBrk="1" latinLnBrk="0" hangingPunct="1">
        <a:defRPr sz="1300" kern="1200">
          <a:solidFill>
            <a:schemeClr val="tx1"/>
          </a:solidFill>
          <a:latin typeface="+mn-lt"/>
          <a:ea typeface="+mn-ea"/>
          <a:cs typeface="+mn-cs"/>
        </a:defRPr>
      </a:lvl7pPr>
      <a:lvl8pPr marL="2394842" algn="l" defTabSz="342120" rtl="0" eaLnBrk="1" latinLnBrk="0" hangingPunct="1">
        <a:defRPr sz="1300" kern="1200">
          <a:solidFill>
            <a:schemeClr val="tx1"/>
          </a:solidFill>
          <a:latin typeface="+mn-lt"/>
          <a:ea typeface="+mn-ea"/>
          <a:cs typeface="+mn-cs"/>
        </a:defRPr>
      </a:lvl8pPr>
      <a:lvl9pPr marL="2736963" algn="l" defTabSz="342120"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7088" tIns="33586" rIns="67088" bIns="3358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200155"/>
            <a:ext cx="8229600" cy="3394472"/>
          </a:xfrm>
          <a:prstGeom prst="rect">
            <a:avLst/>
          </a:prstGeom>
        </p:spPr>
        <p:txBody>
          <a:bodyPr vert="horz" lIns="67088" tIns="33586" rIns="67088" bIns="33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318"/>
            <a:ext cx="2133600" cy="273844"/>
          </a:xfrm>
          <a:prstGeom prst="rect">
            <a:avLst/>
          </a:prstGeom>
        </p:spPr>
        <p:txBody>
          <a:bodyPr vert="horz" lIns="67088" tIns="33586" rIns="67088" bIns="33586" rtlCol="0" anchor="ctr"/>
          <a:lstStyle>
            <a:lvl1pPr algn="l">
              <a:defRPr sz="900">
                <a:solidFill>
                  <a:schemeClr val="tx1">
                    <a:tint val="75000"/>
                  </a:schemeClr>
                </a:solidFill>
                <a:latin typeface="Arial"/>
              </a:defRPr>
            </a:lvl1pPr>
          </a:lstStyle>
          <a:p>
            <a:pPr defTabSz="335885"/>
            <a:fld id="{7886BE7A-1B63-6B44-94EB-25AB5406FD72}" type="datetimeFigureOut">
              <a:rPr lang="en-US" smtClean="0">
                <a:solidFill>
                  <a:prstClr val="black">
                    <a:tint val="75000"/>
                  </a:prstClr>
                </a:solidFill>
              </a:rPr>
              <a:pPr defTabSz="335885"/>
              <a:t>4/7/2013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7088" tIns="33586" rIns="67088" bIns="33586" rtlCol="0" anchor="ctr"/>
          <a:lstStyle>
            <a:lvl1pPr algn="ctr">
              <a:defRPr sz="900">
                <a:solidFill>
                  <a:schemeClr val="tx1">
                    <a:tint val="75000"/>
                  </a:schemeClr>
                </a:solidFill>
                <a:latin typeface="Arial"/>
              </a:defRPr>
            </a:lvl1pPr>
          </a:lstStyle>
          <a:p>
            <a:pPr defTabSz="335885"/>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318"/>
            <a:ext cx="2133600" cy="273844"/>
          </a:xfrm>
          <a:prstGeom prst="rect">
            <a:avLst/>
          </a:prstGeom>
        </p:spPr>
        <p:txBody>
          <a:bodyPr vert="horz" lIns="67088" tIns="33586" rIns="67088" bIns="33586" rtlCol="0" anchor="ctr"/>
          <a:lstStyle>
            <a:lvl1pPr algn="r">
              <a:defRPr sz="900">
                <a:solidFill>
                  <a:schemeClr val="tx1">
                    <a:tint val="75000"/>
                  </a:schemeClr>
                </a:solidFill>
                <a:latin typeface="Arial"/>
              </a:defRPr>
            </a:lvl1pPr>
          </a:lstStyle>
          <a:p>
            <a:pPr defTabSz="335885"/>
            <a:fld id="{4D3CE98F-5F2D-F44E-A270-BFF5BCABC235}" type="slidenum">
              <a:rPr lang="en-US" smtClean="0">
                <a:solidFill>
                  <a:prstClr val="black">
                    <a:tint val="75000"/>
                  </a:prstClr>
                </a:solidFill>
              </a:rPr>
              <a:pPr defTabSz="335885"/>
              <a:t>‹#›</a:t>
            </a:fld>
            <a:endParaRPr lang="en-US" dirty="0">
              <a:solidFill>
                <a:prstClr val="black">
                  <a:tint val="75000"/>
                </a:prstClr>
              </a:solidFill>
            </a:endParaRPr>
          </a:p>
        </p:txBody>
      </p:sp>
    </p:spTree>
    <p:extLst>
      <p:ext uri="{BB962C8B-B14F-4D97-AF65-F5344CB8AC3E}">
        <p14:creationId xmlns:p14="http://schemas.microsoft.com/office/powerpoint/2010/main" xmlns="" val="2599612494"/>
      </p:ext>
    </p:extLst>
  </p:cSld>
  <p:clrMap bg1="lt1" tx1="dk1" bg2="lt2" tx2="dk2" accent1="accent1" accent2="accent2" accent3="accent3" accent4="accent4" accent5="accent5" accent6="accent6" hlink="hlink" folHlink="folHlink"/>
  <p:txStyles>
    <p:titleStyle>
      <a:lvl1pPr algn="ctr" defTabSz="335885" rtl="0" eaLnBrk="1" latinLnBrk="0" hangingPunct="1">
        <a:spcBef>
          <a:spcPct val="0"/>
        </a:spcBef>
        <a:buNone/>
        <a:defRPr sz="3300" kern="1200">
          <a:solidFill>
            <a:schemeClr val="tx1"/>
          </a:solidFill>
          <a:latin typeface="Arial"/>
          <a:ea typeface="+mj-ea"/>
          <a:cs typeface="+mj-cs"/>
        </a:defRPr>
      </a:lvl1pPr>
    </p:titleStyle>
    <p:bodyStyle>
      <a:lvl1pPr marL="251884" indent="-251884" algn="l" defTabSz="335885" rtl="0" eaLnBrk="1" latinLnBrk="0" hangingPunct="1">
        <a:spcBef>
          <a:spcPct val="20000"/>
        </a:spcBef>
        <a:buFont typeface="Arial"/>
        <a:buChar char="•"/>
        <a:defRPr sz="2400" kern="1200">
          <a:solidFill>
            <a:schemeClr val="tx1"/>
          </a:solidFill>
          <a:latin typeface="Arial"/>
          <a:ea typeface="+mn-ea"/>
          <a:cs typeface="+mn-cs"/>
        </a:defRPr>
      </a:lvl1pPr>
      <a:lvl2pPr marL="545747" indent="-209841" algn="l" defTabSz="335885" rtl="0" eaLnBrk="1" latinLnBrk="0" hangingPunct="1">
        <a:spcBef>
          <a:spcPct val="20000"/>
        </a:spcBef>
        <a:buFont typeface="Arial"/>
        <a:buChar char="–"/>
        <a:defRPr sz="2100" kern="1200">
          <a:solidFill>
            <a:schemeClr val="tx1"/>
          </a:solidFill>
          <a:latin typeface="Arial"/>
          <a:ea typeface="+mn-ea"/>
          <a:cs typeface="+mn-cs"/>
        </a:defRPr>
      </a:lvl2pPr>
      <a:lvl3pPr marL="839617" indent="-167957" algn="l" defTabSz="335885" rtl="0" eaLnBrk="1" latinLnBrk="0" hangingPunct="1">
        <a:spcBef>
          <a:spcPct val="20000"/>
        </a:spcBef>
        <a:buFont typeface="Arial"/>
        <a:buChar char="•"/>
        <a:defRPr sz="1800" kern="1200">
          <a:solidFill>
            <a:schemeClr val="tx1"/>
          </a:solidFill>
          <a:latin typeface="Arial"/>
          <a:ea typeface="+mn-ea"/>
          <a:cs typeface="+mn-cs"/>
        </a:defRPr>
      </a:lvl3pPr>
      <a:lvl4pPr marL="1175453" indent="-167957" algn="l" defTabSz="335885" rtl="0" eaLnBrk="1" latinLnBrk="0" hangingPunct="1">
        <a:spcBef>
          <a:spcPct val="20000"/>
        </a:spcBef>
        <a:buFont typeface="Arial"/>
        <a:buChar char="–"/>
        <a:defRPr sz="1500" kern="1200">
          <a:solidFill>
            <a:schemeClr val="tx1"/>
          </a:solidFill>
          <a:latin typeface="Arial"/>
          <a:ea typeface="+mn-ea"/>
          <a:cs typeface="+mn-cs"/>
        </a:defRPr>
      </a:lvl4pPr>
      <a:lvl5pPr marL="1511294" indent="-167957" algn="l" defTabSz="335885" rtl="0" eaLnBrk="1" latinLnBrk="0" hangingPunct="1">
        <a:spcBef>
          <a:spcPct val="20000"/>
        </a:spcBef>
        <a:buFont typeface="Arial"/>
        <a:buChar char="»"/>
        <a:defRPr sz="1500" kern="1200">
          <a:solidFill>
            <a:schemeClr val="tx1"/>
          </a:solidFill>
          <a:latin typeface="Arial"/>
          <a:ea typeface="+mn-ea"/>
          <a:cs typeface="+mn-cs"/>
        </a:defRPr>
      </a:lvl5pPr>
      <a:lvl6pPr marL="1847136" indent="-167957" algn="l" defTabSz="335885" rtl="0" eaLnBrk="1" latinLnBrk="0" hangingPunct="1">
        <a:spcBef>
          <a:spcPct val="20000"/>
        </a:spcBef>
        <a:buFont typeface="Arial"/>
        <a:buChar char="•"/>
        <a:defRPr sz="1500" kern="1200">
          <a:solidFill>
            <a:schemeClr val="tx1"/>
          </a:solidFill>
          <a:latin typeface="+mn-lt"/>
          <a:ea typeface="+mn-ea"/>
          <a:cs typeface="+mn-cs"/>
        </a:defRPr>
      </a:lvl6pPr>
      <a:lvl7pPr marL="2182981" indent="-167957" algn="l" defTabSz="335885" rtl="0" eaLnBrk="1" latinLnBrk="0" hangingPunct="1">
        <a:spcBef>
          <a:spcPct val="20000"/>
        </a:spcBef>
        <a:buFont typeface="Arial"/>
        <a:buChar char="•"/>
        <a:defRPr sz="1500" kern="1200">
          <a:solidFill>
            <a:schemeClr val="tx1"/>
          </a:solidFill>
          <a:latin typeface="+mn-lt"/>
          <a:ea typeface="+mn-ea"/>
          <a:cs typeface="+mn-cs"/>
        </a:defRPr>
      </a:lvl7pPr>
      <a:lvl8pPr marL="2518824" indent="-167957" algn="l" defTabSz="335885" rtl="0" eaLnBrk="1" latinLnBrk="0" hangingPunct="1">
        <a:spcBef>
          <a:spcPct val="20000"/>
        </a:spcBef>
        <a:buFont typeface="Arial"/>
        <a:buChar char="•"/>
        <a:defRPr sz="1500" kern="1200">
          <a:solidFill>
            <a:schemeClr val="tx1"/>
          </a:solidFill>
          <a:latin typeface="+mn-lt"/>
          <a:ea typeface="+mn-ea"/>
          <a:cs typeface="+mn-cs"/>
        </a:defRPr>
      </a:lvl8pPr>
      <a:lvl9pPr marL="2854665" indent="-167957" algn="l" defTabSz="33588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35885" rtl="0" eaLnBrk="1" latinLnBrk="0" hangingPunct="1">
        <a:defRPr sz="1300" kern="1200">
          <a:solidFill>
            <a:schemeClr val="tx1"/>
          </a:solidFill>
          <a:latin typeface="+mn-lt"/>
          <a:ea typeface="+mn-ea"/>
          <a:cs typeface="+mn-cs"/>
        </a:defRPr>
      </a:lvl1pPr>
      <a:lvl2pPr marL="335885" algn="l" defTabSz="335885" rtl="0" eaLnBrk="1" latinLnBrk="0" hangingPunct="1">
        <a:defRPr sz="1300" kern="1200">
          <a:solidFill>
            <a:schemeClr val="tx1"/>
          </a:solidFill>
          <a:latin typeface="+mn-lt"/>
          <a:ea typeface="+mn-ea"/>
          <a:cs typeface="+mn-cs"/>
        </a:defRPr>
      </a:lvl2pPr>
      <a:lvl3pPr marL="671706" algn="l" defTabSz="335885" rtl="0" eaLnBrk="1" latinLnBrk="0" hangingPunct="1">
        <a:defRPr sz="1300" kern="1200">
          <a:solidFill>
            <a:schemeClr val="tx1"/>
          </a:solidFill>
          <a:latin typeface="+mn-lt"/>
          <a:ea typeface="+mn-ea"/>
          <a:cs typeface="+mn-cs"/>
        </a:defRPr>
      </a:lvl3pPr>
      <a:lvl4pPr marL="1007533" algn="l" defTabSz="335885" rtl="0" eaLnBrk="1" latinLnBrk="0" hangingPunct="1">
        <a:defRPr sz="1300" kern="1200">
          <a:solidFill>
            <a:schemeClr val="tx1"/>
          </a:solidFill>
          <a:latin typeface="+mn-lt"/>
          <a:ea typeface="+mn-ea"/>
          <a:cs typeface="+mn-cs"/>
        </a:defRPr>
      </a:lvl4pPr>
      <a:lvl5pPr marL="1343377" algn="l" defTabSz="335885" rtl="0" eaLnBrk="1" latinLnBrk="0" hangingPunct="1">
        <a:defRPr sz="1300" kern="1200">
          <a:solidFill>
            <a:schemeClr val="tx1"/>
          </a:solidFill>
          <a:latin typeface="+mn-lt"/>
          <a:ea typeface="+mn-ea"/>
          <a:cs typeface="+mn-cs"/>
        </a:defRPr>
      </a:lvl5pPr>
      <a:lvl6pPr marL="1679220" algn="l" defTabSz="335885" rtl="0" eaLnBrk="1" latinLnBrk="0" hangingPunct="1">
        <a:defRPr sz="1300" kern="1200">
          <a:solidFill>
            <a:schemeClr val="tx1"/>
          </a:solidFill>
          <a:latin typeface="+mn-lt"/>
          <a:ea typeface="+mn-ea"/>
          <a:cs typeface="+mn-cs"/>
        </a:defRPr>
      </a:lvl6pPr>
      <a:lvl7pPr marL="2015061" algn="l" defTabSz="335885" rtl="0" eaLnBrk="1" latinLnBrk="0" hangingPunct="1">
        <a:defRPr sz="1300" kern="1200">
          <a:solidFill>
            <a:schemeClr val="tx1"/>
          </a:solidFill>
          <a:latin typeface="+mn-lt"/>
          <a:ea typeface="+mn-ea"/>
          <a:cs typeface="+mn-cs"/>
        </a:defRPr>
      </a:lvl7pPr>
      <a:lvl8pPr marL="2350901" algn="l" defTabSz="335885" rtl="0" eaLnBrk="1" latinLnBrk="0" hangingPunct="1">
        <a:defRPr sz="1300" kern="1200">
          <a:solidFill>
            <a:schemeClr val="tx1"/>
          </a:solidFill>
          <a:latin typeface="+mn-lt"/>
          <a:ea typeface="+mn-ea"/>
          <a:cs typeface="+mn-cs"/>
        </a:defRPr>
      </a:lvl8pPr>
      <a:lvl9pPr marL="2686745" algn="l" defTabSz="335885"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4"/>
            <a:ext cx="8229600" cy="3394472"/>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7"/>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457180"/>
            <a:fld id="{713DB0C4-F134-3647-8C2A-0E42FEA2DE54}" type="datetimeFigureOut">
              <a:rPr lang="en-US" smtClean="0">
                <a:solidFill>
                  <a:prstClr val="white">
                    <a:tint val="75000"/>
                  </a:prstClr>
                </a:solidFill>
                <a:latin typeface="Calibri"/>
              </a:rPr>
              <a:pPr defTabSz="457180"/>
              <a:t>4/7/2013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1" y="4767267"/>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45718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457180"/>
            <a:fld id="{F7ECED0D-9D5A-A140-BF32-E616296F84AE}" type="slidenum">
              <a:rPr lang="en-US" smtClean="0">
                <a:solidFill>
                  <a:prstClr val="white">
                    <a:tint val="75000"/>
                  </a:prstClr>
                </a:solidFill>
                <a:latin typeface="Calibri"/>
              </a:rPr>
              <a:pPr defTabSz="457180"/>
              <a:t>‹#›</a:t>
            </a:fld>
            <a:endParaRPr lang="en-US">
              <a:solidFill>
                <a:prstClr val="white">
                  <a:tint val="75000"/>
                </a:prstClr>
              </a:solidFill>
              <a:latin typeface="Calibri"/>
            </a:endParaRPr>
          </a:p>
        </p:txBody>
      </p:sp>
    </p:spTree>
    <p:extLst>
      <p:ext uri="{BB962C8B-B14F-4D97-AF65-F5344CB8AC3E}">
        <p14:creationId xmlns:p14="http://schemas.microsoft.com/office/powerpoint/2010/main" xmlns="" val="21265798"/>
      </p:ext>
    </p:extLst>
  </p:cSld>
  <p:clrMap bg1="dk1" tx1="lt1" bg2="dk2" tx2="lt2" accent1="accent1" accent2="accent2" accent3="accent3" accent4="accent4" accent5="accent5" accent6="accent6" hlink="hlink" folHlink="folHlink"/>
  <p:txStyles>
    <p:titleStyle>
      <a:lvl1pPr algn="ctr" defTabSz="914359"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6" indent="-285738" algn="l" defTabSz="9143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9" indent="-228590" algn="l" defTabSz="9143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8" indent="-228590" algn="l" defTabSz="9143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08" indent="-228590" algn="l" defTabSz="9143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88" indent="-228590" algn="l" defTabSz="914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67" indent="-228590" algn="l" defTabSz="914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47" indent="-228590" algn="l" defTabSz="914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6" indent="-228590" algn="l" defTabSz="914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9" rtl="0" eaLnBrk="1" latinLnBrk="0" hangingPunct="1">
        <a:defRPr sz="1800" kern="1200">
          <a:solidFill>
            <a:schemeClr val="tx1"/>
          </a:solidFill>
          <a:latin typeface="+mn-lt"/>
          <a:ea typeface="+mn-ea"/>
          <a:cs typeface="+mn-cs"/>
        </a:defRPr>
      </a:lvl1pPr>
      <a:lvl2pPr marL="457180" algn="l" defTabSz="914359" rtl="0" eaLnBrk="1" latinLnBrk="0" hangingPunct="1">
        <a:defRPr sz="1800" kern="1200">
          <a:solidFill>
            <a:schemeClr val="tx1"/>
          </a:solidFill>
          <a:latin typeface="+mn-lt"/>
          <a:ea typeface="+mn-ea"/>
          <a:cs typeface="+mn-cs"/>
        </a:defRPr>
      </a:lvl2pPr>
      <a:lvl3pPr marL="914359" algn="l" defTabSz="914359" rtl="0" eaLnBrk="1" latinLnBrk="0" hangingPunct="1">
        <a:defRPr sz="1800" kern="1200">
          <a:solidFill>
            <a:schemeClr val="tx1"/>
          </a:solidFill>
          <a:latin typeface="+mn-lt"/>
          <a:ea typeface="+mn-ea"/>
          <a:cs typeface="+mn-cs"/>
        </a:defRPr>
      </a:lvl3pPr>
      <a:lvl4pPr marL="1371538" algn="l" defTabSz="914359" rtl="0" eaLnBrk="1" latinLnBrk="0" hangingPunct="1">
        <a:defRPr sz="1800" kern="1200">
          <a:solidFill>
            <a:schemeClr val="tx1"/>
          </a:solidFill>
          <a:latin typeface="+mn-lt"/>
          <a:ea typeface="+mn-ea"/>
          <a:cs typeface="+mn-cs"/>
        </a:defRPr>
      </a:lvl4pPr>
      <a:lvl5pPr marL="1828718" algn="l" defTabSz="914359" rtl="0" eaLnBrk="1" latinLnBrk="0" hangingPunct="1">
        <a:defRPr sz="1800" kern="1200">
          <a:solidFill>
            <a:schemeClr val="tx1"/>
          </a:solidFill>
          <a:latin typeface="+mn-lt"/>
          <a:ea typeface="+mn-ea"/>
          <a:cs typeface="+mn-cs"/>
        </a:defRPr>
      </a:lvl5pPr>
      <a:lvl6pPr marL="2285898" algn="l" defTabSz="914359" rtl="0" eaLnBrk="1" latinLnBrk="0" hangingPunct="1">
        <a:defRPr sz="1800" kern="1200">
          <a:solidFill>
            <a:schemeClr val="tx1"/>
          </a:solidFill>
          <a:latin typeface="+mn-lt"/>
          <a:ea typeface="+mn-ea"/>
          <a:cs typeface="+mn-cs"/>
        </a:defRPr>
      </a:lvl6pPr>
      <a:lvl7pPr marL="2743077" algn="l" defTabSz="914359" rtl="0" eaLnBrk="1" latinLnBrk="0" hangingPunct="1">
        <a:defRPr sz="1800" kern="1200">
          <a:solidFill>
            <a:schemeClr val="tx1"/>
          </a:solidFill>
          <a:latin typeface="+mn-lt"/>
          <a:ea typeface="+mn-ea"/>
          <a:cs typeface="+mn-cs"/>
        </a:defRPr>
      </a:lvl7pPr>
      <a:lvl8pPr marL="3200257" algn="l" defTabSz="914359" rtl="0" eaLnBrk="1" latinLnBrk="0" hangingPunct="1">
        <a:defRPr sz="1800" kern="1200">
          <a:solidFill>
            <a:schemeClr val="tx1"/>
          </a:solidFill>
          <a:latin typeface="+mn-lt"/>
          <a:ea typeface="+mn-ea"/>
          <a:cs typeface="+mn-cs"/>
        </a:defRPr>
      </a:lvl8pPr>
      <a:lvl9pPr marL="3657437" algn="l" defTabSz="9143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6483" tIns="33315" rIns="66483" bIns="333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200155"/>
            <a:ext cx="8229600" cy="3394472"/>
          </a:xfrm>
          <a:prstGeom prst="rect">
            <a:avLst/>
          </a:prstGeom>
        </p:spPr>
        <p:txBody>
          <a:bodyPr vert="horz" lIns="66483" tIns="33315" rIns="66483" bIns="333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318"/>
            <a:ext cx="2133600" cy="273844"/>
          </a:xfrm>
          <a:prstGeom prst="rect">
            <a:avLst/>
          </a:prstGeom>
        </p:spPr>
        <p:txBody>
          <a:bodyPr vert="horz" lIns="66483" tIns="33315" rIns="66483" bIns="33315" rtlCol="0" anchor="ctr"/>
          <a:lstStyle>
            <a:lvl1pPr algn="l">
              <a:defRPr sz="900">
                <a:solidFill>
                  <a:schemeClr val="tx1">
                    <a:tint val="75000"/>
                  </a:schemeClr>
                </a:solidFill>
                <a:latin typeface="Arial"/>
              </a:defRPr>
            </a:lvl1pPr>
          </a:lstStyle>
          <a:p>
            <a:pPr defTabSz="333044"/>
            <a:fld id="{7886BE7A-1B63-6B44-94EB-25AB5406FD72}" type="datetimeFigureOut">
              <a:rPr lang="en-US" smtClean="0">
                <a:solidFill>
                  <a:prstClr val="black">
                    <a:tint val="75000"/>
                  </a:prstClr>
                </a:solidFill>
              </a:rPr>
              <a:pPr defTabSz="333044"/>
              <a:t>4/7/2013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6483" tIns="33315" rIns="66483" bIns="33315" rtlCol="0" anchor="ctr"/>
          <a:lstStyle>
            <a:lvl1pPr algn="ctr">
              <a:defRPr sz="900">
                <a:solidFill>
                  <a:schemeClr val="tx1">
                    <a:tint val="75000"/>
                  </a:schemeClr>
                </a:solidFill>
                <a:latin typeface="Arial"/>
              </a:defRPr>
            </a:lvl1pPr>
          </a:lstStyle>
          <a:p>
            <a:pPr defTabSz="33304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318"/>
            <a:ext cx="2133600" cy="273844"/>
          </a:xfrm>
          <a:prstGeom prst="rect">
            <a:avLst/>
          </a:prstGeom>
        </p:spPr>
        <p:txBody>
          <a:bodyPr vert="horz" lIns="66483" tIns="33315" rIns="66483" bIns="33315" rtlCol="0" anchor="ctr"/>
          <a:lstStyle>
            <a:lvl1pPr algn="r">
              <a:defRPr sz="900">
                <a:solidFill>
                  <a:schemeClr val="tx1">
                    <a:tint val="75000"/>
                  </a:schemeClr>
                </a:solidFill>
                <a:latin typeface="Arial"/>
              </a:defRPr>
            </a:lvl1pPr>
          </a:lstStyle>
          <a:p>
            <a:pPr defTabSz="333044"/>
            <a:fld id="{4D3CE98F-5F2D-F44E-A270-BFF5BCABC235}" type="slidenum">
              <a:rPr lang="en-US" smtClean="0">
                <a:solidFill>
                  <a:prstClr val="black">
                    <a:tint val="75000"/>
                  </a:prstClr>
                </a:solidFill>
              </a:rPr>
              <a:pPr defTabSz="333044"/>
              <a:t>‹#›</a:t>
            </a:fld>
            <a:endParaRPr lang="en-US" dirty="0">
              <a:solidFill>
                <a:prstClr val="black">
                  <a:tint val="75000"/>
                </a:prstClr>
              </a:solidFill>
            </a:endParaRPr>
          </a:p>
        </p:txBody>
      </p:sp>
    </p:spTree>
    <p:extLst>
      <p:ext uri="{BB962C8B-B14F-4D97-AF65-F5344CB8AC3E}">
        <p14:creationId xmlns:p14="http://schemas.microsoft.com/office/powerpoint/2010/main" xmlns="" val="321092415"/>
      </p:ext>
    </p:extLst>
  </p:cSld>
  <p:clrMap bg1="dk1" tx1="lt1" bg2="dk2" tx2="lt2" accent1="accent1" accent2="accent2" accent3="accent3" accent4="accent4" accent5="accent5" accent6="accent6" hlink="hlink" folHlink="folHlink"/>
  <p:txStyles>
    <p:titleStyle>
      <a:lvl1pPr algn="ctr" defTabSz="333044" rtl="0" eaLnBrk="1" latinLnBrk="0" hangingPunct="1">
        <a:spcBef>
          <a:spcPct val="0"/>
        </a:spcBef>
        <a:buNone/>
        <a:defRPr sz="3300" kern="1200">
          <a:solidFill>
            <a:schemeClr val="tx1"/>
          </a:solidFill>
          <a:latin typeface="Arial"/>
          <a:ea typeface="+mj-ea"/>
          <a:cs typeface="+mj-cs"/>
        </a:defRPr>
      </a:lvl1pPr>
    </p:titleStyle>
    <p:bodyStyle>
      <a:lvl1pPr marL="249753" indent="-249753" algn="l" defTabSz="333044" rtl="0" eaLnBrk="1" latinLnBrk="0" hangingPunct="1">
        <a:spcBef>
          <a:spcPct val="20000"/>
        </a:spcBef>
        <a:buFont typeface="Arial"/>
        <a:buChar char="•"/>
        <a:defRPr sz="2400" kern="1200">
          <a:solidFill>
            <a:schemeClr val="tx1"/>
          </a:solidFill>
          <a:latin typeface="Arial"/>
          <a:ea typeface="+mn-ea"/>
          <a:cs typeface="+mn-cs"/>
        </a:defRPr>
      </a:lvl1pPr>
      <a:lvl2pPr marL="541139" indent="-208074" algn="l" defTabSz="333044" rtl="0" eaLnBrk="1" latinLnBrk="0" hangingPunct="1">
        <a:spcBef>
          <a:spcPct val="20000"/>
        </a:spcBef>
        <a:buFont typeface="Arial"/>
        <a:buChar char="–"/>
        <a:defRPr sz="2100" kern="1200">
          <a:solidFill>
            <a:schemeClr val="tx1"/>
          </a:solidFill>
          <a:latin typeface="Arial"/>
          <a:ea typeface="+mn-ea"/>
          <a:cs typeface="+mn-cs"/>
        </a:defRPr>
      </a:lvl2pPr>
      <a:lvl3pPr marL="832523" indent="-166536" algn="l" defTabSz="333044" rtl="0" eaLnBrk="1" latinLnBrk="0" hangingPunct="1">
        <a:spcBef>
          <a:spcPct val="20000"/>
        </a:spcBef>
        <a:buFont typeface="Arial"/>
        <a:buChar char="•"/>
        <a:defRPr sz="1800" kern="1200">
          <a:solidFill>
            <a:schemeClr val="tx1"/>
          </a:solidFill>
          <a:latin typeface="Arial"/>
          <a:ea typeface="+mn-ea"/>
          <a:cs typeface="+mn-cs"/>
        </a:defRPr>
      </a:lvl3pPr>
      <a:lvl4pPr marL="1165532" indent="-166536" algn="l" defTabSz="333044" rtl="0" eaLnBrk="1" latinLnBrk="0" hangingPunct="1">
        <a:spcBef>
          <a:spcPct val="20000"/>
        </a:spcBef>
        <a:buFont typeface="Arial"/>
        <a:buChar char="–"/>
        <a:defRPr sz="1500" kern="1200">
          <a:solidFill>
            <a:schemeClr val="tx1"/>
          </a:solidFill>
          <a:latin typeface="Arial"/>
          <a:ea typeface="+mn-ea"/>
          <a:cs typeface="+mn-cs"/>
        </a:defRPr>
      </a:lvl4pPr>
      <a:lvl5pPr marL="1498539" indent="-166536" algn="l" defTabSz="333044" rtl="0" eaLnBrk="1" latinLnBrk="0" hangingPunct="1">
        <a:spcBef>
          <a:spcPct val="20000"/>
        </a:spcBef>
        <a:buFont typeface="Arial"/>
        <a:buChar char="»"/>
        <a:defRPr sz="1500" kern="1200">
          <a:solidFill>
            <a:schemeClr val="tx1"/>
          </a:solidFill>
          <a:latin typeface="Arial"/>
          <a:ea typeface="+mn-ea"/>
          <a:cs typeface="+mn-cs"/>
        </a:defRPr>
      </a:lvl5pPr>
      <a:lvl6pPr marL="1831554" indent="-166536" algn="l" defTabSz="333044" rtl="0" eaLnBrk="1" latinLnBrk="0" hangingPunct="1">
        <a:spcBef>
          <a:spcPct val="20000"/>
        </a:spcBef>
        <a:buFont typeface="Arial"/>
        <a:buChar char="•"/>
        <a:defRPr sz="1500" kern="1200">
          <a:solidFill>
            <a:schemeClr val="tx1"/>
          </a:solidFill>
          <a:latin typeface="+mn-lt"/>
          <a:ea typeface="+mn-ea"/>
          <a:cs typeface="+mn-cs"/>
        </a:defRPr>
      </a:lvl6pPr>
      <a:lvl7pPr marL="2164566" indent="-166536" algn="l" defTabSz="333044" rtl="0" eaLnBrk="1" latinLnBrk="0" hangingPunct="1">
        <a:spcBef>
          <a:spcPct val="20000"/>
        </a:spcBef>
        <a:buFont typeface="Arial"/>
        <a:buChar char="•"/>
        <a:defRPr sz="1500" kern="1200">
          <a:solidFill>
            <a:schemeClr val="tx1"/>
          </a:solidFill>
          <a:latin typeface="+mn-lt"/>
          <a:ea typeface="+mn-ea"/>
          <a:cs typeface="+mn-cs"/>
        </a:defRPr>
      </a:lvl7pPr>
      <a:lvl8pPr marL="2497577" indent="-166536" algn="l" defTabSz="333044" rtl="0" eaLnBrk="1" latinLnBrk="0" hangingPunct="1">
        <a:spcBef>
          <a:spcPct val="20000"/>
        </a:spcBef>
        <a:buFont typeface="Arial"/>
        <a:buChar char="•"/>
        <a:defRPr sz="1500" kern="1200">
          <a:solidFill>
            <a:schemeClr val="tx1"/>
          </a:solidFill>
          <a:latin typeface="+mn-lt"/>
          <a:ea typeface="+mn-ea"/>
          <a:cs typeface="+mn-cs"/>
        </a:defRPr>
      </a:lvl8pPr>
      <a:lvl9pPr marL="2830586" indent="-166536" algn="l" defTabSz="33304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33044" rtl="0" eaLnBrk="1" latinLnBrk="0" hangingPunct="1">
        <a:defRPr sz="1300" kern="1200">
          <a:solidFill>
            <a:schemeClr val="tx1"/>
          </a:solidFill>
          <a:latin typeface="+mn-lt"/>
          <a:ea typeface="+mn-ea"/>
          <a:cs typeface="+mn-cs"/>
        </a:defRPr>
      </a:lvl1pPr>
      <a:lvl2pPr marL="333044" algn="l" defTabSz="333044" rtl="0" eaLnBrk="1" latinLnBrk="0" hangingPunct="1">
        <a:defRPr sz="1300" kern="1200">
          <a:solidFill>
            <a:schemeClr val="tx1"/>
          </a:solidFill>
          <a:latin typeface="+mn-lt"/>
          <a:ea typeface="+mn-ea"/>
          <a:cs typeface="+mn-cs"/>
        </a:defRPr>
      </a:lvl2pPr>
      <a:lvl3pPr marL="666027" algn="l" defTabSz="333044" rtl="0" eaLnBrk="1" latinLnBrk="0" hangingPunct="1">
        <a:defRPr sz="1300" kern="1200">
          <a:solidFill>
            <a:schemeClr val="tx1"/>
          </a:solidFill>
          <a:latin typeface="+mn-lt"/>
          <a:ea typeface="+mn-ea"/>
          <a:cs typeface="+mn-cs"/>
        </a:defRPr>
      </a:lvl3pPr>
      <a:lvl4pPr marL="999024" algn="l" defTabSz="333044" rtl="0" eaLnBrk="1" latinLnBrk="0" hangingPunct="1">
        <a:defRPr sz="1300" kern="1200">
          <a:solidFill>
            <a:schemeClr val="tx1"/>
          </a:solidFill>
          <a:latin typeface="+mn-lt"/>
          <a:ea typeface="+mn-ea"/>
          <a:cs typeface="+mn-cs"/>
        </a:defRPr>
      </a:lvl4pPr>
      <a:lvl5pPr marL="1332040" algn="l" defTabSz="333044" rtl="0" eaLnBrk="1" latinLnBrk="0" hangingPunct="1">
        <a:defRPr sz="1300" kern="1200">
          <a:solidFill>
            <a:schemeClr val="tx1"/>
          </a:solidFill>
          <a:latin typeface="+mn-lt"/>
          <a:ea typeface="+mn-ea"/>
          <a:cs typeface="+mn-cs"/>
        </a:defRPr>
      </a:lvl5pPr>
      <a:lvl6pPr marL="1665052" algn="l" defTabSz="333044" rtl="0" eaLnBrk="1" latinLnBrk="0" hangingPunct="1">
        <a:defRPr sz="1300" kern="1200">
          <a:solidFill>
            <a:schemeClr val="tx1"/>
          </a:solidFill>
          <a:latin typeface="+mn-lt"/>
          <a:ea typeface="+mn-ea"/>
          <a:cs typeface="+mn-cs"/>
        </a:defRPr>
      </a:lvl6pPr>
      <a:lvl7pPr marL="1998062" algn="l" defTabSz="333044" rtl="0" eaLnBrk="1" latinLnBrk="0" hangingPunct="1">
        <a:defRPr sz="1300" kern="1200">
          <a:solidFill>
            <a:schemeClr val="tx1"/>
          </a:solidFill>
          <a:latin typeface="+mn-lt"/>
          <a:ea typeface="+mn-ea"/>
          <a:cs typeface="+mn-cs"/>
        </a:defRPr>
      </a:lvl7pPr>
      <a:lvl8pPr marL="2331071" algn="l" defTabSz="333044" rtl="0" eaLnBrk="1" latinLnBrk="0" hangingPunct="1">
        <a:defRPr sz="1300" kern="1200">
          <a:solidFill>
            <a:schemeClr val="tx1"/>
          </a:solidFill>
          <a:latin typeface="+mn-lt"/>
          <a:ea typeface="+mn-ea"/>
          <a:cs typeface="+mn-cs"/>
        </a:defRPr>
      </a:lvl8pPr>
      <a:lvl9pPr marL="2664083" algn="l" defTabSz="333044"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7" tIns="34289" rIns="68577" bIns="3428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65"/>
            <a:ext cx="8229600" cy="3658655"/>
          </a:xfrm>
          <a:prstGeom prst="rect">
            <a:avLst/>
          </a:prstGeom>
        </p:spPr>
        <p:txBody>
          <a:bodyPr vert="horz" lIns="68577" tIns="34289" rIns="68577" bIns="34289"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113070993"/>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Lst>
  <p:txStyles>
    <p:titleStyle>
      <a:lvl1pPr algn="ctr" defTabSz="342885" rtl="0" eaLnBrk="1" latinLnBrk="0" hangingPunct="1">
        <a:spcBef>
          <a:spcPct val="0"/>
        </a:spcBef>
        <a:buNone/>
        <a:defRPr sz="3300" kern="1200">
          <a:solidFill>
            <a:schemeClr val="tx1"/>
          </a:solidFill>
          <a:latin typeface="+mj-lt"/>
          <a:ea typeface="+mj-ea"/>
          <a:cs typeface="Apple Chancery"/>
        </a:defRPr>
      </a:lvl1pPr>
    </p:titleStyle>
    <p:bodyStyle>
      <a:lvl1pPr marL="257164" indent="-257164" algn="l" defTabSz="342885" rtl="0" eaLnBrk="1" latinLnBrk="0" hangingPunct="1">
        <a:spcBef>
          <a:spcPct val="20000"/>
        </a:spcBef>
        <a:buFont typeface="Arial"/>
        <a:buChar char="•"/>
        <a:defRPr sz="2400" kern="1200">
          <a:solidFill>
            <a:schemeClr val="tx1"/>
          </a:solidFill>
          <a:latin typeface="+mn-lt"/>
          <a:ea typeface="+mn-ea"/>
          <a:cs typeface="Apple Chancery"/>
        </a:defRPr>
      </a:lvl1pPr>
      <a:lvl2pPr marL="557188" indent="-214304" algn="l" defTabSz="342885" rtl="0" eaLnBrk="1" latinLnBrk="0" hangingPunct="1">
        <a:spcBef>
          <a:spcPct val="20000"/>
        </a:spcBef>
        <a:buFont typeface="Arial"/>
        <a:buChar char="–"/>
        <a:defRPr sz="2100" kern="1200">
          <a:solidFill>
            <a:schemeClr val="tx1"/>
          </a:solidFill>
          <a:latin typeface="+mn-lt"/>
          <a:ea typeface="+mn-ea"/>
          <a:cs typeface="Apple Chancery"/>
        </a:defRPr>
      </a:lvl2pPr>
      <a:lvl3pPr marL="857213" indent="-171443" algn="l" defTabSz="342885" rtl="0" eaLnBrk="1" latinLnBrk="0" hangingPunct="1">
        <a:spcBef>
          <a:spcPct val="20000"/>
        </a:spcBef>
        <a:buFont typeface="Arial"/>
        <a:buChar char="•"/>
        <a:defRPr sz="1800" kern="1200">
          <a:solidFill>
            <a:schemeClr val="tx1"/>
          </a:solidFill>
          <a:latin typeface="+mn-lt"/>
          <a:ea typeface="+mn-ea"/>
          <a:cs typeface="Apple Chancery"/>
        </a:defRPr>
      </a:lvl3pPr>
      <a:lvl4pPr marL="1200098" indent="-171443" algn="l" defTabSz="342885" rtl="0" eaLnBrk="1" latinLnBrk="0" hangingPunct="1">
        <a:spcBef>
          <a:spcPct val="20000"/>
        </a:spcBef>
        <a:buFont typeface="Arial"/>
        <a:buChar char="–"/>
        <a:defRPr sz="1500" kern="1200" baseline="0">
          <a:solidFill>
            <a:schemeClr val="tx1"/>
          </a:solidFill>
          <a:latin typeface="+mn-lt"/>
          <a:ea typeface="+mn-ea"/>
          <a:cs typeface="Apple Chancery"/>
        </a:defRPr>
      </a:lvl4pPr>
      <a:lvl5pPr marL="1542983" indent="-171443" algn="l" defTabSz="342885" rtl="0" eaLnBrk="1" latinLnBrk="0" hangingPunct="1">
        <a:spcBef>
          <a:spcPct val="20000"/>
        </a:spcBef>
        <a:buFont typeface="Arial"/>
        <a:buChar char="»"/>
        <a:defRPr sz="1500" kern="1200">
          <a:solidFill>
            <a:schemeClr val="tx1"/>
          </a:solidFill>
          <a:latin typeface="+mn-lt"/>
          <a:ea typeface="+mn-ea"/>
          <a:cs typeface="Apple Chancery"/>
        </a:defRPr>
      </a:lvl5pPr>
      <a:lvl6pPr marL="1885868" indent="-171443" algn="l" defTabSz="342885" rtl="0" eaLnBrk="1" latinLnBrk="0" hangingPunct="1">
        <a:spcBef>
          <a:spcPct val="20000"/>
        </a:spcBef>
        <a:buFont typeface="Arial"/>
        <a:buChar char="•"/>
        <a:defRPr sz="1500" kern="1200">
          <a:solidFill>
            <a:schemeClr val="tx1"/>
          </a:solidFill>
          <a:latin typeface="+mn-lt"/>
          <a:ea typeface="+mn-ea"/>
          <a:cs typeface="+mn-cs"/>
        </a:defRPr>
      </a:lvl6pPr>
      <a:lvl7pPr marL="2228753" indent="-171443" algn="l" defTabSz="342885" rtl="0" eaLnBrk="1" latinLnBrk="0" hangingPunct="1">
        <a:spcBef>
          <a:spcPct val="20000"/>
        </a:spcBef>
        <a:buFont typeface="Arial"/>
        <a:buChar char="•"/>
        <a:defRPr sz="1500" kern="1200">
          <a:solidFill>
            <a:schemeClr val="tx1"/>
          </a:solidFill>
          <a:latin typeface="+mn-lt"/>
          <a:ea typeface="+mn-ea"/>
          <a:cs typeface="+mn-cs"/>
        </a:defRPr>
      </a:lvl7pPr>
      <a:lvl8pPr marL="2571638" indent="-171443" algn="l" defTabSz="342885" rtl="0" eaLnBrk="1" latinLnBrk="0" hangingPunct="1">
        <a:spcBef>
          <a:spcPct val="20000"/>
        </a:spcBef>
        <a:buFont typeface="Arial"/>
        <a:buChar char="•"/>
        <a:defRPr sz="1500" kern="1200">
          <a:solidFill>
            <a:schemeClr val="tx1"/>
          </a:solidFill>
          <a:latin typeface="+mn-lt"/>
          <a:ea typeface="+mn-ea"/>
          <a:cs typeface="+mn-cs"/>
        </a:defRPr>
      </a:lvl8pPr>
      <a:lvl9pPr marL="2914523" indent="-171443" algn="l" defTabSz="34288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5" rtl="0" eaLnBrk="1" latinLnBrk="0" hangingPunct="1">
        <a:defRPr sz="1400" kern="1200">
          <a:solidFill>
            <a:schemeClr val="tx1"/>
          </a:solidFill>
          <a:latin typeface="+mn-lt"/>
          <a:ea typeface="+mn-ea"/>
          <a:cs typeface="+mn-cs"/>
        </a:defRPr>
      </a:lvl1pPr>
      <a:lvl2pPr marL="342885" algn="l" defTabSz="342885" rtl="0" eaLnBrk="1" latinLnBrk="0" hangingPunct="1">
        <a:defRPr sz="1400" kern="1200">
          <a:solidFill>
            <a:schemeClr val="tx1"/>
          </a:solidFill>
          <a:latin typeface="+mn-lt"/>
          <a:ea typeface="+mn-ea"/>
          <a:cs typeface="+mn-cs"/>
        </a:defRPr>
      </a:lvl2pPr>
      <a:lvl3pPr marL="685770" algn="l" defTabSz="342885" rtl="0" eaLnBrk="1" latinLnBrk="0" hangingPunct="1">
        <a:defRPr sz="1400" kern="1200">
          <a:solidFill>
            <a:schemeClr val="tx1"/>
          </a:solidFill>
          <a:latin typeface="+mn-lt"/>
          <a:ea typeface="+mn-ea"/>
          <a:cs typeface="+mn-cs"/>
        </a:defRPr>
      </a:lvl3pPr>
      <a:lvl4pPr marL="1028655" algn="l" defTabSz="342885" rtl="0" eaLnBrk="1" latinLnBrk="0" hangingPunct="1">
        <a:defRPr sz="1400" kern="1200">
          <a:solidFill>
            <a:schemeClr val="tx1"/>
          </a:solidFill>
          <a:latin typeface="+mn-lt"/>
          <a:ea typeface="+mn-ea"/>
          <a:cs typeface="+mn-cs"/>
        </a:defRPr>
      </a:lvl4pPr>
      <a:lvl5pPr marL="1371540" algn="l" defTabSz="342885" rtl="0" eaLnBrk="1" latinLnBrk="0" hangingPunct="1">
        <a:defRPr sz="1400" kern="1200">
          <a:solidFill>
            <a:schemeClr val="tx1"/>
          </a:solidFill>
          <a:latin typeface="+mn-lt"/>
          <a:ea typeface="+mn-ea"/>
          <a:cs typeface="+mn-cs"/>
        </a:defRPr>
      </a:lvl5pPr>
      <a:lvl6pPr marL="1714425" algn="l" defTabSz="342885" rtl="0" eaLnBrk="1" latinLnBrk="0" hangingPunct="1">
        <a:defRPr sz="1400" kern="1200">
          <a:solidFill>
            <a:schemeClr val="tx1"/>
          </a:solidFill>
          <a:latin typeface="+mn-lt"/>
          <a:ea typeface="+mn-ea"/>
          <a:cs typeface="+mn-cs"/>
        </a:defRPr>
      </a:lvl6pPr>
      <a:lvl7pPr marL="2057310" algn="l" defTabSz="342885" rtl="0" eaLnBrk="1" latinLnBrk="0" hangingPunct="1">
        <a:defRPr sz="1400" kern="1200">
          <a:solidFill>
            <a:schemeClr val="tx1"/>
          </a:solidFill>
          <a:latin typeface="+mn-lt"/>
          <a:ea typeface="+mn-ea"/>
          <a:cs typeface="+mn-cs"/>
        </a:defRPr>
      </a:lvl7pPr>
      <a:lvl8pPr marL="2400195" algn="l" defTabSz="342885" rtl="0" eaLnBrk="1" latinLnBrk="0" hangingPunct="1">
        <a:defRPr sz="1400" kern="1200">
          <a:solidFill>
            <a:schemeClr val="tx1"/>
          </a:solidFill>
          <a:latin typeface="+mn-lt"/>
          <a:ea typeface="+mn-ea"/>
          <a:cs typeface="+mn-cs"/>
        </a:defRPr>
      </a:lvl8pPr>
      <a:lvl9pPr marL="2743080" algn="l" defTabSz="34288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7579" tIns="33813" rIns="67579" bIns="338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7579" tIns="33813" rIns="67579" bIns="338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8"/>
            <a:ext cx="2133600" cy="273844"/>
          </a:xfrm>
          <a:prstGeom prst="rect">
            <a:avLst/>
          </a:prstGeom>
        </p:spPr>
        <p:txBody>
          <a:bodyPr vert="horz" lIns="67579" tIns="33813" rIns="67579" bIns="33813" rtlCol="0" anchor="ctr"/>
          <a:lstStyle>
            <a:lvl1pPr algn="l">
              <a:defRPr sz="900">
                <a:solidFill>
                  <a:schemeClr val="tx1">
                    <a:tint val="75000"/>
                  </a:schemeClr>
                </a:solidFill>
              </a:defRPr>
            </a:lvl1pPr>
          </a:lstStyle>
          <a:p>
            <a:pPr defTabSz="338223"/>
            <a:fld id="{713DB0C4-F134-3647-8C2A-0E42FEA2DE54}" type="datetimeFigureOut">
              <a:rPr lang="en-US" smtClean="0">
                <a:solidFill>
                  <a:prstClr val="white">
                    <a:tint val="75000"/>
                  </a:prstClr>
                </a:solidFill>
                <a:latin typeface="Calibri"/>
              </a:rPr>
              <a:pPr defTabSz="338223"/>
              <a:t>4/7/2013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7579" tIns="33813" rIns="67579" bIns="33813" rtlCol="0" anchor="ctr"/>
          <a:lstStyle>
            <a:lvl1pPr algn="ctr">
              <a:defRPr sz="900">
                <a:solidFill>
                  <a:schemeClr val="tx1">
                    <a:tint val="75000"/>
                  </a:schemeClr>
                </a:solidFill>
              </a:defRPr>
            </a:lvl1pPr>
          </a:lstStyle>
          <a:p>
            <a:pPr defTabSz="338223"/>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4767318"/>
            <a:ext cx="2133600" cy="273844"/>
          </a:xfrm>
          <a:prstGeom prst="rect">
            <a:avLst/>
          </a:prstGeom>
        </p:spPr>
        <p:txBody>
          <a:bodyPr vert="horz" lIns="67579" tIns="33813" rIns="67579" bIns="33813" rtlCol="0" anchor="ctr"/>
          <a:lstStyle>
            <a:lvl1pPr algn="r">
              <a:defRPr sz="900">
                <a:solidFill>
                  <a:schemeClr val="tx1">
                    <a:tint val="75000"/>
                  </a:schemeClr>
                </a:solidFill>
              </a:defRPr>
            </a:lvl1pPr>
          </a:lstStyle>
          <a:p>
            <a:pPr defTabSz="338223"/>
            <a:fld id="{F7ECED0D-9D5A-A140-BF32-E616296F84AE}" type="slidenum">
              <a:rPr lang="en-US" smtClean="0">
                <a:solidFill>
                  <a:prstClr val="white">
                    <a:tint val="75000"/>
                  </a:prstClr>
                </a:solidFill>
                <a:latin typeface="Calibri"/>
              </a:rPr>
              <a:pPr defTabSz="338223"/>
              <a:t>‹#›</a:t>
            </a:fld>
            <a:endParaRPr lang="en-US">
              <a:solidFill>
                <a:prstClr val="white">
                  <a:tint val="75000"/>
                </a:prstClr>
              </a:solidFill>
              <a:latin typeface="Calibri"/>
            </a:endParaRPr>
          </a:p>
        </p:txBody>
      </p:sp>
    </p:spTree>
    <p:extLst>
      <p:ext uri="{BB962C8B-B14F-4D97-AF65-F5344CB8AC3E}">
        <p14:creationId xmlns:p14="http://schemas.microsoft.com/office/powerpoint/2010/main" xmlns="" val="1884316563"/>
      </p:ext>
    </p:extLst>
  </p:cSld>
  <p:clrMap bg1="dk1" tx1="lt1" bg2="dk2" tx2="lt2" accent1="accent1" accent2="accent2" accent3="accent3" accent4="accent4" accent5="accent5" accent6="accent6" hlink="hlink" folHlink="folHlink"/>
  <p:txStyles>
    <p:titleStyle>
      <a:lvl1pPr algn="ctr" defTabSz="676298" rtl="0" eaLnBrk="1" latinLnBrk="0" hangingPunct="1">
        <a:spcBef>
          <a:spcPct val="0"/>
        </a:spcBef>
        <a:buNone/>
        <a:defRPr sz="3300" kern="1200">
          <a:solidFill>
            <a:schemeClr val="tx1"/>
          </a:solidFill>
          <a:latin typeface="+mj-lt"/>
          <a:ea typeface="+mj-ea"/>
          <a:cs typeface="+mj-cs"/>
        </a:defRPr>
      </a:lvl1pPr>
    </p:titleStyle>
    <p:bodyStyle>
      <a:lvl1pPr marL="253609" indent="-253609" algn="l" defTabSz="676298"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49505" indent="-211307" algn="l" defTabSz="676298"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5367" indent="-169103" algn="l" defTabSz="67629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3506" indent="-169103" algn="l" defTabSz="67629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1665" indent="-169103" algn="l" defTabSz="67629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59810" indent="-169103" algn="l" defTabSz="67629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197953" indent="-169103" algn="l" defTabSz="67629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36108" indent="-169103" algn="l" defTabSz="67629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74255" indent="-169103" algn="l" defTabSz="67629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6298" rtl="0" eaLnBrk="1" latinLnBrk="0" hangingPunct="1">
        <a:defRPr sz="1300" kern="1200">
          <a:solidFill>
            <a:schemeClr val="tx1"/>
          </a:solidFill>
          <a:latin typeface="+mn-lt"/>
          <a:ea typeface="+mn-ea"/>
          <a:cs typeface="+mn-cs"/>
        </a:defRPr>
      </a:lvl1pPr>
      <a:lvl2pPr marL="338181" algn="l" defTabSz="676298" rtl="0" eaLnBrk="1" latinLnBrk="0" hangingPunct="1">
        <a:defRPr sz="1300" kern="1200">
          <a:solidFill>
            <a:schemeClr val="tx1"/>
          </a:solidFill>
          <a:latin typeface="+mn-lt"/>
          <a:ea typeface="+mn-ea"/>
          <a:cs typeface="+mn-cs"/>
        </a:defRPr>
      </a:lvl2pPr>
      <a:lvl3pPr marL="676298" algn="l" defTabSz="676298" rtl="0" eaLnBrk="1" latinLnBrk="0" hangingPunct="1">
        <a:defRPr sz="1300" kern="1200">
          <a:solidFill>
            <a:schemeClr val="tx1"/>
          </a:solidFill>
          <a:latin typeface="+mn-lt"/>
          <a:ea typeface="+mn-ea"/>
          <a:cs typeface="+mn-cs"/>
        </a:defRPr>
      </a:lvl3pPr>
      <a:lvl4pPr marL="1014436" algn="l" defTabSz="676298" rtl="0" eaLnBrk="1" latinLnBrk="0" hangingPunct="1">
        <a:defRPr sz="1300" kern="1200">
          <a:solidFill>
            <a:schemeClr val="tx1"/>
          </a:solidFill>
          <a:latin typeface="+mn-lt"/>
          <a:ea typeface="+mn-ea"/>
          <a:cs typeface="+mn-cs"/>
        </a:defRPr>
      </a:lvl4pPr>
      <a:lvl5pPr marL="1352587" algn="l" defTabSz="676298" rtl="0" eaLnBrk="1" latinLnBrk="0" hangingPunct="1">
        <a:defRPr sz="1300" kern="1200">
          <a:solidFill>
            <a:schemeClr val="tx1"/>
          </a:solidFill>
          <a:latin typeface="+mn-lt"/>
          <a:ea typeface="+mn-ea"/>
          <a:cs typeface="+mn-cs"/>
        </a:defRPr>
      </a:lvl5pPr>
      <a:lvl6pPr marL="1690738" algn="l" defTabSz="676298" rtl="0" eaLnBrk="1" latinLnBrk="0" hangingPunct="1">
        <a:defRPr sz="1300" kern="1200">
          <a:solidFill>
            <a:schemeClr val="tx1"/>
          </a:solidFill>
          <a:latin typeface="+mn-lt"/>
          <a:ea typeface="+mn-ea"/>
          <a:cs typeface="+mn-cs"/>
        </a:defRPr>
      </a:lvl6pPr>
      <a:lvl7pPr marL="2028886" algn="l" defTabSz="676298" rtl="0" eaLnBrk="1" latinLnBrk="0" hangingPunct="1">
        <a:defRPr sz="1300" kern="1200">
          <a:solidFill>
            <a:schemeClr val="tx1"/>
          </a:solidFill>
          <a:latin typeface="+mn-lt"/>
          <a:ea typeface="+mn-ea"/>
          <a:cs typeface="+mn-cs"/>
        </a:defRPr>
      </a:lvl7pPr>
      <a:lvl8pPr marL="2367032" algn="l" defTabSz="676298" rtl="0" eaLnBrk="1" latinLnBrk="0" hangingPunct="1">
        <a:defRPr sz="1300" kern="1200">
          <a:solidFill>
            <a:schemeClr val="tx1"/>
          </a:solidFill>
          <a:latin typeface="+mn-lt"/>
          <a:ea typeface="+mn-ea"/>
          <a:cs typeface="+mn-cs"/>
        </a:defRPr>
      </a:lvl8pPr>
      <a:lvl9pPr marL="2705178" algn="l" defTabSz="676298"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7588" tIns="33817" rIns="67588" bIns="338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7588" tIns="33817" rIns="67588" bIns="338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8"/>
            <a:ext cx="2133600" cy="273844"/>
          </a:xfrm>
          <a:prstGeom prst="rect">
            <a:avLst/>
          </a:prstGeom>
        </p:spPr>
        <p:txBody>
          <a:bodyPr vert="horz" lIns="67588" tIns="33817" rIns="67588" bIns="33817" rtlCol="0" anchor="ctr"/>
          <a:lstStyle>
            <a:lvl1pPr algn="l">
              <a:defRPr sz="900">
                <a:solidFill>
                  <a:schemeClr val="tx1">
                    <a:tint val="75000"/>
                  </a:schemeClr>
                </a:solidFill>
              </a:defRPr>
            </a:lvl1pPr>
          </a:lstStyle>
          <a:p>
            <a:pPr defTabSz="338223"/>
            <a:fld id="{713DB0C4-F134-3647-8C2A-0E42FEA2DE54}" type="datetimeFigureOut">
              <a:rPr lang="en-US" smtClean="0">
                <a:solidFill>
                  <a:prstClr val="white">
                    <a:tint val="75000"/>
                  </a:prstClr>
                </a:solidFill>
                <a:latin typeface="Calibri"/>
              </a:rPr>
              <a:pPr defTabSz="338223"/>
              <a:t>4/7/2013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7588" tIns="33817" rIns="67588" bIns="33817" rtlCol="0" anchor="ctr"/>
          <a:lstStyle>
            <a:lvl1pPr algn="ctr">
              <a:defRPr sz="900">
                <a:solidFill>
                  <a:schemeClr val="tx1">
                    <a:tint val="75000"/>
                  </a:schemeClr>
                </a:solidFill>
              </a:defRPr>
            </a:lvl1pPr>
          </a:lstStyle>
          <a:p>
            <a:pPr defTabSz="338223"/>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4767318"/>
            <a:ext cx="2133600" cy="273844"/>
          </a:xfrm>
          <a:prstGeom prst="rect">
            <a:avLst/>
          </a:prstGeom>
        </p:spPr>
        <p:txBody>
          <a:bodyPr vert="horz" lIns="67588" tIns="33817" rIns="67588" bIns="33817" rtlCol="0" anchor="ctr"/>
          <a:lstStyle>
            <a:lvl1pPr algn="r">
              <a:defRPr sz="900">
                <a:solidFill>
                  <a:schemeClr val="tx1">
                    <a:tint val="75000"/>
                  </a:schemeClr>
                </a:solidFill>
              </a:defRPr>
            </a:lvl1pPr>
          </a:lstStyle>
          <a:p>
            <a:pPr defTabSz="338223"/>
            <a:fld id="{F7ECED0D-9D5A-A140-BF32-E616296F84AE}" type="slidenum">
              <a:rPr lang="en-US" smtClean="0">
                <a:solidFill>
                  <a:prstClr val="white">
                    <a:tint val="75000"/>
                  </a:prstClr>
                </a:solidFill>
                <a:latin typeface="Calibri"/>
              </a:rPr>
              <a:pPr defTabSz="338223"/>
              <a:t>‹#›</a:t>
            </a:fld>
            <a:endParaRPr lang="en-US">
              <a:solidFill>
                <a:prstClr val="white">
                  <a:tint val="75000"/>
                </a:prstClr>
              </a:solidFill>
              <a:latin typeface="Calibri"/>
            </a:endParaRPr>
          </a:p>
        </p:txBody>
      </p:sp>
    </p:spTree>
    <p:extLst>
      <p:ext uri="{BB962C8B-B14F-4D97-AF65-F5344CB8AC3E}">
        <p14:creationId xmlns:p14="http://schemas.microsoft.com/office/powerpoint/2010/main" xmlns="" val="2710410396"/>
      </p:ext>
    </p:extLst>
  </p:cSld>
  <p:clrMap bg1="dk1" tx1="lt1" bg2="dk2" tx2="lt2" accent1="accent1" accent2="accent2" accent3="accent3" accent4="accent4" accent5="accent5" accent6="accent6" hlink="hlink" folHlink="folHlink"/>
  <p:txStyles>
    <p:titleStyle>
      <a:lvl1pPr algn="ctr" defTabSz="676382" rtl="0" eaLnBrk="1" latinLnBrk="0" hangingPunct="1">
        <a:spcBef>
          <a:spcPct val="0"/>
        </a:spcBef>
        <a:buNone/>
        <a:defRPr sz="3300" kern="1200">
          <a:solidFill>
            <a:schemeClr val="tx1"/>
          </a:solidFill>
          <a:latin typeface="+mj-lt"/>
          <a:ea typeface="+mj-ea"/>
          <a:cs typeface="+mj-cs"/>
        </a:defRPr>
      </a:lvl1pPr>
    </p:titleStyle>
    <p:bodyStyle>
      <a:lvl1pPr marL="253640" indent="-253640" algn="l" defTabSz="67638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49574" indent="-211334" algn="l" defTabSz="67638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5473" indent="-169124" algn="l" defTabSz="67638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3654" indent="-169124" algn="l" defTabSz="67638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1856" indent="-169124" algn="l" defTabSz="67638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0043" indent="-169124" algn="l" defTabSz="67638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198228" indent="-169124" algn="l" defTabSz="67638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36426" indent="-169124" algn="l" defTabSz="67638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74614" indent="-169124" algn="l" defTabSz="67638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6382" rtl="0" eaLnBrk="1" latinLnBrk="0" hangingPunct="1">
        <a:defRPr sz="1300" kern="1200">
          <a:solidFill>
            <a:schemeClr val="tx1"/>
          </a:solidFill>
          <a:latin typeface="+mn-lt"/>
          <a:ea typeface="+mn-ea"/>
          <a:cs typeface="+mn-cs"/>
        </a:defRPr>
      </a:lvl1pPr>
      <a:lvl2pPr marL="338223" algn="l" defTabSz="676382" rtl="0" eaLnBrk="1" latinLnBrk="0" hangingPunct="1">
        <a:defRPr sz="1300" kern="1200">
          <a:solidFill>
            <a:schemeClr val="tx1"/>
          </a:solidFill>
          <a:latin typeface="+mn-lt"/>
          <a:ea typeface="+mn-ea"/>
          <a:cs typeface="+mn-cs"/>
        </a:defRPr>
      </a:lvl2pPr>
      <a:lvl3pPr marL="676382" algn="l" defTabSz="676382" rtl="0" eaLnBrk="1" latinLnBrk="0" hangingPunct="1">
        <a:defRPr sz="1300" kern="1200">
          <a:solidFill>
            <a:schemeClr val="tx1"/>
          </a:solidFill>
          <a:latin typeface="+mn-lt"/>
          <a:ea typeface="+mn-ea"/>
          <a:cs typeface="+mn-cs"/>
        </a:defRPr>
      </a:lvl3pPr>
      <a:lvl4pPr marL="1014563" algn="l" defTabSz="676382" rtl="0" eaLnBrk="1" latinLnBrk="0" hangingPunct="1">
        <a:defRPr sz="1300" kern="1200">
          <a:solidFill>
            <a:schemeClr val="tx1"/>
          </a:solidFill>
          <a:latin typeface="+mn-lt"/>
          <a:ea typeface="+mn-ea"/>
          <a:cs typeface="+mn-cs"/>
        </a:defRPr>
      </a:lvl4pPr>
      <a:lvl5pPr marL="1352756" algn="l" defTabSz="676382" rtl="0" eaLnBrk="1" latinLnBrk="0" hangingPunct="1">
        <a:defRPr sz="1300" kern="1200">
          <a:solidFill>
            <a:schemeClr val="tx1"/>
          </a:solidFill>
          <a:latin typeface="+mn-lt"/>
          <a:ea typeface="+mn-ea"/>
          <a:cs typeface="+mn-cs"/>
        </a:defRPr>
      </a:lvl5pPr>
      <a:lvl6pPr marL="1690949" algn="l" defTabSz="676382" rtl="0" eaLnBrk="1" latinLnBrk="0" hangingPunct="1">
        <a:defRPr sz="1300" kern="1200">
          <a:solidFill>
            <a:schemeClr val="tx1"/>
          </a:solidFill>
          <a:latin typeface="+mn-lt"/>
          <a:ea typeface="+mn-ea"/>
          <a:cs typeface="+mn-cs"/>
        </a:defRPr>
      </a:lvl6pPr>
      <a:lvl7pPr marL="2029140" algn="l" defTabSz="676382" rtl="0" eaLnBrk="1" latinLnBrk="0" hangingPunct="1">
        <a:defRPr sz="1300" kern="1200">
          <a:solidFill>
            <a:schemeClr val="tx1"/>
          </a:solidFill>
          <a:latin typeface="+mn-lt"/>
          <a:ea typeface="+mn-ea"/>
          <a:cs typeface="+mn-cs"/>
        </a:defRPr>
      </a:lvl7pPr>
      <a:lvl8pPr marL="2367328" algn="l" defTabSz="676382" rtl="0" eaLnBrk="1" latinLnBrk="0" hangingPunct="1">
        <a:defRPr sz="1300" kern="1200">
          <a:solidFill>
            <a:schemeClr val="tx1"/>
          </a:solidFill>
          <a:latin typeface="+mn-lt"/>
          <a:ea typeface="+mn-ea"/>
          <a:cs typeface="+mn-cs"/>
        </a:defRPr>
      </a:lvl8pPr>
      <a:lvl9pPr marL="2705517" algn="l" defTabSz="676382"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7597" tIns="33822" rIns="67597" bIns="338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7597" tIns="33822" rIns="67597" bIns="33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5"/>
            <a:ext cx="2133600" cy="273844"/>
          </a:xfrm>
          <a:prstGeom prst="rect">
            <a:avLst/>
          </a:prstGeom>
        </p:spPr>
        <p:txBody>
          <a:bodyPr vert="horz" lIns="67597" tIns="33822" rIns="67597" bIns="33822" rtlCol="0" anchor="ctr"/>
          <a:lstStyle>
            <a:lvl1pPr algn="l">
              <a:defRPr sz="900">
                <a:solidFill>
                  <a:schemeClr val="tx1">
                    <a:tint val="75000"/>
                  </a:schemeClr>
                </a:solidFill>
              </a:defRPr>
            </a:lvl1pPr>
          </a:lstStyle>
          <a:p>
            <a:pPr defTabSz="338265"/>
            <a:fld id="{96778C02-9091-6749-B4DB-CBF09F2C097B}" type="datetimeFigureOut">
              <a:rPr lang="en-US" smtClean="0">
                <a:solidFill>
                  <a:prstClr val="black">
                    <a:tint val="75000"/>
                  </a:prstClr>
                </a:solidFill>
                <a:latin typeface="Calibri"/>
              </a:rPr>
              <a:pPr defTabSz="338265"/>
              <a:t>4/7/2013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4767315"/>
            <a:ext cx="2895600" cy="273844"/>
          </a:xfrm>
          <a:prstGeom prst="rect">
            <a:avLst/>
          </a:prstGeom>
        </p:spPr>
        <p:txBody>
          <a:bodyPr vert="horz" lIns="67597" tIns="33822" rIns="67597" bIns="33822" rtlCol="0" anchor="ctr"/>
          <a:lstStyle>
            <a:lvl1pPr algn="ctr">
              <a:defRPr sz="900">
                <a:solidFill>
                  <a:schemeClr val="tx1">
                    <a:tint val="75000"/>
                  </a:schemeClr>
                </a:solidFill>
              </a:defRPr>
            </a:lvl1pPr>
          </a:lstStyle>
          <a:p>
            <a:pPr defTabSz="338265"/>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315"/>
            <a:ext cx="2133600" cy="273844"/>
          </a:xfrm>
          <a:prstGeom prst="rect">
            <a:avLst/>
          </a:prstGeom>
        </p:spPr>
        <p:txBody>
          <a:bodyPr vert="horz" lIns="67597" tIns="33822" rIns="67597" bIns="33822" rtlCol="0" anchor="ctr"/>
          <a:lstStyle>
            <a:lvl1pPr algn="r">
              <a:defRPr sz="900">
                <a:solidFill>
                  <a:schemeClr val="tx1">
                    <a:tint val="75000"/>
                  </a:schemeClr>
                </a:solidFill>
              </a:defRPr>
            </a:lvl1pPr>
          </a:lstStyle>
          <a:p>
            <a:pPr defTabSz="338265"/>
            <a:fld id="{1AFBB863-4C58-7A44-8DE4-53503CE263CD}" type="slidenum">
              <a:rPr lang="en-US" smtClean="0">
                <a:solidFill>
                  <a:prstClr val="black">
                    <a:tint val="75000"/>
                  </a:prstClr>
                </a:solidFill>
                <a:latin typeface="Calibri"/>
              </a:rPr>
              <a:pPr defTabSz="338265"/>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61391899"/>
      </p:ext>
    </p:extLst>
  </p:cSld>
  <p:clrMap bg1="lt1" tx1="dk1" bg2="lt2" tx2="dk2" accent1="accent1" accent2="accent2" accent3="accent3" accent4="accent4" accent5="accent5" accent6="accent6" hlink="hlink" folHlink="folHlink"/>
  <p:txStyles>
    <p:titleStyle>
      <a:lvl1pPr algn="ctr" defTabSz="338265" rtl="0" eaLnBrk="1" latinLnBrk="0" hangingPunct="1">
        <a:spcBef>
          <a:spcPct val="0"/>
        </a:spcBef>
        <a:buNone/>
        <a:defRPr sz="3300" kern="1200">
          <a:solidFill>
            <a:schemeClr val="tx1"/>
          </a:solidFill>
          <a:latin typeface="+mj-lt"/>
          <a:ea typeface="+mj-ea"/>
          <a:cs typeface="+mj-cs"/>
        </a:defRPr>
      </a:lvl1pPr>
    </p:titleStyle>
    <p:bodyStyle>
      <a:lvl1pPr marL="253672" indent="-253672" algn="l" defTabSz="338265" rtl="0" eaLnBrk="1" latinLnBrk="0" hangingPunct="1">
        <a:spcBef>
          <a:spcPct val="20000"/>
        </a:spcBef>
        <a:buFont typeface="Arial"/>
        <a:buChar char="•"/>
        <a:defRPr sz="2400" kern="1200">
          <a:solidFill>
            <a:schemeClr val="tx1"/>
          </a:solidFill>
          <a:latin typeface="+mn-lt"/>
          <a:ea typeface="+mn-ea"/>
          <a:cs typeface="+mn-cs"/>
        </a:defRPr>
      </a:lvl1pPr>
      <a:lvl2pPr marL="549643" indent="-211361" algn="l" defTabSz="338265" rtl="0" eaLnBrk="1" latinLnBrk="0" hangingPunct="1">
        <a:spcBef>
          <a:spcPct val="20000"/>
        </a:spcBef>
        <a:buFont typeface="Arial"/>
        <a:buChar char="–"/>
        <a:defRPr sz="2100" kern="1200">
          <a:solidFill>
            <a:schemeClr val="tx1"/>
          </a:solidFill>
          <a:latin typeface="+mn-lt"/>
          <a:ea typeface="+mn-ea"/>
          <a:cs typeface="+mn-cs"/>
        </a:defRPr>
      </a:lvl2pPr>
      <a:lvl3pPr marL="845579" indent="-169145" algn="l" defTabSz="338265" rtl="0" eaLnBrk="1" latinLnBrk="0" hangingPunct="1">
        <a:spcBef>
          <a:spcPct val="20000"/>
        </a:spcBef>
        <a:buFont typeface="Arial"/>
        <a:buChar char="•"/>
        <a:defRPr sz="1800" kern="1200">
          <a:solidFill>
            <a:schemeClr val="tx1"/>
          </a:solidFill>
          <a:latin typeface="+mn-lt"/>
          <a:ea typeface="+mn-ea"/>
          <a:cs typeface="+mn-cs"/>
        </a:defRPr>
      </a:lvl3pPr>
      <a:lvl4pPr marL="1183802" indent="-169145" algn="l" defTabSz="338265" rtl="0" eaLnBrk="1" latinLnBrk="0" hangingPunct="1">
        <a:spcBef>
          <a:spcPct val="20000"/>
        </a:spcBef>
        <a:buFont typeface="Arial"/>
        <a:buChar char="–"/>
        <a:defRPr sz="1500" kern="1200">
          <a:solidFill>
            <a:schemeClr val="tx1"/>
          </a:solidFill>
          <a:latin typeface="+mn-lt"/>
          <a:ea typeface="+mn-ea"/>
          <a:cs typeface="+mn-cs"/>
        </a:defRPr>
      </a:lvl4pPr>
      <a:lvl5pPr marL="1522046" indent="-169145" algn="l" defTabSz="338265" rtl="0" eaLnBrk="1" latinLnBrk="0" hangingPunct="1">
        <a:spcBef>
          <a:spcPct val="20000"/>
        </a:spcBef>
        <a:buFont typeface="Arial"/>
        <a:buChar char="»"/>
        <a:defRPr sz="1500" kern="1200">
          <a:solidFill>
            <a:schemeClr val="tx1"/>
          </a:solidFill>
          <a:latin typeface="+mn-lt"/>
          <a:ea typeface="+mn-ea"/>
          <a:cs typeface="+mn-cs"/>
        </a:defRPr>
      </a:lvl5pPr>
      <a:lvl6pPr marL="1860276" indent="-169145" algn="l" defTabSz="338265" rtl="0" eaLnBrk="1" latinLnBrk="0" hangingPunct="1">
        <a:spcBef>
          <a:spcPct val="20000"/>
        </a:spcBef>
        <a:buFont typeface="Arial"/>
        <a:buChar char="•"/>
        <a:defRPr sz="1500" kern="1200">
          <a:solidFill>
            <a:schemeClr val="tx1"/>
          </a:solidFill>
          <a:latin typeface="+mn-lt"/>
          <a:ea typeface="+mn-ea"/>
          <a:cs typeface="+mn-cs"/>
        </a:defRPr>
      </a:lvl6pPr>
      <a:lvl7pPr marL="2198503" indent="-169145" algn="l" defTabSz="338265" rtl="0" eaLnBrk="1" latinLnBrk="0" hangingPunct="1">
        <a:spcBef>
          <a:spcPct val="20000"/>
        </a:spcBef>
        <a:buFont typeface="Arial"/>
        <a:buChar char="•"/>
        <a:defRPr sz="1500" kern="1200">
          <a:solidFill>
            <a:schemeClr val="tx1"/>
          </a:solidFill>
          <a:latin typeface="+mn-lt"/>
          <a:ea typeface="+mn-ea"/>
          <a:cs typeface="+mn-cs"/>
        </a:defRPr>
      </a:lvl7pPr>
      <a:lvl8pPr marL="2536743" indent="-169145" algn="l" defTabSz="338265" rtl="0" eaLnBrk="1" latinLnBrk="0" hangingPunct="1">
        <a:spcBef>
          <a:spcPct val="20000"/>
        </a:spcBef>
        <a:buFont typeface="Arial"/>
        <a:buChar char="•"/>
        <a:defRPr sz="1500" kern="1200">
          <a:solidFill>
            <a:schemeClr val="tx1"/>
          </a:solidFill>
          <a:latin typeface="+mn-lt"/>
          <a:ea typeface="+mn-ea"/>
          <a:cs typeface="+mn-cs"/>
        </a:defRPr>
      </a:lvl8pPr>
      <a:lvl9pPr marL="2874974" indent="-169145" algn="l" defTabSz="33826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38265" rtl="0" eaLnBrk="1" latinLnBrk="0" hangingPunct="1">
        <a:defRPr sz="1300" kern="1200">
          <a:solidFill>
            <a:schemeClr val="tx1"/>
          </a:solidFill>
          <a:latin typeface="+mn-lt"/>
          <a:ea typeface="+mn-ea"/>
          <a:cs typeface="+mn-cs"/>
        </a:defRPr>
      </a:lvl1pPr>
      <a:lvl2pPr marL="338265" algn="l" defTabSz="338265" rtl="0" eaLnBrk="1" latinLnBrk="0" hangingPunct="1">
        <a:defRPr sz="1300" kern="1200">
          <a:solidFill>
            <a:schemeClr val="tx1"/>
          </a:solidFill>
          <a:latin typeface="+mn-lt"/>
          <a:ea typeface="+mn-ea"/>
          <a:cs typeface="+mn-cs"/>
        </a:defRPr>
      </a:lvl2pPr>
      <a:lvl3pPr marL="676466" algn="l" defTabSz="338265" rtl="0" eaLnBrk="1" latinLnBrk="0" hangingPunct="1">
        <a:defRPr sz="1300" kern="1200">
          <a:solidFill>
            <a:schemeClr val="tx1"/>
          </a:solidFill>
          <a:latin typeface="+mn-lt"/>
          <a:ea typeface="+mn-ea"/>
          <a:cs typeface="+mn-cs"/>
        </a:defRPr>
      </a:lvl3pPr>
      <a:lvl4pPr marL="1014690" algn="l" defTabSz="338265" rtl="0" eaLnBrk="1" latinLnBrk="0" hangingPunct="1">
        <a:defRPr sz="1300" kern="1200">
          <a:solidFill>
            <a:schemeClr val="tx1"/>
          </a:solidFill>
          <a:latin typeface="+mn-lt"/>
          <a:ea typeface="+mn-ea"/>
          <a:cs typeface="+mn-cs"/>
        </a:defRPr>
      </a:lvl4pPr>
      <a:lvl5pPr marL="1352926" algn="l" defTabSz="338265" rtl="0" eaLnBrk="1" latinLnBrk="0" hangingPunct="1">
        <a:defRPr sz="1300" kern="1200">
          <a:solidFill>
            <a:schemeClr val="tx1"/>
          </a:solidFill>
          <a:latin typeface="+mn-lt"/>
          <a:ea typeface="+mn-ea"/>
          <a:cs typeface="+mn-cs"/>
        </a:defRPr>
      </a:lvl5pPr>
      <a:lvl6pPr marL="1691161" algn="l" defTabSz="338265" rtl="0" eaLnBrk="1" latinLnBrk="0" hangingPunct="1">
        <a:defRPr sz="1300" kern="1200">
          <a:solidFill>
            <a:schemeClr val="tx1"/>
          </a:solidFill>
          <a:latin typeface="+mn-lt"/>
          <a:ea typeface="+mn-ea"/>
          <a:cs typeface="+mn-cs"/>
        </a:defRPr>
      </a:lvl6pPr>
      <a:lvl7pPr marL="2029394" algn="l" defTabSz="338265" rtl="0" eaLnBrk="1" latinLnBrk="0" hangingPunct="1">
        <a:defRPr sz="1300" kern="1200">
          <a:solidFill>
            <a:schemeClr val="tx1"/>
          </a:solidFill>
          <a:latin typeface="+mn-lt"/>
          <a:ea typeface="+mn-ea"/>
          <a:cs typeface="+mn-cs"/>
        </a:defRPr>
      </a:lvl7pPr>
      <a:lvl8pPr marL="2367625" algn="l" defTabSz="338265" rtl="0" eaLnBrk="1" latinLnBrk="0" hangingPunct="1">
        <a:defRPr sz="1300" kern="1200">
          <a:solidFill>
            <a:schemeClr val="tx1"/>
          </a:solidFill>
          <a:latin typeface="+mn-lt"/>
          <a:ea typeface="+mn-ea"/>
          <a:cs typeface="+mn-cs"/>
        </a:defRPr>
      </a:lvl8pPr>
      <a:lvl9pPr marL="2705855" algn="l" defTabSz="33826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4468513" y="4907756"/>
            <a:ext cx="207169" cy="1660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38251" tIns="19096" rIns="38251" bIns="19096" numCol="1" anchor="t" anchorCtr="0" compatLnSpc="1">
            <a:prstTxWarp prst="textNoShape">
              <a:avLst/>
            </a:prstTxWarp>
          </a:bodyPr>
          <a:lstStyle>
            <a:lvl1pPr algn="ctr">
              <a:defRPr sz="800">
                <a:solidFill>
                  <a:schemeClr val="tx1"/>
                </a:solidFill>
                <a:latin typeface="+mn-lt"/>
                <a:ea typeface="ＭＳ Ｐゴシック" charset="0"/>
                <a:cs typeface="Gill Sans" charset="0"/>
              </a:defRPr>
            </a:lvl1pPr>
            <a:lvl2pPr algn="l">
              <a:defRPr sz="500">
                <a:solidFill>
                  <a:schemeClr val="tx1"/>
                </a:solidFill>
                <a:latin typeface="+mn-lt"/>
                <a:ea typeface="ＭＳ Ｐゴシック" charset="0"/>
              </a:defRPr>
            </a:lvl2pPr>
            <a:lvl3pPr algn="l">
              <a:defRPr sz="500">
                <a:solidFill>
                  <a:schemeClr val="tx1"/>
                </a:solidFill>
                <a:latin typeface="+mn-lt"/>
                <a:ea typeface="ＭＳ Ｐゴシック" charset="0"/>
              </a:defRPr>
            </a:lvl3pPr>
            <a:lvl4pPr algn="l">
              <a:defRPr sz="500">
                <a:solidFill>
                  <a:schemeClr val="tx1"/>
                </a:solidFill>
                <a:latin typeface="+mn-lt"/>
                <a:ea typeface="ＭＳ Ｐゴシック" charset="0"/>
              </a:defRPr>
            </a:lvl4pPr>
            <a:lvl5pPr algn="l">
              <a:defRPr sz="500">
                <a:solidFill>
                  <a:schemeClr val="tx1"/>
                </a:solidFill>
                <a:latin typeface="+mn-lt"/>
                <a:ea typeface="ＭＳ Ｐゴシック" charset="0"/>
              </a:defRPr>
            </a:lvl5pPr>
            <a:lvl6pPr fontAlgn="base">
              <a:spcBef>
                <a:spcPct val="0"/>
              </a:spcBef>
              <a:spcAft>
                <a:spcPct val="0"/>
              </a:spcAft>
              <a:defRPr sz="500">
                <a:solidFill>
                  <a:schemeClr val="tx1"/>
                </a:solidFill>
                <a:latin typeface="+mn-lt"/>
                <a:ea typeface="ＭＳ Ｐゴシック" charset="0"/>
              </a:defRPr>
            </a:lvl6pPr>
            <a:lvl7pPr fontAlgn="base">
              <a:spcBef>
                <a:spcPct val="0"/>
              </a:spcBef>
              <a:spcAft>
                <a:spcPct val="0"/>
              </a:spcAft>
              <a:defRPr sz="500">
                <a:solidFill>
                  <a:schemeClr val="tx1"/>
                </a:solidFill>
                <a:latin typeface="+mn-lt"/>
                <a:ea typeface="ＭＳ Ｐゴシック" charset="0"/>
              </a:defRPr>
            </a:lvl7pPr>
            <a:lvl8pPr fontAlgn="base">
              <a:spcBef>
                <a:spcPct val="0"/>
              </a:spcBef>
              <a:spcAft>
                <a:spcPct val="0"/>
              </a:spcAft>
              <a:defRPr sz="500">
                <a:solidFill>
                  <a:schemeClr val="tx1"/>
                </a:solidFill>
                <a:latin typeface="+mn-lt"/>
                <a:ea typeface="ＭＳ Ｐゴシック" charset="0"/>
              </a:defRPr>
            </a:lvl8pPr>
            <a:lvl9pPr fontAlgn="base">
              <a:spcBef>
                <a:spcPct val="0"/>
              </a:spcBef>
              <a:spcAft>
                <a:spcPct val="0"/>
              </a:spcAft>
              <a:defRPr sz="500">
                <a:solidFill>
                  <a:schemeClr val="tx1"/>
                </a:solidFill>
                <a:latin typeface="+mn-lt"/>
                <a:ea typeface="ＭＳ Ｐゴシック" charset="0"/>
              </a:defRPr>
            </a:lvl9pPr>
          </a:lstStyle>
          <a:p>
            <a:pPr defTabSz="680231" fontAlgn="base">
              <a:spcBef>
                <a:spcPct val="0"/>
              </a:spcBef>
              <a:spcAft>
                <a:spcPct val="0"/>
              </a:spcAft>
            </a:pPr>
            <a:fld id="{9EE9B375-5CAA-664B-9EEC-3A160909D935}" type="slidenum">
              <a:rPr lang="en-US" smtClean="0">
                <a:solidFill>
                  <a:srgbClr val="FFFFFF"/>
                </a:solidFill>
                <a:latin typeface="Gill Sans"/>
                <a:sym typeface="Gill Sans" charset="0"/>
              </a:rPr>
              <a:pPr defTabSz="680231" fontAlgn="base">
                <a:spcBef>
                  <a:spcPct val="0"/>
                </a:spcBef>
                <a:spcAft>
                  <a:spcPct val="0"/>
                </a:spcAft>
              </a:pPr>
              <a:t>‹#›</a:t>
            </a:fld>
            <a:endParaRPr lang="en-US" smtClean="0">
              <a:solidFill>
                <a:srgbClr val="FFFFFF"/>
              </a:solidFill>
              <a:latin typeface="Gill Sans"/>
              <a:sym typeface="Gill Sans" charset="0"/>
            </a:endParaRPr>
          </a:p>
        </p:txBody>
      </p:sp>
    </p:spTree>
    <p:extLst>
      <p:ext uri="{BB962C8B-B14F-4D97-AF65-F5344CB8AC3E}">
        <p14:creationId xmlns:p14="http://schemas.microsoft.com/office/powerpoint/2010/main" xmlns="" val="317253116"/>
      </p:ext>
    </p:extLst>
  </p:cSld>
  <p:clrMap bg1="dk2" tx1="lt1" bg2="dk1" tx2="lt2" accent1="accent1" accent2="accent2" accent3="accent3" accent4="accent4" accent5="accent5" accent6="accent6" hlink="hlink" folHlink="folHlink"/>
  <p:transition/>
  <p:hf hdr="0" ftr="0" dt="0"/>
  <p:txStyles>
    <p:titleStyle>
      <a:lvl1pPr algn="ctr" rtl="0" eaLnBrk="1" fontAlgn="base" hangingPunct="1">
        <a:spcBef>
          <a:spcPct val="0"/>
        </a:spcBef>
        <a:spcAft>
          <a:spcPct val="0"/>
        </a:spcAft>
        <a:defRPr sz="4400">
          <a:solidFill>
            <a:schemeClr val="tx1"/>
          </a:solidFill>
          <a:latin typeface="+mj-lt"/>
          <a:ea typeface="+mj-ea"/>
          <a:cs typeface="+mj-cs"/>
          <a:sym typeface="Gill Sans" charset="0"/>
        </a:defRPr>
      </a:lvl1pPr>
      <a:lvl2pPr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91316"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82631"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73947"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765262" algn="ctr" rtl="0" eaLnBrk="1" fontAlgn="base" hangingPunct="1">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72000"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1pPr>
      <a:lvl2pPr marL="558000"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2pPr>
      <a:lvl3pPr marL="744014"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3pPr>
      <a:lvl4pPr marL="929992"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4pPr>
      <a:lvl5pPr marL="1115991"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5pPr>
      <a:lvl6pPr marL="1307310"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6pPr>
      <a:lvl7pPr marL="1498625"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7pPr>
      <a:lvl8pPr marL="1689938"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8pPr>
      <a:lvl9pPr marL="1881254" indent="-239145" algn="l" rtl="0" eaLnBrk="1" fontAlgn="base" hangingPunct="1">
        <a:spcBef>
          <a:spcPts val="1307"/>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91316" rtl="0" eaLnBrk="1" latinLnBrk="0" hangingPunct="1">
        <a:defRPr sz="700" kern="1200">
          <a:solidFill>
            <a:schemeClr val="tx1"/>
          </a:solidFill>
          <a:latin typeface="+mn-lt"/>
          <a:ea typeface="+mn-ea"/>
          <a:cs typeface="+mn-cs"/>
        </a:defRPr>
      </a:lvl1pPr>
      <a:lvl2pPr marL="191316" algn="l" defTabSz="191316" rtl="0" eaLnBrk="1" latinLnBrk="0" hangingPunct="1">
        <a:defRPr sz="700" kern="1200">
          <a:solidFill>
            <a:schemeClr val="tx1"/>
          </a:solidFill>
          <a:latin typeface="+mn-lt"/>
          <a:ea typeface="+mn-ea"/>
          <a:cs typeface="+mn-cs"/>
        </a:defRPr>
      </a:lvl2pPr>
      <a:lvl3pPr marL="382631" algn="l" defTabSz="191316" rtl="0" eaLnBrk="1" latinLnBrk="0" hangingPunct="1">
        <a:defRPr sz="700" kern="1200">
          <a:solidFill>
            <a:schemeClr val="tx1"/>
          </a:solidFill>
          <a:latin typeface="+mn-lt"/>
          <a:ea typeface="+mn-ea"/>
          <a:cs typeface="+mn-cs"/>
        </a:defRPr>
      </a:lvl3pPr>
      <a:lvl4pPr marL="573947" algn="l" defTabSz="191316" rtl="0" eaLnBrk="1" latinLnBrk="0" hangingPunct="1">
        <a:defRPr sz="700" kern="1200">
          <a:solidFill>
            <a:schemeClr val="tx1"/>
          </a:solidFill>
          <a:latin typeface="+mn-lt"/>
          <a:ea typeface="+mn-ea"/>
          <a:cs typeface="+mn-cs"/>
        </a:defRPr>
      </a:lvl4pPr>
      <a:lvl5pPr marL="765262" algn="l" defTabSz="191316" rtl="0" eaLnBrk="1" latinLnBrk="0" hangingPunct="1">
        <a:defRPr sz="700" kern="1200">
          <a:solidFill>
            <a:schemeClr val="tx1"/>
          </a:solidFill>
          <a:latin typeface="+mn-lt"/>
          <a:ea typeface="+mn-ea"/>
          <a:cs typeface="+mn-cs"/>
        </a:defRPr>
      </a:lvl5pPr>
      <a:lvl6pPr marL="956574" algn="l" defTabSz="191316" rtl="0" eaLnBrk="1" latinLnBrk="0" hangingPunct="1">
        <a:defRPr sz="700" kern="1200">
          <a:solidFill>
            <a:schemeClr val="tx1"/>
          </a:solidFill>
          <a:latin typeface="+mn-lt"/>
          <a:ea typeface="+mn-ea"/>
          <a:cs typeface="+mn-cs"/>
        </a:defRPr>
      </a:lvl6pPr>
      <a:lvl7pPr marL="1147890" algn="l" defTabSz="191316" rtl="0" eaLnBrk="1" latinLnBrk="0" hangingPunct="1">
        <a:defRPr sz="700" kern="1200">
          <a:solidFill>
            <a:schemeClr val="tx1"/>
          </a:solidFill>
          <a:latin typeface="+mn-lt"/>
          <a:ea typeface="+mn-ea"/>
          <a:cs typeface="+mn-cs"/>
        </a:defRPr>
      </a:lvl7pPr>
      <a:lvl8pPr marL="1339203" algn="l" defTabSz="191316" rtl="0" eaLnBrk="1" latinLnBrk="0" hangingPunct="1">
        <a:defRPr sz="700" kern="1200">
          <a:solidFill>
            <a:schemeClr val="tx1"/>
          </a:solidFill>
          <a:latin typeface="+mn-lt"/>
          <a:ea typeface="+mn-ea"/>
          <a:cs typeface="+mn-cs"/>
        </a:defRPr>
      </a:lvl8pPr>
      <a:lvl9pPr marL="1530513" algn="l" defTabSz="191316" rtl="0" eaLnBrk="1" latinLnBrk="0" hangingPunct="1">
        <a:defRPr sz="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8418" tIns="34216" rIns="68418" bIns="342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8418" tIns="34216" rIns="68418" bIns="342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8"/>
            <a:ext cx="2133600" cy="273844"/>
          </a:xfrm>
          <a:prstGeom prst="rect">
            <a:avLst/>
          </a:prstGeom>
        </p:spPr>
        <p:txBody>
          <a:bodyPr vert="horz" lIns="68418" tIns="34216" rIns="68418" bIns="34216" rtlCol="0" anchor="ctr"/>
          <a:lstStyle>
            <a:lvl1pPr algn="l">
              <a:defRPr sz="900">
                <a:solidFill>
                  <a:schemeClr val="tx1">
                    <a:tint val="75000"/>
                  </a:schemeClr>
                </a:solidFill>
              </a:defRPr>
            </a:lvl1pPr>
          </a:lstStyle>
          <a:p>
            <a:pPr defTabSz="342120"/>
            <a:fld id="{7886BE7A-1B63-6B44-94EB-25AB5406FD72}" type="datetimeFigureOut">
              <a:rPr lang="en-US" smtClean="0">
                <a:solidFill>
                  <a:prstClr val="black">
                    <a:tint val="75000"/>
                  </a:prstClr>
                </a:solidFill>
                <a:latin typeface="Calibri"/>
              </a:rPr>
              <a:pPr defTabSz="342120"/>
              <a:t>4/7/2013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8418" tIns="34216" rIns="68418" bIns="34216" rtlCol="0" anchor="ctr"/>
          <a:lstStyle>
            <a:lvl1pPr algn="ctr">
              <a:defRPr sz="900">
                <a:solidFill>
                  <a:schemeClr val="tx1">
                    <a:tint val="75000"/>
                  </a:schemeClr>
                </a:solidFill>
              </a:defRPr>
            </a:lvl1pPr>
          </a:lstStyle>
          <a:p>
            <a:pPr defTabSz="34212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318"/>
            <a:ext cx="2133600" cy="273844"/>
          </a:xfrm>
          <a:prstGeom prst="rect">
            <a:avLst/>
          </a:prstGeom>
        </p:spPr>
        <p:txBody>
          <a:bodyPr vert="horz" lIns="68418" tIns="34216" rIns="68418" bIns="34216" rtlCol="0" anchor="ctr"/>
          <a:lstStyle>
            <a:lvl1pPr algn="r">
              <a:defRPr sz="900">
                <a:solidFill>
                  <a:schemeClr val="tx1">
                    <a:tint val="75000"/>
                  </a:schemeClr>
                </a:solidFill>
              </a:defRPr>
            </a:lvl1pPr>
          </a:lstStyle>
          <a:p>
            <a:pPr defTabSz="342120"/>
            <a:fld id="{4D3CE98F-5F2D-F44E-A270-BFF5BCABC235}" type="slidenum">
              <a:rPr lang="en-US" smtClean="0">
                <a:solidFill>
                  <a:prstClr val="black">
                    <a:tint val="75000"/>
                  </a:prstClr>
                </a:solidFill>
                <a:latin typeface="Calibri"/>
              </a:rPr>
              <a:pPr defTabSz="342120"/>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08529092"/>
      </p:ext>
    </p:extLst>
  </p:cSld>
  <p:clrMap bg1="lt1" tx1="dk1" bg2="lt2" tx2="dk2" accent1="accent1" accent2="accent2" accent3="accent3" accent4="accent4" accent5="accent5" accent6="accent6" hlink="hlink" folHlink="folHlink"/>
  <p:txStyles>
    <p:titleStyle>
      <a:lvl1pPr algn="ctr" defTabSz="342120" rtl="0" eaLnBrk="1" latinLnBrk="0" hangingPunct="1">
        <a:spcBef>
          <a:spcPct val="0"/>
        </a:spcBef>
        <a:buNone/>
        <a:defRPr sz="3300" kern="1200">
          <a:solidFill>
            <a:schemeClr val="tx1"/>
          </a:solidFill>
          <a:latin typeface="+mj-lt"/>
          <a:ea typeface="+mj-ea"/>
          <a:cs typeface="+mj-cs"/>
        </a:defRPr>
      </a:lvl1pPr>
    </p:titleStyle>
    <p:bodyStyle>
      <a:lvl1pPr marL="256591" indent="-256591" algn="l" defTabSz="342120" rtl="0" eaLnBrk="1" latinLnBrk="0" hangingPunct="1">
        <a:spcBef>
          <a:spcPct val="20000"/>
        </a:spcBef>
        <a:buFont typeface="Arial"/>
        <a:buChar char="•"/>
        <a:defRPr sz="2400" kern="1200">
          <a:solidFill>
            <a:schemeClr val="tx1"/>
          </a:solidFill>
          <a:latin typeface="+mn-lt"/>
          <a:ea typeface="+mn-ea"/>
          <a:cs typeface="+mn-cs"/>
        </a:defRPr>
      </a:lvl1pPr>
      <a:lvl2pPr marL="555953" indent="-213823" algn="l" defTabSz="342120" rtl="0" eaLnBrk="1" latinLnBrk="0" hangingPunct="1">
        <a:spcBef>
          <a:spcPct val="20000"/>
        </a:spcBef>
        <a:buFont typeface="Arial"/>
        <a:buChar char="–"/>
        <a:defRPr sz="2100" kern="1200">
          <a:solidFill>
            <a:schemeClr val="tx1"/>
          </a:solidFill>
          <a:latin typeface="+mn-lt"/>
          <a:ea typeface="+mn-ea"/>
          <a:cs typeface="+mn-cs"/>
        </a:defRPr>
      </a:lvl2pPr>
      <a:lvl3pPr marL="855301" indent="-171066" algn="l" defTabSz="342120" rtl="0" eaLnBrk="1" latinLnBrk="0" hangingPunct="1">
        <a:spcBef>
          <a:spcPct val="20000"/>
        </a:spcBef>
        <a:buFont typeface="Arial"/>
        <a:buChar char="•"/>
        <a:defRPr sz="1800" kern="1200">
          <a:solidFill>
            <a:schemeClr val="tx1"/>
          </a:solidFill>
          <a:latin typeface="+mn-lt"/>
          <a:ea typeface="+mn-ea"/>
          <a:cs typeface="+mn-cs"/>
        </a:defRPr>
      </a:lvl3pPr>
      <a:lvl4pPr marL="1197420" indent="-171066" algn="l" defTabSz="342120" rtl="0" eaLnBrk="1" latinLnBrk="0" hangingPunct="1">
        <a:spcBef>
          <a:spcPct val="20000"/>
        </a:spcBef>
        <a:buFont typeface="Arial"/>
        <a:buChar char="–"/>
        <a:defRPr sz="1500" kern="1200">
          <a:solidFill>
            <a:schemeClr val="tx1"/>
          </a:solidFill>
          <a:latin typeface="+mn-lt"/>
          <a:ea typeface="+mn-ea"/>
          <a:cs typeface="+mn-cs"/>
        </a:defRPr>
      </a:lvl4pPr>
      <a:lvl5pPr marL="1539540" indent="-171066" algn="l" defTabSz="342120" rtl="0" eaLnBrk="1" latinLnBrk="0" hangingPunct="1">
        <a:spcBef>
          <a:spcPct val="20000"/>
        </a:spcBef>
        <a:buFont typeface="Arial"/>
        <a:buChar char="»"/>
        <a:defRPr sz="1500" kern="1200">
          <a:solidFill>
            <a:schemeClr val="tx1"/>
          </a:solidFill>
          <a:latin typeface="+mn-lt"/>
          <a:ea typeface="+mn-ea"/>
          <a:cs typeface="+mn-cs"/>
        </a:defRPr>
      </a:lvl5pPr>
      <a:lvl6pPr marL="1881659" indent="-171066" algn="l" defTabSz="342120" rtl="0" eaLnBrk="1" latinLnBrk="0" hangingPunct="1">
        <a:spcBef>
          <a:spcPct val="20000"/>
        </a:spcBef>
        <a:buFont typeface="Arial"/>
        <a:buChar char="•"/>
        <a:defRPr sz="1500" kern="1200">
          <a:solidFill>
            <a:schemeClr val="tx1"/>
          </a:solidFill>
          <a:latin typeface="+mn-lt"/>
          <a:ea typeface="+mn-ea"/>
          <a:cs typeface="+mn-cs"/>
        </a:defRPr>
      </a:lvl6pPr>
      <a:lvl7pPr marL="2223780" indent="-171066" algn="l" defTabSz="342120" rtl="0" eaLnBrk="1" latinLnBrk="0" hangingPunct="1">
        <a:spcBef>
          <a:spcPct val="20000"/>
        </a:spcBef>
        <a:buFont typeface="Arial"/>
        <a:buChar char="•"/>
        <a:defRPr sz="1500" kern="1200">
          <a:solidFill>
            <a:schemeClr val="tx1"/>
          </a:solidFill>
          <a:latin typeface="+mn-lt"/>
          <a:ea typeface="+mn-ea"/>
          <a:cs typeface="+mn-cs"/>
        </a:defRPr>
      </a:lvl7pPr>
      <a:lvl8pPr marL="2565902" indent="-171066" algn="l" defTabSz="342120" rtl="0" eaLnBrk="1" latinLnBrk="0" hangingPunct="1">
        <a:spcBef>
          <a:spcPct val="20000"/>
        </a:spcBef>
        <a:buFont typeface="Arial"/>
        <a:buChar char="•"/>
        <a:defRPr sz="1500" kern="1200">
          <a:solidFill>
            <a:schemeClr val="tx1"/>
          </a:solidFill>
          <a:latin typeface="+mn-lt"/>
          <a:ea typeface="+mn-ea"/>
          <a:cs typeface="+mn-cs"/>
        </a:defRPr>
      </a:lvl8pPr>
      <a:lvl9pPr marL="2908022" indent="-171066" algn="l" defTabSz="34212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120" rtl="0" eaLnBrk="1" latinLnBrk="0" hangingPunct="1">
        <a:defRPr sz="1300" kern="1200">
          <a:solidFill>
            <a:schemeClr val="tx1"/>
          </a:solidFill>
          <a:latin typeface="+mn-lt"/>
          <a:ea typeface="+mn-ea"/>
          <a:cs typeface="+mn-cs"/>
        </a:defRPr>
      </a:lvl1pPr>
      <a:lvl2pPr marL="342120" algn="l" defTabSz="342120" rtl="0" eaLnBrk="1" latinLnBrk="0" hangingPunct="1">
        <a:defRPr sz="1300" kern="1200">
          <a:solidFill>
            <a:schemeClr val="tx1"/>
          </a:solidFill>
          <a:latin typeface="+mn-lt"/>
          <a:ea typeface="+mn-ea"/>
          <a:cs typeface="+mn-cs"/>
        </a:defRPr>
      </a:lvl2pPr>
      <a:lvl3pPr marL="684242" algn="l" defTabSz="342120" rtl="0" eaLnBrk="1" latinLnBrk="0" hangingPunct="1">
        <a:defRPr sz="1300" kern="1200">
          <a:solidFill>
            <a:schemeClr val="tx1"/>
          </a:solidFill>
          <a:latin typeface="+mn-lt"/>
          <a:ea typeface="+mn-ea"/>
          <a:cs typeface="+mn-cs"/>
        </a:defRPr>
      </a:lvl3pPr>
      <a:lvl4pPr marL="1026357" algn="l" defTabSz="342120" rtl="0" eaLnBrk="1" latinLnBrk="0" hangingPunct="1">
        <a:defRPr sz="1300" kern="1200">
          <a:solidFill>
            <a:schemeClr val="tx1"/>
          </a:solidFill>
          <a:latin typeface="+mn-lt"/>
          <a:ea typeface="+mn-ea"/>
          <a:cs typeface="+mn-cs"/>
        </a:defRPr>
      </a:lvl4pPr>
      <a:lvl5pPr marL="1368485" algn="l" defTabSz="342120" rtl="0" eaLnBrk="1" latinLnBrk="0" hangingPunct="1">
        <a:defRPr sz="1300" kern="1200">
          <a:solidFill>
            <a:schemeClr val="tx1"/>
          </a:solidFill>
          <a:latin typeface="+mn-lt"/>
          <a:ea typeface="+mn-ea"/>
          <a:cs typeface="+mn-cs"/>
        </a:defRPr>
      </a:lvl5pPr>
      <a:lvl6pPr marL="1710602" algn="l" defTabSz="342120" rtl="0" eaLnBrk="1" latinLnBrk="0" hangingPunct="1">
        <a:defRPr sz="1300" kern="1200">
          <a:solidFill>
            <a:schemeClr val="tx1"/>
          </a:solidFill>
          <a:latin typeface="+mn-lt"/>
          <a:ea typeface="+mn-ea"/>
          <a:cs typeface="+mn-cs"/>
        </a:defRPr>
      </a:lvl6pPr>
      <a:lvl7pPr marL="2052721" algn="l" defTabSz="342120" rtl="0" eaLnBrk="1" latinLnBrk="0" hangingPunct="1">
        <a:defRPr sz="1300" kern="1200">
          <a:solidFill>
            <a:schemeClr val="tx1"/>
          </a:solidFill>
          <a:latin typeface="+mn-lt"/>
          <a:ea typeface="+mn-ea"/>
          <a:cs typeface="+mn-cs"/>
        </a:defRPr>
      </a:lvl7pPr>
      <a:lvl8pPr marL="2394842" algn="l" defTabSz="342120" rtl="0" eaLnBrk="1" latinLnBrk="0" hangingPunct="1">
        <a:defRPr sz="1300" kern="1200">
          <a:solidFill>
            <a:schemeClr val="tx1"/>
          </a:solidFill>
          <a:latin typeface="+mn-lt"/>
          <a:ea typeface="+mn-ea"/>
          <a:cs typeface="+mn-cs"/>
        </a:defRPr>
      </a:lvl8pPr>
      <a:lvl9pPr marL="2736963" algn="l" defTabSz="34212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8433" tIns="34223" rIns="68433" bIns="3422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8433" tIns="34223" rIns="68433" bIns="34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8"/>
            <a:ext cx="2133600" cy="273844"/>
          </a:xfrm>
          <a:prstGeom prst="rect">
            <a:avLst/>
          </a:prstGeom>
        </p:spPr>
        <p:txBody>
          <a:bodyPr vert="horz" lIns="68433" tIns="34223" rIns="68433" bIns="34223" rtlCol="0" anchor="ctr"/>
          <a:lstStyle>
            <a:lvl1pPr algn="l">
              <a:defRPr sz="900">
                <a:solidFill>
                  <a:schemeClr val="tx1">
                    <a:tint val="75000"/>
                  </a:schemeClr>
                </a:solidFill>
              </a:defRPr>
            </a:lvl1pPr>
          </a:lstStyle>
          <a:p>
            <a:pPr defTabSz="342191"/>
            <a:fld id="{713DB0C4-F134-3647-8C2A-0E42FEA2DE54}" type="datetimeFigureOut">
              <a:rPr lang="en-US" smtClean="0">
                <a:solidFill>
                  <a:prstClr val="white">
                    <a:tint val="75000"/>
                  </a:prstClr>
                </a:solidFill>
                <a:latin typeface="Calibri"/>
              </a:rPr>
              <a:pPr defTabSz="342191"/>
              <a:t>4/7/2013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8433" tIns="34223" rIns="68433" bIns="34223" rtlCol="0" anchor="ctr"/>
          <a:lstStyle>
            <a:lvl1pPr algn="ctr">
              <a:defRPr sz="900">
                <a:solidFill>
                  <a:schemeClr val="tx1">
                    <a:tint val="75000"/>
                  </a:schemeClr>
                </a:solidFill>
              </a:defRPr>
            </a:lvl1pPr>
          </a:lstStyle>
          <a:p>
            <a:pPr defTabSz="342191"/>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4767318"/>
            <a:ext cx="2133600" cy="273844"/>
          </a:xfrm>
          <a:prstGeom prst="rect">
            <a:avLst/>
          </a:prstGeom>
        </p:spPr>
        <p:txBody>
          <a:bodyPr vert="horz" lIns="68433" tIns="34223" rIns="68433" bIns="34223" rtlCol="0" anchor="ctr"/>
          <a:lstStyle>
            <a:lvl1pPr algn="r">
              <a:defRPr sz="900">
                <a:solidFill>
                  <a:schemeClr val="tx1">
                    <a:tint val="75000"/>
                  </a:schemeClr>
                </a:solidFill>
              </a:defRPr>
            </a:lvl1pPr>
          </a:lstStyle>
          <a:p>
            <a:pPr defTabSz="342191"/>
            <a:fld id="{F7ECED0D-9D5A-A140-BF32-E616296F84AE}" type="slidenum">
              <a:rPr lang="en-US" smtClean="0">
                <a:solidFill>
                  <a:prstClr val="white">
                    <a:tint val="75000"/>
                  </a:prstClr>
                </a:solidFill>
                <a:latin typeface="Calibri"/>
              </a:rPr>
              <a:pPr defTabSz="342191"/>
              <a:t>‹#›</a:t>
            </a:fld>
            <a:endParaRPr lang="en-US">
              <a:solidFill>
                <a:prstClr val="white">
                  <a:tint val="75000"/>
                </a:prstClr>
              </a:solidFill>
              <a:latin typeface="Calibri"/>
            </a:endParaRPr>
          </a:p>
        </p:txBody>
      </p:sp>
    </p:spTree>
    <p:extLst>
      <p:ext uri="{BB962C8B-B14F-4D97-AF65-F5344CB8AC3E}">
        <p14:creationId xmlns:p14="http://schemas.microsoft.com/office/powerpoint/2010/main" xmlns="" val="1424658936"/>
      </p:ext>
    </p:extLst>
  </p:cSld>
  <p:clrMap bg1="dk1" tx1="lt1" bg2="dk2" tx2="lt2" accent1="accent1" accent2="accent2" accent3="accent3" accent4="accent4" accent5="accent5" accent6="accent6" hlink="hlink" folHlink="folHlink"/>
  <p:txStyles>
    <p:titleStyle>
      <a:lvl1pPr algn="ctr" defTabSz="684382" rtl="0" eaLnBrk="1" latinLnBrk="0" hangingPunct="1">
        <a:spcBef>
          <a:spcPct val="0"/>
        </a:spcBef>
        <a:buNone/>
        <a:defRPr sz="3300" kern="1200">
          <a:solidFill>
            <a:schemeClr val="tx1"/>
          </a:solidFill>
          <a:latin typeface="+mj-lt"/>
          <a:ea typeface="+mj-ea"/>
          <a:cs typeface="+mj-cs"/>
        </a:defRPr>
      </a:lvl1pPr>
    </p:titleStyle>
    <p:bodyStyle>
      <a:lvl1pPr marL="256645" indent="-256645" algn="l" defTabSz="68438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6064" indent="-213868" algn="l" defTabSz="68438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5479" indent="-171099" algn="l" defTabSz="68438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7667" indent="-171099" algn="l" defTabSz="68438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39858" indent="-171099" algn="l" defTabSz="68438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2048" indent="-171099" algn="l" defTabSz="68438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4238" indent="-171099" algn="l" defTabSz="68438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6433" indent="-171099" algn="l" defTabSz="68438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8623" indent="-171099" algn="l" defTabSz="68438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382" rtl="0" eaLnBrk="1" latinLnBrk="0" hangingPunct="1">
        <a:defRPr sz="1300" kern="1200">
          <a:solidFill>
            <a:schemeClr val="tx1"/>
          </a:solidFill>
          <a:latin typeface="+mn-lt"/>
          <a:ea typeface="+mn-ea"/>
          <a:cs typeface="+mn-cs"/>
        </a:defRPr>
      </a:lvl1pPr>
      <a:lvl2pPr marL="342191" algn="l" defTabSz="684382" rtl="0" eaLnBrk="1" latinLnBrk="0" hangingPunct="1">
        <a:defRPr sz="1300" kern="1200">
          <a:solidFill>
            <a:schemeClr val="tx1"/>
          </a:solidFill>
          <a:latin typeface="+mn-lt"/>
          <a:ea typeface="+mn-ea"/>
          <a:cs typeface="+mn-cs"/>
        </a:defRPr>
      </a:lvl2pPr>
      <a:lvl3pPr marL="684382" algn="l" defTabSz="684382" rtl="0" eaLnBrk="1" latinLnBrk="0" hangingPunct="1">
        <a:defRPr sz="1300" kern="1200">
          <a:solidFill>
            <a:schemeClr val="tx1"/>
          </a:solidFill>
          <a:latin typeface="+mn-lt"/>
          <a:ea typeface="+mn-ea"/>
          <a:cs typeface="+mn-cs"/>
        </a:defRPr>
      </a:lvl3pPr>
      <a:lvl4pPr marL="1026569" algn="l" defTabSz="684382" rtl="0" eaLnBrk="1" latinLnBrk="0" hangingPunct="1">
        <a:defRPr sz="1300" kern="1200">
          <a:solidFill>
            <a:schemeClr val="tx1"/>
          </a:solidFill>
          <a:latin typeface="+mn-lt"/>
          <a:ea typeface="+mn-ea"/>
          <a:cs typeface="+mn-cs"/>
        </a:defRPr>
      </a:lvl4pPr>
      <a:lvl5pPr marL="1368767" algn="l" defTabSz="684382" rtl="0" eaLnBrk="1" latinLnBrk="0" hangingPunct="1">
        <a:defRPr sz="1300" kern="1200">
          <a:solidFill>
            <a:schemeClr val="tx1"/>
          </a:solidFill>
          <a:latin typeface="+mn-lt"/>
          <a:ea typeface="+mn-ea"/>
          <a:cs typeface="+mn-cs"/>
        </a:defRPr>
      </a:lvl5pPr>
      <a:lvl6pPr marL="1710955" algn="l" defTabSz="684382" rtl="0" eaLnBrk="1" latinLnBrk="0" hangingPunct="1">
        <a:defRPr sz="1300" kern="1200">
          <a:solidFill>
            <a:schemeClr val="tx1"/>
          </a:solidFill>
          <a:latin typeface="+mn-lt"/>
          <a:ea typeface="+mn-ea"/>
          <a:cs typeface="+mn-cs"/>
        </a:defRPr>
      </a:lvl6pPr>
      <a:lvl7pPr marL="2053145" algn="l" defTabSz="684382" rtl="0" eaLnBrk="1" latinLnBrk="0" hangingPunct="1">
        <a:defRPr sz="1300" kern="1200">
          <a:solidFill>
            <a:schemeClr val="tx1"/>
          </a:solidFill>
          <a:latin typeface="+mn-lt"/>
          <a:ea typeface="+mn-ea"/>
          <a:cs typeface="+mn-cs"/>
        </a:defRPr>
      </a:lvl7pPr>
      <a:lvl8pPr marL="2395336" algn="l" defTabSz="684382" rtl="0" eaLnBrk="1" latinLnBrk="0" hangingPunct="1">
        <a:defRPr sz="1300" kern="1200">
          <a:solidFill>
            <a:schemeClr val="tx1"/>
          </a:solidFill>
          <a:latin typeface="+mn-lt"/>
          <a:ea typeface="+mn-ea"/>
          <a:cs typeface="+mn-cs"/>
        </a:defRPr>
      </a:lvl8pPr>
      <a:lvl9pPr marL="2737526" algn="l" defTabSz="684382"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66546" tIns="33342" rIns="66546" bIns="333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5"/>
            <a:ext cx="8229600" cy="3394472"/>
          </a:xfrm>
          <a:prstGeom prst="rect">
            <a:avLst/>
          </a:prstGeom>
        </p:spPr>
        <p:txBody>
          <a:bodyPr vert="horz" lIns="66546" tIns="33342" rIns="66546" bIns="333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8"/>
            <a:ext cx="2133600" cy="273844"/>
          </a:xfrm>
          <a:prstGeom prst="rect">
            <a:avLst/>
          </a:prstGeom>
        </p:spPr>
        <p:txBody>
          <a:bodyPr vert="horz" lIns="66546" tIns="33342" rIns="66546" bIns="33342" rtlCol="0" anchor="ctr"/>
          <a:lstStyle>
            <a:lvl1pPr algn="l">
              <a:defRPr sz="900">
                <a:solidFill>
                  <a:schemeClr val="tx1">
                    <a:tint val="75000"/>
                  </a:schemeClr>
                </a:solidFill>
              </a:defRPr>
            </a:lvl1pPr>
          </a:lstStyle>
          <a:p>
            <a:pPr defTabSz="333323"/>
            <a:fld id="{7886BE7A-1B63-6B44-94EB-25AB5406FD72}" type="datetimeFigureOut">
              <a:rPr lang="en-US" smtClean="0">
                <a:solidFill>
                  <a:prstClr val="black">
                    <a:tint val="75000"/>
                  </a:prstClr>
                </a:solidFill>
                <a:latin typeface="Calibri"/>
              </a:rPr>
              <a:pPr defTabSz="333323"/>
              <a:t>4/7/2013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4767318"/>
            <a:ext cx="2895600" cy="273844"/>
          </a:xfrm>
          <a:prstGeom prst="rect">
            <a:avLst/>
          </a:prstGeom>
        </p:spPr>
        <p:txBody>
          <a:bodyPr vert="horz" lIns="66546" tIns="33342" rIns="66546" bIns="33342" rtlCol="0" anchor="ctr"/>
          <a:lstStyle>
            <a:lvl1pPr algn="ctr">
              <a:defRPr sz="900">
                <a:solidFill>
                  <a:schemeClr val="tx1">
                    <a:tint val="75000"/>
                  </a:schemeClr>
                </a:solidFill>
              </a:defRPr>
            </a:lvl1pPr>
          </a:lstStyle>
          <a:p>
            <a:pPr defTabSz="333323"/>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4767318"/>
            <a:ext cx="2133600" cy="273844"/>
          </a:xfrm>
          <a:prstGeom prst="rect">
            <a:avLst/>
          </a:prstGeom>
        </p:spPr>
        <p:txBody>
          <a:bodyPr vert="horz" lIns="66546" tIns="33342" rIns="66546" bIns="33342" rtlCol="0" anchor="ctr"/>
          <a:lstStyle>
            <a:lvl1pPr algn="r">
              <a:defRPr sz="900">
                <a:solidFill>
                  <a:schemeClr val="tx1">
                    <a:tint val="75000"/>
                  </a:schemeClr>
                </a:solidFill>
              </a:defRPr>
            </a:lvl1pPr>
          </a:lstStyle>
          <a:p>
            <a:pPr defTabSz="333323"/>
            <a:fld id="{4D3CE98F-5F2D-F44E-A270-BFF5BCABC235}" type="slidenum">
              <a:rPr lang="en-US" smtClean="0">
                <a:solidFill>
                  <a:prstClr val="black">
                    <a:tint val="75000"/>
                  </a:prstClr>
                </a:solidFill>
                <a:latin typeface="Calibri"/>
              </a:rPr>
              <a:pPr defTabSz="333323"/>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103760527"/>
      </p:ext>
    </p:extLst>
  </p:cSld>
  <p:clrMap bg1="lt1" tx1="dk1" bg2="lt2" tx2="dk2" accent1="accent1" accent2="accent2" accent3="accent3" accent4="accent4" accent5="accent5" accent6="accent6" hlink="hlink" folHlink="folHlink"/>
  <p:txStyles>
    <p:titleStyle>
      <a:lvl1pPr algn="ctr" defTabSz="333323" rtl="0" eaLnBrk="1" latinLnBrk="0" hangingPunct="1">
        <a:spcBef>
          <a:spcPct val="0"/>
        </a:spcBef>
        <a:buNone/>
        <a:defRPr sz="3300" kern="1200">
          <a:solidFill>
            <a:schemeClr val="tx1"/>
          </a:solidFill>
          <a:latin typeface="+mj-lt"/>
          <a:ea typeface="+mj-ea"/>
          <a:cs typeface="+mj-cs"/>
        </a:defRPr>
      </a:lvl1pPr>
    </p:titleStyle>
    <p:bodyStyle>
      <a:lvl1pPr marL="249963" indent="-249963" algn="l" defTabSz="333323" rtl="0" eaLnBrk="1" latinLnBrk="0" hangingPunct="1">
        <a:spcBef>
          <a:spcPct val="20000"/>
        </a:spcBef>
        <a:buFont typeface="Arial"/>
        <a:buChar char="•"/>
        <a:defRPr sz="2400" kern="1200">
          <a:solidFill>
            <a:schemeClr val="tx1"/>
          </a:solidFill>
          <a:latin typeface="+mn-lt"/>
          <a:ea typeface="+mn-ea"/>
          <a:cs typeface="+mn-cs"/>
        </a:defRPr>
      </a:lvl1pPr>
      <a:lvl2pPr marL="541595" indent="-208249" algn="l" defTabSz="333323" rtl="0" eaLnBrk="1" latinLnBrk="0" hangingPunct="1">
        <a:spcBef>
          <a:spcPct val="20000"/>
        </a:spcBef>
        <a:buFont typeface="Arial"/>
        <a:buChar char="–"/>
        <a:defRPr sz="2100" kern="1200">
          <a:solidFill>
            <a:schemeClr val="tx1"/>
          </a:solidFill>
          <a:latin typeface="+mn-lt"/>
          <a:ea typeface="+mn-ea"/>
          <a:cs typeface="+mn-cs"/>
        </a:defRPr>
      </a:lvl2pPr>
      <a:lvl3pPr marL="833221" indent="-166676" algn="l" defTabSz="333323" rtl="0" eaLnBrk="1" latinLnBrk="0" hangingPunct="1">
        <a:spcBef>
          <a:spcPct val="20000"/>
        </a:spcBef>
        <a:buFont typeface="Arial"/>
        <a:buChar char="•"/>
        <a:defRPr sz="1800" kern="1200">
          <a:solidFill>
            <a:schemeClr val="tx1"/>
          </a:solidFill>
          <a:latin typeface="+mn-lt"/>
          <a:ea typeface="+mn-ea"/>
          <a:cs typeface="+mn-cs"/>
        </a:defRPr>
      </a:lvl3pPr>
      <a:lvl4pPr marL="1166509" indent="-166676" algn="l" defTabSz="333323" rtl="0" eaLnBrk="1" latinLnBrk="0" hangingPunct="1">
        <a:spcBef>
          <a:spcPct val="20000"/>
        </a:spcBef>
        <a:buFont typeface="Arial"/>
        <a:buChar char="–"/>
        <a:defRPr sz="1500" kern="1200">
          <a:solidFill>
            <a:schemeClr val="tx1"/>
          </a:solidFill>
          <a:latin typeface="+mn-lt"/>
          <a:ea typeface="+mn-ea"/>
          <a:cs typeface="+mn-cs"/>
        </a:defRPr>
      </a:lvl4pPr>
      <a:lvl5pPr marL="1499798" indent="-166676" algn="l" defTabSz="333323" rtl="0" eaLnBrk="1" latinLnBrk="0" hangingPunct="1">
        <a:spcBef>
          <a:spcPct val="20000"/>
        </a:spcBef>
        <a:buFont typeface="Arial"/>
        <a:buChar char="»"/>
        <a:defRPr sz="1500" kern="1200">
          <a:solidFill>
            <a:schemeClr val="tx1"/>
          </a:solidFill>
          <a:latin typeface="+mn-lt"/>
          <a:ea typeface="+mn-ea"/>
          <a:cs typeface="+mn-cs"/>
        </a:defRPr>
      </a:lvl5pPr>
      <a:lvl6pPr marL="1833090" indent="-166676" algn="l" defTabSz="333323" rtl="0" eaLnBrk="1" latinLnBrk="0" hangingPunct="1">
        <a:spcBef>
          <a:spcPct val="20000"/>
        </a:spcBef>
        <a:buFont typeface="Arial"/>
        <a:buChar char="•"/>
        <a:defRPr sz="1500" kern="1200">
          <a:solidFill>
            <a:schemeClr val="tx1"/>
          </a:solidFill>
          <a:latin typeface="+mn-lt"/>
          <a:ea typeface="+mn-ea"/>
          <a:cs typeface="+mn-cs"/>
        </a:defRPr>
      </a:lvl6pPr>
      <a:lvl7pPr marL="2166382" indent="-166676" algn="l" defTabSz="333323" rtl="0" eaLnBrk="1" latinLnBrk="0" hangingPunct="1">
        <a:spcBef>
          <a:spcPct val="20000"/>
        </a:spcBef>
        <a:buFont typeface="Arial"/>
        <a:buChar char="•"/>
        <a:defRPr sz="1500" kern="1200">
          <a:solidFill>
            <a:schemeClr val="tx1"/>
          </a:solidFill>
          <a:latin typeface="+mn-lt"/>
          <a:ea typeface="+mn-ea"/>
          <a:cs typeface="+mn-cs"/>
        </a:defRPr>
      </a:lvl7pPr>
      <a:lvl8pPr marL="2499670" indent="-166676" algn="l" defTabSz="333323" rtl="0" eaLnBrk="1" latinLnBrk="0" hangingPunct="1">
        <a:spcBef>
          <a:spcPct val="20000"/>
        </a:spcBef>
        <a:buFont typeface="Arial"/>
        <a:buChar char="•"/>
        <a:defRPr sz="1500" kern="1200">
          <a:solidFill>
            <a:schemeClr val="tx1"/>
          </a:solidFill>
          <a:latin typeface="+mn-lt"/>
          <a:ea typeface="+mn-ea"/>
          <a:cs typeface="+mn-cs"/>
        </a:defRPr>
      </a:lvl8pPr>
      <a:lvl9pPr marL="2832962" indent="-166676" algn="l" defTabSz="33332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33323" rtl="0" eaLnBrk="1" latinLnBrk="0" hangingPunct="1">
        <a:defRPr sz="1300" kern="1200">
          <a:solidFill>
            <a:schemeClr val="tx1"/>
          </a:solidFill>
          <a:latin typeface="+mn-lt"/>
          <a:ea typeface="+mn-ea"/>
          <a:cs typeface="+mn-cs"/>
        </a:defRPr>
      </a:lvl1pPr>
      <a:lvl2pPr marL="333323" algn="l" defTabSz="333323" rtl="0" eaLnBrk="1" latinLnBrk="0" hangingPunct="1">
        <a:defRPr sz="1300" kern="1200">
          <a:solidFill>
            <a:schemeClr val="tx1"/>
          </a:solidFill>
          <a:latin typeface="+mn-lt"/>
          <a:ea typeface="+mn-ea"/>
          <a:cs typeface="+mn-cs"/>
        </a:defRPr>
      </a:lvl2pPr>
      <a:lvl3pPr marL="666588" algn="l" defTabSz="333323" rtl="0" eaLnBrk="1" latinLnBrk="0" hangingPunct="1">
        <a:defRPr sz="1300" kern="1200">
          <a:solidFill>
            <a:schemeClr val="tx1"/>
          </a:solidFill>
          <a:latin typeface="+mn-lt"/>
          <a:ea typeface="+mn-ea"/>
          <a:cs typeface="+mn-cs"/>
        </a:defRPr>
      </a:lvl3pPr>
      <a:lvl4pPr marL="999863" algn="l" defTabSz="333323" rtl="0" eaLnBrk="1" latinLnBrk="0" hangingPunct="1">
        <a:defRPr sz="1300" kern="1200">
          <a:solidFill>
            <a:schemeClr val="tx1"/>
          </a:solidFill>
          <a:latin typeface="+mn-lt"/>
          <a:ea typeface="+mn-ea"/>
          <a:cs typeface="+mn-cs"/>
        </a:defRPr>
      </a:lvl4pPr>
      <a:lvl5pPr marL="1333157" algn="l" defTabSz="333323" rtl="0" eaLnBrk="1" latinLnBrk="0" hangingPunct="1">
        <a:defRPr sz="1300" kern="1200">
          <a:solidFill>
            <a:schemeClr val="tx1"/>
          </a:solidFill>
          <a:latin typeface="+mn-lt"/>
          <a:ea typeface="+mn-ea"/>
          <a:cs typeface="+mn-cs"/>
        </a:defRPr>
      </a:lvl5pPr>
      <a:lvl6pPr marL="1666448" algn="l" defTabSz="333323" rtl="0" eaLnBrk="1" latinLnBrk="0" hangingPunct="1">
        <a:defRPr sz="1300" kern="1200">
          <a:solidFill>
            <a:schemeClr val="tx1"/>
          </a:solidFill>
          <a:latin typeface="+mn-lt"/>
          <a:ea typeface="+mn-ea"/>
          <a:cs typeface="+mn-cs"/>
        </a:defRPr>
      </a:lvl6pPr>
      <a:lvl7pPr marL="1999737" algn="l" defTabSz="333323" rtl="0" eaLnBrk="1" latinLnBrk="0" hangingPunct="1">
        <a:defRPr sz="1300" kern="1200">
          <a:solidFill>
            <a:schemeClr val="tx1"/>
          </a:solidFill>
          <a:latin typeface="+mn-lt"/>
          <a:ea typeface="+mn-ea"/>
          <a:cs typeface="+mn-cs"/>
        </a:defRPr>
      </a:lvl7pPr>
      <a:lvl8pPr marL="2333026" algn="l" defTabSz="333323" rtl="0" eaLnBrk="1" latinLnBrk="0" hangingPunct="1">
        <a:defRPr sz="1300" kern="1200">
          <a:solidFill>
            <a:schemeClr val="tx1"/>
          </a:solidFill>
          <a:latin typeface="+mn-lt"/>
          <a:ea typeface="+mn-ea"/>
          <a:cs typeface="+mn-cs"/>
        </a:defRPr>
      </a:lvl8pPr>
      <a:lvl9pPr marL="2666317" algn="l" defTabSz="333323"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78581"/>
            <a:ext cx="8229600"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14282" tIns="14282" rIns="14282" bIns="14282" numCol="1" anchor="ctr" anchorCtr="0" compatLnSpc="1">
            <a:prstTxWarp prst="textNoShape">
              <a:avLst/>
            </a:prstTxWarp>
          </a:bodyPr>
          <a:lstStyle/>
          <a:p>
            <a:pPr lvl="0"/>
            <a:r>
              <a:rPr lang="en-US" smtClean="0">
                <a:sym typeface="Arial Bold" charset="0"/>
              </a:rPr>
              <a:t>Click to edit Master title style</a:t>
            </a:r>
          </a:p>
        </p:txBody>
      </p:sp>
    </p:spTree>
    <p:extLst>
      <p:ext uri="{BB962C8B-B14F-4D97-AF65-F5344CB8AC3E}">
        <p14:creationId xmlns:p14="http://schemas.microsoft.com/office/powerpoint/2010/main" xmlns="" val="2317216030"/>
      </p:ext>
    </p:extLst>
  </p:cSld>
  <p:clrMap bg1="lt1" tx1="dk1" bg2="lt2" tx2="dk2" accent1="accent1" accent2="accent2" accent3="accent3" accent4="accent4" accent5="accent5" accent6="accent6" hlink="hlink" folHlink="folHlink"/>
  <p:transition/>
  <p:txStyles>
    <p:titleStyle>
      <a:lvl1pPr algn="ctr" rtl="0" eaLnBrk="1" fontAlgn="base" hangingPunct="1">
        <a:spcBef>
          <a:spcPct val="0"/>
        </a:spcBef>
        <a:spcAft>
          <a:spcPct val="0"/>
        </a:spcAft>
        <a:defRPr sz="3100">
          <a:solidFill>
            <a:srgbClr val="262626"/>
          </a:solidFill>
          <a:latin typeface="+mj-lt"/>
          <a:ea typeface="+mj-ea"/>
          <a:cs typeface="+mj-cs"/>
          <a:sym typeface="Arial Bold" charset="0"/>
        </a:defRPr>
      </a:lvl1pPr>
      <a:lvl2pPr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2pPr>
      <a:lvl3pPr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3pPr>
      <a:lvl4pPr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4pPr>
      <a:lvl5pPr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5pPr>
      <a:lvl6pPr marL="171298"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6pPr>
      <a:lvl7pPr marL="342577"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7pPr>
      <a:lvl8pPr marL="513874"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8pPr>
      <a:lvl9pPr marL="685169" algn="ctr" rtl="0" eaLnBrk="1" fontAlgn="base" hangingPunct="1">
        <a:spcBef>
          <a:spcPct val="0"/>
        </a:spcBef>
        <a:spcAft>
          <a:spcPct val="0"/>
        </a:spcAft>
        <a:defRPr sz="3100">
          <a:solidFill>
            <a:srgbClr val="262626"/>
          </a:solidFill>
          <a:latin typeface="Arial Bold" charset="0"/>
          <a:ea typeface="ヒラギノ角ゴ ProN W6" charset="0"/>
          <a:cs typeface="ヒラギノ角ゴ ProN W6" charset="0"/>
          <a:sym typeface="Arial Bold" charset="0"/>
        </a:defRPr>
      </a:lvl9pPr>
    </p:titleStyle>
    <p:bodyStyle>
      <a:lvl1pPr marL="126740" indent="-126740" algn="l" rtl="0" eaLnBrk="1" fontAlgn="base" hangingPunct="1">
        <a:spcBef>
          <a:spcPts val="563"/>
        </a:spcBef>
        <a:spcAft>
          <a:spcPct val="0"/>
        </a:spcAft>
        <a:buSzPct val="100000"/>
        <a:buChar char="•"/>
        <a:defRPr sz="2400">
          <a:solidFill>
            <a:schemeClr val="tx1"/>
          </a:solidFill>
          <a:latin typeface="+mn-lt"/>
          <a:ea typeface="+mn-ea"/>
          <a:cs typeface="+mn-cs"/>
          <a:sym typeface="Arial" charset="0"/>
        </a:defRPr>
      </a:lvl1pPr>
      <a:lvl2pPr marL="276681" indent="-105313" algn="l" rtl="0" eaLnBrk="1" fontAlgn="base" hangingPunct="1">
        <a:spcBef>
          <a:spcPts val="488"/>
        </a:spcBef>
        <a:spcAft>
          <a:spcPct val="0"/>
        </a:spcAft>
        <a:buClr>
          <a:srgbClr val="000000"/>
        </a:buClr>
        <a:buSzPct val="100000"/>
        <a:buFont typeface="Arial" charset="0"/>
        <a:buChar char="•"/>
        <a:defRPr sz="1900">
          <a:solidFill>
            <a:schemeClr val="tx1"/>
          </a:solidFill>
          <a:latin typeface="+mn-lt"/>
          <a:ea typeface="+mn-ea"/>
          <a:cs typeface="+mn-cs"/>
          <a:sym typeface="Arial" charset="0"/>
        </a:defRPr>
      </a:lvl2pPr>
      <a:lvl3pPr marL="426625" indent="-83898" algn="l" rtl="0" eaLnBrk="1" fontAlgn="base" hangingPunct="1">
        <a:spcBef>
          <a:spcPts val="450"/>
        </a:spcBef>
        <a:spcAft>
          <a:spcPct val="0"/>
        </a:spcAft>
        <a:buClr>
          <a:srgbClr val="000000"/>
        </a:buClr>
        <a:buSzPct val="100000"/>
        <a:buFont typeface="Arial" charset="0"/>
        <a:buChar char="•"/>
        <a:defRPr sz="1800">
          <a:solidFill>
            <a:schemeClr val="tx1"/>
          </a:solidFill>
          <a:latin typeface="+mn-lt"/>
          <a:ea typeface="+mn-ea"/>
          <a:cs typeface="+mn-cs"/>
          <a:sym typeface="Arial" charset="0"/>
        </a:defRPr>
      </a:lvl3pPr>
      <a:lvl4pPr marL="597987" indent="-83898" algn="l" rtl="0" eaLnBrk="1" fontAlgn="base" hangingPunct="1">
        <a:spcBef>
          <a:spcPts val="375"/>
        </a:spcBef>
        <a:spcAft>
          <a:spcPct val="0"/>
        </a:spcAft>
        <a:buClr>
          <a:srgbClr val="000000"/>
        </a:buClr>
        <a:buSzPct val="100000"/>
        <a:buFont typeface="Arial" charset="0"/>
        <a:buChar char="–"/>
        <a:defRPr sz="1600">
          <a:solidFill>
            <a:schemeClr val="tx1"/>
          </a:solidFill>
          <a:latin typeface="+mn-lt"/>
          <a:ea typeface="+mn-ea"/>
          <a:cs typeface="+mn-cs"/>
          <a:sym typeface="Arial" charset="0"/>
        </a:defRPr>
      </a:lvl4pPr>
      <a:lvl5pPr marL="769353" indent="-83898" algn="l" rtl="0" eaLnBrk="1" fontAlgn="base" hangingPunct="1">
        <a:spcBef>
          <a:spcPts val="375"/>
        </a:spcBef>
        <a:spcAft>
          <a:spcPct val="0"/>
        </a:spcAft>
        <a:buClr>
          <a:srgbClr val="000000"/>
        </a:buClr>
        <a:buSzPct val="100000"/>
        <a:buFont typeface="Arial" charset="0"/>
        <a:buChar char="»"/>
        <a:defRPr sz="1600">
          <a:solidFill>
            <a:schemeClr val="tx1"/>
          </a:solidFill>
          <a:latin typeface="+mn-lt"/>
          <a:ea typeface="+mn-ea"/>
          <a:cs typeface="+mn-cs"/>
          <a:sym typeface="Arial" charset="0"/>
        </a:defRPr>
      </a:lvl5pPr>
      <a:lvl6pPr marL="942097" indent="-85647" algn="l" rtl="0" eaLnBrk="1" fontAlgn="base" hangingPunct="1">
        <a:spcBef>
          <a:spcPts val="375"/>
        </a:spcBef>
        <a:spcAft>
          <a:spcPct val="0"/>
        </a:spcAft>
        <a:buClr>
          <a:srgbClr val="000000"/>
        </a:buClr>
        <a:buSzPct val="100000"/>
        <a:buFont typeface="Arial" charset="0"/>
        <a:buChar char="»"/>
        <a:defRPr sz="1600">
          <a:solidFill>
            <a:schemeClr val="tx1"/>
          </a:solidFill>
          <a:latin typeface="+mn-lt"/>
          <a:ea typeface="+mn-ea"/>
          <a:cs typeface="+mn-cs"/>
          <a:sym typeface="Arial" charset="0"/>
        </a:defRPr>
      </a:lvl6pPr>
      <a:lvl7pPr marL="1113395" indent="-85647" algn="l" rtl="0" eaLnBrk="1" fontAlgn="base" hangingPunct="1">
        <a:spcBef>
          <a:spcPts val="375"/>
        </a:spcBef>
        <a:spcAft>
          <a:spcPct val="0"/>
        </a:spcAft>
        <a:buClr>
          <a:srgbClr val="000000"/>
        </a:buClr>
        <a:buSzPct val="100000"/>
        <a:buFont typeface="Arial" charset="0"/>
        <a:buChar char="»"/>
        <a:defRPr sz="1600">
          <a:solidFill>
            <a:schemeClr val="tx1"/>
          </a:solidFill>
          <a:latin typeface="+mn-lt"/>
          <a:ea typeface="+mn-ea"/>
          <a:cs typeface="+mn-cs"/>
          <a:sym typeface="Arial" charset="0"/>
        </a:defRPr>
      </a:lvl7pPr>
      <a:lvl8pPr marL="1284692" indent="-85647" algn="l" rtl="0" eaLnBrk="1" fontAlgn="base" hangingPunct="1">
        <a:spcBef>
          <a:spcPts val="375"/>
        </a:spcBef>
        <a:spcAft>
          <a:spcPct val="0"/>
        </a:spcAft>
        <a:buClr>
          <a:srgbClr val="000000"/>
        </a:buClr>
        <a:buSzPct val="100000"/>
        <a:buFont typeface="Arial" charset="0"/>
        <a:buChar char="»"/>
        <a:defRPr sz="1600">
          <a:solidFill>
            <a:schemeClr val="tx1"/>
          </a:solidFill>
          <a:latin typeface="+mn-lt"/>
          <a:ea typeface="+mn-ea"/>
          <a:cs typeface="+mn-cs"/>
          <a:sym typeface="Arial" charset="0"/>
        </a:defRPr>
      </a:lvl8pPr>
      <a:lvl9pPr marL="1455992" indent="-85647" algn="l" rtl="0" eaLnBrk="1" fontAlgn="base" hangingPunct="1">
        <a:spcBef>
          <a:spcPts val="375"/>
        </a:spcBef>
        <a:spcAft>
          <a:spcPct val="0"/>
        </a:spcAft>
        <a:buClr>
          <a:srgbClr val="000000"/>
        </a:buClr>
        <a:buSzPct val="100000"/>
        <a:buFont typeface="Arial" charset="0"/>
        <a:buChar char="»"/>
        <a:defRPr sz="1600">
          <a:solidFill>
            <a:schemeClr val="tx1"/>
          </a:solidFill>
          <a:latin typeface="+mn-lt"/>
          <a:ea typeface="+mn-ea"/>
          <a:cs typeface="+mn-cs"/>
          <a:sym typeface="Arial" charset="0"/>
        </a:defRPr>
      </a:lvl9pPr>
    </p:bodyStyle>
    <p:otherStyle>
      <a:defPPr>
        <a:defRPr lang="en-US"/>
      </a:defPPr>
      <a:lvl1pPr marL="0" algn="l" defTabSz="342577" rtl="0" eaLnBrk="1" latinLnBrk="0" hangingPunct="1">
        <a:defRPr sz="600" kern="1200">
          <a:solidFill>
            <a:schemeClr val="tx1"/>
          </a:solidFill>
          <a:latin typeface="+mn-lt"/>
          <a:ea typeface="+mn-ea"/>
          <a:cs typeface="+mn-cs"/>
        </a:defRPr>
      </a:lvl1pPr>
      <a:lvl2pPr marL="171298" algn="l" defTabSz="342577" rtl="0" eaLnBrk="1" latinLnBrk="0" hangingPunct="1">
        <a:defRPr sz="600" kern="1200">
          <a:solidFill>
            <a:schemeClr val="tx1"/>
          </a:solidFill>
          <a:latin typeface="+mn-lt"/>
          <a:ea typeface="+mn-ea"/>
          <a:cs typeface="+mn-cs"/>
        </a:defRPr>
      </a:lvl2pPr>
      <a:lvl3pPr marL="342577" algn="l" defTabSz="342577" rtl="0" eaLnBrk="1" latinLnBrk="0" hangingPunct="1">
        <a:defRPr sz="600" kern="1200">
          <a:solidFill>
            <a:schemeClr val="tx1"/>
          </a:solidFill>
          <a:latin typeface="+mn-lt"/>
          <a:ea typeface="+mn-ea"/>
          <a:cs typeface="+mn-cs"/>
        </a:defRPr>
      </a:lvl3pPr>
      <a:lvl4pPr marL="513874" algn="l" defTabSz="342577" rtl="0" eaLnBrk="1" latinLnBrk="0" hangingPunct="1">
        <a:defRPr sz="600" kern="1200">
          <a:solidFill>
            <a:schemeClr val="tx1"/>
          </a:solidFill>
          <a:latin typeface="+mn-lt"/>
          <a:ea typeface="+mn-ea"/>
          <a:cs typeface="+mn-cs"/>
        </a:defRPr>
      </a:lvl4pPr>
      <a:lvl5pPr marL="685169" algn="l" defTabSz="342577" rtl="0" eaLnBrk="1" latinLnBrk="0" hangingPunct="1">
        <a:defRPr sz="600" kern="1200">
          <a:solidFill>
            <a:schemeClr val="tx1"/>
          </a:solidFill>
          <a:latin typeface="+mn-lt"/>
          <a:ea typeface="+mn-ea"/>
          <a:cs typeface="+mn-cs"/>
        </a:defRPr>
      </a:lvl5pPr>
      <a:lvl6pPr marL="856466" algn="l" defTabSz="342577" rtl="0" eaLnBrk="1" latinLnBrk="0" hangingPunct="1">
        <a:defRPr sz="600" kern="1200">
          <a:solidFill>
            <a:schemeClr val="tx1"/>
          </a:solidFill>
          <a:latin typeface="+mn-lt"/>
          <a:ea typeface="+mn-ea"/>
          <a:cs typeface="+mn-cs"/>
        </a:defRPr>
      </a:lvl6pPr>
      <a:lvl7pPr marL="1027749" algn="l" defTabSz="342577" rtl="0" eaLnBrk="1" latinLnBrk="0" hangingPunct="1">
        <a:defRPr sz="600" kern="1200">
          <a:solidFill>
            <a:schemeClr val="tx1"/>
          </a:solidFill>
          <a:latin typeface="+mn-lt"/>
          <a:ea typeface="+mn-ea"/>
          <a:cs typeface="+mn-cs"/>
        </a:defRPr>
      </a:lvl7pPr>
      <a:lvl8pPr marL="1199043" algn="l" defTabSz="342577" rtl="0" eaLnBrk="1" latinLnBrk="0" hangingPunct="1">
        <a:defRPr sz="600" kern="1200">
          <a:solidFill>
            <a:schemeClr val="tx1"/>
          </a:solidFill>
          <a:latin typeface="+mn-lt"/>
          <a:ea typeface="+mn-ea"/>
          <a:cs typeface="+mn-cs"/>
        </a:defRPr>
      </a:lvl8pPr>
      <a:lvl9pPr marL="1370339" algn="l" defTabSz="342577"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B13_Speaker_PPT_16_9_whtbckgrnd_B.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35879" cy="5143500"/>
          </a:xfrm>
          <a:prstGeom prst="rect">
            <a:avLst/>
          </a:prstGeom>
        </p:spPr>
      </p:pic>
      <p:pic>
        <p:nvPicPr>
          <p:cNvPr id="12290" name="Picture 2" descr="C:\Users\mramberg\Documents\Amazon\AWS_LOGO_RGB.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17634" y="4211682"/>
            <a:ext cx="2107095" cy="7716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ctrTitle"/>
          </p:nvPr>
        </p:nvSpPr>
        <p:spPr>
          <a:xfrm>
            <a:off x="685800" y="1452172"/>
            <a:ext cx="7772400" cy="1102519"/>
          </a:xfrm>
        </p:spPr>
        <p:txBody>
          <a:bodyPr>
            <a:noAutofit/>
          </a:bodyPr>
          <a:lstStyle/>
          <a:p>
            <a:r>
              <a:rPr lang="en-US" sz="4000" b="1" dirty="0" smtClean="0"/>
              <a:t>Industry Update on Cloud Adoption</a:t>
            </a:r>
            <a:endParaRPr lang="en-US" sz="4000" b="1" dirty="0"/>
          </a:p>
        </p:txBody>
      </p:sp>
      <p:sp>
        <p:nvSpPr>
          <p:cNvPr id="4" name="Subtitle 3"/>
          <p:cNvSpPr>
            <a:spLocks noGrp="1"/>
          </p:cNvSpPr>
          <p:nvPr>
            <p:ph type="subTitle" idx="1"/>
          </p:nvPr>
        </p:nvSpPr>
        <p:spPr>
          <a:xfrm>
            <a:off x="1371601" y="2623106"/>
            <a:ext cx="6400800" cy="1314450"/>
          </a:xfrm>
        </p:spPr>
        <p:txBody>
          <a:bodyPr>
            <a:normAutofit lnSpcReduction="10000"/>
          </a:bodyPr>
          <a:lstStyle/>
          <a:p>
            <a:r>
              <a:rPr lang="en-US" sz="3200" b="1" dirty="0"/>
              <a:t>Mark W. Ramberg</a:t>
            </a:r>
          </a:p>
          <a:p>
            <a:r>
              <a:rPr lang="en-US" dirty="0" smtClean="0"/>
              <a:t>Amazon Web Services</a:t>
            </a:r>
          </a:p>
          <a:p>
            <a:r>
              <a:rPr lang="en-US" dirty="0" smtClean="0"/>
              <a:t>Global </a:t>
            </a:r>
            <a:r>
              <a:rPr lang="en-US" dirty="0"/>
              <a:t>Digital Media Business </a:t>
            </a:r>
            <a:r>
              <a:rPr lang="en-US" dirty="0" smtClean="0"/>
              <a:t>Strategy</a:t>
            </a:r>
            <a:endParaRPr lang="en-US" dirty="0"/>
          </a:p>
        </p:txBody>
      </p:sp>
    </p:spTree>
    <p:extLst>
      <p:ext uri="{BB962C8B-B14F-4D97-AF65-F5344CB8AC3E}">
        <p14:creationId xmlns:p14="http://schemas.microsoft.com/office/powerpoint/2010/main" xmlns="" val="253172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5278" y="3132486"/>
            <a:ext cx="4228722" cy="2011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p:txBody>
          <a:bodyPr>
            <a:normAutofit/>
          </a:bodyPr>
          <a:lstStyle/>
          <a:p>
            <a:r>
              <a:rPr lang="en-US" sz="3600" dirty="0">
                <a:solidFill>
                  <a:schemeClr val="bg1">
                    <a:lumMod val="85000"/>
                  </a:schemeClr>
                </a:solidFill>
              </a:rPr>
              <a:t>More content choices</a:t>
            </a:r>
          </a:p>
          <a:p>
            <a:r>
              <a:rPr lang="en-US" sz="3600" dirty="0"/>
              <a:t>More devices to consume </a:t>
            </a:r>
            <a:r>
              <a:rPr lang="en-US" sz="3600" dirty="0" smtClean="0"/>
              <a:t>media</a:t>
            </a:r>
          </a:p>
          <a:p>
            <a:r>
              <a:rPr lang="en-US" sz="3600" dirty="0">
                <a:solidFill>
                  <a:schemeClr val="bg1">
                    <a:lumMod val="85000"/>
                  </a:schemeClr>
                </a:solidFill>
              </a:rPr>
              <a:t>Many ways to get the content to </a:t>
            </a:r>
            <a:r>
              <a:rPr lang="en-US" sz="3600" dirty="0" smtClean="0">
                <a:solidFill>
                  <a:schemeClr val="bg1">
                    <a:lumMod val="85000"/>
                  </a:schemeClr>
                </a:solidFill>
              </a:rPr>
              <a:t>devices</a:t>
            </a:r>
          </a:p>
          <a:p>
            <a:r>
              <a:rPr lang="en-US" sz="3600" dirty="0">
                <a:solidFill>
                  <a:schemeClr val="bg1">
                    <a:lumMod val="85000"/>
                  </a:schemeClr>
                </a:solidFill>
              </a:rPr>
              <a:t>New experiences</a:t>
            </a:r>
          </a:p>
        </p:txBody>
      </p:sp>
      <p:sp>
        <p:nvSpPr>
          <p:cNvPr id="3" name="Title 2"/>
          <p:cNvSpPr>
            <a:spLocks noGrp="1"/>
          </p:cNvSpPr>
          <p:nvPr>
            <p:ph type="title"/>
          </p:nvPr>
        </p:nvSpPr>
        <p:spPr/>
        <p:txBody>
          <a:bodyPr>
            <a:noAutofit/>
          </a:bodyPr>
          <a:lstStyle/>
          <a:p>
            <a:r>
              <a:rPr lang="en-US" dirty="0" smtClean="0"/>
              <a:t>…But How Do You Enable These?</a:t>
            </a:r>
            <a:endParaRPr lang="en-US" dirty="0"/>
          </a:p>
        </p:txBody>
      </p:sp>
    </p:spTree>
    <p:extLst>
      <p:ext uri="{BB962C8B-B14F-4D97-AF65-F5344CB8AC3E}">
        <p14:creationId xmlns:p14="http://schemas.microsoft.com/office/powerpoint/2010/main" xmlns="" val="59638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pPr marL="0" indent="0">
              <a:buNone/>
            </a:pPr>
            <a:r>
              <a:rPr lang="en-US" sz="4000" b="1" dirty="0" smtClean="0">
                <a:solidFill>
                  <a:schemeClr val="accent6"/>
                </a:solidFill>
              </a:rPr>
              <a:t>Trend: </a:t>
            </a:r>
            <a:r>
              <a:rPr lang="en-US" sz="4000" dirty="0" smtClean="0">
                <a:solidFill>
                  <a:schemeClr val="bg1"/>
                </a:solidFill>
              </a:rPr>
              <a:t>Requirements for processing media at scale will </a:t>
            </a:r>
            <a:r>
              <a:rPr lang="en-US" sz="4000" dirty="0">
                <a:solidFill>
                  <a:schemeClr val="bg1"/>
                </a:solidFill>
              </a:rPr>
              <a:t>continue to increase </a:t>
            </a:r>
            <a:r>
              <a:rPr lang="en-US" sz="4000" b="1" dirty="0" smtClean="0">
                <a:solidFill>
                  <a:schemeClr val="accent6"/>
                </a:solidFill>
              </a:rPr>
              <a:t>Implication: </a:t>
            </a:r>
            <a:r>
              <a:rPr lang="en-US" sz="4000" dirty="0">
                <a:solidFill>
                  <a:schemeClr val="bg1"/>
                </a:solidFill>
              </a:rPr>
              <a:t>Strategic use of the cloud </a:t>
            </a:r>
            <a:r>
              <a:rPr lang="en-US" sz="4000" i="1" u="sng" dirty="0">
                <a:solidFill>
                  <a:schemeClr val="bg1"/>
                </a:solidFill>
              </a:rPr>
              <a:t>was</a:t>
            </a:r>
            <a:r>
              <a:rPr lang="en-US" sz="4000" dirty="0">
                <a:solidFill>
                  <a:schemeClr val="bg1"/>
                </a:solidFill>
              </a:rPr>
              <a:t> a competitive advantage; now it is a core competency</a:t>
            </a:r>
            <a:endParaRPr lang="en-US" sz="4000" dirty="0"/>
          </a:p>
        </p:txBody>
      </p:sp>
      <p:sp>
        <p:nvSpPr>
          <p:cNvPr id="4" name="Title 3"/>
          <p:cNvSpPr>
            <a:spLocks noGrp="1"/>
          </p:cNvSpPr>
          <p:nvPr>
            <p:ph type="title"/>
          </p:nvPr>
        </p:nvSpPr>
        <p:spPr/>
        <p:txBody>
          <a:bodyPr/>
          <a:lstStyle/>
          <a:p>
            <a:r>
              <a:rPr lang="en-US" dirty="0" smtClean="0"/>
              <a:t>Key Trend #2</a:t>
            </a:r>
            <a:endParaRPr lang="en-US" dirty="0"/>
          </a:p>
        </p:txBody>
      </p:sp>
    </p:spTree>
    <p:extLst>
      <p:ext uri="{BB962C8B-B14F-4D97-AF65-F5344CB8AC3E}">
        <p14:creationId xmlns:p14="http://schemas.microsoft.com/office/powerpoint/2010/main" xmlns="" val="2947115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5278" y="3132486"/>
            <a:ext cx="4228722" cy="2011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p:txBody>
          <a:bodyPr>
            <a:normAutofit/>
          </a:bodyPr>
          <a:lstStyle/>
          <a:p>
            <a:r>
              <a:rPr lang="en-US" sz="3600" dirty="0">
                <a:solidFill>
                  <a:schemeClr val="bg1">
                    <a:lumMod val="85000"/>
                  </a:schemeClr>
                </a:solidFill>
              </a:rPr>
              <a:t>More content choices</a:t>
            </a:r>
          </a:p>
          <a:p>
            <a:r>
              <a:rPr lang="en-US" sz="3600" dirty="0">
                <a:solidFill>
                  <a:schemeClr val="bg1">
                    <a:lumMod val="85000"/>
                  </a:schemeClr>
                </a:solidFill>
              </a:rPr>
              <a:t>More devices to consume media</a:t>
            </a:r>
          </a:p>
          <a:p>
            <a:r>
              <a:rPr lang="en-US" sz="3600" dirty="0"/>
              <a:t>Many ways to get the content to </a:t>
            </a:r>
            <a:r>
              <a:rPr lang="en-US" sz="3600" dirty="0" smtClean="0"/>
              <a:t>devices</a:t>
            </a:r>
          </a:p>
          <a:p>
            <a:r>
              <a:rPr lang="en-US" sz="3600" dirty="0">
                <a:solidFill>
                  <a:schemeClr val="bg1">
                    <a:lumMod val="85000"/>
                  </a:schemeClr>
                </a:solidFill>
              </a:rPr>
              <a:t>New experiences</a:t>
            </a:r>
          </a:p>
        </p:txBody>
      </p:sp>
      <p:sp>
        <p:nvSpPr>
          <p:cNvPr id="3" name="Title 2"/>
          <p:cNvSpPr>
            <a:spLocks noGrp="1"/>
          </p:cNvSpPr>
          <p:nvPr>
            <p:ph type="title"/>
          </p:nvPr>
        </p:nvSpPr>
        <p:spPr/>
        <p:txBody>
          <a:bodyPr>
            <a:noAutofit/>
          </a:bodyPr>
          <a:lstStyle/>
          <a:p>
            <a:r>
              <a:rPr lang="en-US" dirty="0" smtClean="0"/>
              <a:t>…But How Do You Enable These?</a:t>
            </a:r>
            <a:endParaRPr lang="en-US" dirty="0"/>
          </a:p>
        </p:txBody>
      </p:sp>
    </p:spTree>
    <p:extLst>
      <p:ext uri="{BB962C8B-B14F-4D97-AF65-F5344CB8AC3E}">
        <p14:creationId xmlns:p14="http://schemas.microsoft.com/office/powerpoint/2010/main" xmlns="" val="411404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pPr marL="0" indent="0">
              <a:buNone/>
            </a:pPr>
            <a:r>
              <a:rPr lang="en-US" sz="4000" b="1" dirty="0" smtClean="0">
                <a:solidFill>
                  <a:schemeClr val="accent6"/>
                </a:solidFill>
              </a:rPr>
              <a:t>Trend: </a:t>
            </a:r>
            <a:r>
              <a:rPr lang="en-US" sz="4000" dirty="0" smtClean="0">
                <a:solidFill>
                  <a:schemeClr val="bg1"/>
                </a:solidFill>
              </a:rPr>
              <a:t>Consumers expectations of “Content anytime, anywhere, any device” will be the norm</a:t>
            </a:r>
            <a:endParaRPr lang="en-US" sz="4000" b="1" dirty="0">
              <a:solidFill>
                <a:schemeClr val="accent6"/>
              </a:solidFill>
            </a:endParaRPr>
          </a:p>
          <a:p>
            <a:pPr marL="0" indent="0">
              <a:buNone/>
            </a:pPr>
            <a:r>
              <a:rPr lang="en-US" sz="4000" b="1" dirty="0" smtClean="0">
                <a:solidFill>
                  <a:schemeClr val="accent6"/>
                </a:solidFill>
              </a:rPr>
              <a:t>Implication: </a:t>
            </a:r>
            <a:r>
              <a:rPr lang="en-US" sz="4000" dirty="0" smtClean="0">
                <a:solidFill>
                  <a:schemeClr val="bg1"/>
                </a:solidFill>
              </a:rPr>
              <a:t>Media companies are utilizing the global nature of the cloud to reach audiences</a:t>
            </a:r>
            <a:endParaRPr lang="en-US" sz="4000" dirty="0"/>
          </a:p>
        </p:txBody>
      </p:sp>
      <p:sp>
        <p:nvSpPr>
          <p:cNvPr id="4" name="Title 3"/>
          <p:cNvSpPr>
            <a:spLocks noGrp="1"/>
          </p:cNvSpPr>
          <p:nvPr>
            <p:ph type="title"/>
          </p:nvPr>
        </p:nvSpPr>
        <p:spPr/>
        <p:txBody>
          <a:bodyPr/>
          <a:lstStyle/>
          <a:p>
            <a:r>
              <a:rPr lang="en-US" dirty="0" smtClean="0"/>
              <a:t>Key Trend #3</a:t>
            </a:r>
            <a:endParaRPr lang="en-US" dirty="0"/>
          </a:p>
        </p:txBody>
      </p:sp>
    </p:spTree>
    <p:extLst>
      <p:ext uri="{BB962C8B-B14F-4D97-AF65-F5344CB8AC3E}">
        <p14:creationId xmlns:p14="http://schemas.microsoft.com/office/powerpoint/2010/main" xmlns="" val="3602035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5278" y="3132486"/>
            <a:ext cx="4228722" cy="2011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p:txBody>
          <a:bodyPr>
            <a:normAutofit/>
          </a:bodyPr>
          <a:lstStyle/>
          <a:p>
            <a:r>
              <a:rPr lang="en-US" sz="3600" dirty="0">
                <a:solidFill>
                  <a:schemeClr val="bg1">
                    <a:lumMod val="85000"/>
                  </a:schemeClr>
                </a:solidFill>
              </a:rPr>
              <a:t>More content choices</a:t>
            </a:r>
          </a:p>
          <a:p>
            <a:r>
              <a:rPr lang="en-US" sz="3600" dirty="0">
                <a:solidFill>
                  <a:schemeClr val="bg1">
                    <a:lumMod val="85000"/>
                  </a:schemeClr>
                </a:solidFill>
              </a:rPr>
              <a:t>More devices to consume media</a:t>
            </a:r>
          </a:p>
          <a:p>
            <a:r>
              <a:rPr lang="en-US" sz="3600" dirty="0">
                <a:solidFill>
                  <a:schemeClr val="bg1">
                    <a:lumMod val="85000"/>
                  </a:schemeClr>
                </a:solidFill>
              </a:rPr>
              <a:t>Many ways to get the content to devices</a:t>
            </a:r>
          </a:p>
          <a:p>
            <a:r>
              <a:rPr lang="en-US" sz="3600" dirty="0"/>
              <a:t>New experiences</a:t>
            </a:r>
          </a:p>
        </p:txBody>
      </p:sp>
      <p:sp>
        <p:nvSpPr>
          <p:cNvPr id="3" name="Title 2"/>
          <p:cNvSpPr>
            <a:spLocks noGrp="1"/>
          </p:cNvSpPr>
          <p:nvPr>
            <p:ph type="title"/>
          </p:nvPr>
        </p:nvSpPr>
        <p:spPr/>
        <p:txBody>
          <a:bodyPr>
            <a:noAutofit/>
          </a:bodyPr>
          <a:lstStyle/>
          <a:p>
            <a:r>
              <a:rPr lang="en-US" dirty="0" smtClean="0"/>
              <a:t>…But How Do You Enable These?</a:t>
            </a:r>
            <a:endParaRPr lang="en-US" dirty="0"/>
          </a:p>
        </p:txBody>
      </p:sp>
    </p:spTree>
    <p:extLst>
      <p:ext uri="{BB962C8B-B14F-4D97-AF65-F5344CB8AC3E}">
        <p14:creationId xmlns:p14="http://schemas.microsoft.com/office/powerpoint/2010/main" xmlns="" val="242958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457199" y="1007669"/>
            <a:ext cx="8436430" cy="3851155"/>
          </a:xfrm>
        </p:spPr>
        <p:txBody>
          <a:bodyPr/>
          <a:lstStyle/>
          <a:p>
            <a:pPr marL="0" indent="0">
              <a:buNone/>
            </a:pPr>
            <a:r>
              <a:rPr lang="en-US" sz="4000" b="1" dirty="0" smtClean="0">
                <a:solidFill>
                  <a:schemeClr val="accent6"/>
                </a:solidFill>
              </a:rPr>
              <a:t>Trend: </a:t>
            </a:r>
            <a:r>
              <a:rPr lang="en-US" sz="4000" dirty="0" smtClean="0">
                <a:solidFill>
                  <a:schemeClr val="bg1"/>
                </a:solidFill>
              </a:rPr>
              <a:t>Consumers’ attention will get pulled in many directions</a:t>
            </a:r>
            <a:endParaRPr lang="en-US" sz="4000" b="1" dirty="0">
              <a:solidFill>
                <a:schemeClr val="accent6"/>
              </a:solidFill>
            </a:endParaRPr>
          </a:p>
          <a:p>
            <a:pPr marL="0" indent="0">
              <a:buNone/>
            </a:pPr>
            <a:r>
              <a:rPr lang="en-US" sz="4000" b="1" dirty="0" smtClean="0">
                <a:solidFill>
                  <a:schemeClr val="accent6"/>
                </a:solidFill>
              </a:rPr>
              <a:t>Implication: </a:t>
            </a:r>
            <a:r>
              <a:rPr lang="en-US" sz="4000" dirty="0" smtClean="0">
                <a:solidFill>
                  <a:schemeClr val="bg1"/>
                </a:solidFill>
              </a:rPr>
              <a:t>Media companies are finding new and innovative ways to engage and monetize</a:t>
            </a:r>
            <a:endParaRPr lang="en-US" sz="4000" dirty="0">
              <a:solidFill>
                <a:schemeClr val="bg1"/>
              </a:solidFill>
            </a:endParaRPr>
          </a:p>
        </p:txBody>
      </p:sp>
      <p:sp>
        <p:nvSpPr>
          <p:cNvPr id="4" name="Title 3"/>
          <p:cNvSpPr>
            <a:spLocks noGrp="1"/>
          </p:cNvSpPr>
          <p:nvPr>
            <p:ph type="title"/>
          </p:nvPr>
        </p:nvSpPr>
        <p:spPr/>
        <p:txBody>
          <a:bodyPr/>
          <a:lstStyle/>
          <a:p>
            <a:r>
              <a:rPr lang="en-US" dirty="0" smtClean="0"/>
              <a:t>Key Trend #4</a:t>
            </a:r>
            <a:endParaRPr lang="en-US" dirty="0"/>
          </a:p>
        </p:txBody>
      </p:sp>
    </p:spTree>
    <p:extLst>
      <p:ext uri="{BB962C8B-B14F-4D97-AF65-F5344CB8AC3E}">
        <p14:creationId xmlns:p14="http://schemas.microsoft.com/office/powerpoint/2010/main" xmlns="" val="87508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3446" y="2081553"/>
            <a:ext cx="6839794" cy="992436"/>
          </a:xfrm>
          <a:prstGeom prst="rect">
            <a:avLst/>
          </a:prstGeom>
          <a:noFill/>
        </p:spPr>
        <p:txBody>
          <a:bodyPr wrap="square" lIns="68424" tIns="34219" rIns="68424" bIns="34219" rtlCol="0">
            <a:spAutoFit/>
          </a:bodyPr>
          <a:lstStyle/>
          <a:p>
            <a:pPr algn="ctr" defTabSz="342148">
              <a:spcAft>
                <a:spcPts val="3599"/>
              </a:spcAft>
            </a:pPr>
            <a:r>
              <a:rPr lang="en-US" sz="6000" dirty="0">
                <a:solidFill>
                  <a:prstClr val="white"/>
                </a:solidFill>
                <a:latin typeface="Calibri"/>
                <a:cs typeface="Calibri"/>
              </a:rPr>
              <a:t>Summary</a:t>
            </a:r>
          </a:p>
        </p:txBody>
      </p:sp>
      <p:grpSp>
        <p:nvGrpSpPr>
          <p:cNvPr id="14" name="Group 13"/>
          <p:cNvGrpSpPr/>
          <p:nvPr/>
        </p:nvGrpSpPr>
        <p:grpSpPr>
          <a:xfrm>
            <a:off x="4404700" y="3257043"/>
            <a:ext cx="525284" cy="69913"/>
            <a:chOff x="1771122" y="4897879"/>
            <a:chExt cx="700743" cy="93217"/>
          </a:xfrm>
        </p:grpSpPr>
        <p:sp>
          <p:nvSpPr>
            <p:cNvPr id="16" name="Oval 15"/>
            <p:cNvSpPr/>
            <p:nvPr/>
          </p:nvSpPr>
          <p:spPr>
            <a:xfrm>
              <a:off x="1771122"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a:solidFill>
                  <a:prstClr val="white"/>
                </a:solidFill>
                <a:latin typeface="Calibri"/>
              </a:endParaRPr>
            </a:p>
          </p:txBody>
        </p:sp>
        <p:sp>
          <p:nvSpPr>
            <p:cNvPr id="17" name="Oval 16"/>
            <p:cNvSpPr/>
            <p:nvPr/>
          </p:nvSpPr>
          <p:spPr>
            <a:xfrm>
              <a:off x="1973631"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a:solidFill>
                  <a:prstClr val="white"/>
                </a:solidFill>
                <a:latin typeface="Calibri"/>
              </a:endParaRPr>
            </a:p>
          </p:txBody>
        </p:sp>
        <p:sp>
          <p:nvSpPr>
            <p:cNvPr id="18" name="Oval 17"/>
            <p:cNvSpPr/>
            <p:nvPr/>
          </p:nvSpPr>
          <p:spPr>
            <a:xfrm>
              <a:off x="2176140"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a:solidFill>
                  <a:prstClr val="white"/>
                </a:solidFill>
                <a:latin typeface="Calibri"/>
              </a:endParaRPr>
            </a:p>
          </p:txBody>
        </p:sp>
        <p:sp>
          <p:nvSpPr>
            <p:cNvPr id="19" name="Oval 18"/>
            <p:cNvSpPr/>
            <p:nvPr/>
          </p:nvSpPr>
          <p:spPr>
            <a:xfrm>
              <a:off x="2378648" y="4897879"/>
              <a:ext cx="93217" cy="93217"/>
            </a:xfrm>
            <a:prstGeom prst="ellipse">
              <a:avLst/>
            </a:prstGeom>
            <a:solidFill>
              <a:srgbClr val="FFA12B"/>
            </a:solidFill>
            <a:ln>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a:solidFill>
                  <a:prstClr val="white"/>
                </a:solidFill>
                <a:latin typeface="Calibri"/>
              </a:endParaRPr>
            </a:p>
          </p:txBody>
        </p:sp>
      </p:grpSp>
      <p:pic>
        <p:nvPicPr>
          <p:cNvPr id="9" name="Picture 2" descr="C:\Users\mramberg\Documents\Amazon\AWS_white_letter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5586" y="214731"/>
            <a:ext cx="2572409" cy="938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7427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t>Complexity</a:t>
            </a:r>
            <a:r>
              <a:rPr lang="en-US" sz="2800" dirty="0" smtClean="0"/>
              <a:t> of “Content </a:t>
            </a:r>
            <a:r>
              <a:rPr lang="en-US" sz="2800" dirty="0"/>
              <a:t>anytime, anywhere, any device” </a:t>
            </a:r>
            <a:r>
              <a:rPr lang="en-US" sz="2800" dirty="0" smtClean="0"/>
              <a:t>requires you to think very differently</a:t>
            </a:r>
          </a:p>
          <a:p>
            <a:r>
              <a:rPr lang="en-US" sz="2800" dirty="0" smtClean="0"/>
              <a:t>The </a:t>
            </a:r>
            <a:r>
              <a:rPr lang="en-US" sz="2800" b="1" dirty="0" smtClean="0"/>
              <a:t>cloud is viable and a reality today </a:t>
            </a:r>
            <a:r>
              <a:rPr lang="en-US" sz="2800" dirty="0" smtClean="0"/>
              <a:t>and if you’re not thinking about it you should be</a:t>
            </a:r>
          </a:p>
          <a:p>
            <a:pPr lvl="0"/>
            <a:r>
              <a:rPr lang="en-US" sz="2800" b="1" dirty="0" smtClean="0"/>
              <a:t>Strategic use of the cloud </a:t>
            </a:r>
            <a:r>
              <a:rPr lang="en-US" sz="2800" dirty="0" smtClean="0"/>
              <a:t>used to be a competitive advantage, but </a:t>
            </a:r>
            <a:r>
              <a:rPr lang="en-US" sz="2800" b="1" dirty="0" smtClean="0"/>
              <a:t>is now a core competency</a:t>
            </a:r>
          </a:p>
          <a:p>
            <a:r>
              <a:rPr lang="en-US" sz="2800" dirty="0" smtClean="0"/>
              <a:t>The </a:t>
            </a:r>
            <a:r>
              <a:rPr lang="en-US" sz="2800" dirty="0"/>
              <a:t>cloud enables you to </a:t>
            </a:r>
            <a:r>
              <a:rPr lang="en-US" sz="2800" b="1" dirty="0"/>
              <a:t>spend more time growing</a:t>
            </a:r>
            <a:r>
              <a:rPr lang="en-US" sz="2800" dirty="0"/>
              <a:t> and less time worrying about the logistics of </a:t>
            </a:r>
            <a:r>
              <a:rPr lang="en-US" sz="2800" dirty="0" smtClean="0"/>
              <a:t>growth</a:t>
            </a:r>
          </a:p>
        </p:txBody>
      </p:sp>
      <p:sp>
        <p:nvSpPr>
          <p:cNvPr id="2" name="Title 1"/>
          <p:cNvSpPr>
            <a:spLocks noGrp="1"/>
          </p:cNvSpPr>
          <p:nvPr>
            <p:ph type="title"/>
          </p:nvPr>
        </p:nvSpPr>
        <p:spPr/>
        <p:txBody>
          <a:bodyPr/>
          <a:lstStyle/>
          <a:p>
            <a:r>
              <a:rPr lang="en-US" dirty="0" smtClean="0"/>
              <a:t>Key Points</a:t>
            </a:r>
            <a:endParaRPr lang="en-US" dirty="0"/>
          </a:p>
        </p:txBody>
      </p:sp>
    </p:spTree>
    <p:extLst>
      <p:ext uri="{BB962C8B-B14F-4D97-AF65-F5344CB8AC3E}">
        <p14:creationId xmlns:p14="http://schemas.microsoft.com/office/powerpoint/2010/main" xmlns="" val="108413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Pick up an AWS swag bag in the back of the room</a:t>
            </a:r>
          </a:p>
          <a:p>
            <a:r>
              <a:rPr lang="en-US" sz="2800" dirty="0" smtClean="0"/>
              <a:t>Visit our Booth located in the South Hall (SL10405)</a:t>
            </a:r>
          </a:p>
          <a:p>
            <a:pPr lvl="1"/>
            <a:r>
              <a:rPr lang="en-US" sz="2400" dirty="0" smtClean="0"/>
              <a:t>Redeem coupon for </a:t>
            </a:r>
            <a:r>
              <a:rPr lang="en-US" sz="2400" b="1" dirty="0" smtClean="0"/>
              <a:t>$100 in AWS credits</a:t>
            </a:r>
          </a:p>
          <a:p>
            <a:pPr lvl="1"/>
            <a:r>
              <a:rPr lang="en-US" sz="2400" dirty="0" smtClean="0"/>
              <a:t>Register to win a </a:t>
            </a:r>
            <a:r>
              <a:rPr lang="en-US" sz="2400" b="1" dirty="0"/>
              <a:t>K</a:t>
            </a:r>
            <a:r>
              <a:rPr lang="en-US" sz="2400" b="1" dirty="0" smtClean="0"/>
              <a:t>indle Fire </a:t>
            </a:r>
            <a:r>
              <a:rPr lang="en-US" sz="2400" dirty="0" smtClean="0"/>
              <a:t>or </a:t>
            </a:r>
            <a:r>
              <a:rPr lang="en-US" sz="2400" b="1" dirty="0" smtClean="0"/>
              <a:t>Amazon Gift Card</a:t>
            </a:r>
          </a:p>
          <a:p>
            <a:pPr lvl="1"/>
            <a:r>
              <a:rPr lang="en-US" sz="2400" dirty="0" smtClean="0"/>
              <a:t>Learn about </a:t>
            </a:r>
            <a:r>
              <a:rPr lang="en-US" sz="2400" b="1" dirty="0" smtClean="0"/>
              <a:t>AWS and partner solutions</a:t>
            </a:r>
          </a:p>
          <a:p>
            <a:pPr lvl="1"/>
            <a:r>
              <a:rPr lang="en-US" sz="2400" dirty="0" smtClean="0"/>
              <a:t>Talk to AWS </a:t>
            </a:r>
            <a:r>
              <a:rPr lang="en-US" sz="2400" b="1" dirty="0" smtClean="0"/>
              <a:t>Solution Architects</a:t>
            </a:r>
          </a:p>
          <a:p>
            <a:pPr lvl="2"/>
            <a:r>
              <a:rPr lang="en-US" sz="2000" dirty="0" smtClean="0"/>
              <a:t>Office hours 11am-12pm and demos 3pm-4pm daily</a:t>
            </a:r>
          </a:p>
          <a:p>
            <a:pPr lvl="1"/>
            <a:r>
              <a:rPr lang="en-US" sz="2400" b="1" dirty="0" smtClean="0"/>
              <a:t>Cocktail </a:t>
            </a:r>
            <a:r>
              <a:rPr lang="en-US" sz="2400" b="1" dirty="0"/>
              <a:t>party </a:t>
            </a:r>
            <a:r>
              <a:rPr lang="en-US" sz="2400" dirty="0" smtClean="0"/>
              <a:t>in the AWS booth Monday evening 4-6pm</a:t>
            </a:r>
            <a:endParaRPr lang="en-US" sz="2400" dirty="0"/>
          </a:p>
        </p:txBody>
      </p:sp>
      <p:sp>
        <p:nvSpPr>
          <p:cNvPr id="3" name="Title 2"/>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xmlns="" val="46119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8409" tIns="34212" rIns="68409" bIns="34212" rtlCol="0" anchor="ctr"/>
          <a:lstStyle/>
          <a:p>
            <a:pPr algn="ctr" defTabSz="342077"/>
            <a:endParaRPr lang="en-US" sz="1300" dirty="0">
              <a:solidFill>
                <a:prstClr val="white"/>
              </a:solidFill>
              <a:latin typeface="Helvetica Neue"/>
            </a:endParaRPr>
          </a:p>
        </p:txBody>
      </p:sp>
      <p:sp>
        <p:nvSpPr>
          <p:cNvPr id="2" name="Title 1"/>
          <p:cNvSpPr>
            <a:spLocks noGrp="1"/>
          </p:cNvSpPr>
          <p:nvPr>
            <p:ph type="title"/>
          </p:nvPr>
        </p:nvSpPr>
        <p:spPr>
          <a:xfrm>
            <a:off x="457201" y="2137112"/>
            <a:ext cx="8229600" cy="857250"/>
          </a:xfrm>
        </p:spPr>
        <p:txBody>
          <a:bodyPr>
            <a:noAutofit/>
          </a:bodyPr>
          <a:lstStyle/>
          <a:p>
            <a:r>
              <a:rPr lang="en-US" sz="6000" dirty="0" err="1">
                <a:solidFill>
                  <a:schemeClr val="bg1"/>
                </a:solidFill>
                <a:latin typeface="Calibri"/>
                <a:cs typeface="Calibri"/>
              </a:rPr>
              <a:t>aws.amazon.com</a:t>
            </a:r>
            <a:r>
              <a:rPr lang="en-US" sz="6000" dirty="0">
                <a:solidFill>
                  <a:schemeClr val="bg1"/>
                </a:solidFill>
                <a:latin typeface="Calibri"/>
                <a:cs typeface="Calibri"/>
              </a:rPr>
              <a:t/>
            </a:r>
            <a:br>
              <a:rPr lang="en-US" sz="6000" dirty="0">
                <a:solidFill>
                  <a:schemeClr val="bg1"/>
                </a:solidFill>
                <a:latin typeface="Calibri"/>
                <a:cs typeface="Calibri"/>
              </a:rPr>
            </a:br>
            <a:endParaRPr lang="en-US" sz="1300" dirty="0">
              <a:solidFill>
                <a:schemeClr val="bg1"/>
              </a:solidFill>
              <a:latin typeface="Calibri"/>
              <a:cs typeface="Calibri"/>
            </a:endParaRPr>
          </a:p>
        </p:txBody>
      </p:sp>
      <p:sp>
        <p:nvSpPr>
          <p:cNvPr id="4" name="TextBox 3"/>
          <p:cNvSpPr txBox="1"/>
          <p:nvPr/>
        </p:nvSpPr>
        <p:spPr>
          <a:xfrm>
            <a:off x="1801690" y="3523741"/>
            <a:ext cx="5540619" cy="1200329"/>
          </a:xfrm>
          <a:prstGeom prst="rect">
            <a:avLst/>
          </a:prstGeom>
          <a:noFill/>
        </p:spPr>
        <p:txBody>
          <a:bodyPr wrap="none" rtlCol="0">
            <a:spAutoFit/>
          </a:bodyPr>
          <a:lstStyle/>
          <a:p>
            <a:r>
              <a:rPr lang="en-US" sz="3600" dirty="0" smtClean="0"/>
              <a:t>AWS Booth is Located in the </a:t>
            </a:r>
          </a:p>
          <a:p>
            <a:pPr algn="ctr"/>
            <a:r>
              <a:rPr lang="en-US" sz="3600" dirty="0" smtClean="0"/>
              <a:t>South </a:t>
            </a:r>
            <a:r>
              <a:rPr lang="en-US" sz="3600" dirty="0"/>
              <a:t>Hall Lower </a:t>
            </a:r>
            <a:r>
              <a:rPr lang="en-US" sz="3600" dirty="0" smtClean="0"/>
              <a:t>#SL10405 </a:t>
            </a:r>
            <a:endParaRPr lang="en-US" sz="3600" dirty="0"/>
          </a:p>
        </p:txBody>
      </p:sp>
    </p:spTree>
    <p:extLst>
      <p:ext uri="{BB962C8B-B14F-4D97-AF65-F5344CB8AC3E}">
        <p14:creationId xmlns:p14="http://schemas.microsoft.com/office/powerpoint/2010/main" xmlns="" val="39684426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024" y="2715607"/>
            <a:ext cx="3124766" cy="899319"/>
          </a:xfrm>
          <a:prstGeom prst="rect">
            <a:avLst/>
          </a:prstGeom>
          <a:noFill/>
        </p:spPr>
        <p:txBody>
          <a:bodyPr wrap="square" lIns="67615" tIns="33831" rIns="67615" bIns="33831" rtlCol="0">
            <a:spAutoFit/>
          </a:bodyPr>
          <a:lstStyle/>
          <a:p>
            <a:pPr algn="ctr" defTabSz="338349"/>
            <a:r>
              <a:rPr lang="en-US" dirty="0">
                <a:solidFill>
                  <a:prstClr val="white">
                    <a:lumMod val="50000"/>
                  </a:prstClr>
                </a:solidFill>
                <a:latin typeface="Helvetica Neue"/>
              </a:rPr>
              <a:t>Deep experience in building and operating global web scale systems</a:t>
            </a:r>
          </a:p>
        </p:txBody>
      </p:sp>
      <p:pic>
        <p:nvPicPr>
          <p:cNvPr id="9" name="Picture 8" descr="sm_aws.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901031" y="1636046"/>
            <a:ext cx="2838137" cy="803969"/>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4666570" y="0"/>
            <a:ext cx="4615187" cy="5143500"/>
          </a:xfrm>
          <a:prstGeom prst="rect">
            <a:avLst/>
          </a:prstGeom>
        </p:spPr>
      </p:pic>
      <p:sp>
        <p:nvSpPr>
          <p:cNvPr id="5" name="Title 4"/>
          <p:cNvSpPr>
            <a:spLocks noGrp="1"/>
          </p:cNvSpPr>
          <p:nvPr>
            <p:ph type="title"/>
          </p:nvPr>
        </p:nvSpPr>
        <p:spPr>
          <a:xfrm>
            <a:off x="457339" y="205979"/>
            <a:ext cx="4209345" cy="857250"/>
          </a:xfrm>
        </p:spPr>
        <p:txBody>
          <a:bodyPr>
            <a:normAutofit fontScale="90000"/>
          </a:bodyPr>
          <a:lstStyle/>
          <a:p>
            <a:r>
              <a:rPr lang="en-US" dirty="0" smtClean="0"/>
              <a:t>About Amazon Web Services</a:t>
            </a:r>
            <a:endParaRPr lang="en-US" dirty="0"/>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0" y="0"/>
            <a:ext cx="4677986" cy="5188614"/>
          </a:xfrm>
          <a:prstGeom prst="rect">
            <a:avLst/>
          </a:prstGeom>
        </p:spPr>
      </p:pic>
      <p:sp>
        <p:nvSpPr>
          <p:cNvPr id="3" name="Right Arrow 2"/>
          <p:cNvSpPr/>
          <p:nvPr/>
        </p:nvSpPr>
        <p:spPr>
          <a:xfrm>
            <a:off x="3191963" y="1224060"/>
            <a:ext cx="2963148" cy="2668828"/>
          </a:xfrm>
          <a:prstGeom prst="rightArrow">
            <a:avLst/>
          </a:prstGeom>
          <a:solidFill>
            <a:srgbClr val="F29826"/>
          </a:solidFill>
          <a:ln>
            <a:noFill/>
          </a:ln>
          <a:effectLst/>
        </p:spPr>
        <p:style>
          <a:lnRef idx="1">
            <a:schemeClr val="accent1"/>
          </a:lnRef>
          <a:fillRef idx="3">
            <a:schemeClr val="accent1"/>
          </a:fillRef>
          <a:effectRef idx="2">
            <a:schemeClr val="accent1"/>
          </a:effectRef>
          <a:fontRef idx="minor">
            <a:schemeClr val="lt1"/>
          </a:fontRef>
        </p:style>
        <p:txBody>
          <a:bodyPr lIns="67615" tIns="33831" rIns="67615" bIns="33831" rtlCol="0" anchor="ctr"/>
          <a:lstStyle/>
          <a:p>
            <a:pPr algn="ctr" defTabSz="338349"/>
            <a:r>
              <a:rPr lang="en-US" sz="10300" dirty="0">
                <a:solidFill>
                  <a:prstClr val="white"/>
                </a:solidFill>
                <a:latin typeface="Arial"/>
              </a:rPr>
              <a:t>?</a:t>
            </a:r>
          </a:p>
        </p:txBody>
      </p:sp>
      <p:sp>
        <p:nvSpPr>
          <p:cNvPr id="10" name="Rectangle 9"/>
          <p:cNvSpPr/>
          <p:nvPr/>
        </p:nvSpPr>
        <p:spPr>
          <a:xfrm>
            <a:off x="4975972" y="4500779"/>
            <a:ext cx="4305905" cy="453571"/>
          </a:xfrm>
          <a:prstGeom prst="rect">
            <a:avLst/>
          </a:prstGeom>
          <a:solidFill>
            <a:srgbClr val="004B91"/>
          </a:solidFill>
          <a:ln>
            <a:noFill/>
          </a:ln>
        </p:spPr>
        <p:style>
          <a:lnRef idx="1">
            <a:schemeClr val="accent1"/>
          </a:lnRef>
          <a:fillRef idx="3">
            <a:schemeClr val="accent1"/>
          </a:fillRef>
          <a:effectRef idx="2">
            <a:schemeClr val="accent1"/>
          </a:effectRef>
          <a:fontRef idx="minor">
            <a:schemeClr val="lt1"/>
          </a:fontRef>
        </p:style>
        <p:txBody>
          <a:bodyPr lIns="67615" tIns="33831" rIns="67615" bIns="33831" rtlCol="0" anchor="ctr"/>
          <a:lstStyle/>
          <a:p>
            <a:pPr algn="ctr" defTabSz="338349"/>
            <a:r>
              <a:rPr lang="en-US" sz="2400" dirty="0">
                <a:solidFill>
                  <a:prstClr val="white"/>
                </a:solidFill>
                <a:latin typeface="Arial"/>
              </a:rPr>
              <a:t>…get into cloud computing?</a:t>
            </a:r>
          </a:p>
        </p:txBody>
      </p:sp>
      <p:sp>
        <p:nvSpPr>
          <p:cNvPr id="11" name="Rectangle 10"/>
          <p:cNvSpPr/>
          <p:nvPr/>
        </p:nvSpPr>
        <p:spPr>
          <a:xfrm>
            <a:off x="169" y="206163"/>
            <a:ext cx="4305905" cy="453571"/>
          </a:xfrm>
          <a:prstGeom prst="rect">
            <a:avLst/>
          </a:prstGeom>
          <a:solidFill>
            <a:srgbClr val="004B91"/>
          </a:solidFill>
          <a:ln>
            <a:noFill/>
          </a:ln>
        </p:spPr>
        <p:style>
          <a:lnRef idx="1">
            <a:schemeClr val="accent1"/>
          </a:lnRef>
          <a:fillRef idx="3">
            <a:schemeClr val="accent1"/>
          </a:fillRef>
          <a:effectRef idx="2">
            <a:schemeClr val="accent1"/>
          </a:effectRef>
          <a:fontRef idx="minor">
            <a:schemeClr val="lt1"/>
          </a:fontRef>
        </p:style>
        <p:txBody>
          <a:bodyPr lIns="67615" tIns="33831" rIns="67615" bIns="33831" rtlCol="0" anchor="ctr"/>
          <a:lstStyle/>
          <a:p>
            <a:pPr algn="ctr" defTabSz="338349"/>
            <a:r>
              <a:rPr lang="en-US" sz="2400" dirty="0">
                <a:solidFill>
                  <a:prstClr val="white"/>
                </a:solidFill>
                <a:latin typeface="Arial"/>
              </a:rPr>
              <a:t>How did Amazon…</a:t>
            </a:r>
          </a:p>
        </p:txBody>
      </p:sp>
    </p:spTree>
    <p:extLst>
      <p:ext uri="{BB962C8B-B14F-4D97-AF65-F5344CB8AC3E}">
        <p14:creationId xmlns:p14="http://schemas.microsoft.com/office/powerpoint/2010/main" xmlns="" val="1979745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2" descr="http://nexus404.com/Blog/wp-content/uploads2/2012/01/MPAA-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6230" y="4233307"/>
            <a:ext cx="1713261" cy="79381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190959" y="1348744"/>
            <a:ext cx="9058186" cy="3110924"/>
            <a:chOff x="190959" y="1348744"/>
            <a:chExt cx="9058186" cy="3110924"/>
          </a:xfrm>
        </p:grpSpPr>
        <p:grpSp>
          <p:nvGrpSpPr>
            <p:cNvPr id="14" name="Group 13"/>
            <p:cNvGrpSpPr/>
            <p:nvPr/>
          </p:nvGrpSpPr>
          <p:grpSpPr>
            <a:xfrm>
              <a:off x="1111522" y="1721360"/>
              <a:ext cx="7473122" cy="2738308"/>
              <a:chOff x="1059909" y="344198"/>
              <a:chExt cx="7112344" cy="3474811"/>
            </a:xfrm>
          </p:grpSpPr>
          <p:sp>
            <p:nvSpPr>
              <p:cNvPr id="97" name="Freeform 96"/>
              <p:cNvSpPr/>
              <p:nvPr/>
            </p:nvSpPr>
            <p:spPr>
              <a:xfrm>
                <a:off x="1059909" y="603001"/>
                <a:ext cx="2220327" cy="3216008"/>
              </a:xfrm>
              <a:custGeom>
                <a:avLst/>
                <a:gdLst>
                  <a:gd name="connsiteX0" fmla="*/ 1672098 w 2220327"/>
                  <a:gd name="connsiteY0" fmla="*/ 3216008 h 3216008"/>
                  <a:gd name="connsiteX1" fmla="*/ 1434532 w 2220327"/>
                  <a:gd name="connsiteY1" fmla="*/ 2905371 h 3216008"/>
                  <a:gd name="connsiteX2" fmla="*/ 1379709 w 2220327"/>
                  <a:gd name="connsiteY2" fmla="*/ 2311506 h 3216008"/>
                  <a:gd name="connsiteX3" fmla="*/ 1187829 w 2220327"/>
                  <a:gd name="connsiteY3" fmla="*/ 2055687 h 3216008"/>
                  <a:gd name="connsiteX4" fmla="*/ 1087321 w 2220327"/>
                  <a:gd name="connsiteY4" fmla="*/ 1799869 h 3216008"/>
                  <a:gd name="connsiteX5" fmla="*/ 1187829 w 2220327"/>
                  <a:gd name="connsiteY5" fmla="*/ 1598868 h 3216008"/>
                  <a:gd name="connsiteX6" fmla="*/ 1005086 w 2220327"/>
                  <a:gd name="connsiteY6" fmla="*/ 1571459 h 3216008"/>
                  <a:gd name="connsiteX7" fmla="*/ 868029 w 2220327"/>
                  <a:gd name="connsiteY7" fmla="*/ 1434413 h 3216008"/>
                  <a:gd name="connsiteX8" fmla="*/ 603052 w 2220327"/>
                  <a:gd name="connsiteY8" fmla="*/ 1324777 h 3216008"/>
                  <a:gd name="connsiteX9" fmla="*/ 447720 w 2220327"/>
                  <a:gd name="connsiteY9" fmla="*/ 995867 h 3216008"/>
                  <a:gd name="connsiteX10" fmla="*/ 420309 w 2220327"/>
                  <a:gd name="connsiteY10" fmla="*/ 1151185 h 3216008"/>
                  <a:gd name="connsiteX11" fmla="*/ 292389 w 2220327"/>
                  <a:gd name="connsiteY11" fmla="*/ 740048 h 3216008"/>
                  <a:gd name="connsiteX12" fmla="*/ 402035 w 2220327"/>
                  <a:gd name="connsiteY12" fmla="*/ 566456 h 3216008"/>
                  <a:gd name="connsiteX13" fmla="*/ 447720 w 2220327"/>
                  <a:gd name="connsiteY13" fmla="*/ 484229 h 3216008"/>
                  <a:gd name="connsiteX14" fmla="*/ 465995 w 2220327"/>
                  <a:gd name="connsiteY14" fmla="*/ 374592 h 3216008"/>
                  <a:gd name="connsiteX15" fmla="*/ 529955 w 2220327"/>
                  <a:gd name="connsiteY15" fmla="*/ 264956 h 3216008"/>
                  <a:gd name="connsiteX16" fmla="*/ 274114 w 2220327"/>
                  <a:gd name="connsiteY16" fmla="*/ 201001 h 3216008"/>
                  <a:gd name="connsiteX17" fmla="*/ 0 w 2220327"/>
                  <a:gd name="connsiteY17" fmla="*/ 264956 h 3216008"/>
                  <a:gd name="connsiteX18" fmla="*/ 0 w 2220327"/>
                  <a:gd name="connsiteY18" fmla="*/ 264956 h 3216008"/>
                  <a:gd name="connsiteX19" fmla="*/ 91372 w 2220327"/>
                  <a:gd name="connsiteY19" fmla="*/ 182728 h 3216008"/>
                  <a:gd name="connsiteX20" fmla="*/ 91372 w 2220327"/>
                  <a:gd name="connsiteY20" fmla="*/ 182728 h 3216008"/>
                  <a:gd name="connsiteX21" fmla="*/ 201017 w 2220327"/>
                  <a:gd name="connsiteY21" fmla="*/ 91364 h 3216008"/>
                  <a:gd name="connsiteX22" fmla="*/ 201017 w 2220327"/>
                  <a:gd name="connsiteY22" fmla="*/ 91364 h 3216008"/>
                  <a:gd name="connsiteX23" fmla="*/ 438583 w 2220327"/>
                  <a:gd name="connsiteY23" fmla="*/ 0 h 3216008"/>
                  <a:gd name="connsiteX24" fmla="*/ 667012 w 2220327"/>
                  <a:gd name="connsiteY24" fmla="*/ 54819 h 3216008"/>
                  <a:gd name="connsiteX25" fmla="*/ 950263 w 2220327"/>
                  <a:gd name="connsiteY25" fmla="*/ 18273 h 3216008"/>
                  <a:gd name="connsiteX26" fmla="*/ 1224378 w 2220327"/>
                  <a:gd name="connsiteY26" fmla="*/ 82228 h 3216008"/>
                  <a:gd name="connsiteX27" fmla="*/ 1480218 w 2220327"/>
                  <a:gd name="connsiteY27" fmla="*/ 27410 h 3216008"/>
                  <a:gd name="connsiteX28" fmla="*/ 1644687 w 2220327"/>
                  <a:gd name="connsiteY28" fmla="*/ 45682 h 3216008"/>
                  <a:gd name="connsiteX29" fmla="*/ 1562452 w 2220327"/>
                  <a:gd name="connsiteY29" fmla="*/ 137046 h 3216008"/>
                  <a:gd name="connsiteX30" fmla="*/ 1306612 w 2220327"/>
                  <a:gd name="connsiteY30" fmla="*/ 210137 h 3216008"/>
                  <a:gd name="connsiteX31" fmla="*/ 1306612 w 2220327"/>
                  <a:gd name="connsiteY31" fmla="*/ 328910 h 3216008"/>
                  <a:gd name="connsiteX32" fmla="*/ 1397984 w 2220327"/>
                  <a:gd name="connsiteY32" fmla="*/ 383729 h 3216008"/>
                  <a:gd name="connsiteX33" fmla="*/ 1434532 w 2220327"/>
                  <a:gd name="connsiteY33" fmla="*/ 465956 h 3216008"/>
                  <a:gd name="connsiteX34" fmla="*/ 1681235 w 2220327"/>
                  <a:gd name="connsiteY34" fmla="*/ 246683 h 3216008"/>
                  <a:gd name="connsiteX35" fmla="*/ 1854841 w 2220327"/>
                  <a:gd name="connsiteY35" fmla="*/ 301501 h 3216008"/>
                  <a:gd name="connsiteX36" fmla="*/ 1955350 w 2220327"/>
                  <a:gd name="connsiteY36" fmla="*/ 456820 h 3216008"/>
                  <a:gd name="connsiteX37" fmla="*/ 1955350 w 2220327"/>
                  <a:gd name="connsiteY37" fmla="*/ 456820 h 3216008"/>
                  <a:gd name="connsiteX38" fmla="*/ 1927938 w 2220327"/>
                  <a:gd name="connsiteY38" fmla="*/ 575593 h 3216008"/>
                  <a:gd name="connsiteX39" fmla="*/ 1927938 w 2220327"/>
                  <a:gd name="connsiteY39" fmla="*/ 575593 h 3216008"/>
                  <a:gd name="connsiteX40" fmla="*/ 1854841 w 2220327"/>
                  <a:gd name="connsiteY40" fmla="*/ 511638 h 3216008"/>
                  <a:gd name="connsiteX41" fmla="*/ 1681235 w 2220327"/>
                  <a:gd name="connsiteY41" fmla="*/ 520775 h 3216008"/>
                  <a:gd name="connsiteX42" fmla="*/ 1763469 w 2220327"/>
                  <a:gd name="connsiteY42" fmla="*/ 593866 h 3216008"/>
                  <a:gd name="connsiteX43" fmla="*/ 1525904 w 2220327"/>
                  <a:gd name="connsiteY43" fmla="*/ 712639 h 3216008"/>
                  <a:gd name="connsiteX44" fmla="*/ 1206103 w 2220327"/>
                  <a:gd name="connsiteY44" fmla="*/ 986730 h 3216008"/>
                  <a:gd name="connsiteX45" fmla="*/ 1196966 w 2220327"/>
                  <a:gd name="connsiteY45" fmla="*/ 1123776 h 3216008"/>
                  <a:gd name="connsiteX46" fmla="*/ 1196966 w 2220327"/>
                  <a:gd name="connsiteY46" fmla="*/ 1123776 h 3216008"/>
                  <a:gd name="connsiteX47" fmla="*/ 1114732 w 2220327"/>
                  <a:gd name="connsiteY47" fmla="*/ 1032412 h 3216008"/>
                  <a:gd name="connsiteX48" fmla="*/ 941126 w 2220327"/>
                  <a:gd name="connsiteY48" fmla="*/ 1023276 h 3216008"/>
                  <a:gd name="connsiteX49" fmla="*/ 740109 w 2220327"/>
                  <a:gd name="connsiteY49" fmla="*/ 1151185 h 3216008"/>
                  <a:gd name="connsiteX50" fmla="*/ 831480 w 2220327"/>
                  <a:gd name="connsiteY50" fmla="*/ 1324777 h 3216008"/>
                  <a:gd name="connsiteX51" fmla="*/ 950263 w 2220327"/>
                  <a:gd name="connsiteY51" fmla="*/ 1242549 h 3216008"/>
                  <a:gd name="connsiteX52" fmla="*/ 941126 w 2220327"/>
                  <a:gd name="connsiteY52" fmla="*/ 1343049 h 3216008"/>
                  <a:gd name="connsiteX53" fmla="*/ 1059909 w 2220327"/>
                  <a:gd name="connsiteY53" fmla="*/ 1407004 h 3216008"/>
                  <a:gd name="connsiteX54" fmla="*/ 1059909 w 2220327"/>
                  <a:gd name="connsiteY54" fmla="*/ 1516641 h 3216008"/>
                  <a:gd name="connsiteX55" fmla="*/ 1251789 w 2220327"/>
                  <a:gd name="connsiteY55" fmla="*/ 1571459 h 3216008"/>
                  <a:gd name="connsiteX56" fmla="*/ 1416258 w 2220327"/>
                  <a:gd name="connsiteY56" fmla="*/ 1516641 h 3216008"/>
                  <a:gd name="connsiteX57" fmla="*/ 1553315 w 2220327"/>
                  <a:gd name="connsiteY57" fmla="*/ 1516641 h 3216008"/>
                  <a:gd name="connsiteX58" fmla="*/ 1662961 w 2220327"/>
                  <a:gd name="connsiteY58" fmla="*/ 1662823 h 3216008"/>
                  <a:gd name="connsiteX59" fmla="*/ 1772607 w 2220327"/>
                  <a:gd name="connsiteY59" fmla="*/ 1671959 h 3216008"/>
                  <a:gd name="connsiteX60" fmla="*/ 1854841 w 2220327"/>
                  <a:gd name="connsiteY60" fmla="*/ 1772459 h 3216008"/>
                  <a:gd name="connsiteX61" fmla="*/ 2220327 w 2220327"/>
                  <a:gd name="connsiteY61" fmla="*/ 1964324 h 3216008"/>
                  <a:gd name="connsiteX62" fmla="*/ 2147230 w 2220327"/>
                  <a:gd name="connsiteY62" fmla="*/ 2110506 h 3216008"/>
                  <a:gd name="connsiteX63" fmla="*/ 2128955 w 2220327"/>
                  <a:gd name="connsiteY63" fmla="*/ 2393734 h 3216008"/>
                  <a:gd name="connsiteX64" fmla="*/ 1927938 w 2220327"/>
                  <a:gd name="connsiteY64" fmla="*/ 2448552 h 3216008"/>
                  <a:gd name="connsiteX65" fmla="*/ 1927938 w 2220327"/>
                  <a:gd name="connsiteY65" fmla="*/ 2448552 h 3216008"/>
                  <a:gd name="connsiteX66" fmla="*/ 1827429 w 2220327"/>
                  <a:gd name="connsiteY66" fmla="*/ 2686098 h 3216008"/>
                  <a:gd name="connsiteX67" fmla="*/ 1827429 w 2220327"/>
                  <a:gd name="connsiteY67" fmla="*/ 2686098 h 3216008"/>
                  <a:gd name="connsiteX68" fmla="*/ 1763469 w 2220327"/>
                  <a:gd name="connsiteY68" fmla="*/ 2777462 h 3216008"/>
                  <a:gd name="connsiteX69" fmla="*/ 1644687 w 2220327"/>
                  <a:gd name="connsiteY69" fmla="*/ 2932781 h 3216008"/>
                  <a:gd name="connsiteX70" fmla="*/ 1672098 w 2220327"/>
                  <a:gd name="connsiteY70" fmla="*/ 3216008 h 321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20327" h="3216008">
                    <a:moveTo>
                      <a:pt x="1672098" y="3216008"/>
                    </a:moveTo>
                    <a:lnTo>
                      <a:pt x="1434532" y="2905371"/>
                    </a:lnTo>
                    <a:lnTo>
                      <a:pt x="1379709" y="2311506"/>
                    </a:lnTo>
                    <a:lnTo>
                      <a:pt x="1187829" y="2055687"/>
                    </a:lnTo>
                    <a:lnTo>
                      <a:pt x="1087321" y="1799869"/>
                    </a:lnTo>
                    <a:lnTo>
                      <a:pt x="1187829" y="1598868"/>
                    </a:lnTo>
                    <a:lnTo>
                      <a:pt x="1005086" y="1571459"/>
                    </a:lnTo>
                    <a:lnTo>
                      <a:pt x="868029" y="1434413"/>
                    </a:lnTo>
                    <a:lnTo>
                      <a:pt x="603052" y="1324777"/>
                    </a:lnTo>
                    <a:lnTo>
                      <a:pt x="447720" y="995867"/>
                    </a:lnTo>
                    <a:lnTo>
                      <a:pt x="420309" y="1151185"/>
                    </a:lnTo>
                    <a:lnTo>
                      <a:pt x="292389" y="740048"/>
                    </a:lnTo>
                    <a:lnTo>
                      <a:pt x="402035" y="566456"/>
                    </a:lnTo>
                    <a:lnTo>
                      <a:pt x="447720" y="484229"/>
                    </a:lnTo>
                    <a:lnTo>
                      <a:pt x="465995" y="374592"/>
                    </a:lnTo>
                    <a:lnTo>
                      <a:pt x="529955" y="264956"/>
                    </a:lnTo>
                    <a:lnTo>
                      <a:pt x="274114" y="201001"/>
                    </a:lnTo>
                    <a:lnTo>
                      <a:pt x="0" y="264956"/>
                    </a:lnTo>
                    <a:lnTo>
                      <a:pt x="0" y="264956"/>
                    </a:lnTo>
                    <a:lnTo>
                      <a:pt x="91372" y="182728"/>
                    </a:lnTo>
                    <a:lnTo>
                      <a:pt x="91372" y="182728"/>
                    </a:lnTo>
                    <a:lnTo>
                      <a:pt x="201017" y="91364"/>
                    </a:lnTo>
                    <a:lnTo>
                      <a:pt x="201017" y="91364"/>
                    </a:lnTo>
                    <a:lnTo>
                      <a:pt x="438583" y="0"/>
                    </a:lnTo>
                    <a:lnTo>
                      <a:pt x="667012" y="54819"/>
                    </a:lnTo>
                    <a:lnTo>
                      <a:pt x="950263" y="18273"/>
                    </a:lnTo>
                    <a:lnTo>
                      <a:pt x="1224378" y="82228"/>
                    </a:lnTo>
                    <a:lnTo>
                      <a:pt x="1480218" y="27410"/>
                    </a:lnTo>
                    <a:lnTo>
                      <a:pt x="1644687" y="45682"/>
                    </a:lnTo>
                    <a:lnTo>
                      <a:pt x="1562452" y="137046"/>
                    </a:lnTo>
                    <a:lnTo>
                      <a:pt x="1306612" y="210137"/>
                    </a:lnTo>
                    <a:lnTo>
                      <a:pt x="1306612" y="328910"/>
                    </a:lnTo>
                    <a:lnTo>
                      <a:pt x="1397984" y="383729"/>
                    </a:lnTo>
                    <a:lnTo>
                      <a:pt x="1434532" y="465956"/>
                    </a:lnTo>
                    <a:lnTo>
                      <a:pt x="1681235" y="246683"/>
                    </a:lnTo>
                    <a:lnTo>
                      <a:pt x="1854841" y="301501"/>
                    </a:lnTo>
                    <a:lnTo>
                      <a:pt x="1955350" y="456820"/>
                    </a:lnTo>
                    <a:lnTo>
                      <a:pt x="1955350" y="456820"/>
                    </a:lnTo>
                    <a:lnTo>
                      <a:pt x="1927938" y="575593"/>
                    </a:lnTo>
                    <a:lnTo>
                      <a:pt x="1927938" y="575593"/>
                    </a:lnTo>
                    <a:lnTo>
                      <a:pt x="1854841" y="511638"/>
                    </a:lnTo>
                    <a:lnTo>
                      <a:pt x="1681235" y="520775"/>
                    </a:lnTo>
                    <a:lnTo>
                      <a:pt x="1763469" y="593866"/>
                    </a:lnTo>
                    <a:lnTo>
                      <a:pt x="1525904" y="712639"/>
                    </a:lnTo>
                    <a:lnTo>
                      <a:pt x="1206103" y="986730"/>
                    </a:lnTo>
                    <a:lnTo>
                      <a:pt x="1196966" y="1123776"/>
                    </a:lnTo>
                    <a:lnTo>
                      <a:pt x="1196966" y="1123776"/>
                    </a:lnTo>
                    <a:lnTo>
                      <a:pt x="1114732" y="1032412"/>
                    </a:lnTo>
                    <a:lnTo>
                      <a:pt x="941126" y="1023276"/>
                    </a:lnTo>
                    <a:lnTo>
                      <a:pt x="740109" y="1151185"/>
                    </a:lnTo>
                    <a:lnTo>
                      <a:pt x="831480" y="1324777"/>
                    </a:lnTo>
                    <a:lnTo>
                      <a:pt x="950263" y="1242549"/>
                    </a:lnTo>
                    <a:lnTo>
                      <a:pt x="941126" y="1343049"/>
                    </a:lnTo>
                    <a:lnTo>
                      <a:pt x="1059909" y="1407004"/>
                    </a:lnTo>
                    <a:lnTo>
                      <a:pt x="1059909" y="1516641"/>
                    </a:lnTo>
                    <a:lnTo>
                      <a:pt x="1251789" y="1571459"/>
                    </a:lnTo>
                    <a:lnTo>
                      <a:pt x="1416258" y="1516641"/>
                    </a:lnTo>
                    <a:lnTo>
                      <a:pt x="1553315" y="1516641"/>
                    </a:lnTo>
                    <a:lnTo>
                      <a:pt x="1662961" y="1662823"/>
                    </a:lnTo>
                    <a:lnTo>
                      <a:pt x="1772607" y="1671959"/>
                    </a:lnTo>
                    <a:lnTo>
                      <a:pt x="1854841" y="1772459"/>
                    </a:lnTo>
                    <a:lnTo>
                      <a:pt x="2220327" y="1964324"/>
                    </a:lnTo>
                    <a:lnTo>
                      <a:pt x="2147230" y="2110506"/>
                    </a:lnTo>
                    <a:lnTo>
                      <a:pt x="2128955" y="2393734"/>
                    </a:lnTo>
                    <a:lnTo>
                      <a:pt x="1927938" y="2448552"/>
                    </a:lnTo>
                    <a:lnTo>
                      <a:pt x="1927938" y="2448552"/>
                    </a:lnTo>
                    <a:lnTo>
                      <a:pt x="1827429" y="2686098"/>
                    </a:lnTo>
                    <a:lnTo>
                      <a:pt x="1827429" y="2686098"/>
                    </a:lnTo>
                    <a:lnTo>
                      <a:pt x="1763469" y="2777462"/>
                    </a:lnTo>
                    <a:lnTo>
                      <a:pt x="1644687" y="2932781"/>
                    </a:lnTo>
                    <a:lnTo>
                      <a:pt x="1672098" y="3216008"/>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98" name="Freeform 97"/>
              <p:cNvSpPr/>
              <p:nvPr/>
            </p:nvSpPr>
            <p:spPr>
              <a:xfrm>
                <a:off x="2735930" y="563773"/>
                <a:ext cx="272999" cy="219575"/>
              </a:xfrm>
              <a:custGeom>
                <a:avLst/>
                <a:gdLst>
                  <a:gd name="connsiteX0" fmla="*/ 0 w 272999"/>
                  <a:gd name="connsiteY0" fmla="*/ 17803 h 219575"/>
                  <a:gd name="connsiteX1" fmla="*/ 136500 w 272999"/>
                  <a:gd name="connsiteY1" fmla="*/ 219575 h 219575"/>
                  <a:gd name="connsiteX2" fmla="*/ 272999 w 272999"/>
                  <a:gd name="connsiteY2" fmla="*/ 29672 h 219575"/>
                  <a:gd name="connsiteX3" fmla="*/ 94956 w 272999"/>
                  <a:gd name="connsiteY3" fmla="*/ 0 h 219575"/>
                  <a:gd name="connsiteX4" fmla="*/ 0 w 272999"/>
                  <a:gd name="connsiteY4" fmla="*/ 17803 h 21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99" h="219575">
                    <a:moveTo>
                      <a:pt x="0" y="17803"/>
                    </a:moveTo>
                    <a:lnTo>
                      <a:pt x="136500" y="219575"/>
                    </a:lnTo>
                    <a:lnTo>
                      <a:pt x="272999" y="29672"/>
                    </a:lnTo>
                    <a:lnTo>
                      <a:pt x="94956" y="0"/>
                    </a:lnTo>
                    <a:lnTo>
                      <a:pt x="0" y="17803"/>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99" name="Freeform 98"/>
              <p:cNvSpPr/>
              <p:nvPr/>
            </p:nvSpPr>
            <p:spPr>
              <a:xfrm>
                <a:off x="2142453" y="516297"/>
                <a:ext cx="302673" cy="106820"/>
              </a:xfrm>
              <a:custGeom>
                <a:avLst/>
                <a:gdLst>
                  <a:gd name="connsiteX0" fmla="*/ 0 w 302673"/>
                  <a:gd name="connsiteY0" fmla="*/ 0 h 106820"/>
                  <a:gd name="connsiteX1" fmla="*/ 83087 w 302673"/>
                  <a:gd name="connsiteY1" fmla="*/ 106820 h 106820"/>
                  <a:gd name="connsiteX2" fmla="*/ 302673 w 302673"/>
                  <a:gd name="connsiteY2" fmla="*/ 35607 h 106820"/>
                  <a:gd name="connsiteX3" fmla="*/ 0 w 302673"/>
                  <a:gd name="connsiteY3" fmla="*/ 0 h 106820"/>
                </a:gdLst>
                <a:ahLst/>
                <a:cxnLst>
                  <a:cxn ang="0">
                    <a:pos x="connsiteX0" y="connsiteY0"/>
                  </a:cxn>
                  <a:cxn ang="0">
                    <a:pos x="connsiteX1" y="connsiteY1"/>
                  </a:cxn>
                  <a:cxn ang="0">
                    <a:pos x="connsiteX2" y="connsiteY2"/>
                  </a:cxn>
                  <a:cxn ang="0">
                    <a:pos x="connsiteX3" y="connsiteY3"/>
                  </a:cxn>
                </a:cxnLst>
                <a:rect l="l" t="t" r="r" b="b"/>
                <a:pathLst>
                  <a:path w="302673" h="106820">
                    <a:moveTo>
                      <a:pt x="0" y="0"/>
                    </a:moveTo>
                    <a:lnTo>
                      <a:pt x="83087" y="106820"/>
                    </a:lnTo>
                    <a:lnTo>
                      <a:pt x="302673" y="35607"/>
                    </a:lnTo>
                    <a:lnTo>
                      <a:pt x="0"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0" name="Freeform 99"/>
              <p:cNvSpPr/>
              <p:nvPr/>
            </p:nvSpPr>
            <p:spPr>
              <a:xfrm>
                <a:off x="2130583" y="1774401"/>
                <a:ext cx="243326" cy="136492"/>
              </a:xfrm>
              <a:custGeom>
                <a:avLst/>
                <a:gdLst>
                  <a:gd name="connsiteX0" fmla="*/ 0 w 243326"/>
                  <a:gd name="connsiteY0" fmla="*/ 77148 h 136492"/>
                  <a:gd name="connsiteX1" fmla="*/ 23739 w 243326"/>
                  <a:gd name="connsiteY1" fmla="*/ 0 h 136492"/>
                  <a:gd name="connsiteX2" fmla="*/ 243326 w 243326"/>
                  <a:gd name="connsiteY2" fmla="*/ 83082 h 136492"/>
                  <a:gd name="connsiteX3" fmla="*/ 231456 w 243326"/>
                  <a:gd name="connsiteY3" fmla="*/ 136492 h 136492"/>
                  <a:gd name="connsiteX4" fmla="*/ 0 w 243326"/>
                  <a:gd name="connsiteY4" fmla="*/ 77148 h 1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326" h="136492">
                    <a:moveTo>
                      <a:pt x="0" y="77148"/>
                    </a:moveTo>
                    <a:lnTo>
                      <a:pt x="23739" y="0"/>
                    </a:lnTo>
                    <a:lnTo>
                      <a:pt x="243326" y="83082"/>
                    </a:lnTo>
                    <a:lnTo>
                      <a:pt x="231456" y="136492"/>
                    </a:lnTo>
                    <a:lnTo>
                      <a:pt x="0" y="77148"/>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1" name="Freeform 100"/>
              <p:cNvSpPr/>
              <p:nvPr/>
            </p:nvSpPr>
            <p:spPr>
              <a:xfrm>
                <a:off x="2415452" y="1863418"/>
                <a:ext cx="106826" cy="77147"/>
              </a:xfrm>
              <a:custGeom>
                <a:avLst/>
                <a:gdLst>
                  <a:gd name="connsiteX0" fmla="*/ 5935 w 106826"/>
                  <a:gd name="connsiteY0" fmla="*/ 77147 h 77147"/>
                  <a:gd name="connsiteX1" fmla="*/ 0 w 106826"/>
                  <a:gd name="connsiteY1" fmla="*/ 0 h 77147"/>
                  <a:gd name="connsiteX2" fmla="*/ 106826 w 106826"/>
                  <a:gd name="connsiteY2" fmla="*/ 71213 h 77147"/>
                  <a:gd name="connsiteX3" fmla="*/ 5935 w 106826"/>
                  <a:gd name="connsiteY3" fmla="*/ 77147 h 77147"/>
                </a:gdLst>
                <a:ahLst/>
                <a:cxnLst>
                  <a:cxn ang="0">
                    <a:pos x="connsiteX0" y="connsiteY0"/>
                  </a:cxn>
                  <a:cxn ang="0">
                    <a:pos x="connsiteX1" y="connsiteY1"/>
                  </a:cxn>
                  <a:cxn ang="0">
                    <a:pos x="connsiteX2" y="connsiteY2"/>
                  </a:cxn>
                  <a:cxn ang="0">
                    <a:pos x="connsiteX3" y="connsiteY3"/>
                  </a:cxn>
                </a:cxnLst>
                <a:rect l="l" t="t" r="r" b="b"/>
                <a:pathLst>
                  <a:path w="106826" h="77147">
                    <a:moveTo>
                      <a:pt x="5935" y="77147"/>
                    </a:moveTo>
                    <a:lnTo>
                      <a:pt x="0" y="0"/>
                    </a:lnTo>
                    <a:lnTo>
                      <a:pt x="106826" y="71213"/>
                    </a:lnTo>
                    <a:lnTo>
                      <a:pt x="5935" y="77147"/>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2" name="Freeform 101"/>
              <p:cNvSpPr/>
              <p:nvPr/>
            </p:nvSpPr>
            <p:spPr>
              <a:xfrm>
                <a:off x="3086081" y="344198"/>
                <a:ext cx="848673" cy="445084"/>
              </a:xfrm>
              <a:custGeom>
                <a:avLst/>
                <a:gdLst>
                  <a:gd name="connsiteX0" fmla="*/ 0 w 848673"/>
                  <a:gd name="connsiteY0" fmla="*/ 124624 h 445084"/>
                  <a:gd name="connsiteX1" fmla="*/ 160239 w 848673"/>
                  <a:gd name="connsiteY1" fmla="*/ 183968 h 445084"/>
                  <a:gd name="connsiteX2" fmla="*/ 154305 w 848673"/>
                  <a:gd name="connsiteY2" fmla="*/ 445084 h 445084"/>
                  <a:gd name="connsiteX3" fmla="*/ 243326 w 848673"/>
                  <a:gd name="connsiteY3" fmla="*/ 445084 h 445084"/>
                  <a:gd name="connsiteX4" fmla="*/ 474782 w 848673"/>
                  <a:gd name="connsiteY4" fmla="*/ 302657 h 445084"/>
                  <a:gd name="connsiteX5" fmla="*/ 658760 w 848673"/>
                  <a:gd name="connsiteY5" fmla="*/ 302657 h 445084"/>
                  <a:gd name="connsiteX6" fmla="*/ 848673 w 848673"/>
                  <a:gd name="connsiteY6" fmla="*/ 47476 h 445084"/>
                  <a:gd name="connsiteX7" fmla="*/ 261130 w 848673"/>
                  <a:gd name="connsiteY7" fmla="*/ 0 h 445084"/>
                  <a:gd name="connsiteX8" fmla="*/ 0 w 848673"/>
                  <a:gd name="connsiteY8" fmla="*/ 124624 h 44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673" h="445084">
                    <a:moveTo>
                      <a:pt x="0" y="124624"/>
                    </a:moveTo>
                    <a:lnTo>
                      <a:pt x="160239" y="183968"/>
                    </a:lnTo>
                    <a:lnTo>
                      <a:pt x="154305" y="445084"/>
                    </a:lnTo>
                    <a:lnTo>
                      <a:pt x="243326" y="445084"/>
                    </a:lnTo>
                    <a:lnTo>
                      <a:pt x="474782" y="302657"/>
                    </a:lnTo>
                    <a:lnTo>
                      <a:pt x="658760" y="302657"/>
                    </a:lnTo>
                    <a:lnTo>
                      <a:pt x="848673" y="47476"/>
                    </a:lnTo>
                    <a:lnTo>
                      <a:pt x="261130" y="0"/>
                    </a:lnTo>
                    <a:lnTo>
                      <a:pt x="0" y="124624"/>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3" name="Freeform 102"/>
              <p:cNvSpPr/>
              <p:nvPr/>
            </p:nvSpPr>
            <p:spPr>
              <a:xfrm>
                <a:off x="3750776" y="694331"/>
                <a:ext cx="189913" cy="89017"/>
              </a:xfrm>
              <a:custGeom>
                <a:avLst/>
                <a:gdLst>
                  <a:gd name="connsiteX0" fmla="*/ 17804 w 189913"/>
                  <a:gd name="connsiteY0" fmla="*/ 0 h 89017"/>
                  <a:gd name="connsiteX1" fmla="*/ 0 w 189913"/>
                  <a:gd name="connsiteY1" fmla="*/ 59344 h 89017"/>
                  <a:gd name="connsiteX2" fmla="*/ 94956 w 189913"/>
                  <a:gd name="connsiteY2" fmla="*/ 89017 h 89017"/>
                  <a:gd name="connsiteX3" fmla="*/ 189913 w 189913"/>
                  <a:gd name="connsiteY3" fmla="*/ 53410 h 89017"/>
                  <a:gd name="connsiteX4" fmla="*/ 154304 w 189913"/>
                  <a:gd name="connsiteY4" fmla="*/ 11869 h 89017"/>
                  <a:gd name="connsiteX5" fmla="*/ 17804 w 189913"/>
                  <a:gd name="connsiteY5" fmla="*/ 0 h 8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13" h="89017">
                    <a:moveTo>
                      <a:pt x="17804" y="0"/>
                    </a:moveTo>
                    <a:lnTo>
                      <a:pt x="0" y="59344"/>
                    </a:lnTo>
                    <a:lnTo>
                      <a:pt x="94956" y="89017"/>
                    </a:lnTo>
                    <a:lnTo>
                      <a:pt x="189913" y="53410"/>
                    </a:lnTo>
                    <a:lnTo>
                      <a:pt x="154304" y="11869"/>
                    </a:lnTo>
                    <a:lnTo>
                      <a:pt x="17804"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4" name="Freeform 103"/>
              <p:cNvSpPr/>
              <p:nvPr/>
            </p:nvSpPr>
            <p:spPr>
              <a:xfrm>
                <a:off x="3721102" y="468822"/>
                <a:ext cx="3845732" cy="2848536"/>
              </a:xfrm>
              <a:custGeom>
                <a:avLst/>
                <a:gdLst>
                  <a:gd name="connsiteX0" fmla="*/ 842738 w 3845732"/>
                  <a:gd name="connsiteY0" fmla="*/ 2824798 h 2848536"/>
                  <a:gd name="connsiteX1" fmla="*/ 1026716 w 3845732"/>
                  <a:gd name="connsiteY1" fmla="*/ 2848536 h 2848536"/>
                  <a:gd name="connsiteX2" fmla="*/ 1246302 w 3845732"/>
                  <a:gd name="connsiteY2" fmla="*/ 2581486 h 2848536"/>
                  <a:gd name="connsiteX3" fmla="*/ 1252237 w 3845732"/>
                  <a:gd name="connsiteY3" fmla="*/ 2462797 h 2848536"/>
                  <a:gd name="connsiteX4" fmla="*/ 1400606 w 3845732"/>
                  <a:gd name="connsiteY4" fmla="*/ 2332239 h 2848536"/>
                  <a:gd name="connsiteX5" fmla="*/ 1353128 w 3845732"/>
                  <a:gd name="connsiteY5" fmla="*/ 2029582 h 2848536"/>
                  <a:gd name="connsiteX6" fmla="*/ 1560845 w 3845732"/>
                  <a:gd name="connsiteY6" fmla="*/ 1869352 h 2848536"/>
                  <a:gd name="connsiteX7" fmla="*/ 1649867 w 3845732"/>
                  <a:gd name="connsiteY7" fmla="*/ 1626039 h 2848536"/>
                  <a:gd name="connsiteX8" fmla="*/ 1442150 w 3845732"/>
                  <a:gd name="connsiteY8" fmla="*/ 1667580 h 2848536"/>
                  <a:gd name="connsiteX9" fmla="*/ 1169150 w 3845732"/>
                  <a:gd name="connsiteY9" fmla="*/ 1204693 h 2848536"/>
                  <a:gd name="connsiteX10" fmla="*/ 1228498 w 3845732"/>
                  <a:gd name="connsiteY10" fmla="*/ 1175021 h 2848536"/>
                  <a:gd name="connsiteX11" fmla="*/ 1507432 w 3845732"/>
                  <a:gd name="connsiteY11" fmla="*/ 1596367 h 2848536"/>
                  <a:gd name="connsiteX12" fmla="*/ 1715149 w 3845732"/>
                  <a:gd name="connsiteY12" fmla="*/ 1501416 h 2848536"/>
                  <a:gd name="connsiteX13" fmla="*/ 1804171 w 3845732"/>
                  <a:gd name="connsiteY13" fmla="*/ 1353054 h 2848536"/>
                  <a:gd name="connsiteX14" fmla="*/ 1732953 w 3845732"/>
                  <a:gd name="connsiteY14" fmla="*/ 1281841 h 2848536"/>
                  <a:gd name="connsiteX15" fmla="*/ 1673606 w 3845732"/>
                  <a:gd name="connsiteY15" fmla="*/ 1305579 h 2848536"/>
                  <a:gd name="connsiteX16" fmla="*/ 1566780 w 3845732"/>
                  <a:gd name="connsiteY16" fmla="*/ 1305579 h 2848536"/>
                  <a:gd name="connsiteX17" fmla="*/ 1501497 w 3845732"/>
                  <a:gd name="connsiteY17" fmla="*/ 1169086 h 2848536"/>
                  <a:gd name="connsiteX18" fmla="*/ 1566780 w 3845732"/>
                  <a:gd name="connsiteY18" fmla="*/ 1139414 h 2848536"/>
                  <a:gd name="connsiteX19" fmla="*/ 1614258 w 3845732"/>
                  <a:gd name="connsiteY19" fmla="*/ 1216562 h 2848536"/>
                  <a:gd name="connsiteX20" fmla="*/ 1810106 w 3845732"/>
                  <a:gd name="connsiteY20" fmla="*/ 1269972 h 2848536"/>
                  <a:gd name="connsiteX21" fmla="*/ 2005953 w 3845732"/>
                  <a:gd name="connsiteY21" fmla="*/ 1269972 h 2848536"/>
                  <a:gd name="connsiteX22" fmla="*/ 2047496 w 3845732"/>
                  <a:gd name="connsiteY22" fmla="*/ 1364923 h 2848536"/>
                  <a:gd name="connsiteX23" fmla="*/ 2124648 w 3845732"/>
                  <a:gd name="connsiteY23" fmla="*/ 1406465 h 2848536"/>
                  <a:gd name="connsiteX24" fmla="*/ 2261148 w 3845732"/>
                  <a:gd name="connsiteY24" fmla="*/ 1720990 h 2848536"/>
                  <a:gd name="connsiteX25" fmla="*/ 2326431 w 3845732"/>
                  <a:gd name="connsiteY25" fmla="*/ 1673515 h 2848536"/>
                  <a:gd name="connsiteX26" fmla="*/ 2326431 w 3845732"/>
                  <a:gd name="connsiteY26" fmla="*/ 1507350 h 2848536"/>
                  <a:gd name="connsiteX27" fmla="*/ 2557887 w 3845732"/>
                  <a:gd name="connsiteY27" fmla="*/ 1347120 h 2848536"/>
                  <a:gd name="connsiteX28" fmla="*/ 2694387 w 3845732"/>
                  <a:gd name="connsiteY28" fmla="*/ 1542957 h 2848536"/>
                  <a:gd name="connsiteX29" fmla="*/ 2741865 w 3845732"/>
                  <a:gd name="connsiteY29" fmla="*/ 1489547 h 2848536"/>
                  <a:gd name="connsiteX30" fmla="*/ 2771539 w 3845732"/>
                  <a:gd name="connsiteY30" fmla="*/ 1608236 h 2848536"/>
                  <a:gd name="connsiteX31" fmla="*/ 2771539 w 3845732"/>
                  <a:gd name="connsiteY31" fmla="*/ 1715056 h 2848536"/>
                  <a:gd name="connsiteX32" fmla="*/ 2836821 w 3845732"/>
                  <a:gd name="connsiteY32" fmla="*/ 1786269 h 2848536"/>
                  <a:gd name="connsiteX33" fmla="*/ 2836821 w 3845732"/>
                  <a:gd name="connsiteY33" fmla="*/ 1786269 h 2848536"/>
                  <a:gd name="connsiteX34" fmla="*/ 2943647 w 3845732"/>
                  <a:gd name="connsiteY34" fmla="*/ 1946500 h 2848536"/>
                  <a:gd name="connsiteX35" fmla="*/ 2908038 w 3845732"/>
                  <a:gd name="connsiteY35" fmla="*/ 1780335 h 2848536"/>
                  <a:gd name="connsiteX36" fmla="*/ 2836821 w 3845732"/>
                  <a:gd name="connsiteY36" fmla="*/ 1697253 h 2848536"/>
                  <a:gd name="connsiteX37" fmla="*/ 2836821 w 3845732"/>
                  <a:gd name="connsiteY37" fmla="*/ 1602301 h 2848536"/>
                  <a:gd name="connsiteX38" fmla="*/ 2979256 w 3845732"/>
                  <a:gd name="connsiteY38" fmla="*/ 1697253 h 2848536"/>
                  <a:gd name="connsiteX39" fmla="*/ 3038603 w 3845732"/>
                  <a:gd name="connsiteY39" fmla="*/ 1548891 h 2848536"/>
                  <a:gd name="connsiteX40" fmla="*/ 2925843 w 3845732"/>
                  <a:gd name="connsiteY40" fmla="*/ 1406465 h 2848536"/>
                  <a:gd name="connsiteX41" fmla="*/ 3210712 w 3845732"/>
                  <a:gd name="connsiteY41" fmla="*/ 1299644 h 2848536"/>
                  <a:gd name="connsiteX42" fmla="*/ 3252255 w 3845732"/>
                  <a:gd name="connsiteY42" fmla="*/ 1133480 h 2848536"/>
                  <a:gd name="connsiteX43" fmla="*/ 3139494 w 3845732"/>
                  <a:gd name="connsiteY43" fmla="*/ 1020725 h 2848536"/>
                  <a:gd name="connsiteX44" fmla="*/ 3175103 w 3845732"/>
                  <a:gd name="connsiteY44" fmla="*/ 937643 h 2848536"/>
                  <a:gd name="connsiteX45" fmla="*/ 3038603 w 3845732"/>
                  <a:gd name="connsiteY45" fmla="*/ 937643 h 2848536"/>
                  <a:gd name="connsiteX46" fmla="*/ 3121690 w 3845732"/>
                  <a:gd name="connsiteY46" fmla="*/ 872364 h 2848536"/>
                  <a:gd name="connsiteX47" fmla="*/ 3228516 w 3845732"/>
                  <a:gd name="connsiteY47" fmla="*/ 907971 h 2848536"/>
                  <a:gd name="connsiteX48" fmla="*/ 3347211 w 3845732"/>
                  <a:gd name="connsiteY48" fmla="*/ 1038529 h 2848536"/>
                  <a:gd name="connsiteX49" fmla="*/ 3400624 w 3845732"/>
                  <a:gd name="connsiteY49" fmla="*/ 979184 h 2848536"/>
                  <a:gd name="connsiteX50" fmla="*/ 3281929 w 3845732"/>
                  <a:gd name="connsiteY50" fmla="*/ 872364 h 2848536"/>
                  <a:gd name="connsiteX51" fmla="*/ 3442168 w 3845732"/>
                  <a:gd name="connsiteY51" fmla="*/ 724003 h 2848536"/>
                  <a:gd name="connsiteX52" fmla="*/ 3323472 w 3845732"/>
                  <a:gd name="connsiteY52" fmla="*/ 551904 h 2848536"/>
                  <a:gd name="connsiteX53" fmla="*/ 3175103 w 3845732"/>
                  <a:gd name="connsiteY53" fmla="*/ 504428 h 2848536"/>
                  <a:gd name="connsiteX54" fmla="*/ 3246320 w 3845732"/>
                  <a:gd name="connsiteY54" fmla="*/ 379805 h 2848536"/>
                  <a:gd name="connsiteX55" fmla="*/ 3412494 w 3845732"/>
                  <a:gd name="connsiteY55" fmla="*/ 421346 h 2848536"/>
                  <a:gd name="connsiteX56" fmla="*/ 3477776 w 3845732"/>
                  <a:gd name="connsiteY56" fmla="*/ 314526 h 2848536"/>
                  <a:gd name="connsiteX57" fmla="*/ 3584602 w 3845732"/>
                  <a:gd name="connsiteY57" fmla="*/ 338263 h 2848536"/>
                  <a:gd name="connsiteX58" fmla="*/ 3590537 w 3845732"/>
                  <a:gd name="connsiteY58" fmla="*/ 474756 h 2848536"/>
                  <a:gd name="connsiteX59" fmla="*/ 3738906 w 3845732"/>
                  <a:gd name="connsiteY59" fmla="*/ 587510 h 2848536"/>
                  <a:gd name="connsiteX60" fmla="*/ 3738906 w 3845732"/>
                  <a:gd name="connsiteY60" fmla="*/ 462887 h 2848536"/>
                  <a:gd name="connsiteX61" fmla="*/ 3655820 w 3845732"/>
                  <a:gd name="connsiteY61" fmla="*/ 385739 h 2848536"/>
                  <a:gd name="connsiteX62" fmla="*/ 3845732 w 3845732"/>
                  <a:gd name="connsiteY62" fmla="*/ 207705 h 2848536"/>
                  <a:gd name="connsiteX63" fmla="*/ 3198842 w 3845732"/>
                  <a:gd name="connsiteY63" fmla="*/ 89016 h 2848536"/>
                  <a:gd name="connsiteX64" fmla="*/ 2670647 w 3845732"/>
                  <a:gd name="connsiteY64" fmla="*/ 124623 h 2848536"/>
                  <a:gd name="connsiteX65" fmla="*/ 2089040 w 3845732"/>
                  <a:gd name="connsiteY65" fmla="*/ 0 h 2848536"/>
                  <a:gd name="connsiteX66" fmla="*/ 1804171 w 3845732"/>
                  <a:gd name="connsiteY66" fmla="*/ 94951 h 2848536"/>
                  <a:gd name="connsiteX67" fmla="*/ 1756693 w 3845732"/>
                  <a:gd name="connsiteY67" fmla="*/ 183968 h 2848536"/>
                  <a:gd name="connsiteX68" fmla="*/ 1620193 w 3845732"/>
                  <a:gd name="connsiteY68" fmla="*/ 59344 h 2848536"/>
                  <a:gd name="connsiteX69" fmla="*/ 1649867 w 3845732"/>
                  <a:gd name="connsiteY69" fmla="*/ 183968 h 2848536"/>
                  <a:gd name="connsiteX70" fmla="*/ 1382802 w 3845732"/>
                  <a:gd name="connsiteY70" fmla="*/ 195837 h 2848536"/>
                  <a:gd name="connsiteX71" fmla="*/ 1210694 w 3845732"/>
                  <a:gd name="connsiteY71" fmla="*/ 225509 h 2848536"/>
                  <a:gd name="connsiteX72" fmla="*/ 1008911 w 3845732"/>
                  <a:gd name="connsiteY72" fmla="*/ 130558 h 2848536"/>
                  <a:gd name="connsiteX73" fmla="*/ 777455 w 3845732"/>
                  <a:gd name="connsiteY73" fmla="*/ 172099 h 2848536"/>
                  <a:gd name="connsiteX74" fmla="*/ 545999 w 3845732"/>
                  <a:gd name="connsiteY74" fmla="*/ 326394 h 2848536"/>
                  <a:gd name="connsiteX75" fmla="*/ 545999 w 3845732"/>
                  <a:gd name="connsiteY75" fmla="*/ 403542 h 2848536"/>
                  <a:gd name="connsiteX76" fmla="*/ 700303 w 3845732"/>
                  <a:gd name="connsiteY76" fmla="*/ 403542 h 2848536"/>
                  <a:gd name="connsiteX77" fmla="*/ 718107 w 3845732"/>
                  <a:gd name="connsiteY77" fmla="*/ 456952 h 2848536"/>
                  <a:gd name="connsiteX78" fmla="*/ 795260 w 3845732"/>
                  <a:gd name="connsiteY78" fmla="*/ 409477 h 2848536"/>
                  <a:gd name="connsiteX79" fmla="*/ 789325 w 3845732"/>
                  <a:gd name="connsiteY79" fmla="*/ 326394 h 2848536"/>
                  <a:gd name="connsiteX80" fmla="*/ 896151 w 3845732"/>
                  <a:gd name="connsiteY80" fmla="*/ 243312 h 2848536"/>
                  <a:gd name="connsiteX81" fmla="*/ 884281 w 3845732"/>
                  <a:gd name="connsiteY81" fmla="*/ 332329 h 2848536"/>
                  <a:gd name="connsiteX82" fmla="*/ 1074194 w 3845732"/>
                  <a:gd name="connsiteY82" fmla="*/ 397608 h 2848536"/>
                  <a:gd name="connsiteX83" fmla="*/ 872412 w 3845732"/>
                  <a:gd name="connsiteY83" fmla="*/ 415411 h 2848536"/>
                  <a:gd name="connsiteX84" fmla="*/ 866477 w 3845732"/>
                  <a:gd name="connsiteY84" fmla="*/ 504428 h 2848536"/>
                  <a:gd name="connsiteX85" fmla="*/ 682499 w 3845732"/>
                  <a:gd name="connsiteY85" fmla="*/ 528166 h 2848536"/>
                  <a:gd name="connsiteX86" fmla="*/ 605347 w 3845732"/>
                  <a:gd name="connsiteY86" fmla="*/ 456952 h 2848536"/>
                  <a:gd name="connsiteX87" fmla="*/ 605347 w 3845732"/>
                  <a:gd name="connsiteY87" fmla="*/ 563772 h 2848536"/>
                  <a:gd name="connsiteX88" fmla="*/ 516325 w 3845732"/>
                  <a:gd name="connsiteY88" fmla="*/ 617183 h 2848536"/>
                  <a:gd name="connsiteX89" fmla="*/ 332347 w 3845732"/>
                  <a:gd name="connsiteY89" fmla="*/ 646855 h 2848536"/>
                  <a:gd name="connsiteX90" fmla="*/ 367956 w 3845732"/>
                  <a:gd name="connsiteY90" fmla="*/ 789282 h 2848536"/>
                  <a:gd name="connsiteX91" fmla="*/ 207717 w 3845732"/>
                  <a:gd name="connsiteY91" fmla="*/ 789282 h 2848536"/>
                  <a:gd name="connsiteX92" fmla="*/ 207717 w 3845732"/>
                  <a:gd name="connsiteY92" fmla="*/ 937643 h 2848536"/>
                  <a:gd name="connsiteX93" fmla="*/ 379825 w 3845732"/>
                  <a:gd name="connsiteY93" fmla="*/ 979184 h 2848536"/>
                  <a:gd name="connsiteX94" fmla="*/ 504456 w 3845732"/>
                  <a:gd name="connsiteY94" fmla="*/ 813019 h 2848536"/>
                  <a:gd name="connsiteX95" fmla="*/ 635021 w 3845732"/>
                  <a:gd name="connsiteY95" fmla="*/ 771478 h 2848536"/>
                  <a:gd name="connsiteX96" fmla="*/ 741847 w 3845732"/>
                  <a:gd name="connsiteY96" fmla="*/ 884233 h 2848536"/>
                  <a:gd name="connsiteX97" fmla="*/ 741847 w 3845732"/>
                  <a:gd name="connsiteY97" fmla="*/ 961381 h 2848536"/>
                  <a:gd name="connsiteX98" fmla="*/ 818999 w 3845732"/>
                  <a:gd name="connsiteY98" fmla="*/ 866429 h 2848536"/>
                  <a:gd name="connsiteX99" fmla="*/ 718107 w 3845732"/>
                  <a:gd name="connsiteY99" fmla="*/ 783347 h 2848536"/>
                  <a:gd name="connsiteX100" fmla="*/ 724042 w 3845732"/>
                  <a:gd name="connsiteY100" fmla="*/ 729937 h 2848536"/>
                  <a:gd name="connsiteX101" fmla="*/ 848672 w 3845732"/>
                  <a:gd name="connsiteY101" fmla="*/ 807085 h 2848536"/>
                  <a:gd name="connsiteX102" fmla="*/ 955498 w 3845732"/>
                  <a:gd name="connsiteY102" fmla="*/ 1002922 h 2848536"/>
                  <a:gd name="connsiteX103" fmla="*/ 961433 w 3845732"/>
                  <a:gd name="connsiteY103" fmla="*/ 836757 h 2848536"/>
                  <a:gd name="connsiteX104" fmla="*/ 1032650 w 3845732"/>
                  <a:gd name="connsiteY104" fmla="*/ 836757 h 2848536"/>
                  <a:gd name="connsiteX105" fmla="*/ 1139476 w 3845732"/>
                  <a:gd name="connsiteY105" fmla="*/ 712134 h 2848536"/>
                  <a:gd name="connsiteX106" fmla="*/ 1246302 w 3845732"/>
                  <a:gd name="connsiteY106" fmla="*/ 712134 h 2848536"/>
                  <a:gd name="connsiteX107" fmla="*/ 1341259 w 3845732"/>
                  <a:gd name="connsiteY107" fmla="*/ 807085 h 2848536"/>
                  <a:gd name="connsiteX108" fmla="*/ 1341259 w 3845732"/>
                  <a:gd name="connsiteY108" fmla="*/ 878298 h 2848536"/>
                  <a:gd name="connsiteX109" fmla="*/ 1008911 w 3845732"/>
                  <a:gd name="connsiteY109" fmla="*/ 878298 h 2848536"/>
                  <a:gd name="connsiteX110" fmla="*/ 1068259 w 3845732"/>
                  <a:gd name="connsiteY110" fmla="*/ 996987 h 2848536"/>
                  <a:gd name="connsiteX111" fmla="*/ 1210694 w 3845732"/>
                  <a:gd name="connsiteY111" fmla="*/ 996987 h 2848536"/>
                  <a:gd name="connsiteX112" fmla="*/ 1210694 w 3845732"/>
                  <a:gd name="connsiteY112" fmla="*/ 1103808 h 2848536"/>
                  <a:gd name="connsiteX113" fmla="*/ 878346 w 3845732"/>
                  <a:gd name="connsiteY113" fmla="*/ 1097873 h 2848536"/>
                  <a:gd name="connsiteX114" fmla="*/ 830868 w 3845732"/>
                  <a:gd name="connsiteY114" fmla="*/ 1145349 h 2848536"/>
                  <a:gd name="connsiteX115" fmla="*/ 652825 w 3845732"/>
                  <a:gd name="connsiteY115" fmla="*/ 1050397 h 2848536"/>
                  <a:gd name="connsiteX116" fmla="*/ 640955 w 3845732"/>
                  <a:gd name="connsiteY116" fmla="*/ 961381 h 2848536"/>
                  <a:gd name="connsiteX117" fmla="*/ 356086 w 3845732"/>
                  <a:gd name="connsiteY117" fmla="*/ 1044463 h 2848536"/>
                  <a:gd name="connsiteX118" fmla="*/ 273000 w 3845732"/>
                  <a:gd name="connsiteY118" fmla="*/ 996987 h 2848536"/>
                  <a:gd name="connsiteX119" fmla="*/ 148369 w 3845732"/>
                  <a:gd name="connsiteY119" fmla="*/ 1204693 h 2848536"/>
                  <a:gd name="connsiteX120" fmla="*/ 0 w 3845732"/>
                  <a:gd name="connsiteY120" fmla="*/ 1358989 h 2848536"/>
                  <a:gd name="connsiteX121" fmla="*/ 5935 w 3845732"/>
                  <a:gd name="connsiteY121" fmla="*/ 1448006 h 2848536"/>
                  <a:gd name="connsiteX122" fmla="*/ 0 w 3845732"/>
                  <a:gd name="connsiteY122" fmla="*/ 1560760 h 2848536"/>
                  <a:gd name="connsiteX123" fmla="*/ 201782 w 3845732"/>
                  <a:gd name="connsiteY123" fmla="*/ 1815942 h 2848536"/>
                  <a:gd name="connsiteX124" fmla="*/ 486651 w 3845732"/>
                  <a:gd name="connsiteY124" fmla="*/ 1756597 h 2848536"/>
                  <a:gd name="connsiteX125" fmla="*/ 617216 w 3845732"/>
                  <a:gd name="connsiteY125" fmla="*/ 1827811 h 2848536"/>
                  <a:gd name="connsiteX126" fmla="*/ 629086 w 3845732"/>
                  <a:gd name="connsiteY126" fmla="*/ 1993975 h 2848536"/>
                  <a:gd name="connsiteX127" fmla="*/ 718107 w 3845732"/>
                  <a:gd name="connsiteY127" fmla="*/ 2142336 h 2848536"/>
                  <a:gd name="connsiteX128" fmla="*/ 670629 w 3845732"/>
                  <a:gd name="connsiteY128" fmla="*/ 2397518 h 2848536"/>
                  <a:gd name="connsiteX129" fmla="*/ 789325 w 3845732"/>
                  <a:gd name="connsiteY129" fmla="*/ 2551814 h 2848536"/>
                  <a:gd name="connsiteX130" fmla="*/ 777455 w 3845732"/>
                  <a:gd name="connsiteY130" fmla="*/ 2706109 h 2848536"/>
                  <a:gd name="connsiteX131" fmla="*/ 842738 w 3845732"/>
                  <a:gd name="connsiteY131" fmla="*/ 2824798 h 284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845732" h="2848536">
                    <a:moveTo>
                      <a:pt x="842738" y="2824798"/>
                    </a:moveTo>
                    <a:lnTo>
                      <a:pt x="1026716" y="2848536"/>
                    </a:lnTo>
                    <a:lnTo>
                      <a:pt x="1246302" y="2581486"/>
                    </a:lnTo>
                    <a:lnTo>
                      <a:pt x="1252237" y="2462797"/>
                    </a:lnTo>
                    <a:lnTo>
                      <a:pt x="1400606" y="2332239"/>
                    </a:lnTo>
                    <a:lnTo>
                      <a:pt x="1353128" y="2029582"/>
                    </a:lnTo>
                    <a:lnTo>
                      <a:pt x="1560845" y="1869352"/>
                    </a:lnTo>
                    <a:lnTo>
                      <a:pt x="1649867" y="1626039"/>
                    </a:lnTo>
                    <a:lnTo>
                      <a:pt x="1442150" y="1667580"/>
                    </a:lnTo>
                    <a:lnTo>
                      <a:pt x="1169150" y="1204693"/>
                    </a:lnTo>
                    <a:lnTo>
                      <a:pt x="1228498" y="1175021"/>
                    </a:lnTo>
                    <a:lnTo>
                      <a:pt x="1507432" y="1596367"/>
                    </a:lnTo>
                    <a:lnTo>
                      <a:pt x="1715149" y="1501416"/>
                    </a:lnTo>
                    <a:lnTo>
                      <a:pt x="1804171" y="1353054"/>
                    </a:lnTo>
                    <a:lnTo>
                      <a:pt x="1732953" y="1281841"/>
                    </a:lnTo>
                    <a:lnTo>
                      <a:pt x="1673606" y="1305579"/>
                    </a:lnTo>
                    <a:lnTo>
                      <a:pt x="1566780" y="1305579"/>
                    </a:lnTo>
                    <a:lnTo>
                      <a:pt x="1501497" y="1169086"/>
                    </a:lnTo>
                    <a:lnTo>
                      <a:pt x="1566780" y="1139414"/>
                    </a:lnTo>
                    <a:lnTo>
                      <a:pt x="1614258" y="1216562"/>
                    </a:lnTo>
                    <a:lnTo>
                      <a:pt x="1810106" y="1269972"/>
                    </a:lnTo>
                    <a:lnTo>
                      <a:pt x="2005953" y="1269972"/>
                    </a:lnTo>
                    <a:lnTo>
                      <a:pt x="2047496" y="1364923"/>
                    </a:lnTo>
                    <a:lnTo>
                      <a:pt x="2124648" y="1406465"/>
                    </a:lnTo>
                    <a:lnTo>
                      <a:pt x="2261148" y="1720990"/>
                    </a:lnTo>
                    <a:lnTo>
                      <a:pt x="2326431" y="1673515"/>
                    </a:lnTo>
                    <a:lnTo>
                      <a:pt x="2326431" y="1507350"/>
                    </a:lnTo>
                    <a:lnTo>
                      <a:pt x="2557887" y="1347120"/>
                    </a:lnTo>
                    <a:lnTo>
                      <a:pt x="2694387" y="1542957"/>
                    </a:lnTo>
                    <a:lnTo>
                      <a:pt x="2741865" y="1489547"/>
                    </a:lnTo>
                    <a:lnTo>
                      <a:pt x="2771539" y="1608236"/>
                    </a:lnTo>
                    <a:lnTo>
                      <a:pt x="2771539" y="1715056"/>
                    </a:lnTo>
                    <a:lnTo>
                      <a:pt x="2836821" y="1786269"/>
                    </a:lnTo>
                    <a:lnTo>
                      <a:pt x="2836821" y="1786269"/>
                    </a:lnTo>
                    <a:lnTo>
                      <a:pt x="2943647" y="1946500"/>
                    </a:lnTo>
                    <a:lnTo>
                      <a:pt x="2908038" y="1780335"/>
                    </a:lnTo>
                    <a:lnTo>
                      <a:pt x="2836821" y="1697253"/>
                    </a:lnTo>
                    <a:lnTo>
                      <a:pt x="2836821" y="1602301"/>
                    </a:lnTo>
                    <a:lnTo>
                      <a:pt x="2979256" y="1697253"/>
                    </a:lnTo>
                    <a:lnTo>
                      <a:pt x="3038603" y="1548891"/>
                    </a:lnTo>
                    <a:lnTo>
                      <a:pt x="2925843" y="1406465"/>
                    </a:lnTo>
                    <a:lnTo>
                      <a:pt x="3210712" y="1299644"/>
                    </a:lnTo>
                    <a:lnTo>
                      <a:pt x="3252255" y="1133480"/>
                    </a:lnTo>
                    <a:lnTo>
                      <a:pt x="3139494" y="1020725"/>
                    </a:lnTo>
                    <a:lnTo>
                      <a:pt x="3175103" y="937643"/>
                    </a:lnTo>
                    <a:lnTo>
                      <a:pt x="3038603" y="937643"/>
                    </a:lnTo>
                    <a:lnTo>
                      <a:pt x="3121690" y="872364"/>
                    </a:lnTo>
                    <a:lnTo>
                      <a:pt x="3228516" y="907971"/>
                    </a:lnTo>
                    <a:lnTo>
                      <a:pt x="3347211" y="1038529"/>
                    </a:lnTo>
                    <a:lnTo>
                      <a:pt x="3400624" y="979184"/>
                    </a:lnTo>
                    <a:lnTo>
                      <a:pt x="3281929" y="872364"/>
                    </a:lnTo>
                    <a:lnTo>
                      <a:pt x="3442168" y="724003"/>
                    </a:lnTo>
                    <a:lnTo>
                      <a:pt x="3323472" y="551904"/>
                    </a:lnTo>
                    <a:lnTo>
                      <a:pt x="3175103" y="504428"/>
                    </a:lnTo>
                    <a:lnTo>
                      <a:pt x="3246320" y="379805"/>
                    </a:lnTo>
                    <a:lnTo>
                      <a:pt x="3412494" y="421346"/>
                    </a:lnTo>
                    <a:lnTo>
                      <a:pt x="3477776" y="314526"/>
                    </a:lnTo>
                    <a:lnTo>
                      <a:pt x="3584602" y="338263"/>
                    </a:lnTo>
                    <a:lnTo>
                      <a:pt x="3590537" y="474756"/>
                    </a:lnTo>
                    <a:lnTo>
                      <a:pt x="3738906" y="587510"/>
                    </a:lnTo>
                    <a:lnTo>
                      <a:pt x="3738906" y="462887"/>
                    </a:lnTo>
                    <a:lnTo>
                      <a:pt x="3655820" y="385739"/>
                    </a:lnTo>
                    <a:lnTo>
                      <a:pt x="3845732" y="207705"/>
                    </a:lnTo>
                    <a:lnTo>
                      <a:pt x="3198842" y="89016"/>
                    </a:lnTo>
                    <a:lnTo>
                      <a:pt x="2670647" y="124623"/>
                    </a:lnTo>
                    <a:lnTo>
                      <a:pt x="2089040" y="0"/>
                    </a:lnTo>
                    <a:lnTo>
                      <a:pt x="1804171" y="94951"/>
                    </a:lnTo>
                    <a:lnTo>
                      <a:pt x="1756693" y="183968"/>
                    </a:lnTo>
                    <a:lnTo>
                      <a:pt x="1620193" y="59344"/>
                    </a:lnTo>
                    <a:lnTo>
                      <a:pt x="1649867" y="183968"/>
                    </a:lnTo>
                    <a:lnTo>
                      <a:pt x="1382802" y="195837"/>
                    </a:lnTo>
                    <a:lnTo>
                      <a:pt x="1210694" y="225509"/>
                    </a:lnTo>
                    <a:lnTo>
                      <a:pt x="1008911" y="130558"/>
                    </a:lnTo>
                    <a:lnTo>
                      <a:pt x="777455" y="172099"/>
                    </a:lnTo>
                    <a:lnTo>
                      <a:pt x="545999" y="326394"/>
                    </a:lnTo>
                    <a:lnTo>
                      <a:pt x="545999" y="403542"/>
                    </a:lnTo>
                    <a:lnTo>
                      <a:pt x="700303" y="403542"/>
                    </a:lnTo>
                    <a:lnTo>
                      <a:pt x="718107" y="456952"/>
                    </a:lnTo>
                    <a:lnTo>
                      <a:pt x="795260" y="409477"/>
                    </a:lnTo>
                    <a:lnTo>
                      <a:pt x="789325" y="326394"/>
                    </a:lnTo>
                    <a:lnTo>
                      <a:pt x="896151" y="243312"/>
                    </a:lnTo>
                    <a:lnTo>
                      <a:pt x="884281" y="332329"/>
                    </a:lnTo>
                    <a:lnTo>
                      <a:pt x="1074194" y="397608"/>
                    </a:lnTo>
                    <a:lnTo>
                      <a:pt x="872412" y="415411"/>
                    </a:lnTo>
                    <a:lnTo>
                      <a:pt x="866477" y="504428"/>
                    </a:lnTo>
                    <a:lnTo>
                      <a:pt x="682499" y="528166"/>
                    </a:lnTo>
                    <a:lnTo>
                      <a:pt x="605347" y="456952"/>
                    </a:lnTo>
                    <a:lnTo>
                      <a:pt x="605347" y="563772"/>
                    </a:lnTo>
                    <a:lnTo>
                      <a:pt x="516325" y="617183"/>
                    </a:lnTo>
                    <a:lnTo>
                      <a:pt x="332347" y="646855"/>
                    </a:lnTo>
                    <a:lnTo>
                      <a:pt x="367956" y="789282"/>
                    </a:lnTo>
                    <a:lnTo>
                      <a:pt x="207717" y="789282"/>
                    </a:lnTo>
                    <a:lnTo>
                      <a:pt x="207717" y="937643"/>
                    </a:lnTo>
                    <a:lnTo>
                      <a:pt x="379825" y="979184"/>
                    </a:lnTo>
                    <a:lnTo>
                      <a:pt x="504456" y="813019"/>
                    </a:lnTo>
                    <a:lnTo>
                      <a:pt x="635021" y="771478"/>
                    </a:lnTo>
                    <a:lnTo>
                      <a:pt x="741847" y="884233"/>
                    </a:lnTo>
                    <a:lnTo>
                      <a:pt x="741847" y="961381"/>
                    </a:lnTo>
                    <a:lnTo>
                      <a:pt x="818999" y="866429"/>
                    </a:lnTo>
                    <a:lnTo>
                      <a:pt x="718107" y="783347"/>
                    </a:lnTo>
                    <a:lnTo>
                      <a:pt x="724042" y="729937"/>
                    </a:lnTo>
                    <a:lnTo>
                      <a:pt x="848672" y="807085"/>
                    </a:lnTo>
                    <a:lnTo>
                      <a:pt x="955498" y="1002922"/>
                    </a:lnTo>
                    <a:lnTo>
                      <a:pt x="961433" y="836757"/>
                    </a:lnTo>
                    <a:lnTo>
                      <a:pt x="1032650" y="836757"/>
                    </a:lnTo>
                    <a:lnTo>
                      <a:pt x="1139476" y="712134"/>
                    </a:lnTo>
                    <a:lnTo>
                      <a:pt x="1246302" y="712134"/>
                    </a:lnTo>
                    <a:lnTo>
                      <a:pt x="1341259" y="807085"/>
                    </a:lnTo>
                    <a:lnTo>
                      <a:pt x="1341259" y="878298"/>
                    </a:lnTo>
                    <a:lnTo>
                      <a:pt x="1008911" y="878298"/>
                    </a:lnTo>
                    <a:lnTo>
                      <a:pt x="1068259" y="996987"/>
                    </a:lnTo>
                    <a:lnTo>
                      <a:pt x="1210694" y="996987"/>
                    </a:lnTo>
                    <a:lnTo>
                      <a:pt x="1210694" y="1103808"/>
                    </a:lnTo>
                    <a:lnTo>
                      <a:pt x="878346" y="1097873"/>
                    </a:lnTo>
                    <a:lnTo>
                      <a:pt x="830868" y="1145349"/>
                    </a:lnTo>
                    <a:lnTo>
                      <a:pt x="652825" y="1050397"/>
                    </a:lnTo>
                    <a:lnTo>
                      <a:pt x="640955" y="961381"/>
                    </a:lnTo>
                    <a:lnTo>
                      <a:pt x="356086" y="1044463"/>
                    </a:lnTo>
                    <a:lnTo>
                      <a:pt x="273000" y="996987"/>
                    </a:lnTo>
                    <a:lnTo>
                      <a:pt x="148369" y="1204693"/>
                    </a:lnTo>
                    <a:lnTo>
                      <a:pt x="0" y="1358989"/>
                    </a:lnTo>
                    <a:lnTo>
                      <a:pt x="5935" y="1448006"/>
                    </a:lnTo>
                    <a:lnTo>
                      <a:pt x="0" y="1560760"/>
                    </a:lnTo>
                    <a:lnTo>
                      <a:pt x="201782" y="1815942"/>
                    </a:lnTo>
                    <a:lnTo>
                      <a:pt x="486651" y="1756597"/>
                    </a:lnTo>
                    <a:lnTo>
                      <a:pt x="617216" y="1827811"/>
                    </a:lnTo>
                    <a:lnTo>
                      <a:pt x="629086" y="1993975"/>
                    </a:lnTo>
                    <a:lnTo>
                      <a:pt x="718107" y="2142336"/>
                    </a:lnTo>
                    <a:lnTo>
                      <a:pt x="670629" y="2397518"/>
                    </a:lnTo>
                    <a:lnTo>
                      <a:pt x="789325" y="2551814"/>
                    </a:lnTo>
                    <a:lnTo>
                      <a:pt x="777455" y="2706109"/>
                    </a:lnTo>
                    <a:lnTo>
                      <a:pt x="842738" y="2824798"/>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5" name="Freeform 104"/>
              <p:cNvSpPr/>
              <p:nvPr/>
            </p:nvSpPr>
            <p:spPr>
              <a:xfrm>
                <a:off x="5157317" y="2783258"/>
                <a:ext cx="195847" cy="296722"/>
              </a:xfrm>
              <a:custGeom>
                <a:avLst/>
                <a:gdLst>
                  <a:gd name="connsiteX0" fmla="*/ 0 w 195847"/>
                  <a:gd name="connsiteY0" fmla="*/ 255181 h 296722"/>
                  <a:gd name="connsiteX1" fmla="*/ 53413 w 195847"/>
                  <a:gd name="connsiteY1" fmla="*/ 53410 h 296722"/>
                  <a:gd name="connsiteX2" fmla="*/ 195847 w 195847"/>
                  <a:gd name="connsiteY2" fmla="*/ 0 h 296722"/>
                  <a:gd name="connsiteX3" fmla="*/ 118695 w 195847"/>
                  <a:gd name="connsiteY3" fmla="*/ 296722 h 296722"/>
                  <a:gd name="connsiteX4" fmla="*/ 0 w 195847"/>
                  <a:gd name="connsiteY4" fmla="*/ 255181 h 29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47" h="296722">
                    <a:moveTo>
                      <a:pt x="0" y="255181"/>
                    </a:moveTo>
                    <a:lnTo>
                      <a:pt x="53413" y="53410"/>
                    </a:lnTo>
                    <a:lnTo>
                      <a:pt x="195847" y="0"/>
                    </a:lnTo>
                    <a:lnTo>
                      <a:pt x="118695" y="296722"/>
                    </a:lnTo>
                    <a:lnTo>
                      <a:pt x="0" y="255181"/>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6" name="Freeform 105"/>
              <p:cNvSpPr/>
              <p:nvPr/>
            </p:nvSpPr>
            <p:spPr>
              <a:xfrm>
                <a:off x="4042917" y="871692"/>
                <a:ext cx="150294" cy="191622"/>
              </a:xfrm>
              <a:custGeom>
                <a:avLst/>
                <a:gdLst>
                  <a:gd name="connsiteX0" fmla="*/ 0 w 150294"/>
                  <a:gd name="connsiteY0" fmla="*/ 3757 h 191622"/>
                  <a:gd name="connsiteX1" fmla="*/ 48846 w 150294"/>
                  <a:gd name="connsiteY1" fmla="*/ 93932 h 191622"/>
                  <a:gd name="connsiteX2" fmla="*/ 37574 w 150294"/>
                  <a:gd name="connsiteY2" fmla="*/ 191622 h 191622"/>
                  <a:gd name="connsiteX3" fmla="*/ 150294 w 150294"/>
                  <a:gd name="connsiteY3" fmla="*/ 161564 h 191622"/>
                  <a:gd name="connsiteX4" fmla="*/ 71390 w 150294"/>
                  <a:gd name="connsiteY4" fmla="*/ 0 h 191622"/>
                  <a:gd name="connsiteX5" fmla="*/ 0 w 150294"/>
                  <a:gd name="connsiteY5" fmla="*/ 3757 h 1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294" h="191622">
                    <a:moveTo>
                      <a:pt x="0" y="3757"/>
                    </a:moveTo>
                    <a:lnTo>
                      <a:pt x="48846" y="93932"/>
                    </a:lnTo>
                    <a:lnTo>
                      <a:pt x="37574" y="191622"/>
                    </a:lnTo>
                    <a:lnTo>
                      <a:pt x="150294" y="161564"/>
                    </a:lnTo>
                    <a:lnTo>
                      <a:pt x="71390" y="0"/>
                    </a:lnTo>
                    <a:lnTo>
                      <a:pt x="0" y="3757"/>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7" name="Freeform 106"/>
              <p:cNvSpPr/>
              <p:nvPr/>
            </p:nvSpPr>
            <p:spPr>
              <a:xfrm>
                <a:off x="3952740" y="943081"/>
                <a:ext cx="82662" cy="97689"/>
              </a:xfrm>
              <a:custGeom>
                <a:avLst/>
                <a:gdLst>
                  <a:gd name="connsiteX0" fmla="*/ 7515 w 82662"/>
                  <a:gd name="connsiteY0" fmla="*/ 52602 h 97689"/>
                  <a:gd name="connsiteX1" fmla="*/ 0 w 82662"/>
                  <a:gd name="connsiteY1" fmla="*/ 97689 h 97689"/>
                  <a:gd name="connsiteX2" fmla="*/ 0 w 82662"/>
                  <a:gd name="connsiteY2" fmla="*/ 97689 h 97689"/>
                  <a:gd name="connsiteX3" fmla="*/ 75148 w 82662"/>
                  <a:gd name="connsiteY3" fmla="*/ 93932 h 97689"/>
                  <a:gd name="connsiteX4" fmla="*/ 82662 w 82662"/>
                  <a:gd name="connsiteY4" fmla="*/ 0 h 97689"/>
                  <a:gd name="connsiteX5" fmla="*/ 7515 w 82662"/>
                  <a:gd name="connsiteY5" fmla="*/ 52602 h 9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2" h="97689">
                    <a:moveTo>
                      <a:pt x="7515" y="52602"/>
                    </a:moveTo>
                    <a:lnTo>
                      <a:pt x="0" y="97689"/>
                    </a:lnTo>
                    <a:lnTo>
                      <a:pt x="0" y="97689"/>
                    </a:lnTo>
                    <a:lnTo>
                      <a:pt x="75148" y="93932"/>
                    </a:lnTo>
                    <a:lnTo>
                      <a:pt x="82662" y="0"/>
                    </a:lnTo>
                    <a:lnTo>
                      <a:pt x="7515" y="52602"/>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8" name="Freeform 107"/>
              <p:cNvSpPr/>
              <p:nvPr/>
            </p:nvSpPr>
            <p:spPr>
              <a:xfrm>
                <a:off x="6977414" y="1754656"/>
                <a:ext cx="45088" cy="101447"/>
              </a:xfrm>
              <a:custGeom>
                <a:avLst/>
                <a:gdLst>
                  <a:gd name="connsiteX0" fmla="*/ 3757 w 45088"/>
                  <a:gd name="connsiteY0" fmla="*/ 0 h 101447"/>
                  <a:gd name="connsiteX1" fmla="*/ 0 w 45088"/>
                  <a:gd name="connsiteY1" fmla="*/ 45088 h 101447"/>
                  <a:gd name="connsiteX2" fmla="*/ 45088 w 45088"/>
                  <a:gd name="connsiteY2" fmla="*/ 101447 h 101447"/>
                  <a:gd name="connsiteX3" fmla="*/ 3757 w 45088"/>
                  <a:gd name="connsiteY3" fmla="*/ 0 h 101447"/>
                </a:gdLst>
                <a:ahLst/>
                <a:cxnLst>
                  <a:cxn ang="0">
                    <a:pos x="connsiteX0" y="connsiteY0"/>
                  </a:cxn>
                  <a:cxn ang="0">
                    <a:pos x="connsiteX1" y="connsiteY1"/>
                  </a:cxn>
                  <a:cxn ang="0">
                    <a:pos x="connsiteX2" y="connsiteY2"/>
                  </a:cxn>
                  <a:cxn ang="0">
                    <a:pos x="connsiteX3" y="connsiteY3"/>
                  </a:cxn>
                </a:cxnLst>
                <a:rect l="l" t="t" r="r" b="b"/>
                <a:pathLst>
                  <a:path w="45088" h="101447">
                    <a:moveTo>
                      <a:pt x="3757" y="0"/>
                    </a:moveTo>
                    <a:lnTo>
                      <a:pt x="0" y="45088"/>
                    </a:lnTo>
                    <a:lnTo>
                      <a:pt x="45088" y="101447"/>
                    </a:lnTo>
                    <a:lnTo>
                      <a:pt x="3757"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09" name="Freeform 108"/>
              <p:cNvSpPr/>
              <p:nvPr/>
            </p:nvSpPr>
            <p:spPr>
              <a:xfrm>
                <a:off x="7161524" y="1224878"/>
                <a:ext cx="180353" cy="368214"/>
              </a:xfrm>
              <a:custGeom>
                <a:avLst/>
                <a:gdLst>
                  <a:gd name="connsiteX0" fmla="*/ 0 w 180353"/>
                  <a:gd name="connsiteY0" fmla="*/ 263010 h 368214"/>
                  <a:gd name="connsiteX1" fmla="*/ 0 w 180353"/>
                  <a:gd name="connsiteY1" fmla="*/ 368214 h 368214"/>
                  <a:gd name="connsiteX2" fmla="*/ 180353 w 180353"/>
                  <a:gd name="connsiteY2" fmla="*/ 278039 h 368214"/>
                  <a:gd name="connsiteX3" fmla="*/ 172839 w 180353"/>
                  <a:gd name="connsiteY3" fmla="*/ 41330 h 368214"/>
                  <a:gd name="connsiteX4" fmla="*/ 78905 w 180353"/>
                  <a:gd name="connsiteY4" fmla="*/ 0 h 368214"/>
                  <a:gd name="connsiteX5" fmla="*/ 97691 w 180353"/>
                  <a:gd name="connsiteY5" fmla="*/ 202894 h 368214"/>
                  <a:gd name="connsiteX6" fmla="*/ 0 w 180353"/>
                  <a:gd name="connsiteY6" fmla="*/ 263010 h 3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53" h="368214">
                    <a:moveTo>
                      <a:pt x="0" y="263010"/>
                    </a:moveTo>
                    <a:lnTo>
                      <a:pt x="0" y="368214"/>
                    </a:lnTo>
                    <a:lnTo>
                      <a:pt x="180353" y="278039"/>
                    </a:lnTo>
                    <a:lnTo>
                      <a:pt x="172839" y="41330"/>
                    </a:lnTo>
                    <a:lnTo>
                      <a:pt x="78905" y="0"/>
                    </a:lnTo>
                    <a:lnTo>
                      <a:pt x="97691" y="202894"/>
                    </a:lnTo>
                    <a:lnTo>
                      <a:pt x="0" y="26301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0" name="Freeform 109"/>
              <p:cNvSpPr/>
              <p:nvPr/>
            </p:nvSpPr>
            <p:spPr>
              <a:xfrm>
                <a:off x="7007472" y="1950035"/>
                <a:ext cx="90177" cy="139020"/>
              </a:xfrm>
              <a:custGeom>
                <a:avLst/>
                <a:gdLst>
                  <a:gd name="connsiteX0" fmla="*/ 0 w 90177"/>
                  <a:gd name="connsiteY0" fmla="*/ 0 h 139020"/>
                  <a:gd name="connsiteX1" fmla="*/ 0 w 90177"/>
                  <a:gd name="connsiteY1" fmla="*/ 139020 h 139020"/>
                  <a:gd name="connsiteX2" fmla="*/ 90177 w 90177"/>
                  <a:gd name="connsiteY2" fmla="*/ 105205 h 139020"/>
                  <a:gd name="connsiteX3" fmla="*/ 0 w 90177"/>
                  <a:gd name="connsiteY3" fmla="*/ 0 h 139020"/>
                </a:gdLst>
                <a:ahLst/>
                <a:cxnLst>
                  <a:cxn ang="0">
                    <a:pos x="connsiteX0" y="connsiteY0"/>
                  </a:cxn>
                  <a:cxn ang="0">
                    <a:pos x="connsiteX1" y="connsiteY1"/>
                  </a:cxn>
                  <a:cxn ang="0">
                    <a:pos x="connsiteX2" y="connsiteY2"/>
                  </a:cxn>
                  <a:cxn ang="0">
                    <a:pos x="connsiteX3" y="connsiteY3"/>
                  </a:cxn>
                </a:cxnLst>
                <a:rect l="l" t="t" r="r" b="b"/>
                <a:pathLst>
                  <a:path w="90177" h="139020">
                    <a:moveTo>
                      <a:pt x="0" y="0"/>
                    </a:moveTo>
                    <a:lnTo>
                      <a:pt x="0" y="139020"/>
                    </a:lnTo>
                    <a:lnTo>
                      <a:pt x="90177" y="105205"/>
                    </a:lnTo>
                    <a:lnTo>
                      <a:pt x="0"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1" name="Freeform 110"/>
              <p:cNvSpPr/>
              <p:nvPr/>
            </p:nvSpPr>
            <p:spPr>
              <a:xfrm>
                <a:off x="7086377" y="2089055"/>
                <a:ext cx="116478" cy="169078"/>
              </a:xfrm>
              <a:custGeom>
                <a:avLst/>
                <a:gdLst>
                  <a:gd name="connsiteX0" fmla="*/ 48846 w 116478"/>
                  <a:gd name="connsiteY0" fmla="*/ 0 h 169078"/>
                  <a:gd name="connsiteX1" fmla="*/ 0 w 116478"/>
                  <a:gd name="connsiteY1" fmla="*/ 108962 h 169078"/>
                  <a:gd name="connsiteX2" fmla="*/ 7515 w 116478"/>
                  <a:gd name="connsiteY2" fmla="*/ 154049 h 169078"/>
                  <a:gd name="connsiteX3" fmla="*/ 86419 w 116478"/>
                  <a:gd name="connsiteY3" fmla="*/ 169078 h 169078"/>
                  <a:gd name="connsiteX4" fmla="*/ 116478 w 116478"/>
                  <a:gd name="connsiteY4" fmla="*/ 63874 h 169078"/>
                  <a:gd name="connsiteX5" fmla="*/ 48846 w 116478"/>
                  <a:gd name="connsiteY5" fmla="*/ 0 h 16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78" h="169078">
                    <a:moveTo>
                      <a:pt x="48846" y="0"/>
                    </a:moveTo>
                    <a:lnTo>
                      <a:pt x="0" y="108962"/>
                    </a:lnTo>
                    <a:lnTo>
                      <a:pt x="7515" y="154049"/>
                    </a:lnTo>
                    <a:lnTo>
                      <a:pt x="86419" y="169078"/>
                    </a:lnTo>
                    <a:lnTo>
                      <a:pt x="116478" y="63874"/>
                    </a:lnTo>
                    <a:lnTo>
                      <a:pt x="48846"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2" name="Freeform 111"/>
              <p:cNvSpPr/>
              <p:nvPr/>
            </p:nvSpPr>
            <p:spPr>
              <a:xfrm>
                <a:off x="7345635" y="2438483"/>
                <a:ext cx="439610" cy="304341"/>
              </a:xfrm>
              <a:custGeom>
                <a:avLst/>
                <a:gdLst>
                  <a:gd name="connsiteX0" fmla="*/ 0 w 439610"/>
                  <a:gd name="connsiteY0" fmla="*/ 0 h 304341"/>
                  <a:gd name="connsiteX1" fmla="*/ 120235 w 439610"/>
                  <a:gd name="connsiteY1" fmla="*/ 169079 h 304341"/>
                  <a:gd name="connsiteX2" fmla="*/ 244228 w 439610"/>
                  <a:gd name="connsiteY2" fmla="*/ 206652 h 304341"/>
                  <a:gd name="connsiteX3" fmla="*/ 311860 w 439610"/>
                  <a:gd name="connsiteY3" fmla="*/ 176593 h 304341"/>
                  <a:gd name="connsiteX4" fmla="*/ 439610 w 439610"/>
                  <a:gd name="connsiteY4" fmla="*/ 304341 h 304341"/>
                  <a:gd name="connsiteX5" fmla="*/ 338162 w 439610"/>
                  <a:gd name="connsiteY5" fmla="*/ 93933 h 304341"/>
                  <a:gd name="connsiteX6" fmla="*/ 146537 w 439610"/>
                  <a:gd name="connsiteY6" fmla="*/ 7515 h 304341"/>
                  <a:gd name="connsiteX7" fmla="*/ 90176 w 439610"/>
                  <a:gd name="connsiteY7" fmla="*/ 37573 h 304341"/>
                  <a:gd name="connsiteX8" fmla="*/ 0 w 439610"/>
                  <a:gd name="connsiteY8" fmla="*/ 0 h 3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610" h="304341">
                    <a:moveTo>
                      <a:pt x="0" y="0"/>
                    </a:moveTo>
                    <a:lnTo>
                      <a:pt x="120235" y="169079"/>
                    </a:lnTo>
                    <a:lnTo>
                      <a:pt x="244228" y="206652"/>
                    </a:lnTo>
                    <a:lnTo>
                      <a:pt x="311860" y="176593"/>
                    </a:lnTo>
                    <a:lnTo>
                      <a:pt x="439610" y="304341"/>
                    </a:lnTo>
                    <a:lnTo>
                      <a:pt x="338162" y="93933"/>
                    </a:lnTo>
                    <a:lnTo>
                      <a:pt x="146537" y="7515"/>
                    </a:lnTo>
                    <a:lnTo>
                      <a:pt x="90176" y="37573"/>
                    </a:lnTo>
                    <a:lnTo>
                      <a:pt x="0"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3" name="Freeform 112"/>
              <p:cNvSpPr/>
              <p:nvPr/>
            </p:nvSpPr>
            <p:spPr>
              <a:xfrm>
                <a:off x="6458898" y="2306978"/>
                <a:ext cx="263015" cy="278040"/>
              </a:xfrm>
              <a:custGeom>
                <a:avLst/>
                <a:gdLst>
                  <a:gd name="connsiteX0" fmla="*/ 0 w 263015"/>
                  <a:gd name="connsiteY0" fmla="*/ 0 h 278040"/>
                  <a:gd name="connsiteX1" fmla="*/ 199140 w 263015"/>
                  <a:gd name="connsiteY1" fmla="*/ 278040 h 278040"/>
                  <a:gd name="connsiteX2" fmla="*/ 263015 w 263015"/>
                  <a:gd name="connsiteY2" fmla="*/ 240467 h 278040"/>
                  <a:gd name="connsiteX3" fmla="*/ 161567 w 263015"/>
                  <a:gd name="connsiteY3" fmla="*/ 105204 h 278040"/>
                  <a:gd name="connsiteX4" fmla="*/ 0 w 263015"/>
                  <a:gd name="connsiteY4" fmla="*/ 0 h 27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15" h="278040">
                    <a:moveTo>
                      <a:pt x="0" y="0"/>
                    </a:moveTo>
                    <a:lnTo>
                      <a:pt x="199140" y="278040"/>
                    </a:lnTo>
                    <a:lnTo>
                      <a:pt x="263015" y="240467"/>
                    </a:lnTo>
                    <a:lnTo>
                      <a:pt x="161567" y="105204"/>
                    </a:lnTo>
                    <a:lnTo>
                      <a:pt x="0"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4" name="Freeform 113"/>
              <p:cNvSpPr/>
              <p:nvPr/>
            </p:nvSpPr>
            <p:spPr>
              <a:xfrm>
                <a:off x="6049346" y="2156686"/>
                <a:ext cx="90177" cy="135263"/>
              </a:xfrm>
              <a:custGeom>
                <a:avLst/>
                <a:gdLst>
                  <a:gd name="connsiteX0" fmla="*/ 30059 w 90177"/>
                  <a:gd name="connsiteY0" fmla="*/ 0 h 135263"/>
                  <a:gd name="connsiteX1" fmla="*/ 0 w 90177"/>
                  <a:gd name="connsiteY1" fmla="*/ 90176 h 135263"/>
                  <a:gd name="connsiteX2" fmla="*/ 33816 w 90177"/>
                  <a:gd name="connsiteY2" fmla="*/ 135263 h 135263"/>
                  <a:gd name="connsiteX3" fmla="*/ 90177 w 90177"/>
                  <a:gd name="connsiteY3" fmla="*/ 90176 h 135263"/>
                  <a:gd name="connsiteX4" fmla="*/ 78905 w 90177"/>
                  <a:gd name="connsiteY4" fmla="*/ 56360 h 135263"/>
                  <a:gd name="connsiteX5" fmla="*/ 67633 w 90177"/>
                  <a:gd name="connsiteY5" fmla="*/ 52603 h 135263"/>
                  <a:gd name="connsiteX6" fmla="*/ 30059 w 90177"/>
                  <a:gd name="connsiteY6" fmla="*/ 0 h 13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7" h="135263">
                    <a:moveTo>
                      <a:pt x="30059" y="0"/>
                    </a:moveTo>
                    <a:lnTo>
                      <a:pt x="0" y="90176"/>
                    </a:lnTo>
                    <a:lnTo>
                      <a:pt x="33816" y="135263"/>
                    </a:lnTo>
                    <a:lnTo>
                      <a:pt x="90177" y="90176"/>
                    </a:lnTo>
                    <a:cubicBezTo>
                      <a:pt x="86420" y="78904"/>
                      <a:pt x="85018" y="66548"/>
                      <a:pt x="78905" y="56360"/>
                    </a:cubicBezTo>
                    <a:cubicBezTo>
                      <a:pt x="76867" y="52964"/>
                      <a:pt x="71072" y="54568"/>
                      <a:pt x="67633" y="52603"/>
                    </a:cubicBezTo>
                    <a:cubicBezTo>
                      <a:pt x="58034" y="47118"/>
                      <a:pt x="55094" y="43822"/>
                      <a:pt x="30059" y="0"/>
                    </a:cubicBez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5" name="Freeform 114"/>
              <p:cNvSpPr/>
              <p:nvPr/>
            </p:nvSpPr>
            <p:spPr>
              <a:xfrm>
                <a:off x="6782031" y="2243104"/>
                <a:ext cx="229199" cy="255496"/>
              </a:xfrm>
              <a:custGeom>
                <a:avLst/>
                <a:gdLst>
                  <a:gd name="connsiteX0" fmla="*/ 0 w 229199"/>
                  <a:gd name="connsiteY0" fmla="*/ 105204 h 255496"/>
                  <a:gd name="connsiteX1" fmla="*/ 3757 w 229199"/>
                  <a:gd name="connsiteY1" fmla="*/ 255496 h 255496"/>
                  <a:gd name="connsiteX2" fmla="*/ 139022 w 229199"/>
                  <a:gd name="connsiteY2" fmla="*/ 251739 h 255496"/>
                  <a:gd name="connsiteX3" fmla="*/ 229199 w 229199"/>
                  <a:gd name="connsiteY3" fmla="*/ 123991 h 255496"/>
                  <a:gd name="connsiteX4" fmla="*/ 195383 w 229199"/>
                  <a:gd name="connsiteY4" fmla="*/ 0 h 255496"/>
                  <a:gd name="connsiteX5" fmla="*/ 0 w 229199"/>
                  <a:gd name="connsiteY5" fmla="*/ 105204 h 25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99" h="255496">
                    <a:moveTo>
                      <a:pt x="0" y="105204"/>
                    </a:moveTo>
                    <a:cubicBezTo>
                      <a:pt x="1252" y="155301"/>
                      <a:pt x="2505" y="205399"/>
                      <a:pt x="3757" y="255496"/>
                    </a:cubicBezTo>
                    <a:lnTo>
                      <a:pt x="139022" y="251739"/>
                    </a:lnTo>
                    <a:lnTo>
                      <a:pt x="229199" y="123991"/>
                    </a:lnTo>
                    <a:lnTo>
                      <a:pt x="195383" y="0"/>
                    </a:lnTo>
                    <a:lnTo>
                      <a:pt x="0" y="105204"/>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6" name="Freeform 115"/>
              <p:cNvSpPr/>
              <p:nvPr/>
            </p:nvSpPr>
            <p:spPr>
              <a:xfrm>
                <a:off x="6714398" y="2573746"/>
                <a:ext cx="311861" cy="101447"/>
              </a:xfrm>
              <a:custGeom>
                <a:avLst/>
                <a:gdLst>
                  <a:gd name="connsiteX0" fmla="*/ 0 w 311861"/>
                  <a:gd name="connsiteY0" fmla="*/ 33816 h 101447"/>
                  <a:gd name="connsiteX1" fmla="*/ 157810 w 311861"/>
                  <a:gd name="connsiteY1" fmla="*/ 0 h 101447"/>
                  <a:gd name="connsiteX2" fmla="*/ 311861 w 311861"/>
                  <a:gd name="connsiteY2" fmla="*/ 101447 h 101447"/>
                  <a:gd name="connsiteX3" fmla="*/ 0 w 311861"/>
                  <a:gd name="connsiteY3" fmla="*/ 33816 h 101447"/>
                </a:gdLst>
                <a:ahLst/>
                <a:cxnLst>
                  <a:cxn ang="0">
                    <a:pos x="connsiteX0" y="connsiteY0"/>
                  </a:cxn>
                  <a:cxn ang="0">
                    <a:pos x="connsiteX1" y="connsiteY1"/>
                  </a:cxn>
                  <a:cxn ang="0">
                    <a:pos x="connsiteX2" y="connsiteY2"/>
                  </a:cxn>
                  <a:cxn ang="0">
                    <a:pos x="connsiteX3" y="connsiteY3"/>
                  </a:cxn>
                </a:cxnLst>
                <a:rect l="l" t="t" r="r" b="b"/>
                <a:pathLst>
                  <a:path w="311861" h="101447">
                    <a:moveTo>
                      <a:pt x="0" y="33816"/>
                    </a:moveTo>
                    <a:lnTo>
                      <a:pt x="157810" y="0"/>
                    </a:lnTo>
                    <a:lnTo>
                      <a:pt x="311861" y="101447"/>
                    </a:lnTo>
                    <a:lnTo>
                      <a:pt x="0" y="33816"/>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7" name="Freeform 116"/>
              <p:cNvSpPr/>
              <p:nvPr/>
            </p:nvSpPr>
            <p:spPr>
              <a:xfrm>
                <a:off x="6815847" y="2701494"/>
                <a:ext cx="935582" cy="721400"/>
              </a:xfrm>
              <a:custGeom>
                <a:avLst/>
                <a:gdLst>
                  <a:gd name="connsiteX0" fmla="*/ 0 w 935582"/>
                  <a:gd name="connsiteY0" fmla="*/ 296826 h 721400"/>
                  <a:gd name="connsiteX1" fmla="*/ 0 w 935582"/>
                  <a:gd name="connsiteY1" fmla="*/ 661284 h 721400"/>
                  <a:gd name="connsiteX2" fmla="*/ 360706 w 935582"/>
                  <a:gd name="connsiteY2" fmla="*/ 548565 h 721400"/>
                  <a:gd name="connsiteX3" fmla="*/ 495971 w 935582"/>
                  <a:gd name="connsiteY3" fmla="*/ 623711 h 721400"/>
                  <a:gd name="connsiteX4" fmla="*/ 514758 w 935582"/>
                  <a:gd name="connsiteY4" fmla="*/ 721400 h 721400"/>
                  <a:gd name="connsiteX5" fmla="*/ 725170 w 935582"/>
                  <a:gd name="connsiteY5" fmla="*/ 713886 h 721400"/>
                  <a:gd name="connsiteX6" fmla="*/ 935582 w 935582"/>
                  <a:gd name="connsiteY6" fmla="*/ 473419 h 721400"/>
                  <a:gd name="connsiteX7" fmla="*/ 935582 w 935582"/>
                  <a:gd name="connsiteY7" fmla="*/ 360700 h 721400"/>
                  <a:gd name="connsiteX8" fmla="*/ 792803 w 935582"/>
                  <a:gd name="connsiteY8" fmla="*/ 206651 h 721400"/>
                  <a:gd name="connsiteX9" fmla="*/ 743957 w 935582"/>
                  <a:gd name="connsiteY9" fmla="*/ 0 h 721400"/>
                  <a:gd name="connsiteX10" fmla="*/ 683839 w 935582"/>
                  <a:gd name="connsiteY10" fmla="*/ 161564 h 721400"/>
                  <a:gd name="connsiteX11" fmla="*/ 563604 w 935582"/>
                  <a:gd name="connsiteY11" fmla="*/ 108962 h 721400"/>
                  <a:gd name="connsiteX12" fmla="*/ 578633 w 935582"/>
                  <a:gd name="connsiteY12" fmla="*/ 30058 h 721400"/>
                  <a:gd name="connsiteX13" fmla="*/ 499729 w 935582"/>
                  <a:gd name="connsiteY13" fmla="*/ 3757 h 721400"/>
                  <a:gd name="connsiteX14" fmla="*/ 432096 w 935582"/>
                  <a:gd name="connsiteY14" fmla="*/ 116476 h 721400"/>
                  <a:gd name="connsiteX15" fmla="*/ 353192 w 935582"/>
                  <a:gd name="connsiteY15" fmla="*/ 71389 h 721400"/>
                  <a:gd name="connsiteX16" fmla="*/ 206655 w 935582"/>
                  <a:gd name="connsiteY16" fmla="*/ 240467 h 721400"/>
                  <a:gd name="connsiteX17" fmla="*/ 0 w 935582"/>
                  <a:gd name="connsiteY17" fmla="*/ 296826 h 7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5582" h="721400">
                    <a:moveTo>
                      <a:pt x="0" y="296826"/>
                    </a:moveTo>
                    <a:lnTo>
                      <a:pt x="0" y="661284"/>
                    </a:lnTo>
                    <a:lnTo>
                      <a:pt x="360706" y="548565"/>
                    </a:lnTo>
                    <a:lnTo>
                      <a:pt x="495971" y="623711"/>
                    </a:lnTo>
                    <a:lnTo>
                      <a:pt x="514758" y="721400"/>
                    </a:lnTo>
                    <a:lnTo>
                      <a:pt x="725170" y="713886"/>
                    </a:lnTo>
                    <a:lnTo>
                      <a:pt x="935582" y="473419"/>
                    </a:lnTo>
                    <a:lnTo>
                      <a:pt x="935582" y="360700"/>
                    </a:lnTo>
                    <a:lnTo>
                      <a:pt x="792803" y="206651"/>
                    </a:lnTo>
                    <a:lnTo>
                      <a:pt x="743957" y="0"/>
                    </a:lnTo>
                    <a:lnTo>
                      <a:pt x="683839" y="161564"/>
                    </a:lnTo>
                    <a:lnTo>
                      <a:pt x="563604" y="108962"/>
                    </a:lnTo>
                    <a:lnTo>
                      <a:pt x="578633" y="30058"/>
                    </a:lnTo>
                    <a:lnTo>
                      <a:pt x="499729" y="3757"/>
                    </a:lnTo>
                    <a:lnTo>
                      <a:pt x="432096" y="116476"/>
                    </a:lnTo>
                    <a:lnTo>
                      <a:pt x="353192" y="71389"/>
                    </a:lnTo>
                    <a:lnTo>
                      <a:pt x="206655" y="240467"/>
                    </a:lnTo>
                    <a:lnTo>
                      <a:pt x="0" y="296826"/>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8" name="Freeform 117"/>
              <p:cNvSpPr/>
              <p:nvPr/>
            </p:nvSpPr>
            <p:spPr>
              <a:xfrm>
                <a:off x="7041289" y="2359580"/>
                <a:ext cx="139022" cy="195380"/>
              </a:xfrm>
              <a:custGeom>
                <a:avLst/>
                <a:gdLst>
                  <a:gd name="connsiteX0" fmla="*/ 3757 w 139022"/>
                  <a:gd name="connsiteY0" fmla="*/ 7515 h 195380"/>
                  <a:gd name="connsiteX1" fmla="*/ 0 w 139022"/>
                  <a:gd name="connsiteY1" fmla="*/ 169079 h 195380"/>
                  <a:gd name="connsiteX2" fmla="*/ 41331 w 139022"/>
                  <a:gd name="connsiteY2" fmla="*/ 195380 h 195380"/>
                  <a:gd name="connsiteX3" fmla="*/ 127750 w 139022"/>
                  <a:gd name="connsiteY3" fmla="*/ 195380 h 195380"/>
                  <a:gd name="connsiteX4" fmla="*/ 41331 w 139022"/>
                  <a:gd name="connsiteY4" fmla="*/ 97690 h 195380"/>
                  <a:gd name="connsiteX5" fmla="*/ 127750 w 139022"/>
                  <a:gd name="connsiteY5" fmla="*/ 90175 h 195380"/>
                  <a:gd name="connsiteX6" fmla="*/ 45088 w 139022"/>
                  <a:gd name="connsiteY6" fmla="*/ 37573 h 195380"/>
                  <a:gd name="connsiteX7" fmla="*/ 139022 w 139022"/>
                  <a:gd name="connsiteY7" fmla="*/ 0 h 195380"/>
                  <a:gd name="connsiteX8" fmla="*/ 3757 w 139022"/>
                  <a:gd name="connsiteY8" fmla="*/ 7515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22" h="195380">
                    <a:moveTo>
                      <a:pt x="3757" y="7515"/>
                    </a:moveTo>
                    <a:cubicBezTo>
                      <a:pt x="2505" y="61370"/>
                      <a:pt x="1252" y="115224"/>
                      <a:pt x="0" y="169079"/>
                    </a:cubicBezTo>
                    <a:lnTo>
                      <a:pt x="41331" y="195380"/>
                    </a:lnTo>
                    <a:lnTo>
                      <a:pt x="127750" y="195380"/>
                    </a:lnTo>
                    <a:lnTo>
                      <a:pt x="41331" y="97690"/>
                    </a:lnTo>
                    <a:lnTo>
                      <a:pt x="127750" y="90175"/>
                    </a:lnTo>
                    <a:lnTo>
                      <a:pt x="45088" y="37573"/>
                    </a:lnTo>
                    <a:lnTo>
                      <a:pt x="139022" y="0"/>
                    </a:lnTo>
                    <a:lnTo>
                      <a:pt x="3757" y="7515"/>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19" name="Freeform 118"/>
              <p:cNvSpPr/>
              <p:nvPr/>
            </p:nvSpPr>
            <p:spPr>
              <a:xfrm>
                <a:off x="7356907" y="3475497"/>
                <a:ext cx="120235" cy="112718"/>
              </a:xfrm>
              <a:custGeom>
                <a:avLst/>
                <a:gdLst>
                  <a:gd name="connsiteX0" fmla="*/ 0 w 120235"/>
                  <a:gd name="connsiteY0" fmla="*/ 15029 h 112718"/>
                  <a:gd name="connsiteX1" fmla="*/ 30059 w 120235"/>
                  <a:gd name="connsiteY1" fmla="*/ 112718 h 112718"/>
                  <a:gd name="connsiteX2" fmla="*/ 120235 w 120235"/>
                  <a:gd name="connsiteY2" fmla="*/ 0 h 112718"/>
                  <a:gd name="connsiteX3" fmla="*/ 0 w 120235"/>
                  <a:gd name="connsiteY3" fmla="*/ 15029 h 112718"/>
                </a:gdLst>
                <a:ahLst/>
                <a:cxnLst>
                  <a:cxn ang="0">
                    <a:pos x="connsiteX0" y="connsiteY0"/>
                  </a:cxn>
                  <a:cxn ang="0">
                    <a:pos x="connsiteX1" y="connsiteY1"/>
                  </a:cxn>
                  <a:cxn ang="0">
                    <a:pos x="connsiteX2" y="connsiteY2"/>
                  </a:cxn>
                  <a:cxn ang="0">
                    <a:pos x="connsiteX3" y="connsiteY3"/>
                  </a:cxn>
                </a:cxnLst>
                <a:rect l="l" t="t" r="r" b="b"/>
                <a:pathLst>
                  <a:path w="120235" h="112718">
                    <a:moveTo>
                      <a:pt x="0" y="15029"/>
                    </a:moveTo>
                    <a:lnTo>
                      <a:pt x="30059" y="112718"/>
                    </a:lnTo>
                    <a:lnTo>
                      <a:pt x="120235" y="0"/>
                    </a:lnTo>
                    <a:lnTo>
                      <a:pt x="0" y="15029"/>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20" name="Freeform 119"/>
              <p:cNvSpPr/>
              <p:nvPr/>
            </p:nvSpPr>
            <p:spPr>
              <a:xfrm>
                <a:off x="7743915" y="3471739"/>
                <a:ext cx="281801" cy="180350"/>
              </a:xfrm>
              <a:custGeom>
                <a:avLst/>
                <a:gdLst>
                  <a:gd name="connsiteX0" fmla="*/ 0 w 281801"/>
                  <a:gd name="connsiteY0" fmla="*/ 101447 h 180350"/>
                  <a:gd name="connsiteX1" fmla="*/ 112720 w 281801"/>
                  <a:gd name="connsiteY1" fmla="*/ 180350 h 180350"/>
                  <a:gd name="connsiteX2" fmla="*/ 281801 w 281801"/>
                  <a:gd name="connsiteY2" fmla="*/ 75146 h 180350"/>
                  <a:gd name="connsiteX3" fmla="*/ 232956 w 281801"/>
                  <a:gd name="connsiteY3" fmla="*/ 0 h 180350"/>
                  <a:gd name="connsiteX4" fmla="*/ 0 w 281801"/>
                  <a:gd name="connsiteY4" fmla="*/ 101447 h 18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01" h="180350">
                    <a:moveTo>
                      <a:pt x="0" y="101447"/>
                    </a:moveTo>
                    <a:lnTo>
                      <a:pt x="112720" y="180350"/>
                    </a:lnTo>
                    <a:lnTo>
                      <a:pt x="281801" y="75146"/>
                    </a:lnTo>
                    <a:lnTo>
                      <a:pt x="232956" y="0"/>
                    </a:lnTo>
                    <a:lnTo>
                      <a:pt x="0" y="101447"/>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sp>
            <p:nvSpPr>
              <p:cNvPr id="121" name="Freeform 120"/>
              <p:cNvSpPr/>
              <p:nvPr/>
            </p:nvSpPr>
            <p:spPr>
              <a:xfrm>
                <a:off x="8048261" y="3325205"/>
                <a:ext cx="123992" cy="180350"/>
              </a:xfrm>
              <a:custGeom>
                <a:avLst/>
                <a:gdLst>
                  <a:gd name="connsiteX0" fmla="*/ 56360 w 123992"/>
                  <a:gd name="connsiteY0" fmla="*/ 0 h 180350"/>
                  <a:gd name="connsiteX1" fmla="*/ 0 w 123992"/>
                  <a:gd name="connsiteY1" fmla="*/ 108961 h 180350"/>
                  <a:gd name="connsiteX2" fmla="*/ 18786 w 123992"/>
                  <a:gd name="connsiteY2" fmla="*/ 180350 h 180350"/>
                  <a:gd name="connsiteX3" fmla="*/ 123992 w 123992"/>
                  <a:gd name="connsiteY3" fmla="*/ 93932 h 180350"/>
                  <a:gd name="connsiteX4" fmla="*/ 56360 w 123992"/>
                  <a:gd name="connsiteY4" fmla="*/ 0 h 18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92" h="180350">
                    <a:moveTo>
                      <a:pt x="56360" y="0"/>
                    </a:moveTo>
                    <a:lnTo>
                      <a:pt x="0" y="108961"/>
                    </a:lnTo>
                    <a:lnTo>
                      <a:pt x="18786" y="180350"/>
                    </a:lnTo>
                    <a:lnTo>
                      <a:pt x="123992" y="93932"/>
                    </a:lnTo>
                    <a:lnTo>
                      <a:pt x="56360" y="0"/>
                    </a:lnTo>
                    <a:close/>
                  </a:path>
                </a:pathLst>
              </a:custGeom>
              <a:solidFill>
                <a:srgbClr val="FFFFFF"/>
              </a:solidFill>
              <a:ln w="38100" cmpd="sng">
                <a:solidFill>
                  <a:srgbClr val="FF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38349"/>
                <a:endParaRPr lang="en-US" sz="1000">
                  <a:solidFill>
                    <a:prstClr val="white"/>
                  </a:solidFill>
                  <a:latin typeface="Calibri"/>
                </a:endParaRPr>
              </a:p>
            </p:txBody>
          </p:sp>
        </p:grpSp>
        <p:sp>
          <p:nvSpPr>
            <p:cNvPr id="15" name="Rectangle 2"/>
            <p:cNvSpPr>
              <a:spLocks/>
            </p:cNvSpPr>
            <p:nvPr/>
          </p:nvSpPr>
          <p:spPr bwMode="auto">
            <a:xfrm>
              <a:off x="3946070" y="2024337"/>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6" name="Rectangle 3"/>
            <p:cNvSpPr>
              <a:spLocks/>
            </p:cNvSpPr>
            <p:nvPr/>
          </p:nvSpPr>
          <p:spPr bwMode="auto">
            <a:xfrm>
              <a:off x="6678297" y="3110848"/>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7" name="Rectangle 4"/>
            <p:cNvSpPr>
              <a:spLocks/>
            </p:cNvSpPr>
            <p:nvPr/>
          </p:nvSpPr>
          <p:spPr bwMode="auto">
            <a:xfrm>
              <a:off x="7413897" y="2390259"/>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8" name="Rectangle 5"/>
            <p:cNvSpPr>
              <a:spLocks/>
            </p:cNvSpPr>
            <p:nvPr/>
          </p:nvSpPr>
          <p:spPr bwMode="auto">
            <a:xfrm>
              <a:off x="2324748" y="2328335"/>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9" name="Rectangle 6"/>
            <p:cNvSpPr>
              <a:spLocks/>
            </p:cNvSpPr>
            <p:nvPr/>
          </p:nvSpPr>
          <p:spPr bwMode="auto">
            <a:xfrm>
              <a:off x="2865188" y="3651290"/>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20" name="Rectangle 7"/>
            <p:cNvSpPr>
              <a:spLocks/>
            </p:cNvSpPr>
            <p:nvPr/>
          </p:nvSpPr>
          <p:spPr bwMode="auto">
            <a:xfrm>
              <a:off x="1439025" y="2159447"/>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21" name="Rectangle 8"/>
            <p:cNvSpPr>
              <a:spLocks/>
            </p:cNvSpPr>
            <p:nvPr/>
          </p:nvSpPr>
          <p:spPr bwMode="auto">
            <a:xfrm>
              <a:off x="1213842" y="2424038"/>
              <a:ext cx="450367" cy="337776"/>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23" name="Rectangle 10"/>
            <p:cNvSpPr>
              <a:spLocks/>
            </p:cNvSpPr>
            <p:nvPr/>
          </p:nvSpPr>
          <p:spPr bwMode="auto">
            <a:xfrm>
              <a:off x="880756" y="3148550"/>
              <a:ext cx="712145" cy="119569"/>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r" defTabSz="338349"/>
              <a:r>
                <a:rPr lang="en-US" sz="700" dirty="0">
                  <a:solidFill>
                    <a:prstClr val="white">
                      <a:lumMod val="50000"/>
                    </a:prstClr>
                  </a:solidFill>
                  <a:latin typeface="Helvetica Neue"/>
                  <a:ea typeface="ＭＳ Ｐゴシック" charset="0"/>
                  <a:cs typeface="Helvetica Neue"/>
                  <a:sym typeface="Calibri" charset="0"/>
                </a:rPr>
                <a:t>Dallas(2)</a:t>
              </a:r>
            </a:p>
          </p:txBody>
        </p:sp>
        <p:sp>
          <p:nvSpPr>
            <p:cNvPr id="24" name="Line 11"/>
            <p:cNvSpPr>
              <a:spLocks noChangeShapeType="1"/>
            </p:cNvSpPr>
            <p:nvPr/>
          </p:nvSpPr>
          <p:spPr bwMode="auto">
            <a:xfrm flipH="1">
              <a:off x="1598531" y="2679770"/>
              <a:ext cx="329331" cy="488489"/>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25" name="Line 12"/>
            <p:cNvSpPr>
              <a:spLocks noChangeShapeType="1"/>
            </p:cNvSpPr>
            <p:nvPr/>
          </p:nvSpPr>
          <p:spPr bwMode="auto">
            <a:xfrm flipH="1">
              <a:off x="1739270" y="2530548"/>
              <a:ext cx="514169" cy="862949"/>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26" name="Rectangle 13"/>
            <p:cNvSpPr>
              <a:spLocks/>
            </p:cNvSpPr>
            <p:nvPr/>
          </p:nvSpPr>
          <p:spPr bwMode="auto">
            <a:xfrm>
              <a:off x="1137842" y="3366047"/>
              <a:ext cx="607996"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r" defTabSz="338349"/>
              <a:r>
                <a:rPr lang="en-US" sz="700" dirty="0" err="1">
                  <a:solidFill>
                    <a:prstClr val="white">
                      <a:lumMod val="50000"/>
                    </a:prstClr>
                  </a:solidFill>
                  <a:latin typeface="Calibri"/>
                  <a:ea typeface="ＭＳ Ｐゴシック" charset="0"/>
                  <a:cs typeface="Calibri"/>
                  <a:sym typeface="Calibri" charset="0"/>
                </a:rPr>
                <a:t>St.Louis</a:t>
              </a:r>
              <a:endParaRPr lang="en-US" sz="700" dirty="0">
                <a:solidFill>
                  <a:prstClr val="white">
                    <a:lumMod val="50000"/>
                  </a:prstClr>
                </a:solidFill>
                <a:latin typeface="Calibri"/>
                <a:ea typeface="ＭＳ Ｐゴシック" charset="0"/>
                <a:cs typeface="Calibri"/>
                <a:sym typeface="Calibri" charset="0"/>
              </a:endParaRPr>
            </a:p>
          </p:txBody>
        </p:sp>
        <p:sp>
          <p:nvSpPr>
            <p:cNvPr id="27" name="Rectangle 14"/>
            <p:cNvSpPr>
              <a:spLocks/>
            </p:cNvSpPr>
            <p:nvPr/>
          </p:nvSpPr>
          <p:spPr bwMode="auto">
            <a:xfrm>
              <a:off x="1587271" y="3569467"/>
              <a:ext cx="577972" cy="168930"/>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r" defTabSz="338349"/>
              <a:r>
                <a:rPr lang="en-US" sz="700" dirty="0">
                  <a:solidFill>
                    <a:prstClr val="white">
                      <a:lumMod val="50000"/>
                    </a:prstClr>
                  </a:solidFill>
                  <a:latin typeface="Calibri"/>
                  <a:ea typeface="ＭＳ Ｐゴシック" charset="0"/>
                  <a:cs typeface="Calibri"/>
                  <a:sym typeface="Calibri" charset="0"/>
                </a:rPr>
                <a:t>Miami</a:t>
              </a:r>
            </a:p>
          </p:txBody>
        </p:sp>
        <p:sp>
          <p:nvSpPr>
            <p:cNvPr id="28" name="Line 15"/>
            <p:cNvSpPr>
              <a:spLocks noChangeShapeType="1"/>
            </p:cNvSpPr>
            <p:nvPr/>
          </p:nvSpPr>
          <p:spPr bwMode="auto">
            <a:xfrm flipH="1">
              <a:off x="2018874" y="2756491"/>
              <a:ext cx="320887" cy="817198"/>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29" name="Rectangle 16"/>
            <p:cNvSpPr>
              <a:spLocks/>
            </p:cNvSpPr>
            <p:nvPr/>
          </p:nvSpPr>
          <p:spPr bwMode="auto">
            <a:xfrm>
              <a:off x="2768547" y="2922606"/>
              <a:ext cx="881970" cy="166818"/>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Jacksonville</a:t>
              </a:r>
            </a:p>
          </p:txBody>
        </p:sp>
        <p:sp>
          <p:nvSpPr>
            <p:cNvPr id="30" name="Line 17"/>
            <p:cNvSpPr>
              <a:spLocks noChangeShapeType="1"/>
            </p:cNvSpPr>
            <p:nvPr/>
          </p:nvSpPr>
          <p:spPr bwMode="auto">
            <a:xfrm>
              <a:off x="2281588" y="2676251"/>
              <a:ext cx="628637" cy="243540"/>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31" name="Rectangle 18"/>
            <p:cNvSpPr>
              <a:spLocks/>
            </p:cNvSpPr>
            <p:nvPr/>
          </p:nvSpPr>
          <p:spPr bwMode="auto">
            <a:xfrm>
              <a:off x="413501" y="2896563"/>
              <a:ext cx="1238510" cy="168930"/>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Los Angeles (2)</a:t>
              </a:r>
            </a:p>
          </p:txBody>
        </p:sp>
        <p:sp>
          <p:nvSpPr>
            <p:cNvPr id="32" name="Line 19"/>
            <p:cNvSpPr>
              <a:spLocks noChangeShapeType="1"/>
            </p:cNvSpPr>
            <p:nvPr/>
          </p:nvSpPr>
          <p:spPr bwMode="auto">
            <a:xfrm flipH="1">
              <a:off x="1204459" y="2664284"/>
              <a:ext cx="409083" cy="230166"/>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33" name="Rectangle 20"/>
            <p:cNvSpPr>
              <a:spLocks/>
            </p:cNvSpPr>
            <p:nvPr/>
          </p:nvSpPr>
          <p:spPr bwMode="auto">
            <a:xfrm>
              <a:off x="387230" y="1844975"/>
              <a:ext cx="975796" cy="166818"/>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Palo Alto</a:t>
              </a:r>
            </a:p>
          </p:txBody>
        </p:sp>
        <p:sp>
          <p:nvSpPr>
            <p:cNvPr id="34" name="Line 21"/>
            <p:cNvSpPr>
              <a:spLocks noChangeShapeType="1"/>
            </p:cNvSpPr>
            <p:nvPr/>
          </p:nvSpPr>
          <p:spPr bwMode="auto">
            <a:xfrm rot="10800000">
              <a:off x="880757" y="2038540"/>
              <a:ext cx="636144" cy="427252"/>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35" name="Rectangle 22"/>
            <p:cNvSpPr>
              <a:spLocks/>
            </p:cNvSpPr>
            <p:nvPr/>
          </p:nvSpPr>
          <p:spPr bwMode="auto">
            <a:xfrm>
              <a:off x="792339" y="1529511"/>
              <a:ext cx="974858"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Seattle</a:t>
              </a:r>
            </a:p>
          </p:txBody>
        </p:sp>
        <p:sp>
          <p:nvSpPr>
            <p:cNvPr id="36" name="Line 23"/>
            <p:cNvSpPr>
              <a:spLocks noChangeShapeType="1"/>
            </p:cNvSpPr>
            <p:nvPr/>
          </p:nvSpPr>
          <p:spPr bwMode="auto">
            <a:xfrm rot="10800000">
              <a:off x="1152855" y="1681676"/>
              <a:ext cx="377182" cy="707394"/>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37" name="Rectangle 24"/>
            <p:cNvSpPr>
              <a:spLocks/>
            </p:cNvSpPr>
            <p:nvPr/>
          </p:nvSpPr>
          <p:spPr bwMode="auto">
            <a:xfrm>
              <a:off x="3098816" y="2696662"/>
              <a:ext cx="982362" cy="188639"/>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Helvetica Neue"/>
                  <a:ea typeface="ＭＳ Ｐゴシック" charset="0"/>
                  <a:cs typeface="Helvetica Neue"/>
                  <a:sym typeface="Calibri" charset="0"/>
                </a:rPr>
                <a:t>Ashburn(2)</a:t>
              </a:r>
            </a:p>
          </p:txBody>
        </p:sp>
        <p:sp>
          <p:nvSpPr>
            <p:cNvPr id="38" name="Line 25"/>
            <p:cNvSpPr>
              <a:spLocks noChangeShapeType="1"/>
            </p:cNvSpPr>
            <p:nvPr/>
          </p:nvSpPr>
          <p:spPr bwMode="auto">
            <a:xfrm>
              <a:off x="2503018" y="2516471"/>
              <a:ext cx="584540" cy="211162"/>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39" name="Rectangle 26"/>
            <p:cNvSpPr>
              <a:spLocks/>
            </p:cNvSpPr>
            <p:nvPr/>
          </p:nvSpPr>
          <p:spPr bwMode="auto">
            <a:xfrm>
              <a:off x="2206088" y="1685196"/>
              <a:ext cx="974858" cy="166818"/>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Newark</a:t>
              </a:r>
            </a:p>
          </p:txBody>
        </p:sp>
        <p:sp>
          <p:nvSpPr>
            <p:cNvPr id="40" name="Line 27"/>
            <p:cNvSpPr>
              <a:spLocks noChangeShapeType="1"/>
            </p:cNvSpPr>
            <p:nvPr/>
          </p:nvSpPr>
          <p:spPr bwMode="auto">
            <a:xfrm rot="10800000">
              <a:off x="2479561" y="1847087"/>
              <a:ext cx="91012" cy="645452"/>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41" name="Rectangle 28"/>
            <p:cNvSpPr>
              <a:spLocks/>
            </p:cNvSpPr>
            <p:nvPr/>
          </p:nvSpPr>
          <p:spPr bwMode="auto">
            <a:xfrm>
              <a:off x="2638127" y="1543014"/>
              <a:ext cx="1118412" cy="168930"/>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New York (2)</a:t>
              </a:r>
            </a:p>
          </p:txBody>
        </p:sp>
        <p:sp>
          <p:nvSpPr>
            <p:cNvPr id="42" name="Line 29"/>
            <p:cNvSpPr>
              <a:spLocks noChangeShapeType="1"/>
            </p:cNvSpPr>
            <p:nvPr/>
          </p:nvSpPr>
          <p:spPr bwMode="auto">
            <a:xfrm rot="10800000" flipH="1">
              <a:off x="2656892" y="1742209"/>
              <a:ext cx="425973" cy="724287"/>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43" name="Rectangle 30"/>
            <p:cNvSpPr>
              <a:spLocks/>
            </p:cNvSpPr>
            <p:nvPr/>
          </p:nvSpPr>
          <p:spPr bwMode="auto">
            <a:xfrm>
              <a:off x="3224544" y="1734466"/>
              <a:ext cx="975796" cy="166818"/>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ctr" defTabSz="338349"/>
              <a:r>
                <a:rPr lang="en-US" sz="700" dirty="0">
                  <a:solidFill>
                    <a:prstClr val="white">
                      <a:lumMod val="50000"/>
                    </a:prstClr>
                  </a:solidFill>
                  <a:latin typeface="Calibri"/>
                  <a:ea typeface="ＭＳ Ｐゴシック" charset="0"/>
                  <a:cs typeface="Calibri"/>
                  <a:sym typeface="Calibri" charset="0"/>
                </a:rPr>
                <a:t>Dublin</a:t>
              </a:r>
            </a:p>
          </p:txBody>
        </p:sp>
        <p:sp>
          <p:nvSpPr>
            <p:cNvPr id="44" name="Line 31"/>
            <p:cNvSpPr>
              <a:spLocks noChangeShapeType="1"/>
            </p:cNvSpPr>
            <p:nvPr/>
          </p:nvSpPr>
          <p:spPr bwMode="auto">
            <a:xfrm rot="10800000">
              <a:off x="3750911" y="1906916"/>
              <a:ext cx="399701" cy="296331"/>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45" name="Rectangle 32"/>
            <p:cNvSpPr>
              <a:spLocks/>
            </p:cNvSpPr>
            <p:nvPr/>
          </p:nvSpPr>
          <p:spPr bwMode="auto">
            <a:xfrm>
              <a:off x="3570764" y="1348744"/>
              <a:ext cx="975796"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Helvetica Neue"/>
                  <a:ea typeface="ＭＳ Ｐゴシック" charset="0"/>
                  <a:cs typeface="Helvetica Neue"/>
                  <a:sym typeface="Calibri" charset="0"/>
                </a:rPr>
                <a:t>London(2)</a:t>
              </a:r>
            </a:p>
          </p:txBody>
        </p:sp>
        <p:sp>
          <p:nvSpPr>
            <p:cNvPr id="46" name="Line 33"/>
            <p:cNvSpPr>
              <a:spLocks noChangeShapeType="1"/>
            </p:cNvSpPr>
            <p:nvPr/>
          </p:nvSpPr>
          <p:spPr bwMode="auto">
            <a:xfrm rot="10800000">
              <a:off x="3871008" y="1567648"/>
              <a:ext cx="475701" cy="679944"/>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47" name="Rectangle 34"/>
            <p:cNvSpPr>
              <a:spLocks/>
            </p:cNvSpPr>
            <p:nvPr/>
          </p:nvSpPr>
          <p:spPr bwMode="auto">
            <a:xfrm>
              <a:off x="4473374" y="1567648"/>
              <a:ext cx="975796"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Amsterdam</a:t>
              </a:r>
            </a:p>
          </p:txBody>
        </p:sp>
        <p:sp>
          <p:nvSpPr>
            <p:cNvPr id="48" name="Line 35"/>
            <p:cNvSpPr>
              <a:spLocks noChangeShapeType="1"/>
            </p:cNvSpPr>
            <p:nvPr/>
          </p:nvSpPr>
          <p:spPr bwMode="auto">
            <a:xfrm rot="10800000" flipH="1">
              <a:off x="4480881" y="1779514"/>
              <a:ext cx="420343" cy="484969"/>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49" name="Rectangle 36"/>
            <p:cNvSpPr>
              <a:spLocks/>
            </p:cNvSpPr>
            <p:nvPr/>
          </p:nvSpPr>
          <p:spPr bwMode="auto">
            <a:xfrm>
              <a:off x="5012877" y="1687308"/>
              <a:ext cx="975796"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Stockholm</a:t>
              </a:r>
            </a:p>
          </p:txBody>
        </p:sp>
        <p:sp>
          <p:nvSpPr>
            <p:cNvPr id="50" name="Line 37"/>
            <p:cNvSpPr>
              <a:spLocks noChangeShapeType="1"/>
            </p:cNvSpPr>
            <p:nvPr/>
          </p:nvSpPr>
          <p:spPr bwMode="auto">
            <a:xfrm rot="10800000" flipH="1">
              <a:off x="4775496" y="1869611"/>
              <a:ext cx="736537" cy="225240"/>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51" name="Rectangle 38"/>
            <p:cNvSpPr>
              <a:spLocks/>
            </p:cNvSpPr>
            <p:nvPr/>
          </p:nvSpPr>
          <p:spPr bwMode="auto">
            <a:xfrm>
              <a:off x="5422179" y="2378505"/>
              <a:ext cx="975796"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Helvetica Neue"/>
                  <a:ea typeface="ＭＳ Ｐゴシック" charset="0"/>
                  <a:cs typeface="Helvetica Neue"/>
                  <a:sym typeface="Calibri" charset="0"/>
                </a:rPr>
                <a:t>Frankfurt(2)</a:t>
              </a:r>
            </a:p>
          </p:txBody>
        </p:sp>
        <p:sp>
          <p:nvSpPr>
            <p:cNvPr id="52" name="Line 39"/>
            <p:cNvSpPr>
              <a:spLocks noChangeShapeType="1"/>
            </p:cNvSpPr>
            <p:nvPr/>
          </p:nvSpPr>
          <p:spPr bwMode="auto">
            <a:xfrm>
              <a:off x="4635695" y="2296158"/>
              <a:ext cx="723402" cy="143590"/>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53" name="Rectangle 40"/>
            <p:cNvSpPr>
              <a:spLocks/>
            </p:cNvSpPr>
            <p:nvPr/>
          </p:nvSpPr>
          <p:spPr bwMode="auto">
            <a:xfrm>
              <a:off x="3377010" y="2543098"/>
              <a:ext cx="685870" cy="126112"/>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r" defTabSz="338349"/>
              <a:r>
                <a:rPr lang="en-US" sz="700" dirty="0">
                  <a:solidFill>
                    <a:prstClr val="white">
                      <a:lumMod val="50000"/>
                    </a:prstClr>
                  </a:solidFill>
                  <a:latin typeface="Helvetica Neue"/>
                  <a:ea typeface="ＭＳ Ｐゴシック" charset="0"/>
                  <a:cs typeface="Helvetica Neue"/>
                  <a:sym typeface="Calibri" charset="0"/>
                </a:rPr>
                <a:t>Paris(2)</a:t>
              </a:r>
            </a:p>
          </p:txBody>
        </p:sp>
        <p:sp>
          <p:nvSpPr>
            <p:cNvPr id="54" name="Line 41"/>
            <p:cNvSpPr>
              <a:spLocks noChangeShapeType="1"/>
            </p:cNvSpPr>
            <p:nvPr/>
          </p:nvSpPr>
          <p:spPr bwMode="auto">
            <a:xfrm flipH="1">
              <a:off x="4051155" y="2379920"/>
              <a:ext cx="369676" cy="173857"/>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55" name="Rectangle 42"/>
            <p:cNvSpPr>
              <a:spLocks/>
            </p:cNvSpPr>
            <p:nvPr/>
          </p:nvSpPr>
          <p:spPr bwMode="auto">
            <a:xfrm>
              <a:off x="5988673" y="3618034"/>
              <a:ext cx="1048980" cy="154147"/>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Helvetica Neue"/>
                  <a:ea typeface="ＭＳ Ｐゴシック" charset="0"/>
                  <a:cs typeface="Helvetica Neue"/>
                  <a:sym typeface="Calibri" charset="0"/>
                </a:rPr>
                <a:t>Singapore(2)</a:t>
              </a:r>
            </a:p>
          </p:txBody>
        </p:sp>
        <p:sp>
          <p:nvSpPr>
            <p:cNvPr id="56" name="Line 43"/>
            <p:cNvSpPr>
              <a:spLocks noChangeShapeType="1"/>
            </p:cNvSpPr>
            <p:nvPr/>
          </p:nvSpPr>
          <p:spPr bwMode="auto">
            <a:xfrm flipH="1">
              <a:off x="6670791" y="3325926"/>
              <a:ext cx="296492" cy="291405"/>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57" name="Rectangle 44"/>
            <p:cNvSpPr>
              <a:spLocks/>
            </p:cNvSpPr>
            <p:nvPr/>
          </p:nvSpPr>
          <p:spPr bwMode="auto">
            <a:xfrm>
              <a:off x="7765448" y="3099278"/>
              <a:ext cx="876340"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Hong Kong</a:t>
              </a:r>
            </a:p>
          </p:txBody>
        </p:sp>
        <p:sp>
          <p:nvSpPr>
            <p:cNvPr id="58" name="Line 45"/>
            <p:cNvSpPr>
              <a:spLocks noChangeShapeType="1"/>
            </p:cNvSpPr>
            <p:nvPr/>
          </p:nvSpPr>
          <p:spPr bwMode="auto">
            <a:xfrm>
              <a:off x="7242195" y="2884597"/>
              <a:ext cx="784390" cy="214681"/>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59" name="Rectangle 46"/>
            <p:cNvSpPr>
              <a:spLocks/>
            </p:cNvSpPr>
            <p:nvPr/>
          </p:nvSpPr>
          <p:spPr bwMode="auto">
            <a:xfrm>
              <a:off x="8096747" y="1988831"/>
              <a:ext cx="975796"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Tokyo</a:t>
              </a:r>
            </a:p>
          </p:txBody>
        </p:sp>
        <p:sp>
          <p:nvSpPr>
            <p:cNvPr id="60" name="Line 47"/>
            <p:cNvSpPr>
              <a:spLocks noChangeShapeType="1"/>
            </p:cNvSpPr>
            <p:nvPr/>
          </p:nvSpPr>
          <p:spPr bwMode="auto">
            <a:xfrm rot="10800000" flipH="1">
              <a:off x="7685056" y="2156791"/>
              <a:ext cx="589230" cy="440625"/>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61" name="Freeform 48"/>
            <p:cNvSpPr>
              <a:spLocks/>
            </p:cNvSpPr>
            <p:nvPr/>
          </p:nvSpPr>
          <p:spPr bwMode="auto">
            <a:xfrm>
              <a:off x="4263203" y="2183539"/>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2" name="Freeform 49"/>
            <p:cNvSpPr>
              <a:spLocks/>
            </p:cNvSpPr>
            <p:nvPr/>
          </p:nvSpPr>
          <p:spPr bwMode="auto">
            <a:xfrm>
              <a:off x="4334512" y="2326424"/>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3" name="Freeform 50"/>
            <p:cNvSpPr>
              <a:spLocks/>
            </p:cNvSpPr>
            <p:nvPr/>
          </p:nvSpPr>
          <p:spPr bwMode="auto">
            <a:xfrm>
              <a:off x="4405819" y="2213806"/>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4" name="Freeform 51"/>
            <p:cNvSpPr>
              <a:spLocks/>
            </p:cNvSpPr>
            <p:nvPr/>
          </p:nvSpPr>
          <p:spPr bwMode="auto">
            <a:xfrm>
              <a:off x="4540930" y="2237033"/>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5" name="Freeform 52"/>
            <p:cNvSpPr>
              <a:spLocks/>
            </p:cNvSpPr>
            <p:nvPr/>
          </p:nvSpPr>
          <p:spPr bwMode="auto">
            <a:xfrm>
              <a:off x="4081179" y="2153976"/>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6" name="Freeform 53"/>
            <p:cNvSpPr>
              <a:spLocks/>
            </p:cNvSpPr>
            <p:nvPr/>
          </p:nvSpPr>
          <p:spPr bwMode="auto">
            <a:xfrm>
              <a:off x="2574325" y="2415816"/>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7" name="Freeform 54"/>
            <p:cNvSpPr>
              <a:spLocks/>
            </p:cNvSpPr>
            <p:nvPr/>
          </p:nvSpPr>
          <p:spPr bwMode="auto">
            <a:xfrm>
              <a:off x="2510524" y="2439748"/>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8" name="Freeform 55"/>
            <p:cNvSpPr>
              <a:spLocks/>
            </p:cNvSpPr>
            <p:nvPr/>
          </p:nvSpPr>
          <p:spPr bwMode="auto">
            <a:xfrm>
              <a:off x="2446722" y="2463681"/>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69" name="Freeform 56"/>
            <p:cNvSpPr>
              <a:spLocks/>
            </p:cNvSpPr>
            <p:nvPr/>
          </p:nvSpPr>
          <p:spPr bwMode="auto">
            <a:xfrm>
              <a:off x="2169934" y="2469311"/>
              <a:ext cx="150123"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0" name="Freeform 57"/>
            <p:cNvSpPr>
              <a:spLocks/>
            </p:cNvSpPr>
            <p:nvPr/>
          </p:nvSpPr>
          <p:spPr bwMode="auto">
            <a:xfrm>
              <a:off x="1534729" y="2594601"/>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1" name="Freeform 58"/>
            <p:cNvSpPr>
              <a:spLocks/>
            </p:cNvSpPr>
            <p:nvPr/>
          </p:nvSpPr>
          <p:spPr bwMode="auto">
            <a:xfrm>
              <a:off x="1463419" y="2302493"/>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2" name="Freeform 59"/>
            <p:cNvSpPr>
              <a:spLocks/>
            </p:cNvSpPr>
            <p:nvPr/>
          </p:nvSpPr>
          <p:spPr bwMode="auto">
            <a:xfrm>
              <a:off x="1852799" y="2641760"/>
              <a:ext cx="150123"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3" name="Freeform 60"/>
            <p:cNvSpPr>
              <a:spLocks/>
            </p:cNvSpPr>
            <p:nvPr/>
          </p:nvSpPr>
          <p:spPr bwMode="auto">
            <a:xfrm>
              <a:off x="2209341" y="2612197"/>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4" name="Freeform 61"/>
            <p:cNvSpPr>
              <a:spLocks/>
            </p:cNvSpPr>
            <p:nvPr/>
          </p:nvSpPr>
          <p:spPr bwMode="auto">
            <a:xfrm>
              <a:off x="2264699" y="2707221"/>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5" name="Freeform 62"/>
            <p:cNvSpPr>
              <a:spLocks/>
            </p:cNvSpPr>
            <p:nvPr/>
          </p:nvSpPr>
          <p:spPr bwMode="auto">
            <a:xfrm>
              <a:off x="7150245" y="2808578"/>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6" name="Freeform 63"/>
            <p:cNvSpPr>
              <a:spLocks/>
            </p:cNvSpPr>
            <p:nvPr/>
          </p:nvSpPr>
          <p:spPr bwMode="auto">
            <a:xfrm>
              <a:off x="6912863" y="3254835"/>
              <a:ext cx="150123"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7" name="Freeform 64"/>
            <p:cNvSpPr>
              <a:spLocks/>
            </p:cNvSpPr>
            <p:nvPr/>
          </p:nvSpPr>
          <p:spPr bwMode="auto">
            <a:xfrm>
              <a:off x="7602489" y="2541107"/>
              <a:ext cx="151060" cy="106989"/>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8" name="Freeform 65"/>
            <p:cNvSpPr>
              <a:spLocks/>
            </p:cNvSpPr>
            <p:nvPr/>
          </p:nvSpPr>
          <p:spPr bwMode="auto">
            <a:xfrm>
              <a:off x="4679793" y="2040652"/>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79" name="Freeform 66"/>
            <p:cNvSpPr>
              <a:spLocks/>
            </p:cNvSpPr>
            <p:nvPr/>
          </p:nvSpPr>
          <p:spPr bwMode="auto">
            <a:xfrm>
              <a:off x="1447469" y="2427783"/>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80" name="Rectangle 67"/>
            <p:cNvSpPr>
              <a:spLocks/>
            </p:cNvSpPr>
            <p:nvPr/>
          </p:nvSpPr>
          <p:spPr bwMode="auto">
            <a:xfrm>
              <a:off x="3487258" y="4188876"/>
              <a:ext cx="754365" cy="166818"/>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Sao Paulo</a:t>
              </a:r>
            </a:p>
          </p:txBody>
        </p:sp>
        <p:sp>
          <p:nvSpPr>
            <p:cNvPr id="81" name="Line 68"/>
            <p:cNvSpPr>
              <a:spLocks noChangeShapeType="1"/>
            </p:cNvSpPr>
            <p:nvPr/>
          </p:nvSpPr>
          <p:spPr bwMode="auto">
            <a:xfrm>
              <a:off x="3220791" y="3849608"/>
              <a:ext cx="650218" cy="339971"/>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82" name="Freeform 69"/>
            <p:cNvSpPr>
              <a:spLocks/>
            </p:cNvSpPr>
            <p:nvPr/>
          </p:nvSpPr>
          <p:spPr bwMode="auto">
            <a:xfrm>
              <a:off x="3125087" y="3772182"/>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83" name="Rectangle 70"/>
            <p:cNvSpPr>
              <a:spLocks/>
            </p:cNvSpPr>
            <p:nvPr/>
          </p:nvSpPr>
          <p:spPr bwMode="auto">
            <a:xfrm>
              <a:off x="1461543" y="1545124"/>
              <a:ext cx="974858"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South Bend</a:t>
              </a:r>
            </a:p>
          </p:txBody>
        </p:sp>
        <p:sp>
          <p:nvSpPr>
            <p:cNvPr id="84" name="Line 71"/>
            <p:cNvSpPr>
              <a:spLocks noChangeShapeType="1"/>
            </p:cNvSpPr>
            <p:nvPr/>
          </p:nvSpPr>
          <p:spPr bwMode="auto">
            <a:xfrm rot="10800000">
              <a:off x="1940997" y="1716166"/>
              <a:ext cx="430664" cy="789747"/>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85" name="Freeform 72"/>
            <p:cNvSpPr>
              <a:spLocks/>
            </p:cNvSpPr>
            <p:nvPr/>
          </p:nvSpPr>
          <p:spPr bwMode="auto">
            <a:xfrm>
              <a:off x="2302229" y="2423559"/>
              <a:ext cx="150123" cy="106989"/>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86" name="Rectangle 73"/>
            <p:cNvSpPr>
              <a:spLocks/>
            </p:cNvSpPr>
            <p:nvPr/>
          </p:nvSpPr>
          <p:spPr bwMode="auto">
            <a:xfrm>
              <a:off x="190959" y="2302493"/>
              <a:ext cx="974858"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San Jose</a:t>
              </a:r>
            </a:p>
          </p:txBody>
        </p:sp>
        <p:sp>
          <p:nvSpPr>
            <p:cNvPr id="87" name="Line 74"/>
            <p:cNvSpPr>
              <a:spLocks noChangeShapeType="1"/>
            </p:cNvSpPr>
            <p:nvPr/>
          </p:nvSpPr>
          <p:spPr bwMode="auto">
            <a:xfrm rot="10800000">
              <a:off x="727821" y="2451011"/>
              <a:ext cx="821921" cy="89392"/>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88" name="Freeform 75"/>
            <p:cNvSpPr>
              <a:spLocks/>
            </p:cNvSpPr>
            <p:nvPr/>
          </p:nvSpPr>
          <p:spPr bwMode="auto">
            <a:xfrm>
              <a:off x="1476556" y="2502394"/>
              <a:ext cx="150123" cy="106989"/>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89" name="Rectangle 76"/>
            <p:cNvSpPr>
              <a:spLocks/>
            </p:cNvSpPr>
            <p:nvPr/>
          </p:nvSpPr>
          <p:spPr bwMode="auto">
            <a:xfrm>
              <a:off x="8274287" y="2789873"/>
              <a:ext cx="974858"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defTabSz="338349"/>
              <a:r>
                <a:rPr lang="en-US" sz="700" dirty="0">
                  <a:solidFill>
                    <a:prstClr val="white">
                      <a:lumMod val="50000"/>
                    </a:prstClr>
                  </a:solidFill>
                  <a:latin typeface="Calibri"/>
                  <a:ea typeface="ＭＳ Ｐゴシック" charset="0"/>
                  <a:cs typeface="Calibri"/>
                  <a:sym typeface="Calibri" charset="0"/>
                </a:rPr>
                <a:t>Osaka</a:t>
              </a:r>
            </a:p>
          </p:txBody>
        </p:sp>
        <p:sp>
          <p:nvSpPr>
            <p:cNvPr id="90" name="Line 77"/>
            <p:cNvSpPr>
              <a:spLocks noChangeShapeType="1"/>
            </p:cNvSpPr>
            <p:nvPr/>
          </p:nvSpPr>
          <p:spPr bwMode="auto">
            <a:xfrm rot="10800000">
              <a:off x="7590290" y="2636129"/>
              <a:ext cx="658404" cy="240725"/>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91" name="Freeform 78"/>
            <p:cNvSpPr>
              <a:spLocks/>
            </p:cNvSpPr>
            <p:nvPr/>
          </p:nvSpPr>
          <p:spPr bwMode="auto">
            <a:xfrm>
              <a:off x="7511477" y="2581227"/>
              <a:ext cx="150123" cy="106989"/>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92" name="Rectangle 79"/>
            <p:cNvSpPr>
              <a:spLocks/>
            </p:cNvSpPr>
            <p:nvPr/>
          </p:nvSpPr>
          <p:spPr bwMode="auto">
            <a:xfrm>
              <a:off x="4276340" y="2710740"/>
              <a:ext cx="974858" cy="166114"/>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ctr" defTabSz="338349"/>
              <a:r>
                <a:rPr lang="en-US" sz="700" dirty="0">
                  <a:solidFill>
                    <a:prstClr val="white">
                      <a:lumMod val="50000"/>
                    </a:prstClr>
                  </a:solidFill>
                  <a:latin typeface="Calibri"/>
                  <a:ea typeface="ＭＳ Ｐゴシック" charset="0"/>
                  <a:cs typeface="Calibri"/>
                  <a:sym typeface="Calibri" charset="0"/>
                </a:rPr>
                <a:t>Milan</a:t>
              </a:r>
            </a:p>
          </p:txBody>
        </p:sp>
        <p:sp>
          <p:nvSpPr>
            <p:cNvPr id="93" name="Line 80"/>
            <p:cNvSpPr>
              <a:spLocks noChangeShapeType="1"/>
            </p:cNvSpPr>
            <p:nvPr/>
          </p:nvSpPr>
          <p:spPr bwMode="auto">
            <a:xfrm>
              <a:off x="4644138" y="2429191"/>
              <a:ext cx="97580" cy="302666"/>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94" name="Freeform 81"/>
            <p:cNvSpPr>
              <a:spLocks/>
            </p:cNvSpPr>
            <p:nvPr/>
          </p:nvSpPr>
          <p:spPr bwMode="auto">
            <a:xfrm>
              <a:off x="4546560" y="2372881"/>
              <a:ext cx="150123" cy="106989"/>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96" name="Rectangle 84"/>
            <p:cNvSpPr>
              <a:spLocks/>
            </p:cNvSpPr>
            <p:nvPr/>
          </p:nvSpPr>
          <p:spPr bwMode="auto">
            <a:xfrm>
              <a:off x="1574135" y="2232631"/>
              <a:ext cx="450367" cy="337776"/>
            </a:xfrm>
            <a:prstGeom prst="rect">
              <a:avLst/>
            </a:prstGeom>
            <a:noFill/>
            <a:ln w="25400" cap="flat">
              <a:solidFill>
                <a:schemeClr val="tx1">
                  <a:alpha val="50000"/>
                </a:schemeClr>
              </a:solidFill>
              <a:prstDash val="sysDot"/>
              <a:miter lim="800000"/>
              <a:headEnd type="none" w="med" len="med"/>
              <a:tailEnd type="none" w="med" len="med"/>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1000">
                <a:solidFill>
                  <a:prstClr val="black"/>
                </a:solidFill>
                <a:latin typeface="Calibri"/>
              </a:endParaRPr>
            </a:p>
          </p:txBody>
        </p:sp>
      </p:grpSp>
      <p:sp>
        <p:nvSpPr>
          <p:cNvPr id="122" name="Rectangle 44"/>
          <p:cNvSpPr>
            <a:spLocks/>
          </p:cNvSpPr>
          <p:nvPr/>
        </p:nvSpPr>
        <p:spPr bwMode="auto">
          <a:xfrm>
            <a:off x="6879916" y="4142043"/>
            <a:ext cx="664639" cy="125985"/>
          </a:xfrm>
          <a:prstGeom prst="rect">
            <a:avLst/>
          </a:prstGeom>
          <a:noFill/>
          <a:ln>
            <a:noFill/>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type="none" w="med" len="med"/>
                <a:tailEnd type="none" w="med" len="med"/>
              </a14:hiddenLine>
            </a:ext>
          </a:extLst>
        </p:spPr>
        <p:txBody>
          <a:bodyPr lIns="0" tIns="0" rIns="0" bIns="0" anchor="ctr"/>
          <a:lstStyle/>
          <a:p>
            <a:pPr algn="r" defTabSz="338349"/>
            <a:r>
              <a:rPr lang="en-US" sz="700" dirty="0">
                <a:solidFill>
                  <a:prstClr val="white">
                    <a:lumMod val="50000"/>
                  </a:prstClr>
                </a:solidFill>
                <a:latin typeface="Helvetica Neue"/>
                <a:ea typeface="ＭＳ Ｐゴシック" charset="0"/>
                <a:cs typeface="Helvetica Neue"/>
                <a:sym typeface="Calibri" charset="0"/>
              </a:rPr>
              <a:t>Sydney</a:t>
            </a:r>
          </a:p>
        </p:txBody>
      </p:sp>
      <p:sp>
        <p:nvSpPr>
          <p:cNvPr id="123" name="Line 45"/>
          <p:cNvSpPr>
            <a:spLocks noChangeShapeType="1"/>
          </p:cNvSpPr>
          <p:nvPr/>
        </p:nvSpPr>
        <p:spPr bwMode="auto">
          <a:xfrm flipH="1">
            <a:off x="7551755" y="4052149"/>
            <a:ext cx="474182" cy="133856"/>
          </a:xfrm>
          <a:prstGeom prst="line">
            <a:avLst/>
          </a:prstGeom>
          <a:noFill/>
          <a:ln w="12700" cap="flat" cmpd="sng">
            <a:solidFill>
              <a:srgbClr val="004B9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800" dirty="0">
              <a:solidFill>
                <a:prstClr val="white">
                  <a:lumMod val="50000"/>
                </a:prstClr>
              </a:solidFill>
              <a:latin typeface="Calibri"/>
              <a:cs typeface="Calibri"/>
            </a:endParaRPr>
          </a:p>
        </p:txBody>
      </p:sp>
      <p:sp>
        <p:nvSpPr>
          <p:cNvPr id="125" name="Freeform 62"/>
          <p:cNvSpPr>
            <a:spLocks/>
          </p:cNvSpPr>
          <p:nvPr/>
        </p:nvSpPr>
        <p:spPr bwMode="auto">
          <a:xfrm>
            <a:off x="8021217" y="3956599"/>
            <a:ext cx="151060" cy="107692"/>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p:spPr>
        <p:txBody>
          <a:bodyPr lIns="0" tIns="0" rIns="0" bIns="0"/>
          <a:lstStyle/>
          <a:p>
            <a:pPr defTabSz="338349"/>
            <a:endParaRPr lang="en-US" sz="800" dirty="0">
              <a:solidFill>
                <a:prstClr val="white">
                  <a:lumMod val="50000"/>
                </a:prstClr>
              </a:solidFill>
              <a:latin typeface="Calibri"/>
              <a:cs typeface="Calibri"/>
            </a:endParaRPr>
          </a:p>
        </p:txBody>
      </p:sp>
      <p:sp>
        <p:nvSpPr>
          <p:cNvPr id="126" name="Rectangle 125"/>
          <p:cNvSpPr/>
          <p:nvPr/>
        </p:nvSpPr>
        <p:spPr>
          <a:xfrm>
            <a:off x="222" y="72767"/>
            <a:ext cx="4305905" cy="453571"/>
          </a:xfrm>
          <a:prstGeom prst="rect">
            <a:avLst/>
          </a:prstGeom>
          <a:solidFill>
            <a:srgbClr val="F29826"/>
          </a:solidFill>
          <a:ln>
            <a:noFill/>
          </a:ln>
        </p:spPr>
        <p:style>
          <a:lnRef idx="1">
            <a:schemeClr val="accent1"/>
          </a:lnRef>
          <a:fillRef idx="3">
            <a:schemeClr val="accent1"/>
          </a:fillRef>
          <a:effectRef idx="2">
            <a:schemeClr val="accent1"/>
          </a:effectRef>
          <a:fontRef idx="minor">
            <a:schemeClr val="lt1"/>
          </a:fontRef>
        </p:style>
        <p:txBody>
          <a:bodyPr lIns="67615" tIns="33831" rIns="67615" bIns="33831" rtlCol="0" anchor="ctr"/>
          <a:lstStyle/>
          <a:p>
            <a:pPr lvl="1" defTabSz="338349"/>
            <a:r>
              <a:rPr lang="en-US" sz="3200" dirty="0" smtClean="0">
                <a:solidFill>
                  <a:prstClr val="white"/>
                </a:solidFill>
                <a:latin typeface="Calibri"/>
              </a:rPr>
              <a:t>AWS global </a:t>
            </a:r>
            <a:r>
              <a:rPr lang="en-US" sz="3200" dirty="0">
                <a:solidFill>
                  <a:prstClr val="white"/>
                </a:solidFill>
                <a:latin typeface="Calibri"/>
              </a:rPr>
              <a:t>footprint</a:t>
            </a:r>
          </a:p>
        </p:txBody>
      </p:sp>
      <p:sp>
        <p:nvSpPr>
          <p:cNvPr id="128" name="Rectangle 3"/>
          <p:cNvSpPr>
            <a:spLocks/>
          </p:cNvSpPr>
          <p:nvPr/>
        </p:nvSpPr>
        <p:spPr bwMode="auto">
          <a:xfrm>
            <a:off x="7854413" y="3809744"/>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29" name="Rectangle 2"/>
          <p:cNvSpPr>
            <a:spLocks/>
          </p:cNvSpPr>
          <p:nvPr/>
        </p:nvSpPr>
        <p:spPr bwMode="auto">
          <a:xfrm>
            <a:off x="3946079" y="2024497"/>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0" name="Rectangle 3"/>
          <p:cNvSpPr>
            <a:spLocks/>
          </p:cNvSpPr>
          <p:nvPr/>
        </p:nvSpPr>
        <p:spPr bwMode="auto">
          <a:xfrm>
            <a:off x="6678313" y="3111006"/>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1" name="Rectangle 4"/>
          <p:cNvSpPr>
            <a:spLocks/>
          </p:cNvSpPr>
          <p:nvPr/>
        </p:nvSpPr>
        <p:spPr bwMode="auto">
          <a:xfrm>
            <a:off x="7413902" y="2390420"/>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2" name="Rectangle 5"/>
          <p:cNvSpPr>
            <a:spLocks/>
          </p:cNvSpPr>
          <p:nvPr/>
        </p:nvSpPr>
        <p:spPr bwMode="auto">
          <a:xfrm>
            <a:off x="2324765" y="2328495"/>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3" name="Rectangle 6"/>
          <p:cNvSpPr>
            <a:spLocks/>
          </p:cNvSpPr>
          <p:nvPr/>
        </p:nvSpPr>
        <p:spPr bwMode="auto">
          <a:xfrm>
            <a:off x="2865192" y="3651449"/>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4" name="Rectangle 7"/>
          <p:cNvSpPr>
            <a:spLocks/>
          </p:cNvSpPr>
          <p:nvPr/>
        </p:nvSpPr>
        <p:spPr bwMode="auto">
          <a:xfrm>
            <a:off x="1439048" y="2159607"/>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5" name="Rectangle 8"/>
          <p:cNvSpPr>
            <a:spLocks/>
          </p:cNvSpPr>
          <p:nvPr/>
        </p:nvSpPr>
        <p:spPr bwMode="auto">
          <a:xfrm>
            <a:off x="1213853" y="2424045"/>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
        <p:nvSpPr>
          <p:cNvPr id="136" name="Rectangle 84"/>
          <p:cNvSpPr>
            <a:spLocks/>
          </p:cNvSpPr>
          <p:nvPr/>
        </p:nvSpPr>
        <p:spPr bwMode="auto">
          <a:xfrm>
            <a:off x="1574140" y="2232791"/>
            <a:ext cx="450367" cy="337775"/>
          </a:xfrm>
          <a:prstGeom prst="rect">
            <a:avLst/>
          </a:prstGeom>
          <a:noFill/>
          <a:ln w="25400" cap="flat">
            <a:solidFill>
              <a:schemeClr val="tx1">
                <a:alpha val="50000"/>
              </a:schemeClr>
            </a:solidFill>
            <a:prstDash val="sysDot"/>
            <a:miter lim="800000"/>
            <a:headEnd type="none" w="med" len="med"/>
            <a:tailEnd type="none" w="med" len="med"/>
          </a:ln>
          <a:effectLst>
            <a:outerShdw blurRad="254000" dist="126999" dir="2700000" algn="ctr" rotWithShape="0">
              <a:schemeClr val="bg2">
                <a:alpha val="89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defTabSz="338349"/>
            <a:endParaRPr lang="en-US" sz="1000">
              <a:solidFill>
                <a:prstClr val="black"/>
              </a:solidFill>
              <a:latin typeface="Calibri"/>
            </a:endParaRPr>
          </a:p>
        </p:txBody>
      </p:sp>
      <p:grpSp>
        <p:nvGrpSpPr>
          <p:cNvPr id="137" name="Group 21"/>
          <p:cNvGrpSpPr>
            <a:grpSpLocks/>
          </p:cNvGrpSpPr>
          <p:nvPr/>
        </p:nvGrpSpPr>
        <p:grpSpPr bwMode="auto">
          <a:xfrm>
            <a:off x="6715233" y="3491128"/>
            <a:ext cx="385763" cy="123230"/>
            <a:chOff x="0" y="0"/>
            <a:chExt cx="432" cy="184"/>
          </a:xfrm>
          <a:solidFill>
            <a:srgbClr val="004B91"/>
          </a:solidFill>
        </p:grpSpPr>
        <p:sp>
          <p:nvSpPr>
            <p:cNvPr id="138" name="Rectangle 19"/>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39" name="Rectangle 20"/>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grpSp>
        <p:nvGrpSpPr>
          <p:cNvPr id="140" name="Group 24"/>
          <p:cNvGrpSpPr>
            <a:grpSpLocks/>
          </p:cNvGrpSpPr>
          <p:nvPr/>
        </p:nvGrpSpPr>
        <p:grpSpPr bwMode="auto">
          <a:xfrm>
            <a:off x="7372113" y="2773924"/>
            <a:ext cx="385763" cy="123230"/>
            <a:chOff x="0" y="0"/>
            <a:chExt cx="432" cy="184"/>
          </a:xfrm>
          <a:solidFill>
            <a:srgbClr val="004B91"/>
          </a:solidFill>
        </p:grpSpPr>
        <p:sp>
          <p:nvSpPr>
            <p:cNvPr id="141" name="Rectangle 22"/>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42" name="Rectangle 23"/>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grpSp>
        <p:nvGrpSpPr>
          <p:cNvPr id="143" name="Group 27"/>
          <p:cNvGrpSpPr>
            <a:grpSpLocks/>
          </p:cNvGrpSpPr>
          <p:nvPr/>
        </p:nvGrpSpPr>
        <p:grpSpPr bwMode="auto">
          <a:xfrm>
            <a:off x="2910023" y="4026412"/>
            <a:ext cx="385763" cy="123230"/>
            <a:chOff x="0" y="0"/>
            <a:chExt cx="432" cy="184"/>
          </a:xfrm>
          <a:solidFill>
            <a:srgbClr val="004B91"/>
          </a:solidFill>
        </p:grpSpPr>
        <p:sp>
          <p:nvSpPr>
            <p:cNvPr id="144" name="Rectangle 25"/>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45" name="Rectangle 26"/>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grpSp>
        <p:nvGrpSpPr>
          <p:cNvPr id="146" name="Group 30"/>
          <p:cNvGrpSpPr>
            <a:grpSpLocks/>
          </p:cNvGrpSpPr>
          <p:nvPr/>
        </p:nvGrpSpPr>
        <p:grpSpPr bwMode="auto">
          <a:xfrm>
            <a:off x="1482931" y="1970500"/>
            <a:ext cx="385763" cy="123230"/>
            <a:chOff x="0" y="0"/>
            <a:chExt cx="432" cy="184"/>
          </a:xfrm>
          <a:solidFill>
            <a:srgbClr val="004B91"/>
          </a:solidFill>
        </p:grpSpPr>
        <p:sp>
          <p:nvSpPr>
            <p:cNvPr id="147" name="Rectangle 28"/>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48" name="Rectangle 29"/>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grpSp>
        <p:nvGrpSpPr>
          <p:cNvPr id="149" name="Group 34"/>
          <p:cNvGrpSpPr>
            <a:grpSpLocks/>
          </p:cNvGrpSpPr>
          <p:nvPr/>
        </p:nvGrpSpPr>
        <p:grpSpPr bwMode="auto">
          <a:xfrm>
            <a:off x="1133548" y="2816539"/>
            <a:ext cx="600075" cy="123230"/>
            <a:chOff x="0" y="0"/>
            <a:chExt cx="672" cy="184"/>
          </a:xfrm>
          <a:solidFill>
            <a:srgbClr val="004B91"/>
          </a:solidFill>
        </p:grpSpPr>
        <p:sp>
          <p:nvSpPr>
            <p:cNvPr id="150" name="Rectangle 31"/>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51" name="Rectangle 32"/>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52" name="Rectangle 33"/>
            <p:cNvSpPr>
              <a:spLocks/>
            </p:cNvSpPr>
            <p:nvPr/>
          </p:nvSpPr>
          <p:spPr bwMode="auto">
            <a:xfrm>
              <a:off x="48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grpSp>
        <p:nvGrpSpPr>
          <p:cNvPr id="153" name="Group 38"/>
          <p:cNvGrpSpPr>
            <a:grpSpLocks/>
          </p:cNvGrpSpPr>
          <p:nvPr/>
        </p:nvGrpSpPr>
        <p:grpSpPr bwMode="auto">
          <a:xfrm>
            <a:off x="3859490" y="1852381"/>
            <a:ext cx="600075" cy="123230"/>
            <a:chOff x="0" y="0"/>
            <a:chExt cx="672" cy="184"/>
          </a:xfrm>
          <a:solidFill>
            <a:srgbClr val="004B91"/>
          </a:solidFill>
        </p:grpSpPr>
        <p:sp>
          <p:nvSpPr>
            <p:cNvPr id="154" name="Rectangle 35"/>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55" name="Rectangle 36"/>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56" name="Rectangle 37"/>
            <p:cNvSpPr>
              <a:spLocks/>
            </p:cNvSpPr>
            <p:nvPr/>
          </p:nvSpPr>
          <p:spPr bwMode="auto">
            <a:xfrm>
              <a:off x="48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grpSp>
        <p:nvGrpSpPr>
          <p:cNvPr id="157" name="Group 156"/>
          <p:cNvGrpSpPr/>
          <p:nvPr/>
        </p:nvGrpSpPr>
        <p:grpSpPr>
          <a:xfrm>
            <a:off x="2046141" y="2720098"/>
            <a:ext cx="1028700" cy="123230"/>
            <a:chOff x="2046141" y="3626796"/>
            <a:chExt cx="1028700" cy="164306"/>
          </a:xfrm>
          <a:solidFill>
            <a:srgbClr val="004B91"/>
          </a:solidFill>
        </p:grpSpPr>
        <p:grpSp>
          <p:nvGrpSpPr>
            <p:cNvPr id="158" name="Group 157"/>
            <p:cNvGrpSpPr/>
            <p:nvPr/>
          </p:nvGrpSpPr>
          <p:grpSpPr>
            <a:xfrm>
              <a:off x="2046141" y="3626796"/>
              <a:ext cx="1028700" cy="164306"/>
              <a:chOff x="2046141" y="3626796"/>
              <a:chExt cx="1028700" cy="164306"/>
            </a:xfrm>
            <a:grpFill/>
          </p:grpSpPr>
          <p:grpSp>
            <p:nvGrpSpPr>
              <p:cNvPr id="160" name="Group 18"/>
              <p:cNvGrpSpPr>
                <a:grpSpLocks/>
              </p:cNvGrpSpPr>
              <p:nvPr/>
            </p:nvGrpSpPr>
            <p:grpSpPr bwMode="auto">
              <a:xfrm>
                <a:off x="2046141" y="3626796"/>
                <a:ext cx="1028700" cy="164306"/>
                <a:chOff x="0" y="0"/>
                <a:chExt cx="1152" cy="184"/>
              </a:xfrm>
              <a:grpFill/>
            </p:grpSpPr>
            <p:sp>
              <p:nvSpPr>
                <p:cNvPr id="162" name="Rectangle 14"/>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63" name="Rectangle 16"/>
                <p:cNvSpPr>
                  <a:spLocks/>
                </p:cNvSpPr>
                <p:nvPr/>
              </p:nvSpPr>
              <p:spPr bwMode="auto">
                <a:xfrm>
                  <a:off x="72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64" name="Rectangle 17"/>
                <p:cNvSpPr>
                  <a:spLocks/>
                </p:cNvSpPr>
                <p:nvPr/>
              </p:nvSpPr>
              <p:spPr bwMode="auto">
                <a:xfrm>
                  <a:off x="96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sp>
            <p:nvSpPr>
              <p:cNvPr id="161" name="Rectangle 15"/>
              <p:cNvSpPr>
                <a:spLocks/>
              </p:cNvSpPr>
              <p:nvPr/>
            </p:nvSpPr>
            <p:spPr bwMode="auto">
              <a:xfrm>
                <a:off x="2260118" y="3626796"/>
                <a:ext cx="171450" cy="164306"/>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sp>
          <p:nvSpPr>
            <p:cNvPr id="159" name="Rectangle 16"/>
            <p:cNvSpPr>
              <a:spLocks/>
            </p:cNvSpPr>
            <p:nvPr/>
          </p:nvSpPr>
          <p:spPr bwMode="auto">
            <a:xfrm>
              <a:off x="2476621" y="3626796"/>
              <a:ext cx="171450" cy="164306"/>
            </a:xfrm>
            <a:prstGeom prst="rect">
              <a:avLst/>
            </a:prstGeom>
            <a:grpFill/>
            <a:ln w="25400" cap="flat">
              <a:solidFill>
                <a:srgbClr val="004B91">
                  <a:alpha val="79999"/>
                </a:srgbClr>
              </a:solidFill>
              <a:prstDash val="solid"/>
              <a:miter lim="800000"/>
              <a:headEnd type="none" w="med" len="med"/>
              <a:tailEnd type="none" w="med" len="med"/>
            </a:ln>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sp>
        <p:nvSpPr>
          <p:cNvPr id="165" name="Rectangle 3"/>
          <p:cNvSpPr>
            <a:spLocks/>
          </p:cNvSpPr>
          <p:nvPr/>
        </p:nvSpPr>
        <p:spPr bwMode="auto">
          <a:xfrm>
            <a:off x="7854413" y="3809744"/>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grpSp>
        <p:nvGrpSpPr>
          <p:cNvPr id="166" name="Group 21"/>
          <p:cNvGrpSpPr>
            <a:grpSpLocks/>
          </p:cNvGrpSpPr>
          <p:nvPr/>
        </p:nvGrpSpPr>
        <p:grpSpPr bwMode="auto">
          <a:xfrm>
            <a:off x="7886656" y="4194553"/>
            <a:ext cx="385763" cy="123230"/>
            <a:chOff x="0" y="0"/>
            <a:chExt cx="432" cy="184"/>
          </a:xfrm>
          <a:solidFill>
            <a:srgbClr val="004B91"/>
          </a:solidFill>
        </p:grpSpPr>
        <p:sp>
          <p:nvSpPr>
            <p:cNvPr id="167" name="Rectangle 19"/>
            <p:cNvSpPr>
              <a:spLocks/>
            </p:cNvSpPr>
            <p:nvPr/>
          </p:nvSpPr>
          <p:spPr bwMode="auto">
            <a:xfrm>
              <a:off x="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68" name="Rectangle 20"/>
            <p:cNvSpPr>
              <a:spLocks/>
            </p:cNvSpPr>
            <p:nvPr/>
          </p:nvSpPr>
          <p:spPr bwMode="auto">
            <a:xfrm>
              <a:off x="240" y="0"/>
              <a:ext cx="192" cy="184"/>
            </a:xfrm>
            <a:prstGeom prst="rect">
              <a:avLst/>
            </a:prstGeom>
            <a:grp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sp>
        <p:nvSpPr>
          <p:cNvPr id="169" name="Rectangle 23"/>
          <p:cNvSpPr>
            <a:spLocks/>
          </p:cNvSpPr>
          <p:nvPr/>
        </p:nvSpPr>
        <p:spPr bwMode="auto">
          <a:xfrm>
            <a:off x="7801161" y="2775935"/>
            <a:ext cx="171450" cy="123230"/>
          </a:xfrm>
          <a:prstGeom prst="rect">
            <a:avLst/>
          </a:prstGeom>
          <a:solidFill>
            <a:srgbClr val="004B91"/>
          </a:solid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grpSp>
        <p:nvGrpSpPr>
          <p:cNvPr id="6" name="Group 5"/>
          <p:cNvGrpSpPr/>
          <p:nvPr/>
        </p:nvGrpSpPr>
        <p:grpSpPr>
          <a:xfrm>
            <a:off x="6526093" y="158553"/>
            <a:ext cx="2435552" cy="1371221"/>
            <a:chOff x="6526093" y="158553"/>
            <a:chExt cx="2435552" cy="1371221"/>
          </a:xfrm>
        </p:grpSpPr>
        <p:sp>
          <p:nvSpPr>
            <p:cNvPr id="127" name="Rounded Rectangle 126"/>
            <p:cNvSpPr/>
            <p:nvPr/>
          </p:nvSpPr>
          <p:spPr>
            <a:xfrm>
              <a:off x="6526093" y="158553"/>
              <a:ext cx="2435552" cy="1371221"/>
            </a:xfrm>
            <a:prstGeom prst="roundRect">
              <a:avLst/>
            </a:prstGeom>
            <a:solidFill>
              <a:schemeClr val="bg1"/>
            </a:solidFill>
            <a:ln>
              <a:solidFill>
                <a:srgbClr val="004B91"/>
              </a:solidFill>
            </a:ln>
            <a:effectLst/>
          </p:spPr>
          <p:style>
            <a:lnRef idx="1">
              <a:schemeClr val="accent1"/>
            </a:lnRef>
            <a:fillRef idx="3">
              <a:schemeClr val="accent1"/>
            </a:fillRef>
            <a:effectRef idx="2">
              <a:schemeClr val="accent1"/>
            </a:effectRef>
            <a:fontRef idx="minor">
              <a:schemeClr val="lt1"/>
            </a:fontRef>
          </p:style>
          <p:txBody>
            <a:bodyPr lIns="67618" tIns="33832" rIns="67618" bIns="33832" rtlCol="0" anchor="ctr"/>
            <a:lstStyle/>
            <a:p>
              <a:pPr algn="ctr" defTabSz="338349"/>
              <a:endParaRPr lang="en-US">
                <a:solidFill>
                  <a:prstClr val="white"/>
                </a:solidFill>
                <a:latin typeface="Calibri"/>
              </a:endParaRPr>
            </a:p>
          </p:txBody>
        </p:sp>
        <p:sp>
          <p:nvSpPr>
            <p:cNvPr id="22" name="Rectangle 9"/>
            <p:cNvSpPr>
              <a:spLocks/>
            </p:cNvSpPr>
            <p:nvPr/>
          </p:nvSpPr>
          <p:spPr bwMode="auto">
            <a:xfrm>
              <a:off x="7317254" y="1137476"/>
              <a:ext cx="1644391" cy="34903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35718" tIns="35718" rIns="35718" bIns="35718"/>
            <a:lstStyle/>
            <a:p>
              <a:pPr defTabSz="338349"/>
              <a:r>
                <a:rPr lang="en-US" dirty="0">
                  <a:solidFill>
                    <a:srgbClr val="7F7F7F"/>
                  </a:solidFill>
                  <a:latin typeface="Calibri"/>
                  <a:ea typeface="ＭＳ Ｐゴシック" charset="0"/>
                  <a:cs typeface="Calibri"/>
                  <a:sym typeface="Calibri" charset="0"/>
                </a:rPr>
                <a:t>Edge Locations</a:t>
              </a:r>
            </a:p>
          </p:txBody>
        </p:sp>
        <p:sp>
          <p:nvSpPr>
            <p:cNvPr id="95" name="Freeform 83"/>
            <p:cNvSpPr>
              <a:spLocks/>
            </p:cNvSpPr>
            <p:nvPr/>
          </p:nvSpPr>
          <p:spPr bwMode="auto">
            <a:xfrm>
              <a:off x="6793649" y="1222094"/>
              <a:ext cx="252353" cy="179801"/>
            </a:xfrm>
            <a:custGeom>
              <a:avLst/>
              <a:gdLst>
                <a:gd name="T0" fmla="*/ 10800 w 21600"/>
                <a:gd name="T1" fmla="*/ 0 h 21600"/>
                <a:gd name="T2" fmla="*/ 14137 w 21600"/>
                <a:gd name="T3" fmla="*/ 7110 h 21600"/>
                <a:gd name="T4" fmla="*/ 21600 w 21600"/>
                <a:gd name="T5" fmla="*/ 8250 h 21600"/>
                <a:gd name="T6" fmla="*/ 16200 w 21600"/>
                <a:gd name="T7" fmla="*/ 13785 h 21600"/>
                <a:gd name="T8" fmla="*/ 17475 w 21600"/>
                <a:gd name="T9" fmla="*/ 21600 h 21600"/>
                <a:gd name="T10" fmla="*/ 10800 w 21600"/>
                <a:gd name="T11" fmla="*/ 17910 h 21600"/>
                <a:gd name="T12" fmla="*/ 4125 w 21600"/>
                <a:gd name="T13" fmla="*/ 21600 h 21600"/>
                <a:gd name="T14" fmla="*/ 5400 w 21600"/>
                <a:gd name="T15" fmla="*/ 13785 h 21600"/>
                <a:gd name="T16" fmla="*/ 0 w 21600"/>
                <a:gd name="T17" fmla="*/ 8250 h 21600"/>
                <a:gd name="T18" fmla="*/ 7463 w 21600"/>
                <a:gd name="T19" fmla="*/ 7110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rgbClr val="FFFFFF"/>
            </a:solidFill>
            <a:ln w="12700" cap="flat" cmpd="sng">
              <a:solidFill>
                <a:srgbClr val="004B91"/>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defTabSz="338349"/>
              <a:endParaRPr lang="en-US" sz="1000">
                <a:solidFill>
                  <a:prstClr val="black"/>
                </a:solidFill>
                <a:latin typeface="Calibri"/>
              </a:endParaRPr>
            </a:p>
          </p:txBody>
        </p:sp>
        <p:sp>
          <p:nvSpPr>
            <p:cNvPr id="170" name="Rectangle 9"/>
            <p:cNvSpPr>
              <a:spLocks/>
            </p:cNvSpPr>
            <p:nvPr/>
          </p:nvSpPr>
          <p:spPr bwMode="auto">
            <a:xfrm>
              <a:off x="7333963" y="748728"/>
              <a:ext cx="1627682" cy="34903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35718" tIns="35718" rIns="35718" bIns="35718"/>
            <a:lstStyle/>
            <a:p>
              <a:pPr defTabSz="338349"/>
              <a:r>
                <a:rPr lang="en-US" dirty="0">
                  <a:solidFill>
                    <a:srgbClr val="7F7F7F"/>
                  </a:solidFill>
                  <a:latin typeface="Calibri"/>
                  <a:ea typeface="ＭＳ Ｐゴシック" charset="0"/>
                  <a:cs typeface="Calibri"/>
                  <a:sym typeface="Calibri" charset="0"/>
                </a:rPr>
                <a:t>Availability Zone</a:t>
              </a:r>
            </a:p>
          </p:txBody>
        </p:sp>
        <p:sp>
          <p:nvSpPr>
            <p:cNvPr id="171" name="Rectangle 35"/>
            <p:cNvSpPr>
              <a:spLocks/>
            </p:cNvSpPr>
            <p:nvPr/>
          </p:nvSpPr>
          <p:spPr bwMode="auto">
            <a:xfrm>
              <a:off x="6834101" y="883403"/>
              <a:ext cx="171450" cy="123230"/>
            </a:xfrm>
            <a:prstGeom prst="rect">
              <a:avLst/>
            </a:prstGeom>
            <a:solidFill>
              <a:srgbClr val="004B91"/>
            </a:solidFill>
            <a:ln w="25400" cap="flat">
              <a:solidFill>
                <a:srgbClr val="004B91">
                  <a:alpha val="79999"/>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algn="ctr" defTabSz="380602" fontAlgn="base">
                <a:spcBef>
                  <a:spcPct val="0"/>
                </a:spcBef>
                <a:spcAft>
                  <a:spcPct val="0"/>
                </a:spcAft>
              </a:pPr>
              <a:endParaRPr lang="en-US" sz="2100">
                <a:solidFill>
                  <a:srgbClr val="FFFFFF"/>
                </a:solidFill>
                <a:latin typeface="Gill Sans" charset="0"/>
                <a:ea typeface="ヒラギノ角ゴ ProN W3" charset="0"/>
                <a:cs typeface="ヒラギノ角ゴ ProN W3" charset="0"/>
                <a:sym typeface="Gill Sans" charset="0"/>
              </a:endParaRPr>
            </a:p>
          </p:txBody>
        </p:sp>
        <p:sp>
          <p:nvSpPr>
            <p:cNvPr id="172" name="Rectangle 9"/>
            <p:cNvSpPr>
              <a:spLocks/>
            </p:cNvSpPr>
            <p:nvPr/>
          </p:nvSpPr>
          <p:spPr bwMode="auto">
            <a:xfrm>
              <a:off x="7328938" y="297390"/>
              <a:ext cx="1632707" cy="34903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35718" tIns="35718" rIns="35718" bIns="35718"/>
            <a:lstStyle/>
            <a:p>
              <a:pPr defTabSz="338349"/>
              <a:r>
                <a:rPr lang="en-US" dirty="0">
                  <a:solidFill>
                    <a:srgbClr val="7F7F7F"/>
                  </a:solidFill>
                  <a:latin typeface="Calibri"/>
                  <a:ea typeface="ＭＳ Ｐゴシック" charset="0"/>
                  <a:cs typeface="Calibri"/>
                  <a:sym typeface="Calibri" charset="0"/>
                </a:rPr>
                <a:t>Region</a:t>
              </a:r>
            </a:p>
          </p:txBody>
        </p:sp>
        <p:sp>
          <p:nvSpPr>
            <p:cNvPr id="173" name="Rectangle 5"/>
            <p:cNvSpPr>
              <a:spLocks/>
            </p:cNvSpPr>
            <p:nvPr/>
          </p:nvSpPr>
          <p:spPr bwMode="auto">
            <a:xfrm>
              <a:off x="6694643" y="325976"/>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grpSp>
      <p:pic>
        <p:nvPicPr>
          <p:cNvPr id="190" name="Picture 1"/>
          <p:cNvPicPr>
            <a:picLocks noChangeAspect="1" noChangeArrowheads="1"/>
          </p:cNvPicPr>
          <p:nvPr/>
        </p:nvPicPr>
        <p:blipFill>
          <a:blip r:embed="rId4">
            <a:extLst>
              <a:ext uri="{28A0092B-C50C-407E-A947-70E740481C1C}">
                <a14:useLocalDpi xmlns:a14="http://schemas.microsoft.com/office/drawing/2010/main" xmlns="" val="0"/>
              </a:ext>
            </a:extLst>
          </a:blip>
          <a:srcRect l="2890" b="16927"/>
          <a:stretch>
            <a:fillRect/>
          </a:stretch>
        </p:blipFill>
        <p:spPr bwMode="auto">
          <a:xfrm>
            <a:off x="2" y="3971928"/>
            <a:ext cx="2725383" cy="1172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19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75594" y="4133623"/>
            <a:ext cx="933747" cy="389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192" name="Rectangle 4"/>
          <p:cNvSpPr>
            <a:spLocks/>
          </p:cNvSpPr>
          <p:nvPr/>
        </p:nvSpPr>
        <p:spPr bwMode="auto">
          <a:xfrm>
            <a:off x="6704362" y="325975"/>
            <a:ext cx="450367" cy="337775"/>
          </a:xfrm>
          <a:prstGeom prst="rect">
            <a:avLst/>
          </a:prstGeom>
          <a:solidFill>
            <a:schemeClr val="tx2">
              <a:alpha val="22000"/>
            </a:schemeClr>
          </a:solidFill>
          <a:ln w="25400" cap="flat">
            <a:solidFill>
              <a:srgbClr val="004B91">
                <a:alpha val="50000"/>
              </a:srgbClr>
            </a:solidFill>
            <a:prstDash val="solid"/>
            <a:miter lim="800000"/>
            <a:headEnd type="none" w="med" len="med"/>
            <a:tailEnd type="none" w="med" len="med"/>
          </a:ln>
          <a:effectLst>
            <a:outerShdw blurRad="254000" dist="126999" dir="2700000" algn="ctr" rotWithShape="0">
              <a:schemeClr val="bg2">
                <a:alpha val="89999"/>
              </a:schemeClr>
            </a:outerShdw>
          </a:effectLst>
        </p:spPr>
        <p:txBody>
          <a:bodyPr lIns="0" tIns="0" rIns="0" bIns="0"/>
          <a:lstStyle/>
          <a:p>
            <a:pPr defTabSz="338349"/>
            <a:endParaRPr lang="en-US" sz="1000">
              <a:solidFill>
                <a:prstClr val="black"/>
              </a:solidFill>
              <a:latin typeface="Calibri"/>
            </a:endParaRPr>
          </a:p>
        </p:txBody>
      </p:sp>
    </p:spTree>
    <p:extLst>
      <p:ext uri="{BB962C8B-B14F-4D97-AF65-F5344CB8AC3E}">
        <p14:creationId xmlns:p14="http://schemas.microsoft.com/office/powerpoint/2010/main" xmlns="" val="321785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5278" y="3132486"/>
            <a:ext cx="4228722" cy="2011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p:txBody>
          <a:bodyPr/>
          <a:lstStyle/>
          <a:p>
            <a:r>
              <a:rPr lang="en-US" sz="3600" dirty="0" smtClean="0"/>
              <a:t>More content choices</a:t>
            </a:r>
          </a:p>
          <a:p>
            <a:r>
              <a:rPr lang="en-US" sz="3600" dirty="0" smtClean="0"/>
              <a:t>More devices to consume media</a:t>
            </a:r>
          </a:p>
          <a:p>
            <a:r>
              <a:rPr lang="en-US" sz="3600" dirty="0" smtClean="0"/>
              <a:t>Many ways to get the content to devices</a:t>
            </a:r>
          </a:p>
          <a:p>
            <a:r>
              <a:rPr lang="en-US" sz="3600" dirty="0" smtClean="0"/>
              <a:t>New experiences</a:t>
            </a:r>
            <a:endParaRPr lang="en-US" sz="3600" dirty="0"/>
          </a:p>
        </p:txBody>
      </p:sp>
      <p:sp>
        <p:nvSpPr>
          <p:cNvPr id="16" name="Title 15"/>
          <p:cNvSpPr>
            <a:spLocks noGrp="1"/>
          </p:cNvSpPr>
          <p:nvPr>
            <p:ph type="title"/>
          </p:nvPr>
        </p:nvSpPr>
        <p:spPr/>
        <p:txBody>
          <a:bodyPr/>
          <a:lstStyle/>
          <a:p>
            <a:r>
              <a:rPr lang="en-US" dirty="0" smtClean="0"/>
              <a:t>Many Options for Media Consumers…</a:t>
            </a:r>
            <a:endParaRPr lang="en-US" dirty="0"/>
          </a:p>
        </p:txBody>
      </p:sp>
    </p:spTree>
    <p:extLst>
      <p:ext uri="{BB962C8B-B14F-4D97-AF65-F5344CB8AC3E}">
        <p14:creationId xmlns:p14="http://schemas.microsoft.com/office/powerpoint/2010/main" xmlns="" val="127149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ramberg\AppData\Local\Microsoft\Windows\Temporary Internet Files\Content.IE5\ZJMUUGU2\MP900448296[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22696" y="1174788"/>
            <a:ext cx="4596840" cy="30555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40891" y="992574"/>
            <a:ext cx="4626077" cy="3058331"/>
          </a:xfrm>
        </p:spPr>
        <p:txBody>
          <a:bodyPr>
            <a:normAutofit/>
          </a:bodyPr>
          <a:lstStyle/>
          <a:p>
            <a:r>
              <a:rPr lang="en-US" dirty="0" smtClean="0"/>
              <a:t>…Means More    Monetization Opportunities, Right?</a:t>
            </a:r>
            <a:endParaRPr lang="en-US" dirty="0"/>
          </a:p>
        </p:txBody>
      </p:sp>
    </p:spTree>
    <p:extLst>
      <p:ext uri="{BB962C8B-B14F-4D97-AF65-F5344CB8AC3E}">
        <p14:creationId xmlns:p14="http://schemas.microsoft.com/office/powerpoint/2010/main" xmlns="" val="329108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r>
              <a:rPr lang="en-US" sz="4400" dirty="0"/>
              <a:t>We continually hear the refrain of </a:t>
            </a:r>
            <a:r>
              <a:rPr lang="en-US" sz="4400" dirty="0">
                <a:solidFill>
                  <a:schemeClr val="accent6"/>
                </a:solidFill>
              </a:rPr>
              <a:t>“Content anytime, anywhere, any device”</a:t>
            </a:r>
            <a:r>
              <a:rPr lang="en-US" sz="4400" dirty="0"/>
              <a:t>, but rarely do we hear anyone talk about what it takes to make that happen</a:t>
            </a:r>
          </a:p>
        </p:txBody>
      </p:sp>
      <p:sp>
        <p:nvSpPr>
          <p:cNvPr id="4" name="Title 3"/>
          <p:cNvSpPr>
            <a:spLocks noGrp="1"/>
          </p:cNvSpPr>
          <p:nvPr>
            <p:ph type="title"/>
          </p:nvPr>
        </p:nvSpPr>
        <p:spPr/>
        <p:txBody>
          <a:bodyPr>
            <a:noAutofit/>
          </a:bodyPr>
          <a:lstStyle/>
          <a:p>
            <a:r>
              <a:rPr lang="en-US" dirty="0" smtClean="0"/>
              <a:t>Main Theme</a:t>
            </a:r>
            <a:endParaRPr lang="en-US" dirty="0"/>
          </a:p>
        </p:txBody>
      </p:sp>
    </p:spTree>
    <p:extLst>
      <p:ext uri="{BB962C8B-B14F-4D97-AF65-F5344CB8AC3E}">
        <p14:creationId xmlns:p14="http://schemas.microsoft.com/office/powerpoint/2010/main" xmlns="" val="2432931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Turns Out There is Massive Complexity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1713" y="987982"/>
            <a:ext cx="7089058" cy="3896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219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5278" y="3132486"/>
            <a:ext cx="4228722" cy="2011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p:txBody>
          <a:bodyPr>
            <a:normAutofit/>
          </a:bodyPr>
          <a:lstStyle/>
          <a:p>
            <a:r>
              <a:rPr lang="en-US" sz="3600" dirty="0"/>
              <a:t>More content </a:t>
            </a:r>
            <a:r>
              <a:rPr lang="en-US" sz="3600" dirty="0" smtClean="0"/>
              <a:t>choices</a:t>
            </a:r>
          </a:p>
          <a:p>
            <a:r>
              <a:rPr lang="en-US" sz="3600" dirty="0">
                <a:solidFill>
                  <a:schemeClr val="bg1">
                    <a:lumMod val="85000"/>
                  </a:schemeClr>
                </a:solidFill>
              </a:rPr>
              <a:t>More devices to consume </a:t>
            </a:r>
            <a:r>
              <a:rPr lang="en-US" sz="3600" dirty="0" smtClean="0">
                <a:solidFill>
                  <a:schemeClr val="bg1">
                    <a:lumMod val="85000"/>
                  </a:schemeClr>
                </a:solidFill>
              </a:rPr>
              <a:t>media</a:t>
            </a:r>
          </a:p>
          <a:p>
            <a:r>
              <a:rPr lang="en-US" sz="3600" dirty="0">
                <a:solidFill>
                  <a:schemeClr val="bg1">
                    <a:lumMod val="85000"/>
                  </a:schemeClr>
                </a:solidFill>
              </a:rPr>
              <a:t>Many ways to get the content to </a:t>
            </a:r>
            <a:r>
              <a:rPr lang="en-US" sz="3600" dirty="0" smtClean="0">
                <a:solidFill>
                  <a:schemeClr val="bg1">
                    <a:lumMod val="85000"/>
                  </a:schemeClr>
                </a:solidFill>
              </a:rPr>
              <a:t>devices</a:t>
            </a:r>
          </a:p>
          <a:p>
            <a:r>
              <a:rPr lang="en-US" sz="3600" dirty="0">
                <a:solidFill>
                  <a:schemeClr val="bg1">
                    <a:lumMod val="85000"/>
                  </a:schemeClr>
                </a:solidFill>
              </a:rPr>
              <a:t>New experiences</a:t>
            </a:r>
          </a:p>
        </p:txBody>
      </p:sp>
      <p:sp>
        <p:nvSpPr>
          <p:cNvPr id="3" name="Title 2"/>
          <p:cNvSpPr>
            <a:spLocks noGrp="1"/>
          </p:cNvSpPr>
          <p:nvPr>
            <p:ph type="title"/>
          </p:nvPr>
        </p:nvSpPr>
        <p:spPr/>
        <p:txBody>
          <a:bodyPr>
            <a:noAutofit/>
          </a:bodyPr>
          <a:lstStyle/>
          <a:p>
            <a:r>
              <a:rPr lang="en-US" dirty="0" smtClean="0"/>
              <a:t>…But How Do You Enable These?</a:t>
            </a:r>
            <a:endParaRPr lang="en-US" dirty="0"/>
          </a:p>
        </p:txBody>
      </p:sp>
    </p:spTree>
    <p:extLst>
      <p:ext uri="{BB962C8B-B14F-4D97-AF65-F5344CB8AC3E}">
        <p14:creationId xmlns:p14="http://schemas.microsoft.com/office/powerpoint/2010/main" xmlns="" val="190079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pPr marL="0" indent="0">
              <a:buNone/>
            </a:pPr>
            <a:r>
              <a:rPr lang="en-US" sz="4000" b="1" dirty="0" smtClean="0">
                <a:solidFill>
                  <a:schemeClr val="accent6"/>
                </a:solidFill>
              </a:rPr>
              <a:t>Trend: </a:t>
            </a:r>
            <a:r>
              <a:rPr lang="en-US" sz="4000" dirty="0"/>
              <a:t>More </a:t>
            </a:r>
            <a:r>
              <a:rPr lang="en-US" sz="4000" dirty="0" smtClean="0"/>
              <a:t>content and </a:t>
            </a:r>
            <a:r>
              <a:rPr lang="en-US" sz="4000" dirty="0"/>
              <a:t>larger content formats </a:t>
            </a:r>
            <a:r>
              <a:rPr lang="en-US" sz="4000" dirty="0" smtClean="0"/>
              <a:t>leads </a:t>
            </a:r>
            <a:r>
              <a:rPr lang="en-US" sz="4000" dirty="0"/>
              <a:t>to ever increasing storage </a:t>
            </a:r>
            <a:r>
              <a:rPr lang="en-US" sz="4000" dirty="0" smtClean="0"/>
              <a:t>requirements</a:t>
            </a:r>
          </a:p>
          <a:p>
            <a:pPr marL="0" indent="0">
              <a:buNone/>
            </a:pPr>
            <a:r>
              <a:rPr lang="en-US" sz="4000" b="1" dirty="0" smtClean="0">
                <a:solidFill>
                  <a:schemeClr val="accent6"/>
                </a:solidFill>
              </a:rPr>
              <a:t>Implication: </a:t>
            </a:r>
            <a:r>
              <a:rPr lang="en-US" sz="4000" dirty="0" smtClean="0"/>
              <a:t>Managing storage is expensive and complex; the cloud shifts </a:t>
            </a:r>
            <a:r>
              <a:rPr lang="en-US" sz="4000" dirty="0" err="1" smtClean="0"/>
              <a:t>CapEx</a:t>
            </a:r>
            <a:r>
              <a:rPr lang="en-US" sz="4000" dirty="0" smtClean="0"/>
              <a:t> to </a:t>
            </a:r>
            <a:r>
              <a:rPr lang="en-US" sz="4000" dirty="0" err="1" smtClean="0"/>
              <a:t>OpEx</a:t>
            </a:r>
            <a:r>
              <a:rPr lang="en-US" sz="4000" dirty="0" smtClean="0"/>
              <a:t>, freeing resources</a:t>
            </a:r>
            <a:endParaRPr lang="en-US" sz="4000" dirty="0"/>
          </a:p>
        </p:txBody>
      </p:sp>
      <p:sp>
        <p:nvSpPr>
          <p:cNvPr id="4" name="Title 3"/>
          <p:cNvSpPr>
            <a:spLocks noGrp="1"/>
          </p:cNvSpPr>
          <p:nvPr>
            <p:ph type="title"/>
          </p:nvPr>
        </p:nvSpPr>
        <p:spPr/>
        <p:txBody>
          <a:bodyPr/>
          <a:lstStyle/>
          <a:p>
            <a:r>
              <a:rPr lang="en-US" dirty="0" smtClean="0"/>
              <a:t>Key Trend #1</a:t>
            </a:r>
            <a:endParaRPr lang="en-US" dirty="0"/>
          </a:p>
        </p:txBody>
      </p:sp>
    </p:spTree>
    <p:extLst>
      <p:ext uri="{BB962C8B-B14F-4D97-AF65-F5344CB8AC3E}">
        <p14:creationId xmlns:p14="http://schemas.microsoft.com/office/powerpoint/2010/main" xmlns="" val="2760288225"/>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8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at is AWS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lank">
  <a:themeElements>
    <a:clrScheme name="">
      <a:dk1>
        <a:srgbClr val="000000"/>
      </a:dk1>
      <a:lt1>
        <a:srgbClr val="FFFFFF"/>
      </a:lt1>
      <a:dk2>
        <a:srgbClr val="000000"/>
      </a:dk2>
      <a:lt2>
        <a:srgbClr val="000000"/>
      </a:lt2>
      <a:accent1>
        <a:srgbClr val="003DCC"/>
      </a:accent1>
      <a:accent2>
        <a:srgbClr val="333399"/>
      </a:accent2>
      <a:accent3>
        <a:srgbClr val="AAAAAA"/>
      </a:accent3>
      <a:accent4>
        <a:srgbClr val="DADADA"/>
      </a:accent4>
      <a:accent5>
        <a:srgbClr val="AAAFE2"/>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8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Default - Title Only">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Only">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3073</Words>
  <Application>Microsoft Office PowerPoint</Application>
  <PresentationFormat>On-screen Show (16:9)</PresentationFormat>
  <Paragraphs>211</Paragraphs>
  <Slides>19</Slides>
  <Notes>18</Notes>
  <HiddenSlides>0</HiddenSlides>
  <MMClips>0</MMClips>
  <ScaleCrop>false</ScaleCrop>
  <HeadingPairs>
    <vt:vector size="4" baseType="variant">
      <vt:variant>
        <vt:lpstr>Theme</vt:lpstr>
      </vt:variant>
      <vt:variant>
        <vt:i4>13</vt:i4>
      </vt:variant>
      <vt:variant>
        <vt:lpstr>Slide Titles</vt:lpstr>
      </vt:variant>
      <vt:variant>
        <vt:i4>19</vt:i4>
      </vt:variant>
    </vt:vector>
  </HeadingPairs>
  <TitlesOfParts>
    <vt:vector size="32" baseType="lpstr">
      <vt:lpstr>16_Office Theme</vt:lpstr>
      <vt:lpstr>What is AWS final</vt:lpstr>
      <vt:lpstr>3_Black</vt:lpstr>
      <vt:lpstr>1_Office Theme</vt:lpstr>
      <vt:lpstr>1_Blank</vt:lpstr>
      <vt:lpstr>17_Office Theme</vt:lpstr>
      <vt:lpstr>4_Black</vt:lpstr>
      <vt:lpstr>18_Office Theme</vt:lpstr>
      <vt:lpstr>Default - Title Only</vt:lpstr>
      <vt:lpstr>20_Office Theme</vt:lpstr>
      <vt:lpstr>5_Black</vt:lpstr>
      <vt:lpstr>21_Office Theme</vt:lpstr>
      <vt:lpstr>Office Theme</vt:lpstr>
      <vt:lpstr>Industry Update on Cloud Adoption</vt:lpstr>
      <vt:lpstr>About Amazon Web Services</vt:lpstr>
      <vt:lpstr>Slide 3</vt:lpstr>
      <vt:lpstr>Many Options for Media Consumers…</vt:lpstr>
      <vt:lpstr>…Means More    Monetization Opportunities, Right?</vt:lpstr>
      <vt:lpstr>Main Theme</vt:lpstr>
      <vt:lpstr>Turns Out There is Massive Complexity</vt:lpstr>
      <vt:lpstr>…But How Do You Enable These?</vt:lpstr>
      <vt:lpstr>Key Trend #1</vt:lpstr>
      <vt:lpstr>…But How Do You Enable These?</vt:lpstr>
      <vt:lpstr>Key Trend #2</vt:lpstr>
      <vt:lpstr>…But How Do You Enable These?</vt:lpstr>
      <vt:lpstr>Key Trend #3</vt:lpstr>
      <vt:lpstr>…But How Do You Enable These?</vt:lpstr>
      <vt:lpstr>Key Trend #4</vt:lpstr>
      <vt:lpstr>Slide 16</vt:lpstr>
      <vt:lpstr>Key Points</vt:lpstr>
      <vt:lpstr>What’s Next?</vt:lpstr>
      <vt:lpstr>aws.amazon.com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2013-04-04T22:49:20Z</dcterms:created>
  <dcterms:modified xsi:type="dcterms:W3CDTF">2013-04-07T18:54:54Z</dcterms:modified>
</cp:coreProperties>
</file>