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309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INDUSTRY UPDATE ON CLOUD ADOPTION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Frank Aycock, Appalachian State University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Jonathan Hurd, Altman Vilandrie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Rob Kay, Strategic Blue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Patrick Lopez, Core Analysis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Mark Ramberg, Amazon Web Services</a:t>
            </a:r>
          </a:p>
          <a:p>
            <a:endParaRPr lang="en-US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2013-04-17T00:19:18Z</dcterms:modified>
</cp:coreProperties>
</file>