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310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OUTSTANDING ISSUES: RELIABILITY &amp; SECURITY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Lawrence Freedman, Wildman Palmer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Tanya Frerichs, Docusign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Schiela, Phoenix Marketing Intl.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Jason Shah, Mediafly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Shekhar Gupta, Motorola Mobility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2013-04-17T00:20:03Z</dcterms:modified>
</cp:coreProperties>
</file>