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11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521819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90"/>
            <a:ext cx="79081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CLOUD SOLUTIONS FOR CONTENT CREATION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Sean Barger, Equilibrium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Robert Blackburn, Equinix 	 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Morgan Fiumi,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Sfera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Studios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Rob Green, Abacast	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Patrick Macdonald-King, DAX</a:t>
            </a:r>
          </a:p>
          <a:p>
            <a:pPr algn="ctr"/>
            <a:endParaRPr lang="en-US" sz="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Verdana" pitchFamily="34" charset="0"/>
              <a:cs typeface="Arial" pitchFamily="34" charset="0"/>
            </a:endParaRPr>
          </a:p>
          <a:p>
            <a:pPr algn="ctr"/>
            <a:r>
              <a:rPr lang="en-US" sz="2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  <a:cs typeface="Arial" pitchFamily="34" charset="0"/>
              </a:rPr>
              <a:t>SPONSORED BY EQUINIX</a:t>
            </a:r>
          </a:p>
          <a:p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2013-04-17T00:20:45Z</dcterms:modified>
</cp:coreProperties>
</file>