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8" r:id="rId2"/>
    <p:sldId id="279" r:id="rId3"/>
    <p:sldId id="268" r:id="rId4"/>
    <p:sldId id="269" r:id="rId5"/>
    <p:sldId id="258" r:id="rId6"/>
    <p:sldId id="281" r:id="rId7"/>
    <p:sldId id="271" r:id="rId8"/>
    <p:sldId id="272" r:id="rId9"/>
    <p:sldId id="274" r:id="rId10"/>
    <p:sldId id="273" r:id="rId11"/>
    <p:sldId id="276" r:id="rId12"/>
    <p:sldId id="275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06" autoAdjust="0"/>
    <p:restoredTop sz="94648" autoAdjust="0"/>
  </p:normalViewPr>
  <p:slideViewPr>
    <p:cSldViewPr snapToGrid="0" snapToObjects="1">
      <p:cViewPr varScale="1">
        <p:scale>
          <a:sx n="100" d="100"/>
          <a:sy n="100" d="100"/>
        </p:scale>
        <p:origin x="-300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4437-784D-CF4A-8490-84BC179018E8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6620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476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38941"/>
            <a:ext cx="8229600" cy="2686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4437-784D-CF4A-8490-84BC179018E8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004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62905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62905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4437-784D-CF4A-8490-84BC179018E8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0248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6223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395"/>
            <a:ext cx="8229600" cy="29100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4437-784D-CF4A-8490-84BC179018E8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926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4437-784D-CF4A-8490-84BC179018E8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019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6284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0418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0418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4437-784D-CF4A-8490-84BC179018E8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844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161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6973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46794"/>
            <a:ext cx="4040188" cy="24097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66973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46794"/>
            <a:ext cx="4041775" cy="24097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4437-784D-CF4A-8490-84BC179018E8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35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4042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4437-784D-CF4A-8490-84BC179018E8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859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4437-784D-CF4A-8490-84BC179018E8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713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43577"/>
            <a:ext cx="3008313" cy="6867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43579"/>
            <a:ext cx="5111750" cy="36436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15116"/>
            <a:ext cx="3008313" cy="27721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4437-784D-CF4A-8490-84BC179018E8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347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62061"/>
            <a:ext cx="5486400" cy="26836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4437-784D-CF4A-8490-84BC179018E8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839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24437-784D-CF4A-8490-84BC179018E8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AB13_Speaker_PPT_16_9_whtbckgrnd_B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7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“Cloud” is not a noun.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827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1082136"/>
            <a:ext cx="8229600" cy="2910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Open systems aren’t open if you can’t get at your data.</a:t>
            </a:r>
          </a:p>
          <a:p>
            <a:pPr marL="0" indent="0">
              <a:buNone/>
            </a:pPr>
            <a:r>
              <a:rPr lang="en-US" dirty="0" smtClean="0"/>
              <a:t>You spend your whole day destroying silos. Don’t pay someone to build more of them.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5080" y="160978"/>
            <a:ext cx="563091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Data Freedom</a:t>
            </a:r>
          </a:p>
        </p:txBody>
      </p:sp>
    </p:spTree>
    <p:extLst>
      <p:ext uri="{BB962C8B-B14F-4D97-AF65-F5344CB8AC3E}">
        <p14:creationId xmlns="" xmlns:p14="http://schemas.microsoft.com/office/powerpoint/2010/main" val="174412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ars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-9525"/>
            <a:ext cx="9155069" cy="51530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283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1082136"/>
            <a:ext cx="8229600" cy="2910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Systems have to work together – no one thing will ever do it all.</a:t>
            </a:r>
          </a:p>
          <a:p>
            <a:pPr marL="0" indent="0">
              <a:buNone/>
            </a:pPr>
            <a:r>
              <a:rPr lang="en-US" dirty="0" smtClean="0"/>
              <a:t>Choose solutions that fit together to do what you need.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5081" y="160978"/>
            <a:ext cx="543788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Interoperability</a:t>
            </a:r>
          </a:p>
        </p:txBody>
      </p:sp>
    </p:spTree>
    <p:extLst>
      <p:ext uri="{BB962C8B-B14F-4D97-AF65-F5344CB8AC3E}">
        <p14:creationId xmlns="" xmlns:p14="http://schemas.microsoft.com/office/powerpoint/2010/main" val="428671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elephant-chain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-115"/>
          <a:stretch/>
        </p:blipFill>
        <p:spPr>
          <a:xfrm>
            <a:off x="-6350" y="-6350"/>
            <a:ext cx="9150350" cy="5149849"/>
          </a:xfrm>
        </p:spPr>
      </p:pic>
    </p:spTree>
    <p:extLst>
      <p:ext uri="{BB962C8B-B14F-4D97-AF65-F5344CB8AC3E}">
        <p14:creationId xmlns="" xmlns:p14="http://schemas.microsoft.com/office/powerpoint/2010/main" val="346456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082136"/>
            <a:ext cx="8229600" cy="2910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People are more empowered with technology when they go home than when they come to work.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If you tear down walls, people will build palaces.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5081" y="160978"/>
            <a:ext cx="469553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The Problem</a:t>
            </a:r>
          </a:p>
        </p:txBody>
      </p:sp>
    </p:spTree>
    <p:extLst>
      <p:ext uri="{BB962C8B-B14F-4D97-AF65-F5344CB8AC3E}">
        <p14:creationId xmlns="" xmlns:p14="http://schemas.microsoft.com/office/powerpoint/2010/main" val="61791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13674" y="-19050"/>
            <a:ext cx="9157674" cy="51688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669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1082136"/>
            <a:ext cx="8229600" cy="2910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Ideas are most powerful when unbounded.</a:t>
            </a:r>
          </a:p>
          <a:p>
            <a:pPr marL="0" indent="0">
              <a:buNone/>
            </a:pPr>
            <a:r>
              <a:rPr lang="en-US" dirty="0" smtClean="0"/>
              <a:t>Never forget why we are here: translating amazing ideas into amazing content.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5081" y="160978"/>
            <a:ext cx="469553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The Stakes</a:t>
            </a:r>
          </a:p>
        </p:txBody>
      </p:sp>
    </p:spTree>
    <p:extLst>
      <p:ext uri="{BB962C8B-B14F-4D97-AF65-F5344CB8AC3E}">
        <p14:creationId xmlns="" xmlns:p14="http://schemas.microsoft.com/office/powerpoint/2010/main" val="388660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1818"/>
            <a:ext cx="2552700" cy="2796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Lie detector</a:t>
            </a:r>
          </a:p>
          <a:p>
            <a:pPr marL="0" indent="0">
              <a:buNone/>
            </a:pPr>
            <a:r>
              <a:rPr lang="en-US" dirty="0" smtClean="0"/>
              <a:t>Geiger </a:t>
            </a:r>
            <a:r>
              <a:rPr lang="en-US" dirty="0"/>
              <a:t>counter</a:t>
            </a:r>
          </a:p>
          <a:p>
            <a:pPr marL="0" indent="0">
              <a:buNone/>
            </a:pPr>
            <a:r>
              <a:rPr lang="en-US" dirty="0" smtClean="0"/>
              <a:t>Generator</a:t>
            </a:r>
          </a:p>
          <a:p>
            <a:pPr marL="0" indent="0">
              <a:buNone/>
            </a:pPr>
            <a:r>
              <a:rPr lang="en-US" dirty="0"/>
              <a:t>Radiation </a:t>
            </a:r>
            <a:r>
              <a:rPr lang="en-US" dirty="0" smtClean="0"/>
              <a:t>suit</a:t>
            </a:r>
          </a:p>
          <a:p>
            <a:pPr marL="0" indent="0">
              <a:buNone/>
            </a:pPr>
            <a:r>
              <a:rPr lang="en-US" dirty="0" smtClean="0"/>
              <a:t>Telegraph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5081" y="160978"/>
            <a:ext cx="469553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The Fix!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295650" y="1168886"/>
            <a:ext cx="2552700" cy="2799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Pulley</a:t>
            </a:r>
          </a:p>
          <a:p>
            <a:pPr marL="0" indent="0">
              <a:buNone/>
            </a:pPr>
            <a:r>
              <a:rPr lang="en-US" dirty="0" smtClean="0"/>
              <a:t>Water pump</a:t>
            </a:r>
          </a:p>
          <a:p>
            <a:pPr marL="0" indent="0">
              <a:buNone/>
            </a:pPr>
            <a:r>
              <a:rPr lang="en-US" dirty="0"/>
              <a:t>Battery </a:t>
            </a:r>
            <a:r>
              <a:rPr lang="en-US" dirty="0" smtClean="0"/>
              <a:t>charger</a:t>
            </a:r>
          </a:p>
          <a:p>
            <a:pPr marL="0" indent="0">
              <a:buNone/>
            </a:pPr>
            <a:r>
              <a:rPr lang="en-US" dirty="0" smtClean="0"/>
              <a:t>Telescope</a:t>
            </a:r>
          </a:p>
          <a:p>
            <a:pPr marL="0" indent="0">
              <a:buNone/>
            </a:pPr>
            <a:r>
              <a:rPr lang="en-US" dirty="0"/>
              <a:t>Sewing </a:t>
            </a:r>
            <a:r>
              <a:rPr lang="en-US" dirty="0" smtClean="0"/>
              <a:t>machine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134100" y="1172304"/>
            <a:ext cx="2552700" cy="2796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Pool table</a:t>
            </a:r>
          </a:p>
          <a:p>
            <a:pPr marL="0" indent="0">
              <a:buNone/>
            </a:pPr>
            <a:r>
              <a:rPr lang="en-US" dirty="0" smtClean="0"/>
              <a:t>Hot </a:t>
            </a:r>
            <a:r>
              <a:rPr lang="en-US" dirty="0"/>
              <a:t>air balloon</a:t>
            </a:r>
          </a:p>
          <a:p>
            <a:pPr marL="0" indent="0">
              <a:buNone/>
            </a:pPr>
            <a:r>
              <a:rPr lang="en-US" dirty="0"/>
              <a:t>Golf clubs</a:t>
            </a:r>
          </a:p>
          <a:p>
            <a:pPr marL="0" indent="0">
              <a:buNone/>
            </a:pPr>
            <a:r>
              <a:rPr lang="en-US" dirty="0"/>
              <a:t>Xylophone</a:t>
            </a:r>
          </a:p>
          <a:p>
            <a:pPr marL="0" indent="0">
              <a:buNone/>
            </a:pPr>
            <a:r>
              <a:rPr lang="en-US" dirty="0" smtClean="0"/>
              <a:t>Roulette wheel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2549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S-minnow.jpg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 t="7683" r="3206" b="19634"/>
          <a:stretch/>
        </p:blipFill>
        <p:spPr>
          <a:xfrm>
            <a:off x="0" y="-4871"/>
            <a:ext cx="9152776" cy="51547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652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1082136"/>
            <a:ext cx="8229600" cy="2910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‘Cloud’ is not a noun. It’s not a thing. It’s a how. It’s a way to deliver a service. It’s a way </a:t>
            </a:r>
            <a:r>
              <a:rPr lang="en-US" dirty="0" smtClean="0"/>
              <a:t>to consume </a:t>
            </a:r>
            <a:r>
              <a:rPr lang="en-US" dirty="0"/>
              <a:t>data. It’s a way to </a:t>
            </a:r>
            <a:r>
              <a:rPr lang="en-US" dirty="0" smtClean="0"/>
              <a:t>do almost anything.</a:t>
            </a:r>
          </a:p>
          <a:p>
            <a:pPr marL="0" indent="0">
              <a:buNone/>
            </a:pPr>
            <a:r>
              <a:rPr lang="en-US" dirty="0" smtClean="0"/>
              <a:t>Don’t </a:t>
            </a:r>
            <a:r>
              <a:rPr lang="en-US" dirty="0"/>
              <a:t>build a cloud. </a:t>
            </a:r>
            <a:r>
              <a:rPr lang="en-US" i="1" dirty="0"/>
              <a:t>Do everything</a:t>
            </a:r>
            <a:r>
              <a:rPr lang="en-US" dirty="0"/>
              <a:t> </a:t>
            </a:r>
            <a:r>
              <a:rPr lang="en-US" i="1" dirty="0" err="1"/>
              <a:t>cloudly</a:t>
            </a:r>
            <a:r>
              <a:rPr lang="en-US" dirty="0"/>
              <a:t>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5081" y="160978"/>
            <a:ext cx="469553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The Fix, Fixed</a:t>
            </a:r>
          </a:p>
        </p:txBody>
      </p:sp>
    </p:spTree>
    <p:extLst>
      <p:ext uri="{BB962C8B-B14F-4D97-AF65-F5344CB8AC3E}">
        <p14:creationId xmlns="" xmlns:p14="http://schemas.microsoft.com/office/powerpoint/2010/main" val="19863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-38100"/>
            <a:ext cx="9144001" cy="5181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87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201</Words>
  <Application>Microsoft Office PowerPoint</Application>
  <PresentationFormat>On-screen Show (16:9)</PresentationFormat>
  <Paragraphs>32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“Cloud” is not a noun.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ds+f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Thema Wilson</dc:creator>
  <cp:lastModifiedBy>Marty Lafferty</cp:lastModifiedBy>
  <cp:revision>72</cp:revision>
  <dcterms:created xsi:type="dcterms:W3CDTF">2013-01-10T21:56:16Z</dcterms:created>
  <dcterms:modified xsi:type="dcterms:W3CDTF">2013-04-07T19:04:52Z</dcterms:modified>
</cp:coreProperties>
</file>