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12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POST-PRODUCTION IN THE CLOUD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Jim Duval, Telestream			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Joe Foxton, MediaSilo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Jun Heider, RealEyes      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Bill Sewell, Wiredrive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Chris Launey, Disney 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2013-04-17T00:21:20Z</dcterms:modified>
</cp:coreProperties>
</file>