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309" r:id="rId4"/>
    <p:sldId id="277" r:id="rId5"/>
    <p:sldId id="310" r:id="rId6"/>
    <p:sldId id="278" r:id="rId7"/>
    <p:sldId id="311" r:id="rId8"/>
    <p:sldId id="279" r:id="rId9"/>
    <p:sldId id="312" r:id="rId10"/>
    <p:sldId id="282" r:id="rId11"/>
    <p:sldId id="313" r:id="rId12"/>
    <p:sldId id="283" r:id="rId13"/>
    <p:sldId id="314" r:id="rId14"/>
    <p:sldId id="296" r:id="rId15"/>
    <p:sldId id="315" r:id="rId16"/>
    <p:sldId id="285" r:id="rId17"/>
    <p:sldId id="316" r:id="rId18"/>
    <p:sldId id="286" r:id="rId19"/>
    <p:sldId id="317" r:id="rId20"/>
    <p:sldId id="287" r:id="rId21"/>
    <p:sldId id="318" r:id="rId22"/>
    <p:sldId id="288" r:id="rId23"/>
    <p:sldId id="319" r:id="rId24"/>
    <p:sldId id="289" r:id="rId25"/>
    <p:sldId id="320" r:id="rId26"/>
    <p:sldId id="292" r:id="rId27"/>
    <p:sldId id="321" r:id="rId28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CLOUD-BASED MULTIMEDIA STORAGE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Bang Chang, XOR Media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Tom Gallivan, WD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Douglas Trumbull, Trumbull Ventures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Mike Wall, Amplidata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Dave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Fellinger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, DataDirect Networks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CONTENT DELIVERY FROM THE CLOUD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Brian Campanotti, Front Porch Digital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Malik Khan, LTN Global Communications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John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Maniccia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, Octoshape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Mike West, GenosTV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Chris Rittler, Deluxe Digital Distribution</a:t>
            </a:r>
          </a:p>
          <a:p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CLOUD IMPLEMENTATION CASE STUDIES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Andrea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DiMuzio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, Aspera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Keith Goldberg, Fox Networks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Ryan Korte, Level 3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Baskar Subramanian, Amagi Media Labs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Jason Suess, Microsoft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Marty Lafferty, DCIA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CHANGES IN CLOUD COMPUTING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David Cerf, Crossroads Systems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Margaret Dawson, Symform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Jeff Malkin, Encoding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Venkat Uppuluri, Gaian Solutions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A FUTURE VISION OF THE CLOUD</a:t>
            </a:r>
          </a:p>
          <a:p>
            <a:pPr algn="ctr"/>
            <a:endParaRPr lang="en-US" sz="800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John Gildred, SyncTV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Karen Keehan, ODCA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Mike Sax, ACT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Sam Vasisht, Veveo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Mark Davis,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Scenios</a:t>
            </a:r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INDUSTRY UPDATE ON CLOUD ADOPTION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Frank Aycock, Appalachian State University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Jonathan Hurd, Altman Vilandrie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Rob Kay, Strategic Blue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Patrick Lopez, Core Analysis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Mark Ramberg, Amazon Web Services</a:t>
            </a:r>
          </a:p>
          <a:p>
            <a:endParaRPr lang="en-US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MILITARY &amp; GOVERNMENT CLOUD REQUIREMENTS</a:t>
            </a:r>
          </a:p>
          <a:p>
            <a:pPr algn="ctr"/>
            <a:r>
              <a:rPr lang="en-US" sz="800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Scott Campbell, SAP America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Fabian Gordon, Ignite Technologies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Linda Senigaglia, HERTZ NeverLost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Alex Stein, Eccentex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Michael Weintraub, Verizon 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UNIQUE CLOUD-BASED SOLUTIONS</a:t>
            </a:r>
          </a:p>
          <a:p>
            <a:pPr algn="ctr"/>
            <a:endParaRPr lang="en-US" sz="800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David Bornstein, Akamai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Rajan Samtani, Consultant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Ganesh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Sankaran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, PrimeFocus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Dan Schnapp, Hughes Hubbard &amp; Reed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Saul Berman, IBM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RELEVANT CASE STUDIES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John Delay, Harris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Grant Kirkwood, Unitas Global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Randy Kreiser, DataDirect Networks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William Michael, NEC Corporation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CLOSING SESSION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		  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Steve Russell, Tata Communications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Jeffrey Stansfield, Advantage Video Systems</a:t>
            </a:r>
          </a:p>
          <a:p>
            <a:pPr>
              <a:buFont typeface="Arial" pitchFamily="34" charset="0"/>
              <a:buChar char="•"/>
            </a:pPr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OUTSTANDING ISSUES: RELIABILITY &amp; SECURITY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Lawrence Freedman, Wildman Palmer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Tanya Frerichs, Docusign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John Schiela, Phoenix Marketing Intl.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Jason Shah, Mediafly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Shekhar Gupta, Motorola Mobility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521819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90"/>
            <a:ext cx="790818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CLOUD SOLUTIONS FOR CONTENT CREATION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Sean Barger, Equilibrium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Robert Blackburn, Equinix 	 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Morgan Fiumi,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Sfera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Studios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Rob Green, Abacast	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Patrick Macdonald-King, DAX</a:t>
            </a:r>
          </a:p>
          <a:p>
            <a:pPr algn="ctr"/>
            <a:endParaRPr lang="en-US" sz="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 algn="ctr"/>
            <a:r>
              <a:rPr lang="en-US" sz="21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cs typeface="Arial" pitchFamily="34" charset="0"/>
              </a:rPr>
              <a:t>SPONSORED BY EQUINIX</a:t>
            </a:r>
          </a:p>
          <a:p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POST-PRODUCTION IN THE CLOUD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Jim Duval, Telestream			  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Joe Foxton, MediaSilo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Jun Heider, RealEyes        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Bill Sewell, Wiredrive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Chris Launey, Disney 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452</Words>
  <Application>Microsoft Office PowerPoint</Application>
  <PresentationFormat>On-screen Show (16:9)</PresentationFormat>
  <Paragraphs>115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22</cp:revision>
  <dcterms:created xsi:type="dcterms:W3CDTF">2013-01-10T21:56:16Z</dcterms:created>
  <dcterms:modified xsi:type="dcterms:W3CDTF">2013-04-07T19:19:15Z</dcterms:modified>
</cp:coreProperties>
</file>