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6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76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8941"/>
            <a:ext cx="8229600" cy="2686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0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62905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2905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2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223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395"/>
            <a:ext cx="8229600" cy="29100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2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1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284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4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61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9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6794"/>
            <a:ext cx="4040188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669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6794"/>
            <a:ext cx="4041775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5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042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5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1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43577"/>
            <a:ext cx="3008313" cy="6867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43579"/>
            <a:ext cx="5111750" cy="36436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15116"/>
            <a:ext cx="3008313" cy="2772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47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2061"/>
            <a:ext cx="5486400" cy="26836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3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4437-784D-CF4A-8490-84BC179018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B13_Speaker_PPT_16_9_whtbckgrnd_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7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Verizon Digital Media Services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Weintraub</a:t>
            </a:r>
          </a:p>
          <a:p>
            <a:r>
              <a:rPr lang="en-US" dirty="0" smtClean="0"/>
              <a:t>Executive Director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28575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Intelligence in the Cloud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/>
              <a:t>Cloud Computing for Military &amp; Government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20116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203325">
              <a:buFont typeface="+mj-lt"/>
              <a:buAutoNum type="arabicPeriod"/>
            </a:pPr>
            <a:r>
              <a:rPr lang="en-US" dirty="0"/>
              <a:t>What is D</a:t>
            </a:r>
            <a:r>
              <a:rPr lang="en-US" dirty="0" smtClean="0"/>
              <a:t>riving VDMS?</a:t>
            </a:r>
          </a:p>
          <a:p>
            <a:pPr marL="1203325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Does Verizon Digital Media Services Offer</a:t>
            </a:r>
            <a:r>
              <a:rPr lang="en-US" dirty="0" smtClean="0"/>
              <a:t>?</a:t>
            </a:r>
          </a:p>
          <a:p>
            <a:pPr marL="1203325">
              <a:buFont typeface="+mj-lt"/>
              <a:buAutoNum type="arabicPeriod"/>
            </a:pPr>
            <a:r>
              <a:rPr lang="en-US" dirty="0"/>
              <a:t>How Did Verizon Digital Media Services Build Its Network</a:t>
            </a:r>
            <a:r>
              <a:rPr lang="en-US" dirty="0" smtClean="0"/>
              <a:t>?</a:t>
            </a:r>
          </a:p>
          <a:p>
            <a:pPr marL="1203325">
              <a:buFont typeface="+mj-lt"/>
              <a:buAutoNum type="arabicPeriod"/>
            </a:pPr>
            <a:r>
              <a:rPr lang="en-US" dirty="0"/>
              <a:t>How Does Verizon Digital Media Services Share Multimedia Content Among Authorized Users?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28575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Intelligence in the Cloud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/>
              <a:t>Cloud Computing for Military &amp; Government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565861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0080"/>
            <a:ext cx="8229600" cy="85725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3000" b="1" dirty="0">
                <a:solidFill>
                  <a:srgbClr val="C00000"/>
                </a:solidFill>
                <a:latin typeface="+mn-lt"/>
              </a:rPr>
              <a:t>Demand Is Insatiable, </a:t>
            </a:r>
            <a:br>
              <a:rPr lang="en-US" sz="3000" b="1" dirty="0">
                <a:solidFill>
                  <a:srgbClr val="C00000"/>
                </a:solidFill>
                <a:latin typeface="+mn-lt"/>
              </a:rPr>
            </a:br>
            <a:r>
              <a:rPr lang="en-US" sz="3000" b="1" dirty="0">
                <a:solidFill>
                  <a:srgbClr val="C00000"/>
                </a:solidFill>
                <a:latin typeface="+mn-lt"/>
              </a:rPr>
              <a:t>The Pressure To Stay Ahead Is Intense</a:t>
            </a:r>
          </a:p>
        </p:txBody>
      </p:sp>
      <p:sp>
        <p:nvSpPr>
          <p:cNvPr id="59" name="Content Placeholder 58"/>
          <p:cNvSpPr>
            <a:spLocks noGrp="1"/>
          </p:cNvSpPr>
          <p:nvPr>
            <p:ph sz="half" idx="2"/>
          </p:nvPr>
        </p:nvSpPr>
        <p:spPr>
          <a:xfrm>
            <a:off x="4648200" y="1774962"/>
            <a:ext cx="4038600" cy="2545556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900"/>
              </a:spcBef>
              <a:buClr>
                <a:srgbClr val="000000"/>
              </a:buClr>
            </a:pPr>
            <a:r>
              <a:rPr lang="en-US" sz="1800" b="1" dirty="0">
                <a:solidFill>
                  <a:srgbClr val="BF0000"/>
                </a:solidFill>
                <a:cs typeface="Arial" pitchFamily="34" charset="0"/>
              </a:rPr>
              <a:t>Massive Growth Requires Scale</a:t>
            </a:r>
          </a:p>
          <a:p>
            <a:pPr marL="404813" lvl="1" indent="-179388">
              <a:spcBef>
                <a:spcPts val="3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Insatiable, demanding consumers</a:t>
            </a:r>
          </a:p>
          <a:p>
            <a:pPr marL="404813" lvl="1" indent="-179388">
              <a:spcBef>
                <a:spcPts val="3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Proliferating formats and devices</a:t>
            </a:r>
          </a:p>
          <a:p>
            <a:pPr marL="404813" lvl="1" indent="-179388">
              <a:spcBef>
                <a:spcPts val="3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Massive growth</a:t>
            </a:r>
          </a:p>
          <a:p>
            <a:pPr lvl="1">
              <a:spcBef>
                <a:spcPts val="300"/>
              </a:spcBef>
              <a:buClr>
                <a:srgbClr val="000000"/>
              </a:buClr>
              <a:buFont typeface="Wingdings" pitchFamily="2" charset="2"/>
              <a:buChar char="§"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ts val="300"/>
              </a:spcBef>
              <a:buClr>
                <a:srgbClr val="000000"/>
              </a:buClr>
            </a:pPr>
            <a:r>
              <a:rPr lang="en-US" sz="1800" b="1" dirty="0">
                <a:solidFill>
                  <a:srgbClr val="BF0000"/>
                </a:solidFill>
                <a:cs typeface="Arial" pitchFamily="34" charset="0"/>
              </a:rPr>
              <a:t>No Complete Solution</a:t>
            </a:r>
          </a:p>
          <a:p>
            <a:pPr marL="404813" lvl="1" indent="-179388">
              <a:spcBef>
                <a:spcPts val="3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Integration burden on customer </a:t>
            </a:r>
          </a:p>
          <a:p>
            <a:pPr marL="404813" lvl="1" indent="-179388">
              <a:spcBef>
                <a:spcPts val="3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Insufficient capital of small suppliers</a:t>
            </a:r>
          </a:p>
          <a:p>
            <a:pPr lvl="1">
              <a:spcBef>
                <a:spcPts val="300"/>
              </a:spcBef>
              <a:buClr>
                <a:srgbClr val="000000"/>
              </a:buClr>
              <a:buFont typeface="Wingdings" pitchFamily="2" charset="2"/>
              <a:buChar char="§"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ts val="300"/>
              </a:spcBef>
              <a:buClr>
                <a:srgbClr val="000000"/>
              </a:buClr>
            </a:pPr>
            <a:r>
              <a:rPr lang="en-US" sz="1800" b="1" dirty="0">
                <a:solidFill>
                  <a:srgbClr val="C00000"/>
                </a:solidFill>
                <a:cs typeface="Arial" pitchFamily="34" charset="0"/>
              </a:rPr>
              <a:t>Uncertain Quality and Reliability</a:t>
            </a:r>
          </a:p>
          <a:p>
            <a:pPr marL="403225" lvl="1" indent="-177800">
              <a:spcBef>
                <a:spcPts val="3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Lack of visibility or central transparency</a:t>
            </a:r>
          </a:p>
          <a:p>
            <a:pPr marL="403225" lvl="1" indent="-177800">
              <a:spcBef>
                <a:spcPts val="3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Uneven user experiences</a:t>
            </a:r>
          </a:p>
          <a:p>
            <a:pPr marL="403225" lvl="1" indent="-177800">
              <a:spcBef>
                <a:spcPts val="3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Legacy non-media optimized infrastructure</a:t>
            </a:r>
          </a:p>
          <a:p>
            <a:pPr marL="403225" lvl="1" indent="-177800">
              <a:spcBef>
                <a:spcPts val="300"/>
              </a:spcBef>
              <a:buClr>
                <a:srgbClr val="000000"/>
              </a:buClr>
              <a:buFont typeface="Arial" pitchFamily="34" charset="0"/>
              <a:buChar char="•"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  <a:p>
            <a:pPr marL="111125" indent="-285750">
              <a:spcBef>
                <a:spcPts val="300"/>
              </a:spcBef>
              <a:buClr>
                <a:srgbClr val="000000"/>
              </a:buClr>
            </a:pPr>
            <a:r>
              <a:rPr lang="en-US" sz="1800" b="1" dirty="0">
                <a:solidFill>
                  <a:srgbClr val="BF0000"/>
                </a:solidFill>
                <a:cs typeface="Arial" pitchFamily="34" charset="0"/>
              </a:rPr>
              <a:t>Weak Economics </a:t>
            </a:r>
          </a:p>
          <a:p>
            <a:pPr marL="403225" lvl="1" indent="-177800">
              <a:spcBef>
                <a:spcPts val="3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1400" dirty="0">
                <a:cs typeface="Arial" pitchFamily="34" charset="0"/>
              </a:rPr>
              <a:t>High costs to enter new markets</a:t>
            </a:r>
          </a:p>
          <a:p>
            <a:pPr marL="403225" lvl="1" indent="-177800">
              <a:spcBef>
                <a:spcPts val="3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1400" dirty="0">
                <a:cs typeface="Arial" pitchFamily="34" charset="0"/>
              </a:rPr>
              <a:t>Unprofitable growth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143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Intelligence in the Cloud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/>
              <a:t>Cloud Computing for Military &amp; Government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-320809" y="4485807"/>
            <a:ext cx="7255009" cy="382283"/>
          </a:xfrm>
          <a:prstGeom prst="rect">
            <a:avLst/>
          </a:prstGeom>
          <a:noFill/>
          <a:ln w="22225">
            <a:noFill/>
          </a:ln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</a:rPr>
              <a:t>Market Demand for Over The Top (OTT) Video – Premium Content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90308" y="4807873"/>
            <a:ext cx="29851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  <a:latin typeface="+mj-lt"/>
              </a:rPr>
              <a:t>*External sources and Marketing compilation detailed in Appendix </a:t>
            </a:r>
            <a:endParaRPr lang="en-US" sz="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847685" y="2505564"/>
            <a:ext cx="967189" cy="564127"/>
          </a:xfrm>
          <a:prstGeom prst="rect">
            <a:avLst/>
          </a:prstGeom>
          <a:noFill/>
          <a:ln w="22225">
            <a:noFill/>
          </a:ln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cs typeface="Calibri" pitchFamily="34" charset="0"/>
              </a:rPr>
              <a:t>Market will grow </a:t>
            </a:r>
            <a:br>
              <a:rPr lang="en-US" sz="1400" dirty="0" smtClean="0">
                <a:cs typeface="Calibri" pitchFamily="34" charset="0"/>
              </a:rPr>
            </a:br>
            <a:r>
              <a:rPr lang="en-US" sz="4000" dirty="0" smtClean="0">
                <a:cs typeface="Calibri" pitchFamily="34" charset="0"/>
              </a:rPr>
              <a:t>12x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cs typeface="Calibri" pitchFamily="34" charset="0"/>
              </a:rPr>
              <a:t>by 2017</a:t>
            </a:r>
            <a:endParaRPr lang="en-US" sz="1400" dirty="0">
              <a:cs typeface="Calibri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034957" y="3751068"/>
            <a:ext cx="431909" cy="237918"/>
            <a:chOff x="386046" y="4952637"/>
            <a:chExt cx="1330314" cy="357475"/>
          </a:xfrm>
        </p:grpSpPr>
        <p:sp>
          <p:nvSpPr>
            <p:cNvPr id="107" name="Rectangle 106"/>
            <p:cNvSpPr/>
            <p:nvPr/>
          </p:nvSpPr>
          <p:spPr>
            <a:xfrm>
              <a:off x="386046" y="4952637"/>
              <a:ext cx="1330314" cy="357475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31368" y="5164383"/>
              <a:ext cx="197356" cy="1200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31368" y="4998470"/>
              <a:ext cx="197356" cy="1200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469544" y="5164383"/>
              <a:ext cx="197356" cy="1200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469544" y="4998470"/>
              <a:ext cx="197356" cy="1200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388931" y="1995111"/>
            <a:ext cx="2919094" cy="1498370"/>
            <a:chOff x="1525754" y="1733865"/>
            <a:chExt cx="6455203" cy="2251318"/>
          </a:xfrm>
        </p:grpSpPr>
        <p:sp>
          <p:nvSpPr>
            <p:cNvPr id="105" name="Freeform 6"/>
            <p:cNvSpPr>
              <a:spLocks/>
            </p:cNvSpPr>
            <p:nvPr/>
          </p:nvSpPr>
          <p:spPr bwMode="auto">
            <a:xfrm rot="21280956">
              <a:off x="1903557" y="2414519"/>
              <a:ext cx="5413263" cy="1570664"/>
            </a:xfrm>
            <a:custGeom>
              <a:avLst/>
              <a:gdLst>
                <a:gd name="T0" fmla="*/ 2086 w 2419"/>
                <a:gd name="T1" fmla="*/ 16 h 826"/>
                <a:gd name="T2" fmla="*/ 2116 w 2419"/>
                <a:gd name="T3" fmla="*/ 111 h 826"/>
                <a:gd name="T4" fmla="*/ 2064 w 2419"/>
                <a:gd name="T5" fmla="*/ 140 h 826"/>
                <a:gd name="T6" fmla="*/ 1957 w 2419"/>
                <a:gd name="T7" fmla="*/ 202 h 826"/>
                <a:gd name="T8" fmla="*/ 1787 w 2419"/>
                <a:gd name="T9" fmla="*/ 296 h 826"/>
                <a:gd name="T10" fmla="*/ 1743 w 2419"/>
                <a:gd name="T11" fmla="*/ 320 h 826"/>
                <a:gd name="T12" fmla="*/ 1669 w 2419"/>
                <a:gd name="T13" fmla="*/ 358 h 826"/>
                <a:gd name="T14" fmla="*/ 1515 w 2419"/>
                <a:gd name="T15" fmla="*/ 430 h 826"/>
                <a:gd name="T16" fmla="*/ 1421 w 2419"/>
                <a:gd name="T17" fmla="*/ 470 h 826"/>
                <a:gd name="T18" fmla="*/ 1358 w 2419"/>
                <a:gd name="T19" fmla="*/ 495 h 826"/>
                <a:gd name="T20" fmla="*/ 1231 w 2419"/>
                <a:gd name="T21" fmla="*/ 543 h 826"/>
                <a:gd name="T22" fmla="*/ 1168 w 2419"/>
                <a:gd name="T23" fmla="*/ 565 h 826"/>
                <a:gd name="T24" fmla="*/ 1074 w 2419"/>
                <a:gd name="T25" fmla="*/ 597 h 826"/>
                <a:gd name="T26" fmla="*/ 980 w 2419"/>
                <a:gd name="T27" fmla="*/ 626 h 826"/>
                <a:gd name="T28" fmla="*/ 888 w 2419"/>
                <a:gd name="T29" fmla="*/ 653 h 826"/>
                <a:gd name="T30" fmla="*/ 798 w 2419"/>
                <a:gd name="T31" fmla="*/ 678 h 826"/>
                <a:gd name="T32" fmla="*/ 711 w 2419"/>
                <a:gd name="T33" fmla="*/ 700 h 826"/>
                <a:gd name="T34" fmla="*/ 626 w 2419"/>
                <a:gd name="T35" fmla="*/ 719 h 826"/>
                <a:gd name="T36" fmla="*/ 468 w 2419"/>
                <a:gd name="T37" fmla="*/ 751 h 826"/>
                <a:gd name="T38" fmla="*/ 156 w 2419"/>
                <a:gd name="T39" fmla="*/ 799 h 826"/>
                <a:gd name="T40" fmla="*/ 46 w 2419"/>
                <a:gd name="T41" fmla="*/ 814 h 826"/>
                <a:gd name="T42" fmla="*/ 21 w 2419"/>
                <a:gd name="T43" fmla="*/ 824 h 826"/>
                <a:gd name="T44" fmla="*/ 54 w 2419"/>
                <a:gd name="T45" fmla="*/ 825 h 826"/>
                <a:gd name="T46" fmla="*/ 212 w 2419"/>
                <a:gd name="T47" fmla="*/ 824 h 826"/>
                <a:gd name="T48" fmla="*/ 289 w 2419"/>
                <a:gd name="T49" fmla="*/ 820 h 826"/>
                <a:gd name="T50" fmla="*/ 580 w 2419"/>
                <a:gd name="T51" fmla="*/ 792 h 826"/>
                <a:gd name="T52" fmla="*/ 693 w 2419"/>
                <a:gd name="T53" fmla="*/ 775 h 826"/>
                <a:gd name="T54" fmla="*/ 752 w 2419"/>
                <a:gd name="T55" fmla="*/ 766 h 826"/>
                <a:gd name="T56" fmla="*/ 873 w 2419"/>
                <a:gd name="T57" fmla="*/ 743 h 826"/>
                <a:gd name="T58" fmla="*/ 936 w 2419"/>
                <a:gd name="T59" fmla="*/ 730 h 826"/>
                <a:gd name="T60" fmla="*/ 1063 w 2419"/>
                <a:gd name="T61" fmla="*/ 700 h 826"/>
                <a:gd name="T62" fmla="*/ 1128 w 2419"/>
                <a:gd name="T63" fmla="*/ 684 h 826"/>
                <a:gd name="T64" fmla="*/ 1226 w 2419"/>
                <a:gd name="T65" fmla="*/ 656 h 826"/>
                <a:gd name="T66" fmla="*/ 1324 w 2419"/>
                <a:gd name="T67" fmla="*/ 626 h 826"/>
                <a:gd name="T68" fmla="*/ 1422 w 2419"/>
                <a:gd name="T69" fmla="*/ 594 h 826"/>
                <a:gd name="T70" fmla="*/ 1520 w 2419"/>
                <a:gd name="T71" fmla="*/ 559 h 826"/>
                <a:gd name="T72" fmla="*/ 1585 w 2419"/>
                <a:gd name="T73" fmla="*/ 535 h 826"/>
                <a:gd name="T74" fmla="*/ 1714 w 2419"/>
                <a:gd name="T75" fmla="*/ 484 h 826"/>
                <a:gd name="T76" fmla="*/ 1793 w 2419"/>
                <a:gd name="T77" fmla="*/ 452 h 826"/>
                <a:gd name="T78" fmla="*/ 1839 w 2419"/>
                <a:gd name="T79" fmla="*/ 431 h 826"/>
                <a:gd name="T80" fmla="*/ 1931 w 2419"/>
                <a:gd name="T81" fmla="*/ 390 h 826"/>
                <a:gd name="T82" fmla="*/ 2075 w 2419"/>
                <a:gd name="T83" fmla="*/ 315 h 826"/>
                <a:gd name="T84" fmla="*/ 2157 w 2419"/>
                <a:gd name="T85" fmla="*/ 268 h 826"/>
                <a:gd name="T86" fmla="*/ 2209 w 2419"/>
                <a:gd name="T87" fmla="*/ 234 h 826"/>
                <a:gd name="T88" fmla="*/ 2265 w 2419"/>
                <a:gd name="T89" fmla="*/ 334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19" h="826">
                  <a:moveTo>
                    <a:pt x="2419" y="0"/>
                  </a:moveTo>
                  <a:cubicBezTo>
                    <a:pt x="2086" y="16"/>
                    <a:pt x="2086" y="16"/>
                    <a:pt x="2086" y="16"/>
                  </a:cubicBezTo>
                  <a:cubicBezTo>
                    <a:pt x="2133" y="101"/>
                    <a:pt x="2133" y="101"/>
                    <a:pt x="2133" y="101"/>
                  </a:cubicBezTo>
                  <a:cubicBezTo>
                    <a:pt x="2127" y="104"/>
                    <a:pt x="2122" y="107"/>
                    <a:pt x="2116" y="111"/>
                  </a:cubicBezTo>
                  <a:cubicBezTo>
                    <a:pt x="2108" y="116"/>
                    <a:pt x="2099" y="121"/>
                    <a:pt x="2090" y="126"/>
                  </a:cubicBezTo>
                  <a:cubicBezTo>
                    <a:pt x="2082" y="130"/>
                    <a:pt x="2073" y="135"/>
                    <a:pt x="2064" y="140"/>
                  </a:cubicBezTo>
                  <a:cubicBezTo>
                    <a:pt x="2047" y="150"/>
                    <a:pt x="2029" y="160"/>
                    <a:pt x="2011" y="170"/>
                  </a:cubicBezTo>
                  <a:cubicBezTo>
                    <a:pt x="1993" y="181"/>
                    <a:pt x="1975" y="192"/>
                    <a:pt x="1957" y="202"/>
                  </a:cubicBezTo>
                  <a:cubicBezTo>
                    <a:pt x="1938" y="212"/>
                    <a:pt x="1920" y="222"/>
                    <a:pt x="1901" y="233"/>
                  </a:cubicBezTo>
                  <a:cubicBezTo>
                    <a:pt x="1864" y="254"/>
                    <a:pt x="1826" y="275"/>
                    <a:pt x="1787" y="296"/>
                  </a:cubicBezTo>
                  <a:cubicBezTo>
                    <a:pt x="1777" y="301"/>
                    <a:pt x="1768" y="306"/>
                    <a:pt x="1758" y="312"/>
                  </a:cubicBezTo>
                  <a:cubicBezTo>
                    <a:pt x="1743" y="320"/>
                    <a:pt x="1743" y="320"/>
                    <a:pt x="1743" y="320"/>
                  </a:cubicBezTo>
                  <a:cubicBezTo>
                    <a:pt x="1729" y="327"/>
                    <a:pt x="1729" y="327"/>
                    <a:pt x="1729" y="327"/>
                  </a:cubicBezTo>
                  <a:cubicBezTo>
                    <a:pt x="1709" y="337"/>
                    <a:pt x="1689" y="347"/>
                    <a:pt x="1669" y="358"/>
                  </a:cubicBezTo>
                  <a:cubicBezTo>
                    <a:pt x="1629" y="378"/>
                    <a:pt x="1588" y="397"/>
                    <a:pt x="1546" y="416"/>
                  </a:cubicBezTo>
                  <a:cubicBezTo>
                    <a:pt x="1536" y="420"/>
                    <a:pt x="1526" y="425"/>
                    <a:pt x="1515" y="430"/>
                  </a:cubicBezTo>
                  <a:cubicBezTo>
                    <a:pt x="1484" y="443"/>
                    <a:pt x="1484" y="443"/>
                    <a:pt x="1484" y="443"/>
                  </a:cubicBezTo>
                  <a:cubicBezTo>
                    <a:pt x="1463" y="452"/>
                    <a:pt x="1442" y="461"/>
                    <a:pt x="1421" y="470"/>
                  </a:cubicBezTo>
                  <a:cubicBezTo>
                    <a:pt x="1411" y="474"/>
                    <a:pt x="1400" y="478"/>
                    <a:pt x="1390" y="482"/>
                  </a:cubicBezTo>
                  <a:cubicBezTo>
                    <a:pt x="1358" y="495"/>
                    <a:pt x="1358" y="495"/>
                    <a:pt x="1358" y="495"/>
                  </a:cubicBezTo>
                  <a:cubicBezTo>
                    <a:pt x="1337" y="503"/>
                    <a:pt x="1316" y="512"/>
                    <a:pt x="1295" y="520"/>
                  </a:cubicBezTo>
                  <a:cubicBezTo>
                    <a:pt x="1274" y="527"/>
                    <a:pt x="1252" y="535"/>
                    <a:pt x="1231" y="543"/>
                  </a:cubicBezTo>
                  <a:cubicBezTo>
                    <a:pt x="1221" y="547"/>
                    <a:pt x="1210" y="550"/>
                    <a:pt x="1200" y="554"/>
                  </a:cubicBezTo>
                  <a:cubicBezTo>
                    <a:pt x="1189" y="558"/>
                    <a:pt x="1179" y="561"/>
                    <a:pt x="1168" y="565"/>
                  </a:cubicBezTo>
                  <a:cubicBezTo>
                    <a:pt x="1147" y="572"/>
                    <a:pt x="1126" y="579"/>
                    <a:pt x="1105" y="587"/>
                  </a:cubicBezTo>
                  <a:cubicBezTo>
                    <a:pt x="1095" y="590"/>
                    <a:pt x="1084" y="594"/>
                    <a:pt x="1074" y="597"/>
                  </a:cubicBezTo>
                  <a:cubicBezTo>
                    <a:pt x="1063" y="600"/>
                    <a:pt x="1053" y="604"/>
                    <a:pt x="1042" y="607"/>
                  </a:cubicBezTo>
                  <a:cubicBezTo>
                    <a:pt x="1021" y="613"/>
                    <a:pt x="1001" y="620"/>
                    <a:pt x="980" y="626"/>
                  </a:cubicBezTo>
                  <a:cubicBezTo>
                    <a:pt x="960" y="632"/>
                    <a:pt x="939" y="638"/>
                    <a:pt x="919" y="644"/>
                  </a:cubicBezTo>
                  <a:cubicBezTo>
                    <a:pt x="909" y="647"/>
                    <a:pt x="898" y="650"/>
                    <a:pt x="888" y="653"/>
                  </a:cubicBezTo>
                  <a:cubicBezTo>
                    <a:pt x="878" y="656"/>
                    <a:pt x="868" y="659"/>
                    <a:pt x="858" y="661"/>
                  </a:cubicBezTo>
                  <a:cubicBezTo>
                    <a:pt x="838" y="667"/>
                    <a:pt x="818" y="672"/>
                    <a:pt x="798" y="678"/>
                  </a:cubicBezTo>
                  <a:cubicBezTo>
                    <a:pt x="779" y="683"/>
                    <a:pt x="759" y="687"/>
                    <a:pt x="740" y="692"/>
                  </a:cubicBezTo>
                  <a:cubicBezTo>
                    <a:pt x="730" y="695"/>
                    <a:pt x="720" y="697"/>
                    <a:pt x="711" y="700"/>
                  </a:cubicBezTo>
                  <a:cubicBezTo>
                    <a:pt x="701" y="702"/>
                    <a:pt x="692" y="704"/>
                    <a:pt x="682" y="706"/>
                  </a:cubicBezTo>
                  <a:cubicBezTo>
                    <a:pt x="663" y="711"/>
                    <a:pt x="645" y="715"/>
                    <a:pt x="626" y="719"/>
                  </a:cubicBezTo>
                  <a:cubicBezTo>
                    <a:pt x="608" y="723"/>
                    <a:pt x="590" y="727"/>
                    <a:pt x="572" y="731"/>
                  </a:cubicBezTo>
                  <a:cubicBezTo>
                    <a:pt x="536" y="739"/>
                    <a:pt x="502" y="745"/>
                    <a:pt x="468" y="751"/>
                  </a:cubicBezTo>
                  <a:cubicBezTo>
                    <a:pt x="402" y="763"/>
                    <a:pt x="342" y="775"/>
                    <a:pt x="287" y="782"/>
                  </a:cubicBezTo>
                  <a:cubicBezTo>
                    <a:pt x="233" y="790"/>
                    <a:pt x="195" y="795"/>
                    <a:pt x="156" y="799"/>
                  </a:cubicBezTo>
                  <a:cubicBezTo>
                    <a:pt x="117" y="803"/>
                    <a:pt x="109" y="804"/>
                    <a:pt x="87" y="807"/>
                  </a:cubicBezTo>
                  <a:cubicBezTo>
                    <a:pt x="72" y="810"/>
                    <a:pt x="51" y="813"/>
                    <a:pt x="46" y="814"/>
                  </a:cubicBezTo>
                  <a:cubicBezTo>
                    <a:pt x="19" y="819"/>
                    <a:pt x="0" y="823"/>
                    <a:pt x="0" y="823"/>
                  </a:cubicBezTo>
                  <a:cubicBezTo>
                    <a:pt x="21" y="824"/>
                    <a:pt x="21" y="824"/>
                    <a:pt x="21" y="824"/>
                  </a:cubicBezTo>
                  <a:cubicBezTo>
                    <a:pt x="21" y="824"/>
                    <a:pt x="24" y="824"/>
                    <a:pt x="29" y="824"/>
                  </a:cubicBezTo>
                  <a:cubicBezTo>
                    <a:pt x="35" y="824"/>
                    <a:pt x="43" y="825"/>
                    <a:pt x="54" y="825"/>
                  </a:cubicBezTo>
                  <a:cubicBezTo>
                    <a:pt x="75" y="825"/>
                    <a:pt x="106" y="826"/>
                    <a:pt x="146" y="825"/>
                  </a:cubicBezTo>
                  <a:cubicBezTo>
                    <a:pt x="166" y="825"/>
                    <a:pt x="188" y="824"/>
                    <a:pt x="212" y="824"/>
                  </a:cubicBezTo>
                  <a:cubicBezTo>
                    <a:pt x="224" y="823"/>
                    <a:pt x="236" y="823"/>
                    <a:pt x="249" y="822"/>
                  </a:cubicBezTo>
                  <a:cubicBezTo>
                    <a:pt x="262" y="822"/>
                    <a:pt x="275" y="821"/>
                    <a:pt x="289" y="820"/>
                  </a:cubicBezTo>
                  <a:cubicBezTo>
                    <a:pt x="344" y="817"/>
                    <a:pt x="407" y="812"/>
                    <a:pt x="474" y="805"/>
                  </a:cubicBezTo>
                  <a:cubicBezTo>
                    <a:pt x="508" y="801"/>
                    <a:pt x="544" y="797"/>
                    <a:pt x="580" y="792"/>
                  </a:cubicBezTo>
                  <a:cubicBezTo>
                    <a:pt x="598" y="789"/>
                    <a:pt x="617" y="787"/>
                    <a:pt x="636" y="784"/>
                  </a:cubicBezTo>
                  <a:cubicBezTo>
                    <a:pt x="655" y="781"/>
                    <a:pt x="674" y="778"/>
                    <a:pt x="693" y="775"/>
                  </a:cubicBezTo>
                  <a:cubicBezTo>
                    <a:pt x="703" y="774"/>
                    <a:pt x="712" y="772"/>
                    <a:pt x="722" y="771"/>
                  </a:cubicBezTo>
                  <a:cubicBezTo>
                    <a:pt x="732" y="769"/>
                    <a:pt x="742" y="767"/>
                    <a:pt x="752" y="766"/>
                  </a:cubicBezTo>
                  <a:cubicBezTo>
                    <a:pt x="772" y="762"/>
                    <a:pt x="792" y="759"/>
                    <a:pt x="812" y="755"/>
                  </a:cubicBezTo>
                  <a:cubicBezTo>
                    <a:pt x="832" y="751"/>
                    <a:pt x="853" y="747"/>
                    <a:pt x="873" y="743"/>
                  </a:cubicBezTo>
                  <a:cubicBezTo>
                    <a:pt x="884" y="741"/>
                    <a:pt x="894" y="739"/>
                    <a:pt x="904" y="736"/>
                  </a:cubicBezTo>
                  <a:cubicBezTo>
                    <a:pt x="915" y="734"/>
                    <a:pt x="925" y="732"/>
                    <a:pt x="936" y="730"/>
                  </a:cubicBezTo>
                  <a:cubicBezTo>
                    <a:pt x="957" y="725"/>
                    <a:pt x="978" y="720"/>
                    <a:pt x="999" y="715"/>
                  </a:cubicBezTo>
                  <a:cubicBezTo>
                    <a:pt x="1020" y="711"/>
                    <a:pt x="1041" y="705"/>
                    <a:pt x="1063" y="700"/>
                  </a:cubicBezTo>
                  <a:cubicBezTo>
                    <a:pt x="1074" y="697"/>
                    <a:pt x="1084" y="695"/>
                    <a:pt x="1095" y="692"/>
                  </a:cubicBezTo>
                  <a:cubicBezTo>
                    <a:pt x="1106" y="689"/>
                    <a:pt x="1117" y="687"/>
                    <a:pt x="1128" y="684"/>
                  </a:cubicBezTo>
                  <a:cubicBezTo>
                    <a:pt x="1149" y="678"/>
                    <a:pt x="1171" y="672"/>
                    <a:pt x="1193" y="666"/>
                  </a:cubicBezTo>
                  <a:cubicBezTo>
                    <a:pt x="1204" y="663"/>
                    <a:pt x="1215" y="660"/>
                    <a:pt x="1226" y="656"/>
                  </a:cubicBezTo>
                  <a:cubicBezTo>
                    <a:pt x="1236" y="653"/>
                    <a:pt x="1247" y="650"/>
                    <a:pt x="1258" y="646"/>
                  </a:cubicBezTo>
                  <a:cubicBezTo>
                    <a:pt x="1280" y="640"/>
                    <a:pt x="1302" y="633"/>
                    <a:pt x="1324" y="626"/>
                  </a:cubicBezTo>
                  <a:cubicBezTo>
                    <a:pt x="1346" y="619"/>
                    <a:pt x="1368" y="612"/>
                    <a:pt x="1389" y="605"/>
                  </a:cubicBezTo>
                  <a:cubicBezTo>
                    <a:pt x="1422" y="594"/>
                    <a:pt x="1422" y="594"/>
                    <a:pt x="1422" y="594"/>
                  </a:cubicBezTo>
                  <a:cubicBezTo>
                    <a:pt x="1433" y="590"/>
                    <a:pt x="1444" y="587"/>
                    <a:pt x="1455" y="583"/>
                  </a:cubicBezTo>
                  <a:cubicBezTo>
                    <a:pt x="1477" y="575"/>
                    <a:pt x="1499" y="567"/>
                    <a:pt x="1520" y="559"/>
                  </a:cubicBezTo>
                  <a:cubicBezTo>
                    <a:pt x="1553" y="547"/>
                    <a:pt x="1553" y="547"/>
                    <a:pt x="1553" y="547"/>
                  </a:cubicBezTo>
                  <a:cubicBezTo>
                    <a:pt x="1564" y="543"/>
                    <a:pt x="1574" y="539"/>
                    <a:pt x="1585" y="535"/>
                  </a:cubicBezTo>
                  <a:cubicBezTo>
                    <a:pt x="1607" y="526"/>
                    <a:pt x="1628" y="518"/>
                    <a:pt x="1650" y="510"/>
                  </a:cubicBezTo>
                  <a:cubicBezTo>
                    <a:pt x="1671" y="502"/>
                    <a:pt x="1692" y="493"/>
                    <a:pt x="1714" y="484"/>
                  </a:cubicBezTo>
                  <a:cubicBezTo>
                    <a:pt x="1735" y="476"/>
                    <a:pt x="1756" y="467"/>
                    <a:pt x="1777" y="458"/>
                  </a:cubicBezTo>
                  <a:cubicBezTo>
                    <a:pt x="1793" y="452"/>
                    <a:pt x="1793" y="452"/>
                    <a:pt x="1793" y="452"/>
                  </a:cubicBezTo>
                  <a:cubicBezTo>
                    <a:pt x="1808" y="445"/>
                    <a:pt x="1808" y="445"/>
                    <a:pt x="1808" y="445"/>
                  </a:cubicBezTo>
                  <a:cubicBezTo>
                    <a:pt x="1819" y="440"/>
                    <a:pt x="1829" y="436"/>
                    <a:pt x="1839" y="431"/>
                  </a:cubicBezTo>
                  <a:cubicBezTo>
                    <a:pt x="1860" y="422"/>
                    <a:pt x="1880" y="413"/>
                    <a:pt x="1900" y="404"/>
                  </a:cubicBezTo>
                  <a:cubicBezTo>
                    <a:pt x="1911" y="400"/>
                    <a:pt x="1921" y="395"/>
                    <a:pt x="1931" y="390"/>
                  </a:cubicBezTo>
                  <a:cubicBezTo>
                    <a:pt x="1940" y="385"/>
                    <a:pt x="1950" y="380"/>
                    <a:pt x="1960" y="375"/>
                  </a:cubicBezTo>
                  <a:cubicBezTo>
                    <a:pt x="2000" y="356"/>
                    <a:pt x="2038" y="336"/>
                    <a:pt x="2075" y="315"/>
                  </a:cubicBezTo>
                  <a:cubicBezTo>
                    <a:pt x="2094" y="304"/>
                    <a:pt x="2112" y="294"/>
                    <a:pt x="2130" y="283"/>
                  </a:cubicBezTo>
                  <a:cubicBezTo>
                    <a:pt x="2139" y="278"/>
                    <a:pt x="2148" y="273"/>
                    <a:pt x="2157" y="268"/>
                  </a:cubicBezTo>
                  <a:cubicBezTo>
                    <a:pt x="2165" y="262"/>
                    <a:pt x="2174" y="257"/>
                    <a:pt x="2183" y="251"/>
                  </a:cubicBezTo>
                  <a:cubicBezTo>
                    <a:pt x="2191" y="246"/>
                    <a:pt x="2200" y="240"/>
                    <a:pt x="2209" y="234"/>
                  </a:cubicBezTo>
                  <a:cubicBezTo>
                    <a:pt x="2209" y="234"/>
                    <a:pt x="2209" y="234"/>
                    <a:pt x="2209" y="234"/>
                  </a:cubicBezTo>
                  <a:cubicBezTo>
                    <a:pt x="2265" y="334"/>
                    <a:pt x="2265" y="334"/>
                    <a:pt x="2265" y="334"/>
                  </a:cubicBezTo>
                  <a:lnTo>
                    <a:pt x="24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TextBox 105"/>
            <p:cNvSpPr txBox="1"/>
            <p:nvPr/>
          </p:nvSpPr>
          <p:spPr bwMode="auto">
            <a:xfrm rot="19161432">
              <a:off x="1525754" y="1733865"/>
              <a:ext cx="6455203" cy="1616753"/>
            </a:xfrm>
            <a:prstGeom prst="rect">
              <a:avLst/>
            </a:prstGeom>
            <a:effectLst/>
          </p:spPr>
          <p:txBody>
            <a:bodyPr spcFirstLastPara="1" wrap="none" lIns="0" tIns="0" rIns="0" bIns="0">
              <a:prstTxWarp prst="textArchDown">
                <a:avLst>
                  <a:gd name="adj" fmla="val 1290798"/>
                </a:avLst>
              </a:prstTxWarp>
            </a:bodyPr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defRPr/>
              </a:pPr>
              <a:r>
                <a:rPr lang="en-US" sz="1300" b="1" dirty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 </a:t>
              </a:r>
              <a:r>
                <a:rPr lang="en-US" sz="1300" b="1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Consumer Demand</a:t>
              </a:r>
              <a:endParaRPr lang="en-US" sz="13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033816" y="2222382"/>
            <a:ext cx="431909" cy="1767800"/>
            <a:chOff x="7420014" y="2653975"/>
            <a:chExt cx="1433996" cy="2656137"/>
          </a:xfrm>
          <a:effectLst>
            <a:glow rad="635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2" name="Rectangle 81"/>
            <p:cNvSpPr/>
            <p:nvPr/>
          </p:nvSpPr>
          <p:spPr>
            <a:xfrm>
              <a:off x="7420014" y="2653975"/>
              <a:ext cx="1433996" cy="265613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8529850" y="2726194"/>
              <a:ext cx="243549" cy="2508054"/>
              <a:chOff x="8587958" y="3956492"/>
              <a:chExt cx="212737" cy="1332348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8587958" y="450125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8587958" y="463885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8587958" y="477645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8587958" y="518925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8587958" y="491405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8587958" y="505165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8587958" y="395649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8587958" y="436929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8587958" y="409409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8587958" y="423169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7499984" y="2726194"/>
              <a:ext cx="243549" cy="2508054"/>
              <a:chOff x="8587958" y="3956492"/>
              <a:chExt cx="212737" cy="1332348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8587958" y="450125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8587958" y="463885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8587958" y="477645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8587958" y="518925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8587958" y="491405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8587958" y="505165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8587958" y="395649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8587958" y="436929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8587958" y="409409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8587958" y="4231692"/>
                <a:ext cx="212737" cy="995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8" name="Rectangle 67"/>
          <p:cNvSpPr/>
          <p:nvPr/>
        </p:nvSpPr>
        <p:spPr>
          <a:xfrm>
            <a:off x="727370" y="3238951"/>
            <a:ext cx="1047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pc="100" dirty="0" smtClean="0">
                <a:solidFill>
                  <a:srgbClr val="000000"/>
                </a:solidFill>
                <a:latin typeface="Arial Black" pitchFamily="34" charset="0"/>
                <a:cs typeface="Calibri" pitchFamily="34" charset="0"/>
              </a:rPr>
              <a:t>19.2B</a:t>
            </a:r>
            <a:endParaRPr lang="en-US" sz="2000" b="1" spc="100" dirty="0">
              <a:solidFill>
                <a:srgbClr val="000000"/>
              </a:solidFill>
              <a:latin typeface="Arial Black" pitchFamily="34" charset="0"/>
              <a:cs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pc="1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GIGABYTES</a:t>
            </a:r>
            <a:endParaRPr lang="en-US" sz="1600" b="1" spc="1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45406" y="3995242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2012</a:t>
            </a:r>
            <a:endParaRPr lang="en-US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144265" y="3995242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2017</a:t>
            </a:r>
            <a:endParaRPr lang="en-US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544494" y="3995242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2016</a:t>
            </a:r>
            <a:endParaRPr lang="en-US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2944722" y="3995242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2015</a:t>
            </a:r>
            <a:endParaRPr lang="en-US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2344950" y="3995242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2014</a:t>
            </a:r>
            <a:endParaRPr lang="en-US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1745178" y="3995242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2013</a:t>
            </a:r>
            <a:endParaRPr lang="en-US" b="1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1034957" y="3995242"/>
            <a:ext cx="343076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1594355" y="3939690"/>
            <a:ext cx="2320444" cy="109788"/>
            <a:chOff x="1869847" y="4970803"/>
            <a:chExt cx="5485835" cy="428402"/>
          </a:xfrm>
        </p:grpSpPr>
        <p:cxnSp>
          <p:nvCxnSpPr>
            <p:cNvPr id="77" name="Straight Connector 76"/>
            <p:cNvCxnSpPr/>
            <p:nvPr/>
          </p:nvCxnSpPr>
          <p:spPr>
            <a:xfrm flipV="1">
              <a:off x="1869847" y="4970803"/>
              <a:ext cx="0" cy="428402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3241306" y="4970803"/>
              <a:ext cx="0" cy="428402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4612765" y="4970803"/>
              <a:ext cx="0" cy="428402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5984224" y="4970803"/>
              <a:ext cx="0" cy="428402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7355682" y="4970803"/>
              <a:ext cx="0" cy="428402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63"/>
          <p:cNvSpPr/>
          <p:nvPr/>
        </p:nvSpPr>
        <p:spPr>
          <a:xfrm>
            <a:off x="3731115" y="1715869"/>
            <a:ext cx="10198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pc="100" dirty="0" smtClean="0">
                <a:solidFill>
                  <a:srgbClr val="C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Calibri" pitchFamily="34" charset="0"/>
              </a:rPr>
              <a:t>228.7</a:t>
            </a:r>
            <a:endParaRPr lang="en-US" sz="2000" b="1" spc="100" dirty="0">
              <a:solidFill>
                <a:srgbClr val="C0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rial Black" pitchFamily="34" charset="0"/>
              <a:cs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pc="100" dirty="0" smtClean="0">
                <a:solidFill>
                  <a:srgbClr val="C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j-lt"/>
                <a:cs typeface="Calibri" pitchFamily="34" charset="0"/>
              </a:rPr>
              <a:t>GIGABYTES</a:t>
            </a:r>
            <a:endParaRPr lang="en-US" sz="1600" b="1" spc="100" dirty="0">
              <a:solidFill>
                <a:srgbClr val="C0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834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 descr="Spaghetti Comparison Chart.bmp"/>
          <p:cNvPicPr>
            <a:picLocks noChangeAspect="1"/>
          </p:cNvPicPr>
          <p:nvPr/>
        </p:nvPicPr>
        <p:blipFill>
          <a:blip r:embed="rId2" cstate="print"/>
          <a:srcRect r="64478"/>
          <a:stretch>
            <a:fillRect/>
          </a:stretch>
        </p:blipFill>
        <p:spPr>
          <a:xfrm>
            <a:off x="2458772" y="1598848"/>
            <a:ext cx="2234833" cy="3201752"/>
          </a:xfrm>
          <a:prstGeom prst="rect">
            <a:avLst/>
          </a:prstGeom>
        </p:spPr>
      </p:pic>
      <p:sp>
        <p:nvSpPr>
          <p:cNvPr id="62" name="Rectangle 5"/>
          <p:cNvSpPr>
            <a:spLocks noChangeArrowheads="1"/>
          </p:cNvSpPr>
          <p:nvPr/>
        </p:nvSpPr>
        <p:spPr bwMode="gray">
          <a:xfrm>
            <a:off x="1143001" y="1214423"/>
            <a:ext cx="1254786" cy="353943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91440" rIns="108000" bIns="91440" anchor="ctr" anchorCtr="1">
            <a:spAutoFit/>
          </a:bodyPr>
          <a:lstStyle/>
          <a:p>
            <a:pPr marL="117475" indent="-117475">
              <a:spcBef>
                <a:spcPts val="10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Fragmented </a:t>
            </a:r>
          </a:p>
          <a:p>
            <a:pPr marL="117475" indent="-117475">
              <a:spcBef>
                <a:spcPts val="10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Variable quality of service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  <a:p>
            <a:pPr marL="117475" indent="-117475">
              <a:spcBef>
                <a:spcPts val="1000"/>
              </a:spcBef>
              <a:buFont typeface="Arial" charset="0"/>
              <a:buChar char="•"/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Inconsistent 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user experience</a:t>
            </a:r>
          </a:p>
          <a:p>
            <a:pPr marL="117475" indent="-117475">
              <a:spcBef>
                <a:spcPts val="10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Costly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  <a:p>
            <a:pPr marL="117475" indent="-117475">
              <a:spcBef>
                <a:spcPts val="10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Complex integrations</a:t>
            </a:r>
          </a:p>
          <a:p>
            <a:pPr marL="117475" indent="-117475">
              <a:spcBef>
                <a:spcPts val="10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Little transparency</a:t>
            </a: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gray">
          <a:xfrm rot="16200000">
            <a:off x="-94210" y="2653598"/>
            <a:ext cx="1783765" cy="4308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108000" tIns="91440" rIns="108000" bIns="91440" anchor="ctr" anchorCtr="1">
            <a:spAutoFit/>
          </a:bodyPr>
          <a:lstStyle/>
          <a:p>
            <a:pPr marL="114300" indent="-114300">
              <a:spcBef>
                <a:spcPts val="1200"/>
              </a:spcBef>
            </a:pPr>
            <a:r>
              <a:rPr lang="en-US" sz="1600" b="1" dirty="0">
                <a:solidFill>
                  <a:srgbClr val="B00000"/>
                </a:solidFill>
                <a:cs typeface="Arial" charset="0"/>
              </a:rPr>
              <a:t>Current Model</a:t>
            </a:r>
          </a:p>
        </p:txBody>
      </p:sp>
      <p:pic>
        <p:nvPicPr>
          <p:cNvPr id="60" name="Picture 59" descr="Spaghetti Comparison Chart.bmp"/>
          <p:cNvPicPr>
            <a:picLocks noChangeAspect="1"/>
          </p:cNvPicPr>
          <p:nvPr/>
        </p:nvPicPr>
        <p:blipFill>
          <a:blip r:embed="rId2" cstate="print"/>
          <a:srcRect l="44077" r="19186" b="10640"/>
          <a:stretch>
            <a:fillRect/>
          </a:stretch>
        </p:blipFill>
        <p:spPr>
          <a:xfrm>
            <a:off x="4693747" y="1414842"/>
            <a:ext cx="2912367" cy="3400020"/>
          </a:xfrm>
          <a:prstGeom prst="rect">
            <a:avLst/>
          </a:prstGeom>
        </p:spPr>
      </p:pic>
      <p:cxnSp>
        <p:nvCxnSpPr>
          <p:cNvPr id="63" name="Straight Connector 94"/>
          <p:cNvCxnSpPr>
            <a:cxnSpLocks noChangeShapeType="1"/>
          </p:cNvCxnSpPr>
          <p:nvPr/>
        </p:nvCxnSpPr>
        <p:spPr bwMode="auto">
          <a:xfrm>
            <a:off x="4572000" y="1425153"/>
            <a:ext cx="0" cy="3870722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67" name="Freeform 6"/>
          <p:cNvSpPr>
            <a:spLocks/>
          </p:cNvSpPr>
          <p:nvPr/>
        </p:nvSpPr>
        <p:spPr bwMode="auto">
          <a:xfrm>
            <a:off x="2453248" y="1876326"/>
            <a:ext cx="791464" cy="593599"/>
          </a:xfrm>
          <a:custGeom>
            <a:avLst/>
            <a:gdLst>
              <a:gd name="T0" fmla="*/ 794 w 846"/>
              <a:gd name="T1" fmla="*/ 0 h 846"/>
              <a:gd name="T2" fmla="*/ 52 w 846"/>
              <a:gd name="T3" fmla="*/ 0 h 846"/>
              <a:gd name="T4" fmla="*/ 0 w 846"/>
              <a:gd name="T5" fmla="*/ 52 h 846"/>
              <a:gd name="T6" fmla="*/ 0 w 846"/>
              <a:gd name="T7" fmla="*/ 794 h 846"/>
              <a:gd name="T8" fmla="*/ 52 w 846"/>
              <a:gd name="T9" fmla="*/ 846 h 846"/>
              <a:gd name="T10" fmla="*/ 169 w 846"/>
              <a:gd name="T11" fmla="*/ 846 h 846"/>
              <a:gd name="T12" fmla="*/ 846 w 846"/>
              <a:gd name="T13" fmla="*/ 149 h 846"/>
              <a:gd name="T14" fmla="*/ 846 w 846"/>
              <a:gd name="T15" fmla="*/ 52 h 846"/>
              <a:gd name="T16" fmla="*/ 794 w 846"/>
              <a:gd name="T17" fmla="*/ 0 h 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6" h="846">
                <a:moveTo>
                  <a:pt x="794" y="0"/>
                </a:moveTo>
                <a:cubicBezTo>
                  <a:pt x="52" y="0"/>
                  <a:pt x="52" y="0"/>
                  <a:pt x="52" y="0"/>
                </a:cubicBezTo>
                <a:cubicBezTo>
                  <a:pt x="24" y="0"/>
                  <a:pt x="0" y="24"/>
                  <a:pt x="0" y="52"/>
                </a:cubicBezTo>
                <a:cubicBezTo>
                  <a:pt x="0" y="794"/>
                  <a:pt x="0" y="794"/>
                  <a:pt x="0" y="794"/>
                </a:cubicBezTo>
                <a:cubicBezTo>
                  <a:pt x="0" y="823"/>
                  <a:pt x="24" y="846"/>
                  <a:pt x="52" y="846"/>
                </a:cubicBezTo>
                <a:cubicBezTo>
                  <a:pt x="169" y="846"/>
                  <a:pt x="169" y="846"/>
                  <a:pt x="169" y="846"/>
                </a:cubicBezTo>
                <a:cubicBezTo>
                  <a:pt x="291" y="443"/>
                  <a:pt x="637" y="239"/>
                  <a:pt x="846" y="149"/>
                </a:cubicBezTo>
                <a:cubicBezTo>
                  <a:pt x="846" y="52"/>
                  <a:pt x="846" y="52"/>
                  <a:pt x="846" y="52"/>
                </a:cubicBezTo>
                <a:cubicBezTo>
                  <a:pt x="846" y="24"/>
                  <a:pt x="823" y="0"/>
                  <a:pt x="794" y="0"/>
                </a:cubicBezTo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" name="Rectangle 5"/>
          <p:cNvSpPr>
            <a:spLocks noChangeArrowheads="1"/>
          </p:cNvSpPr>
          <p:nvPr/>
        </p:nvSpPr>
        <p:spPr bwMode="gray">
          <a:xfrm>
            <a:off x="7395069" y="851291"/>
            <a:ext cx="1783765" cy="4308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108000" tIns="91440" rIns="108000" bIns="91440" anchor="ctr" anchorCtr="1">
            <a:spAutoFit/>
          </a:bodyPr>
          <a:lstStyle/>
          <a:p>
            <a:pPr marL="114300" indent="-114300">
              <a:spcBef>
                <a:spcPts val="1200"/>
              </a:spcBef>
            </a:pPr>
            <a:r>
              <a:rPr lang="en-US" sz="1600" b="1" dirty="0">
                <a:solidFill>
                  <a:srgbClr val="B00000"/>
                </a:solidFill>
                <a:cs typeface="Arial" charset="0"/>
              </a:rPr>
              <a:t>Future Model</a:t>
            </a:r>
          </a:p>
        </p:txBody>
      </p:sp>
      <p:sp>
        <p:nvSpPr>
          <p:cNvPr id="66" name="Rectangle 5"/>
          <p:cNvSpPr>
            <a:spLocks noChangeArrowheads="1"/>
          </p:cNvSpPr>
          <p:nvPr/>
        </p:nvSpPr>
        <p:spPr bwMode="gray">
          <a:xfrm>
            <a:off x="7696201" y="1137991"/>
            <a:ext cx="1254787" cy="353943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91440" rIns="0" bIns="91440" anchor="ctr" anchorCtr="1">
            <a:spAutoFit/>
          </a:bodyPr>
          <a:lstStyle/>
          <a:p>
            <a:pPr marL="114300" indent="-114300">
              <a:spcBef>
                <a:spcPts val="12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Massive scale</a:t>
            </a:r>
          </a:p>
          <a:p>
            <a:pPr marL="114300" indent="-114300">
              <a:spcBef>
                <a:spcPts val="12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Vast breadth of services</a:t>
            </a:r>
          </a:p>
          <a:p>
            <a:pPr marL="114300" indent="-114300">
              <a:spcBef>
                <a:spcPts val="12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Quality and reliability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  <a:p>
            <a:pPr marL="114300" indent="-114300">
              <a:spcBef>
                <a:spcPts val="12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Powerful economics</a:t>
            </a:r>
          </a:p>
          <a:p>
            <a:pPr marL="114300" indent="-114300">
              <a:spcBef>
                <a:spcPts val="12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Flexible and modular</a:t>
            </a:r>
          </a:p>
          <a:p>
            <a:pPr marL="114300" indent="-114300">
              <a:spcBef>
                <a:spcPts val="12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Visibility throughout lifecycle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5791200" y="3086100"/>
            <a:ext cx="907260" cy="41490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Digital Media Services</a:t>
            </a:r>
            <a:endParaRPr lang="en-US" sz="1200" b="1" dirty="0"/>
          </a:p>
        </p:txBody>
      </p:sp>
      <p:pic>
        <p:nvPicPr>
          <p:cNvPr id="69" name="Picture 68" descr="Spaghetti Comparison Chart.bmp"/>
          <p:cNvPicPr>
            <a:picLocks noChangeAspect="1"/>
          </p:cNvPicPr>
          <p:nvPr/>
        </p:nvPicPr>
        <p:blipFill rotWithShape="1">
          <a:blip r:embed="rId2" cstate="print"/>
          <a:srcRect l="44077" r="19186" b="97280"/>
          <a:stretch/>
        </p:blipFill>
        <p:spPr>
          <a:xfrm rot="16200000">
            <a:off x="4226303" y="3336548"/>
            <a:ext cx="1869573" cy="111378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 rot="16200000">
            <a:off x="7025547" y="3215612"/>
            <a:ext cx="89319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ADVERTISERS</a:t>
            </a:r>
            <a:endParaRPr lang="en-US" sz="700" dirty="0">
              <a:solidFill>
                <a:schemeClr val="bg2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5000" y="1143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Intelligence in the Cloud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/>
              <a:t>Cloud Computing for Military &amp; Government</a:t>
            </a:r>
            <a:endParaRPr lang="en-US" b="1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1143000" y="806975"/>
            <a:ext cx="8305800" cy="514351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</a:rPr>
              <a:t>Verizon Digital Media Service Offerings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5433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818072"/>
            <a:ext cx="8305800" cy="514351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</a:rPr>
              <a:t>Product Breadth of Service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681271" y="3473545"/>
            <a:ext cx="1629484" cy="462509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spcAft>
                <a:spcPts val="600"/>
              </a:spcAft>
            </a:pP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846426" y="2388567"/>
            <a:ext cx="1097280" cy="346249"/>
          </a:xfrm>
          <a:prstGeom prst="rect">
            <a:avLst/>
          </a:prstGeom>
        </p:spPr>
        <p:txBody>
          <a:bodyPr wrap="none" lIns="0" rIns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latin typeface="Arial Narrow" pitchFamily="34" charset="0"/>
              </a:rPr>
              <a:t>Video On </a:t>
            </a:r>
            <a:endParaRPr lang="en-US" sz="1600" b="1" dirty="0" smtClean="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600" b="1" dirty="0" smtClean="0">
                <a:latin typeface="Arial Narrow" pitchFamily="34" charset="0"/>
              </a:rPr>
              <a:t>Demand</a:t>
            </a: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39172" y="2388568"/>
            <a:ext cx="1097280" cy="346249"/>
          </a:xfrm>
          <a:prstGeom prst="rect">
            <a:avLst/>
          </a:prstGeom>
        </p:spPr>
        <p:txBody>
          <a:bodyPr wrap="none" lIns="0" rIns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latin typeface="Arial Narrow" pitchFamily="34" charset="0"/>
              </a:rPr>
              <a:t>Linear </a:t>
            </a:r>
          </a:p>
          <a:p>
            <a:pPr algn="ctr">
              <a:lnSpc>
                <a:spcPct val="80000"/>
              </a:lnSpc>
            </a:pPr>
            <a:r>
              <a:rPr lang="en-US" sz="1600" b="1" dirty="0" smtClean="0">
                <a:latin typeface="Arial Narrow" pitchFamily="34" charset="0"/>
              </a:rPr>
              <a:t>Channels</a:t>
            </a: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233778" y="2388569"/>
            <a:ext cx="1097280" cy="346249"/>
          </a:xfrm>
          <a:prstGeom prst="rect">
            <a:avLst/>
          </a:prstGeom>
        </p:spPr>
        <p:txBody>
          <a:bodyPr wrap="none" lIns="0" rIns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latin typeface="Arial Narrow" pitchFamily="34" charset="0"/>
              </a:rPr>
              <a:t>Live </a:t>
            </a:r>
          </a:p>
          <a:p>
            <a:pPr algn="ctr">
              <a:lnSpc>
                <a:spcPct val="80000"/>
              </a:lnSpc>
            </a:pPr>
            <a:r>
              <a:rPr lang="en-US" sz="1600" b="1" dirty="0" smtClean="0">
                <a:latin typeface="Arial Narrow" pitchFamily="34" charset="0"/>
              </a:rPr>
              <a:t>Events</a:t>
            </a: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427542" y="2390469"/>
            <a:ext cx="1097280" cy="346249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latin typeface="Arial Narrow" pitchFamily="34" charset="0"/>
              </a:rPr>
              <a:t>Advanced Advertising</a:t>
            </a:r>
            <a:endParaRPr lang="en-US" sz="1600" b="1" dirty="0">
              <a:latin typeface="Arial Narrow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994387" y="1796986"/>
            <a:ext cx="4369701" cy="593599"/>
            <a:chOff x="2354118" y="2355751"/>
            <a:chExt cx="4369701" cy="791465"/>
          </a:xfrm>
        </p:grpSpPr>
        <p:grpSp>
          <p:nvGrpSpPr>
            <p:cNvPr id="42" name="Group 41"/>
            <p:cNvGrpSpPr/>
            <p:nvPr/>
          </p:nvGrpSpPr>
          <p:grpSpPr>
            <a:xfrm>
              <a:off x="2354118" y="2355751"/>
              <a:ext cx="791464" cy="791465"/>
              <a:chOff x="-1641475" y="1588"/>
              <a:chExt cx="1350963" cy="1350963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-1641475" y="1588"/>
                <a:ext cx="1350963" cy="1350963"/>
                <a:chOff x="-1641475" y="1588"/>
                <a:chExt cx="1350963" cy="1350963"/>
              </a:xfrm>
            </p:grpSpPr>
            <p:sp>
              <p:nvSpPr>
                <p:cNvPr id="69" name="Freeform 5"/>
                <p:cNvSpPr>
                  <a:spLocks/>
                </p:cNvSpPr>
                <p:nvPr/>
              </p:nvSpPr>
              <p:spPr bwMode="auto">
                <a:xfrm>
                  <a:off x="-1641475" y="1588"/>
                  <a:ext cx="1350963" cy="1350963"/>
                </a:xfrm>
                <a:custGeom>
                  <a:avLst/>
                  <a:gdLst>
                    <a:gd name="T0" fmla="*/ 846 w 846"/>
                    <a:gd name="T1" fmla="*/ 794 h 846"/>
                    <a:gd name="T2" fmla="*/ 794 w 846"/>
                    <a:gd name="T3" fmla="*/ 846 h 846"/>
                    <a:gd name="T4" fmla="*/ 52 w 846"/>
                    <a:gd name="T5" fmla="*/ 846 h 846"/>
                    <a:gd name="T6" fmla="*/ 0 w 846"/>
                    <a:gd name="T7" fmla="*/ 794 h 846"/>
                    <a:gd name="T8" fmla="*/ 0 w 846"/>
                    <a:gd name="T9" fmla="*/ 52 h 846"/>
                    <a:gd name="T10" fmla="*/ 52 w 846"/>
                    <a:gd name="T11" fmla="*/ 0 h 846"/>
                    <a:gd name="T12" fmla="*/ 794 w 846"/>
                    <a:gd name="T13" fmla="*/ 0 h 846"/>
                    <a:gd name="T14" fmla="*/ 846 w 846"/>
                    <a:gd name="T15" fmla="*/ 52 h 846"/>
                    <a:gd name="T16" fmla="*/ 846 w 846"/>
                    <a:gd name="T17" fmla="*/ 794 h 8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46" h="846">
                      <a:moveTo>
                        <a:pt x="846" y="794"/>
                      </a:moveTo>
                      <a:cubicBezTo>
                        <a:pt x="846" y="823"/>
                        <a:pt x="823" y="846"/>
                        <a:pt x="794" y="846"/>
                      </a:cubicBezTo>
                      <a:cubicBezTo>
                        <a:pt x="52" y="846"/>
                        <a:pt x="52" y="846"/>
                        <a:pt x="52" y="846"/>
                      </a:cubicBezTo>
                      <a:cubicBezTo>
                        <a:pt x="24" y="846"/>
                        <a:pt x="0" y="823"/>
                        <a:pt x="0" y="794"/>
                      </a:cubicBezTo>
                      <a:cubicBezTo>
                        <a:pt x="0" y="52"/>
                        <a:pt x="0" y="52"/>
                        <a:pt x="0" y="52"/>
                      </a:cubicBezTo>
                      <a:cubicBezTo>
                        <a:pt x="0" y="24"/>
                        <a:pt x="24" y="0"/>
                        <a:pt x="52" y="0"/>
                      </a:cubicBezTo>
                      <a:cubicBezTo>
                        <a:pt x="794" y="0"/>
                        <a:pt x="794" y="0"/>
                        <a:pt x="794" y="0"/>
                      </a:cubicBezTo>
                      <a:cubicBezTo>
                        <a:pt x="823" y="0"/>
                        <a:pt x="846" y="24"/>
                        <a:pt x="846" y="52"/>
                      </a:cubicBezTo>
                      <a:cubicBezTo>
                        <a:pt x="846" y="794"/>
                        <a:pt x="846" y="794"/>
                        <a:pt x="846" y="794"/>
                      </a:cubicBezTo>
                    </a:path>
                  </a:pathLst>
                </a:custGeom>
                <a:solidFill>
                  <a:srgbClr val="FF3B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"/>
                <p:cNvSpPr>
                  <a:spLocks/>
                </p:cNvSpPr>
                <p:nvPr/>
              </p:nvSpPr>
              <p:spPr bwMode="auto">
                <a:xfrm>
                  <a:off x="-1641475" y="1588"/>
                  <a:ext cx="1350963" cy="1350963"/>
                </a:xfrm>
                <a:custGeom>
                  <a:avLst/>
                  <a:gdLst>
                    <a:gd name="T0" fmla="*/ 794 w 846"/>
                    <a:gd name="T1" fmla="*/ 0 h 846"/>
                    <a:gd name="T2" fmla="*/ 52 w 846"/>
                    <a:gd name="T3" fmla="*/ 0 h 846"/>
                    <a:gd name="T4" fmla="*/ 0 w 846"/>
                    <a:gd name="T5" fmla="*/ 52 h 846"/>
                    <a:gd name="T6" fmla="*/ 0 w 846"/>
                    <a:gd name="T7" fmla="*/ 794 h 846"/>
                    <a:gd name="T8" fmla="*/ 52 w 846"/>
                    <a:gd name="T9" fmla="*/ 846 h 846"/>
                    <a:gd name="T10" fmla="*/ 169 w 846"/>
                    <a:gd name="T11" fmla="*/ 846 h 846"/>
                    <a:gd name="T12" fmla="*/ 846 w 846"/>
                    <a:gd name="T13" fmla="*/ 149 h 846"/>
                    <a:gd name="T14" fmla="*/ 846 w 846"/>
                    <a:gd name="T15" fmla="*/ 52 h 846"/>
                    <a:gd name="T16" fmla="*/ 794 w 846"/>
                    <a:gd name="T17" fmla="*/ 0 h 8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46" h="846">
                      <a:moveTo>
                        <a:pt x="794" y="0"/>
                      </a:move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24" y="0"/>
                        <a:pt x="0" y="24"/>
                        <a:pt x="0" y="52"/>
                      </a:cubicBezTo>
                      <a:cubicBezTo>
                        <a:pt x="0" y="794"/>
                        <a:pt x="0" y="794"/>
                        <a:pt x="0" y="794"/>
                      </a:cubicBezTo>
                      <a:cubicBezTo>
                        <a:pt x="0" y="823"/>
                        <a:pt x="24" y="846"/>
                        <a:pt x="52" y="846"/>
                      </a:cubicBezTo>
                      <a:cubicBezTo>
                        <a:pt x="169" y="846"/>
                        <a:pt x="169" y="846"/>
                        <a:pt x="169" y="846"/>
                      </a:cubicBezTo>
                      <a:cubicBezTo>
                        <a:pt x="291" y="443"/>
                        <a:pt x="637" y="239"/>
                        <a:pt x="846" y="149"/>
                      </a:cubicBezTo>
                      <a:cubicBezTo>
                        <a:pt x="846" y="52"/>
                        <a:pt x="846" y="52"/>
                        <a:pt x="846" y="52"/>
                      </a:cubicBezTo>
                      <a:cubicBezTo>
                        <a:pt x="846" y="24"/>
                        <a:pt x="823" y="0"/>
                        <a:pt x="794" y="0"/>
                      </a:cubicBezTo>
                    </a:path>
                  </a:pathLst>
                </a:custGeom>
                <a:solidFill>
                  <a:srgbClr val="FFFFFF">
                    <a:alpha val="2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68" name="Freeform 29"/>
              <p:cNvSpPr>
                <a:spLocks noEditPoints="1"/>
              </p:cNvSpPr>
              <p:nvPr/>
            </p:nvSpPr>
            <p:spPr bwMode="auto">
              <a:xfrm>
                <a:off x="-1325563" y="288926"/>
                <a:ext cx="731838" cy="769938"/>
              </a:xfrm>
              <a:custGeom>
                <a:avLst/>
                <a:gdLst>
                  <a:gd name="T0" fmla="*/ 0 w 458"/>
                  <a:gd name="T1" fmla="*/ 31 h 482"/>
                  <a:gd name="T2" fmla="*/ 427 w 458"/>
                  <a:gd name="T3" fmla="*/ 482 h 482"/>
                  <a:gd name="T4" fmla="*/ 427 w 458"/>
                  <a:gd name="T5" fmla="*/ 0 h 482"/>
                  <a:gd name="T6" fmla="*/ 37 w 458"/>
                  <a:gd name="T7" fmla="*/ 454 h 482"/>
                  <a:gd name="T8" fmla="*/ 37 w 458"/>
                  <a:gd name="T9" fmla="*/ 406 h 482"/>
                  <a:gd name="T10" fmla="*/ 75 w 458"/>
                  <a:gd name="T11" fmla="*/ 445 h 482"/>
                  <a:gd name="T12" fmla="*/ 37 w 458"/>
                  <a:gd name="T13" fmla="*/ 378 h 482"/>
                  <a:gd name="T14" fmla="*/ 37 w 458"/>
                  <a:gd name="T15" fmla="*/ 330 h 482"/>
                  <a:gd name="T16" fmla="*/ 75 w 458"/>
                  <a:gd name="T17" fmla="*/ 369 h 482"/>
                  <a:gd name="T18" fmla="*/ 37 w 458"/>
                  <a:gd name="T19" fmla="*/ 303 h 482"/>
                  <a:gd name="T20" fmla="*/ 37 w 458"/>
                  <a:gd name="T21" fmla="*/ 255 h 482"/>
                  <a:gd name="T22" fmla="*/ 75 w 458"/>
                  <a:gd name="T23" fmla="*/ 294 h 482"/>
                  <a:gd name="T24" fmla="*/ 37 w 458"/>
                  <a:gd name="T25" fmla="*/ 227 h 482"/>
                  <a:gd name="T26" fmla="*/ 37 w 458"/>
                  <a:gd name="T27" fmla="*/ 179 h 482"/>
                  <a:gd name="T28" fmla="*/ 75 w 458"/>
                  <a:gd name="T29" fmla="*/ 218 h 482"/>
                  <a:gd name="T30" fmla="*/ 37 w 458"/>
                  <a:gd name="T31" fmla="*/ 152 h 482"/>
                  <a:gd name="T32" fmla="*/ 37 w 458"/>
                  <a:gd name="T33" fmla="*/ 104 h 482"/>
                  <a:gd name="T34" fmla="*/ 75 w 458"/>
                  <a:gd name="T35" fmla="*/ 143 h 482"/>
                  <a:gd name="T36" fmla="*/ 37 w 458"/>
                  <a:gd name="T37" fmla="*/ 76 h 482"/>
                  <a:gd name="T38" fmla="*/ 37 w 458"/>
                  <a:gd name="T39" fmla="*/ 28 h 482"/>
                  <a:gd name="T40" fmla="*/ 75 w 458"/>
                  <a:gd name="T41" fmla="*/ 67 h 482"/>
                  <a:gd name="T42" fmla="*/ 116 w 458"/>
                  <a:gd name="T43" fmla="*/ 454 h 482"/>
                  <a:gd name="T44" fmla="*/ 116 w 458"/>
                  <a:gd name="T45" fmla="*/ 255 h 482"/>
                  <a:gd name="T46" fmla="*/ 352 w 458"/>
                  <a:gd name="T47" fmla="*/ 444 h 482"/>
                  <a:gd name="T48" fmla="*/ 116 w 458"/>
                  <a:gd name="T49" fmla="*/ 227 h 482"/>
                  <a:gd name="T50" fmla="*/ 116 w 458"/>
                  <a:gd name="T51" fmla="*/ 28 h 482"/>
                  <a:gd name="T52" fmla="*/ 352 w 458"/>
                  <a:gd name="T53" fmla="*/ 218 h 482"/>
                  <a:gd name="T54" fmla="*/ 392 w 458"/>
                  <a:gd name="T55" fmla="*/ 454 h 482"/>
                  <a:gd name="T56" fmla="*/ 392 w 458"/>
                  <a:gd name="T57" fmla="*/ 406 h 482"/>
                  <a:gd name="T58" fmla="*/ 430 w 458"/>
                  <a:gd name="T59" fmla="*/ 445 h 482"/>
                  <a:gd name="T60" fmla="*/ 392 w 458"/>
                  <a:gd name="T61" fmla="*/ 378 h 482"/>
                  <a:gd name="T62" fmla="*/ 392 w 458"/>
                  <a:gd name="T63" fmla="*/ 330 h 482"/>
                  <a:gd name="T64" fmla="*/ 430 w 458"/>
                  <a:gd name="T65" fmla="*/ 369 h 482"/>
                  <a:gd name="T66" fmla="*/ 392 w 458"/>
                  <a:gd name="T67" fmla="*/ 303 h 482"/>
                  <a:gd name="T68" fmla="*/ 392 w 458"/>
                  <a:gd name="T69" fmla="*/ 255 h 482"/>
                  <a:gd name="T70" fmla="*/ 430 w 458"/>
                  <a:gd name="T71" fmla="*/ 294 h 482"/>
                  <a:gd name="T72" fmla="*/ 392 w 458"/>
                  <a:gd name="T73" fmla="*/ 227 h 482"/>
                  <a:gd name="T74" fmla="*/ 392 w 458"/>
                  <a:gd name="T75" fmla="*/ 179 h 482"/>
                  <a:gd name="T76" fmla="*/ 430 w 458"/>
                  <a:gd name="T77" fmla="*/ 218 h 482"/>
                  <a:gd name="T78" fmla="*/ 392 w 458"/>
                  <a:gd name="T79" fmla="*/ 152 h 482"/>
                  <a:gd name="T80" fmla="*/ 392 w 458"/>
                  <a:gd name="T81" fmla="*/ 104 h 482"/>
                  <a:gd name="T82" fmla="*/ 430 w 458"/>
                  <a:gd name="T83" fmla="*/ 143 h 482"/>
                  <a:gd name="T84" fmla="*/ 392 w 458"/>
                  <a:gd name="T85" fmla="*/ 76 h 482"/>
                  <a:gd name="T86" fmla="*/ 392 w 458"/>
                  <a:gd name="T87" fmla="*/ 28 h 482"/>
                  <a:gd name="T88" fmla="*/ 430 w 458"/>
                  <a:gd name="T89" fmla="*/ 67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58" h="482">
                    <a:moveTo>
                      <a:pt x="427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14" y="0"/>
                      <a:pt x="0" y="14"/>
                      <a:pt x="0" y="31"/>
                    </a:cubicBezTo>
                    <a:cubicBezTo>
                      <a:pt x="0" y="451"/>
                      <a:pt x="0" y="451"/>
                      <a:pt x="0" y="451"/>
                    </a:cubicBezTo>
                    <a:cubicBezTo>
                      <a:pt x="0" y="468"/>
                      <a:pt x="14" y="482"/>
                      <a:pt x="31" y="482"/>
                    </a:cubicBezTo>
                    <a:cubicBezTo>
                      <a:pt x="427" y="482"/>
                      <a:pt x="427" y="482"/>
                      <a:pt x="427" y="482"/>
                    </a:cubicBezTo>
                    <a:cubicBezTo>
                      <a:pt x="444" y="482"/>
                      <a:pt x="458" y="468"/>
                      <a:pt x="458" y="451"/>
                    </a:cubicBezTo>
                    <a:cubicBezTo>
                      <a:pt x="458" y="31"/>
                      <a:pt x="458" y="31"/>
                      <a:pt x="458" y="31"/>
                    </a:cubicBezTo>
                    <a:cubicBezTo>
                      <a:pt x="458" y="14"/>
                      <a:pt x="444" y="0"/>
                      <a:pt x="427" y="0"/>
                    </a:cubicBezTo>
                    <a:close/>
                    <a:moveTo>
                      <a:pt x="75" y="445"/>
                    </a:moveTo>
                    <a:cubicBezTo>
                      <a:pt x="75" y="450"/>
                      <a:pt x="71" y="454"/>
                      <a:pt x="66" y="454"/>
                    </a:cubicBezTo>
                    <a:cubicBezTo>
                      <a:pt x="37" y="454"/>
                      <a:pt x="37" y="454"/>
                      <a:pt x="37" y="454"/>
                    </a:cubicBezTo>
                    <a:cubicBezTo>
                      <a:pt x="32" y="454"/>
                      <a:pt x="28" y="450"/>
                      <a:pt x="28" y="445"/>
                    </a:cubicBezTo>
                    <a:cubicBezTo>
                      <a:pt x="28" y="415"/>
                      <a:pt x="28" y="415"/>
                      <a:pt x="28" y="415"/>
                    </a:cubicBezTo>
                    <a:cubicBezTo>
                      <a:pt x="28" y="410"/>
                      <a:pt x="32" y="406"/>
                      <a:pt x="37" y="406"/>
                    </a:cubicBezTo>
                    <a:cubicBezTo>
                      <a:pt x="66" y="406"/>
                      <a:pt x="66" y="406"/>
                      <a:pt x="66" y="406"/>
                    </a:cubicBezTo>
                    <a:cubicBezTo>
                      <a:pt x="71" y="406"/>
                      <a:pt x="75" y="410"/>
                      <a:pt x="75" y="415"/>
                    </a:cubicBezTo>
                    <a:cubicBezTo>
                      <a:pt x="75" y="445"/>
                      <a:pt x="75" y="445"/>
                      <a:pt x="75" y="445"/>
                    </a:cubicBezTo>
                    <a:close/>
                    <a:moveTo>
                      <a:pt x="75" y="369"/>
                    </a:moveTo>
                    <a:cubicBezTo>
                      <a:pt x="75" y="374"/>
                      <a:pt x="71" y="378"/>
                      <a:pt x="66" y="378"/>
                    </a:cubicBezTo>
                    <a:cubicBezTo>
                      <a:pt x="37" y="378"/>
                      <a:pt x="37" y="378"/>
                      <a:pt x="37" y="378"/>
                    </a:cubicBezTo>
                    <a:cubicBezTo>
                      <a:pt x="32" y="378"/>
                      <a:pt x="28" y="374"/>
                      <a:pt x="28" y="369"/>
                    </a:cubicBezTo>
                    <a:cubicBezTo>
                      <a:pt x="28" y="339"/>
                      <a:pt x="28" y="339"/>
                      <a:pt x="28" y="339"/>
                    </a:cubicBezTo>
                    <a:cubicBezTo>
                      <a:pt x="28" y="334"/>
                      <a:pt x="32" y="330"/>
                      <a:pt x="37" y="330"/>
                    </a:cubicBezTo>
                    <a:cubicBezTo>
                      <a:pt x="66" y="330"/>
                      <a:pt x="66" y="330"/>
                      <a:pt x="66" y="330"/>
                    </a:cubicBezTo>
                    <a:cubicBezTo>
                      <a:pt x="71" y="330"/>
                      <a:pt x="75" y="334"/>
                      <a:pt x="75" y="339"/>
                    </a:cubicBezTo>
                    <a:cubicBezTo>
                      <a:pt x="75" y="369"/>
                      <a:pt x="75" y="369"/>
                      <a:pt x="75" y="369"/>
                    </a:cubicBezTo>
                    <a:close/>
                    <a:moveTo>
                      <a:pt x="75" y="294"/>
                    </a:moveTo>
                    <a:cubicBezTo>
                      <a:pt x="75" y="299"/>
                      <a:pt x="71" y="303"/>
                      <a:pt x="66" y="303"/>
                    </a:cubicBezTo>
                    <a:cubicBezTo>
                      <a:pt x="37" y="303"/>
                      <a:pt x="37" y="303"/>
                      <a:pt x="37" y="303"/>
                    </a:cubicBezTo>
                    <a:cubicBezTo>
                      <a:pt x="32" y="303"/>
                      <a:pt x="28" y="299"/>
                      <a:pt x="28" y="294"/>
                    </a:cubicBezTo>
                    <a:cubicBezTo>
                      <a:pt x="28" y="264"/>
                      <a:pt x="28" y="264"/>
                      <a:pt x="28" y="264"/>
                    </a:cubicBezTo>
                    <a:cubicBezTo>
                      <a:pt x="28" y="259"/>
                      <a:pt x="32" y="255"/>
                      <a:pt x="37" y="255"/>
                    </a:cubicBezTo>
                    <a:cubicBezTo>
                      <a:pt x="66" y="255"/>
                      <a:pt x="66" y="255"/>
                      <a:pt x="66" y="255"/>
                    </a:cubicBezTo>
                    <a:cubicBezTo>
                      <a:pt x="71" y="255"/>
                      <a:pt x="75" y="259"/>
                      <a:pt x="75" y="264"/>
                    </a:cubicBezTo>
                    <a:cubicBezTo>
                      <a:pt x="75" y="294"/>
                      <a:pt x="75" y="294"/>
                      <a:pt x="75" y="294"/>
                    </a:cubicBezTo>
                    <a:close/>
                    <a:moveTo>
                      <a:pt x="75" y="218"/>
                    </a:moveTo>
                    <a:cubicBezTo>
                      <a:pt x="75" y="223"/>
                      <a:pt x="71" y="227"/>
                      <a:pt x="66" y="227"/>
                    </a:cubicBezTo>
                    <a:cubicBezTo>
                      <a:pt x="37" y="227"/>
                      <a:pt x="37" y="227"/>
                      <a:pt x="37" y="227"/>
                    </a:cubicBezTo>
                    <a:cubicBezTo>
                      <a:pt x="32" y="227"/>
                      <a:pt x="28" y="223"/>
                      <a:pt x="28" y="218"/>
                    </a:cubicBezTo>
                    <a:cubicBezTo>
                      <a:pt x="28" y="189"/>
                      <a:pt x="28" y="189"/>
                      <a:pt x="28" y="189"/>
                    </a:cubicBezTo>
                    <a:cubicBezTo>
                      <a:pt x="28" y="183"/>
                      <a:pt x="32" y="179"/>
                      <a:pt x="37" y="179"/>
                    </a:cubicBezTo>
                    <a:cubicBezTo>
                      <a:pt x="66" y="179"/>
                      <a:pt x="66" y="179"/>
                      <a:pt x="66" y="179"/>
                    </a:cubicBezTo>
                    <a:cubicBezTo>
                      <a:pt x="71" y="179"/>
                      <a:pt x="75" y="183"/>
                      <a:pt x="75" y="189"/>
                    </a:cubicBezTo>
                    <a:cubicBezTo>
                      <a:pt x="75" y="218"/>
                      <a:pt x="75" y="218"/>
                      <a:pt x="75" y="218"/>
                    </a:cubicBezTo>
                    <a:close/>
                    <a:moveTo>
                      <a:pt x="75" y="143"/>
                    </a:moveTo>
                    <a:cubicBezTo>
                      <a:pt x="75" y="148"/>
                      <a:pt x="71" y="152"/>
                      <a:pt x="66" y="152"/>
                    </a:cubicBezTo>
                    <a:cubicBezTo>
                      <a:pt x="37" y="152"/>
                      <a:pt x="37" y="152"/>
                      <a:pt x="37" y="152"/>
                    </a:cubicBezTo>
                    <a:cubicBezTo>
                      <a:pt x="32" y="152"/>
                      <a:pt x="28" y="148"/>
                      <a:pt x="28" y="143"/>
                    </a:cubicBezTo>
                    <a:cubicBezTo>
                      <a:pt x="28" y="113"/>
                      <a:pt x="28" y="113"/>
                      <a:pt x="28" y="113"/>
                    </a:cubicBezTo>
                    <a:cubicBezTo>
                      <a:pt x="28" y="108"/>
                      <a:pt x="32" y="104"/>
                      <a:pt x="37" y="104"/>
                    </a:cubicBezTo>
                    <a:cubicBezTo>
                      <a:pt x="66" y="104"/>
                      <a:pt x="66" y="104"/>
                      <a:pt x="66" y="104"/>
                    </a:cubicBezTo>
                    <a:cubicBezTo>
                      <a:pt x="71" y="104"/>
                      <a:pt x="75" y="108"/>
                      <a:pt x="75" y="113"/>
                    </a:cubicBezTo>
                    <a:cubicBezTo>
                      <a:pt x="75" y="143"/>
                      <a:pt x="75" y="143"/>
                      <a:pt x="75" y="143"/>
                    </a:cubicBezTo>
                    <a:close/>
                    <a:moveTo>
                      <a:pt x="75" y="67"/>
                    </a:moveTo>
                    <a:cubicBezTo>
                      <a:pt x="75" y="72"/>
                      <a:pt x="71" y="76"/>
                      <a:pt x="66" y="76"/>
                    </a:cubicBezTo>
                    <a:cubicBezTo>
                      <a:pt x="37" y="76"/>
                      <a:pt x="37" y="76"/>
                      <a:pt x="37" y="76"/>
                    </a:cubicBezTo>
                    <a:cubicBezTo>
                      <a:pt x="32" y="76"/>
                      <a:pt x="28" y="72"/>
                      <a:pt x="28" y="67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8" y="33"/>
                      <a:pt x="32" y="28"/>
                      <a:pt x="37" y="28"/>
                    </a:cubicBezTo>
                    <a:cubicBezTo>
                      <a:pt x="66" y="28"/>
                      <a:pt x="66" y="28"/>
                      <a:pt x="66" y="28"/>
                    </a:cubicBezTo>
                    <a:cubicBezTo>
                      <a:pt x="71" y="28"/>
                      <a:pt x="75" y="33"/>
                      <a:pt x="75" y="38"/>
                    </a:cubicBezTo>
                    <a:cubicBezTo>
                      <a:pt x="75" y="67"/>
                      <a:pt x="75" y="67"/>
                      <a:pt x="75" y="67"/>
                    </a:cubicBezTo>
                    <a:close/>
                    <a:moveTo>
                      <a:pt x="352" y="444"/>
                    </a:moveTo>
                    <a:cubicBezTo>
                      <a:pt x="352" y="449"/>
                      <a:pt x="348" y="454"/>
                      <a:pt x="342" y="454"/>
                    </a:cubicBezTo>
                    <a:cubicBezTo>
                      <a:pt x="116" y="454"/>
                      <a:pt x="116" y="454"/>
                      <a:pt x="116" y="454"/>
                    </a:cubicBezTo>
                    <a:cubicBezTo>
                      <a:pt x="111" y="454"/>
                      <a:pt x="106" y="449"/>
                      <a:pt x="106" y="444"/>
                    </a:cubicBezTo>
                    <a:cubicBezTo>
                      <a:pt x="106" y="264"/>
                      <a:pt x="106" y="264"/>
                      <a:pt x="106" y="264"/>
                    </a:cubicBezTo>
                    <a:cubicBezTo>
                      <a:pt x="106" y="259"/>
                      <a:pt x="111" y="255"/>
                      <a:pt x="116" y="255"/>
                    </a:cubicBezTo>
                    <a:cubicBezTo>
                      <a:pt x="342" y="255"/>
                      <a:pt x="342" y="255"/>
                      <a:pt x="342" y="255"/>
                    </a:cubicBezTo>
                    <a:cubicBezTo>
                      <a:pt x="348" y="255"/>
                      <a:pt x="352" y="259"/>
                      <a:pt x="352" y="264"/>
                    </a:cubicBezTo>
                    <a:lnTo>
                      <a:pt x="352" y="444"/>
                    </a:lnTo>
                    <a:close/>
                    <a:moveTo>
                      <a:pt x="352" y="218"/>
                    </a:moveTo>
                    <a:cubicBezTo>
                      <a:pt x="352" y="223"/>
                      <a:pt x="348" y="227"/>
                      <a:pt x="342" y="227"/>
                    </a:cubicBezTo>
                    <a:cubicBezTo>
                      <a:pt x="116" y="227"/>
                      <a:pt x="116" y="227"/>
                      <a:pt x="116" y="227"/>
                    </a:cubicBezTo>
                    <a:cubicBezTo>
                      <a:pt x="111" y="227"/>
                      <a:pt x="106" y="223"/>
                      <a:pt x="106" y="218"/>
                    </a:cubicBezTo>
                    <a:cubicBezTo>
                      <a:pt x="106" y="38"/>
                      <a:pt x="106" y="38"/>
                      <a:pt x="106" y="38"/>
                    </a:cubicBezTo>
                    <a:cubicBezTo>
                      <a:pt x="106" y="33"/>
                      <a:pt x="111" y="28"/>
                      <a:pt x="116" y="28"/>
                    </a:cubicBezTo>
                    <a:cubicBezTo>
                      <a:pt x="342" y="28"/>
                      <a:pt x="342" y="28"/>
                      <a:pt x="342" y="28"/>
                    </a:cubicBezTo>
                    <a:cubicBezTo>
                      <a:pt x="348" y="28"/>
                      <a:pt x="352" y="33"/>
                      <a:pt x="352" y="38"/>
                    </a:cubicBezTo>
                    <a:cubicBezTo>
                      <a:pt x="352" y="218"/>
                      <a:pt x="352" y="218"/>
                      <a:pt x="352" y="218"/>
                    </a:cubicBezTo>
                    <a:close/>
                    <a:moveTo>
                      <a:pt x="430" y="445"/>
                    </a:moveTo>
                    <a:cubicBezTo>
                      <a:pt x="430" y="450"/>
                      <a:pt x="426" y="454"/>
                      <a:pt x="421" y="454"/>
                    </a:cubicBezTo>
                    <a:cubicBezTo>
                      <a:pt x="392" y="454"/>
                      <a:pt x="392" y="454"/>
                      <a:pt x="392" y="454"/>
                    </a:cubicBezTo>
                    <a:cubicBezTo>
                      <a:pt x="387" y="454"/>
                      <a:pt x="383" y="450"/>
                      <a:pt x="383" y="445"/>
                    </a:cubicBezTo>
                    <a:cubicBezTo>
                      <a:pt x="383" y="415"/>
                      <a:pt x="383" y="415"/>
                      <a:pt x="383" y="415"/>
                    </a:cubicBezTo>
                    <a:cubicBezTo>
                      <a:pt x="383" y="410"/>
                      <a:pt x="387" y="406"/>
                      <a:pt x="392" y="406"/>
                    </a:cubicBezTo>
                    <a:cubicBezTo>
                      <a:pt x="421" y="406"/>
                      <a:pt x="421" y="406"/>
                      <a:pt x="421" y="406"/>
                    </a:cubicBezTo>
                    <a:cubicBezTo>
                      <a:pt x="426" y="406"/>
                      <a:pt x="430" y="410"/>
                      <a:pt x="430" y="415"/>
                    </a:cubicBezTo>
                    <a:cubicBezTo>
                      <a:pt x="430" y="445"/>
                      <a:pt x="430" y="445"/>
                      <a:pt x="430" y="445"/>
                    </a:cubicBezTo>
                    <a:close/>
                    <a:moveTo>
                      <a:pt x="430" y="369"/>
                    </a:moveTo>
                    <a:cubicBezTo>
                      <a:pt x="430" y="374"/>
                      <a:pt x="426" y="378"/>
                      <a:pt x="421" y="378"/>
                    </a:cubicBezTo>
                    <a:cubicBezTo>
                      <a:pt x="392" y="378"/>
                      <a:pt x="392" y="378"/>
                      <a:pt x="392" y="378"/>
                    </a:cubicBezTo>
                    <a:cubicBezTo>
                      <a:pt x="387" y="378"/>
                      <a:pt x="383" y="374"/>
                      <a:pt x="383" y="369"/>
                    </a:cubicBezTo>
                    <a:cubicBezTo>
                      <a:pt x="383" y="339"/>
                      <a:pt x="383" y="339"/>
                      <a:pt x="383" y="339"/>
                    </a:cubicBezTo>
                    <a:cubicBezTo>
                      <a:pt x="383" y="334"/>
                      <a:pt x="387" y="330"/>
                      <a:pt x="392" y="330"/>
                    </a:cubicBezTo>
                    <a:cubicBezTo>
                      <a:pt x="421" y="330"/>
                      <a:pt x="421" y="330"/>
                      <a:pt x="421" y="330"/>
                    </a:cubicBezTo>
                    <a:cubicBezTo>
                      <a:pt x="426" y="330"/>
                      <a:pt x="430" y="334"/>
                      <a:pt x="430" y="339"/>
                    </a:cubicBezTo>
                    <a:cubicBezTo>
                      <a:pt x="430" y="369"/>
                      <a:pt x="430" y="369"/>
                      <a:pt x="430" y="369"/>
                    </a:cubicBezTo>
                    <a:close/>
                    <a:moveTo>
                      <a:pt x="430" y="294"/>
                    </a:moveTo>
                    <a:cubicBezTo>
                      <a:pt x="430" y="299"/>
                      <a:pt x="426" y="303"/>
                      <a:pt x="421" y="303"/>
                    </a:cubicBezTo>
                    <a:cubicBezTo>
                      <a:pt x="392" y="303"/>
                      <a:pt x="392" y="303"/>
                      <a:pt x="392" y="303"/>
                    </a:cubicBezTo>
                    <a:cubicBezTo>
                      <a:pt x="387" y="303"/>
                      <a:pt x="383" y="299"/>
                      <a:pt x="383" y="294"/>
                    </a:cubicBezTo>
                    <a:cubicBezTo>
                      <a:pt x="383" y="264"/>
                      <a:pt x="383" y="264"/>
                      <a:pt x="383" y="264"/>
                    </a:cubicBezTo>
                    <a:cubicBezTo>
                      <a:pt x="383" y="259"/>
                      <a:pt x="387" y="255"/>
                      <a:pt x="392" y="255"/>
                    </a:cubicBezTo>
                    <a:cubicBezTo>
                      <a:pt x="421" y="255"/>
                      <a:pt x="421" y="255"/>
                      <a:pt x="421" y="255"/>
                    </a:cubicBezTo>
                    <a:cubicBezTo>
                      <a:pt x="426" y="255"/>
                      <a:pt x="430" y="259"/>
                      <a:pt x="430" y="264"/>
                    </a:cubicBezTo>
                    <a:cubicBezTo>
                      <a:pt x="430" y="294"/>
                      <a:pt x="430" y="294"/>
                      <a:pt x="430" y="294"/>
                    </a:cubicBezTo>
                    <a:close/>
                    <a:moveTo>
                      <a:pt x="430" y="218"/>
                    </a:moveTo>
                    <a:cubicBezTo>
                      <a:pt x="430" y="223"/>
                      <a:pt x="426" y="227"/>
                      <a:pt x="421" y="227"/>
                    </a:cubicBezTo>
                    <a:cubicBezTo>
                      <a:pt x="392" y="227"/>
                      <a:pt x="392" y="227"/>
                      <a:pt x="392" y="227"/>
                    </a:cubicBezTo>
                    <a:cubicBezTo>
                      <a:pt x="387" y="227"/>
                      <a:pt x="383" y="223"/>
                      <a:pt x="383" y="218"/>
                    </a:cubicBezTo>
                    <a:cubicBezTo>
                      <a:pt x="383" y="189"/>
                      <a:pt x="383" y="189"/>
                      <a:pt x="383" y="189"/>
                    </a:cubicBezTo>
                    <a:cubicBezTo>
                      <a:pt x="383" y="183"/>
                      <a:pt x="387" y="179"/>
                      <a:pt x="392" y="179"/>
                    </a:cubicBezTo>
                    <a:cubicBezTo>
                      <a:pt x="421" y="179"/>
                      <a:pt x="421" y="179"/>
                      <a:pt x="421" y="179"/>
                    </a:cubicBezTo>
                    <a:cubicBezTo>
                      <a:pt x="426" y="179"/>
                      <a:pt x="430" y="183"/>
                      <a:pt x="430" y="189"/>
                    </a:cubicBezTo>
                    <a:cubicBezTo>
                      <a:pt x="430" y="218"/>
                      <a:pt x="430" y="218"/>
                      <a:pt x="430" y="218"/>
                    </a:cubicBezTo>
                    <a:close/>
                    <a:moveTo>
                      <a:pt x="430" y="143"/>
                    </a:moveTo>
                    <a:cubicBezTo>
                      <a:pt x="430" y="148"/>
                      <a:pt x="426" y="152"/>
                      <a:pt x="421" y="152"/>
                    </a:cubicBezTo>
                    <a:cubicBezTo>
                      <a:pt x="392" y="152"/>
                      <a:pt x="392" y="152"/>
                      <a:pt x="392" y="152"/>
                    </a:cubicBezTo>
                    <a:cubicBezTo>
                      <a:pt x="387" y="152"/>
                      <a:pt x="383" y="148"/>
                      <a:pt x="383" y="143"/>
                    </a:cubicBezTo>
                    <a:cubicBezTo>
                      <a:pt x="383" y="113"/>
                      <a:pt x="383" y="113"/>
                      <a:pt x="383" y="113"/>
                    </a:cubicBezTo>
                    <a:cubicBezTo>
                      <a:pt x="383" y="108"/>
                      <a:pt x="387" y="104"/>
                      <a:pt x="392" y="104"/>
                    </a:cubicBezTo>
                    <a:cubicBezTo>
                      <a:pt x="421" y="104"/>
                      <a:pt x="421" y="104"/>
                      <a:pt x="421" y="104"/>
                    </a:cubicBezTo>
                    <a:cubicBezTo>
                      <a:pt x="426" y="104"/>
                      <a:pt x="430" y="108"/>
                      <a:pt x="430" y="113"/>
                    </a:cubicBezTo>
                    <a:cubicBezTo>
                      <a:pt x="430" y="143"/>
                      <a:pt x="430" y="143"/>
                      <a:pt x="430" y="143"/>
                    </a:cubicBezTo>
                    <a:close/>
                    <a:moveTo>
                      <a:pt x="430" y="67"/>
                    </a:moveTo>
                    <a:cubicBezTo>
                      <a:pt x="430" y="72"/>
                      <a:pt x="426" y="76"/>
                      <a:pt x="421" y="76"/>
                    </a:cubicBezTo>
                    <a:cubicBezTo>
                      <a:pt x="392" y="76"/>
                      <a:pt x="392" y="76"/>
                      <a:pt x="392" y="76"/>
                    </a:cubicBezTo>
                    <a:cubicBezTo>
                      <a:pt x="387" y="76"/>
                      <a:pt x="383" y="72"/>
                      <a:pt x="383" y="67"/>
                    </a:cubicBezTo>
                    <a:cubicBezTo>
                      <a:pt x="383" y="38"/>
                      <a:pt x="383" y="38"/>
                      <a:pt x="383" y="38"/>
                    </a:cubicBezTo>
                    <a:cubicBezTo>
                      <a:pt x="383" y="33"/>
                      <a:pt x="387" y="28"/>
                      <a:pt x="392" y="28"/>
                    </a:cubicBezTo>
                    <a:cubicBezTo>
                      <a:pt x="421" y="28"/>
                      <a:pt x="421" y="28"/>
                      <a:pt x="421" y="28"/>
                    </a:cubicBezTo>
                    <a:cubicBezTo>
                      <a:pt x="426" y="28"/>
                      <a:pt x="430" y="33"/>
                      <a:pt x="430" y="38"/>
                    </a:cubicBezTo>
                    <a:cubicBezTo>
                      <a:pt x="430" y="67"/>
                      <a:pt x="430" y="67"/>
                      <a:pt x="430" y="6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4739610" y="2355751"/>
              <a:ext cx="791464" cy="791465"/>
              <a:chOff x="377825" y="3486151"/>
              <a:chExt cx="1350963" cy="1350963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377825" y="3486151"/>
                <a:ext cx="1350963" cy="1350963"/>
                <a:chOff x="377825" y="3486151"/>
                <a:chExt cx="1350963" cy="1350963"/>
              </a:xfrm>
            </p:grpSpPr>
            <p:sp>
              <p:nvSpPr>
                <p:cNvPr id="65" name="Freeform 13"/>
                <p:cNvSpPr>
                  <a:spLocks/>
                </p:cNvSpPr>
                <p:nvPr/>
              </p:nvSpPr>
              <p:spPr bwMode="auto">
                <a:xfrm>
                  <a:off x="377825" y="3486151"/>
                  <a:ext cx="1350963" cy="1350963"/>
                </a:xfrm>
                <a:custGeom>
                  <a:avLst/>
                  <a:gdLst>
                    <a:gd name="T0" fmla="*/ 846 w 846"/>
                    <a:gd name="T1" fmla="*/ 794 h 846"/>
                    <a:gd name="T2" fmla="*/ 794 w 846"/>
                    <a:gd name="T3" fmla="*/ 846 h 846"/>
                    <a:gd name="T4" fmla="*/ 52 w 846"/>
                    <a:gd name="T5" fmla="*/ 846 h 846"/>
                    <a:gd name="T6" fmla="*/ 0 w 846"/>
                    <a:gd name="T7" fmla="*/ 794 h 846"/>
                    <a:gd name="T8" fmla="*/ 0 w 846"/>
                    <a:gd name="T9" fmla="*/ 52 h 846"/>
                    <a:gd name="T10" fmla="*/ 52 w 846"/>
                    <a:gd name="T11" fmla="*/ 0 h 846"/>
                    <a:gd name="T12" fmla="*/ 794 w 846"/>
                    <a:gd name="T13" fmla="*/ 0 h 846"/>
                    <a:gd name="T14" fmla="*/ 846 w 846"/>
                    <a:gd name="T15" fmla="*/ 52 h 846"/>
                    <a:gd name="T16" fmla="*/ 846 w 846"/>
                    <a:gd name="T17" fmla="*/ 794 h 8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46" h="846">
                      <a:moveTo>
                        <a:pt x="846" y="794"/>
                      </a:moveTo>
                      <a:cubicBezTo>
                        <a:pt x="846" y="822"/>
                        <a:pt x="823" y="846"/>
                        <a:pt x="794" y="846"/>
                      </a:cubicBezTo>
                      <a:cubicBezTo>
                        <a:pt x="52" y="846"/>
                        <a:pt x="52" y="846"/>
                        <a:pt x="52" y="846"/>
                      </a:cubicBezTo>
                      <a:cubicBezTo>
                        <a:pt x="24" y="846"/>
                        <a:pt x="0" y="822"/>
                        <a:pt x="0" y="794"/>
                      </a:cubicBezTo>
                      <a:cubicBezTo>
                        <a:pt x="0" y="52"/>
                        <a:pt x="0" y="52"/>
                        <a:pt x="0" y="52"/>
                      </a:cubicBezTo>
                      <a:cubicBezTo>
                        <a:pt x="0" y="23"/>
                        <a:pt x="24" y="0"/>
                        <a:pt x="52" y="0"/>
                      </a:cubicBezTo>
                      <a:cubicBezTo>
                        <a:pt x="794" y="0"/>
                        <a:pt x="794" y="0"/>
                        <a:pt x="794" y="0"/>
                      </a:cubicBezTo>
                      <a:cubicBezTo>
                        <a:pt x="823" y="0"/>
                        <a:pt x="846" y="23"/>
                        <a:pt x="846" y="52"/>
                      </a:cubicBezTo>
                      <a:cubicBezTo>
                        <a:pt x="846" y="794"/>
                        <a:pt x="846" y="794"/>
                        <a:pt x="846" y="794"/>
                      </a:cubicBezTo>
                    </a:path>
                  </a:pathLst>
                </a:custGeom>
                <a:solidFill>
                  <a:srgbClr val="DB652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14"/>
                <p:cNvSpPr>
                  <a:spLocks/>
                </p:cNvSpPr>
                <p:nvPr/>
              </p:nvSpPr>
              <p:spPr bwMode="auto">
                <a:xfrm>
                  <a:off x="377825" y="3486151"/>
                  <a:ext cx="1350963" cy="1350963"/>
                </a:xfrm>
                <a:custGeom>
                  <a:avLst/>
                  <a:gdLst>
                    <a:gd name="T0" fmla="*/ 794 w 846"/>
                    <a:gd name="T1" fmla="*/ 0 h 846"/>
                    <a:gd name="T2" fmla="*/ 52 w 846"/>
                    <a:gd name="T3" fmla="*/ 0 h 846"/>
                    <a:gd name="T4" fmla="*/ 0 w 846"/>
                    <a:gd name="T5" fmla="*/ 52 h 846"/>
                    <a:gd name="T6" fmla="*/ 0 w 846"/>
                    <a:gd name="T7" fmla="*/ 794 h 846"/>
                    <a:gd name="T8" fmla="*/ 52 w 846"/>
                    <a:gd name="T9" fmla="*/ 846 h 846"/>
                    <a:gd name="T10" fmla="*/ 169 w 846"/>
                    <a:gd name="T11" fmla="*/ 846 h 846"/>
                    <a:gd name="T12" fmla="*/ 846 w 846"/>
                    <a:gd name="T13" fmla="*/ 149 h 846"/>
                    <a:gd name="T14" fmla="*/ 846 w 846"/>
                    <a:gd name="T15" fmla="*/ 52 h 846"/>
                    <a:gd name="T16" fmla="*/ 794 w 846"/>
                    <a:gd name="T17" fmla="*/ 0 h 8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46" h="846">
                      <a:moveTo>
                        <a:pt x="794" y="0"/>
                      </a:move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24" y="0"/>
                        <a:pt x="0" y="23"/>
                        <a:pt x="0" y="52"/>
                      </a:cubicBezTo>
                      <a:cubicBezTo>
                        <a:pt x="0" y="794"/>
                        <a:pt x="0" y="794"/>
                        <a:pt x="0" y="794"/>
                      </a:cubicBezTo>
                      <a:cubicBezTo>
                        <a:pt x="0" y="822"/>
                        <a:pt x="24" y="846"/>
                        <a:pt x="52" y="846"/>
                      </a:cubicBezTo>
                      <a:cubicBezTo>
                        <a:pt x="169" y="846"/>
                        <a:pt x="169" y="846"/>
                        <a:pt x="169" y="846"/>
                      </a:cubicBezTo>
                      <a:cubicBezTo>
                        <a:pt x="291" y="442"/>
                        <a:pt x="637" y="238"/>
                        <a:pt x="846" y="149"/>
                      </a:cubicBezTo>
                      <a:cubicBezTo>
                        <a:pt x="846" y="52"/>
                        <a:pt x="846" y="52"/>
                        <a:pt x="846" y="52"/>
                      </a:cubicBezTo>
                      <a:cubicBezTo>
                        <a:pt x="846" y="23"/>
                        <a:pt x="823" y="0"/>
                        <a:pt x="794" y="0"/>
                      </a:cubicBezTo>
                    </a:path>
                  </a:pathLst>
                </a:custGeom>
                <a:solidFill>
                  <a:srgbClr val="FFFFFF">
                    <a:alpha val="2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64" name="Freeform 30"/>
              <p:cNvSpPr>
                <a:spLocks noEditPoints="1"/>
              </p:cNvSpPr>
              <p:nvPr/>
            </p:nvSpPr>
            <p:spPr bwMode="auto">
              <a:xfrm>
                <a:off x="568325" y="3694113"/>
                <a:ext cx="976313" cy="908050"/>
              </a:xfrm>
              <a:custGeom>
                <a:avLst/>
                <a:gdLst>
                  <a:gd name="T0" fmla="*/ 502 w 611"/>
                  <a:gd name="T1" fmla="*/ 427 h 569"/>
                  <a:gd name="T2" fmla="*/ 513 w 611"/>
                  <a:gd name="T3" fmla="*/ 345 h 569"/>
                  <a:gd name="T4" fmla="*/ 542 w 611"/>
                  <a:gd name="T5" fmla="*/ 247 h 569"/>
                  <a:gd name="T6" fmla="*/ 478 w 611"/>
                  <a:gd name="T7" fmla="*/ 291 h 569"/>
                  <a:gd name="T8" fmla="*/ 480 w 611"/>
                  <a:gd name="T9" fmla="*/ 289 h 569"/>
                  <a:gd name="T10" fmla="*/ 482 w 611"/>
                  <a:gd name="T11" fmla="*/ 286 h 569"/>
                  <a:gd name="T12" fmla="*/ 484 w 611"/>
                  <a:gd name="T13" fmla="*/ 283 h 569"/>
                  <a:gd name="T14" fmla="*/ 485 w 611"/>
                  <a:gd name="T15" fmla="*/ 281 h 569"/>
                  <a:gd name="T16" fmla="*/ 492 w 611"/>
                  <a:gd name="T17" fmla="*/ 276 h 569"/>
                  <a:gd name="T18" fmla="*/ 492 w 611"/>
                  <a:gd name="T19" fmla="*/ 275 h 569"/>
                  <a:gd name="T20" fmla="*/ 492 w 611"/>
                  <a:gd name="T21" fmla="*/ 273 h 569"/>
                  <a:gd name="T22" fmla="*/ 492 w 611"/>
                  <a:gd name="T23" fmla="*/ 272 h 569"/>
                  <a:gd name="T24" fmla="*/ 503 w 611"/>
                  <a:gd name="T25" fmla="*/ 262 h 569"/>
                  <a:gd name="T26" fmla="*/ 503 w 611"/>
                  <a:gd name="T27" fmla="*/ 261 h 569"/>
                  <a:gd name="T28" fmla="*/ 504 w 611"/>
                  <a:gd name="T29" fmla="*/ 260 h 569"/>
                  <a:gd name="T30" fmla="*/ 517 w 611"/>
                  <a:gd name="T31" fmla="*/ 250 h 569"/>
                  <a:gd name="T32" fmla="*/ 549 w 611"/>
                  <a:gd name="T33" fmla="*/ 226 h 569"/>
                  <a:gd name="T34" fmla="*/ 551 w 611"/>
                  <a:gd name="T35" fmla="*/ 224 h 569"/>
                  <a:gd name="T36" fmla="*/ 552 w 611"/>
                  <a:gd name="T37" fmla="*/ 223 h 569"/>
                  <a:gd name="T38" fmla="*/ 553 w 611"/>
                  <a:gd name="T39" fmla="*/ 222 h 569"/>
                  <a:gd name="T40" fmla="*/ 581 w 611"/>
                  <a:gd name="T41" fmla="*/ 174 h 569"/>
                  <a:gd name="T42" fmla="*/ 579 w 611"/>
                  <a:gd name="T43" fmla="*/ 137 h 569"/>
                  <a:gd name="T44" fmla="*/ 533 w 611"/>
                  <a:gd name="T45" fmla="*/ 145 h 569"/>
                  <a:gd name="T46" fmla="*/ 503 w 611"/>
                  <a:gd name="T47" fmla="*/ 206 h 569"/>
                  <a:gd name="T48" fmla="*/ 500 w 611"/>
                  <a:gd name="T49" fmla="*/ 209 h 569"/>
                  <a:gd name="T50" fmla="*/ 498 w 611"/>
                  <a:gd name="T51" fmla="*/ 211 h 569"/>
                  <a:gd name="T52" fmla="*/ 497 w 611"/>
                  <a:gd name="T53" fmla="*/ 212 h 569"/>
                  <a:gd name="T54" fmla="*/ 486 w 611"/>
                  <a:gd name="T55" fmla="*/ 154 h 569"/>
                  <a:gd name="T56" fmla="*/ 439 w 611"/>
                  <a:gd name="T57" fmla="*/ 260 h 569"/>
                  <a:gd name="T58" fmla="*/ 438 w 611"/>
                  <a:gd name="T59" fmla="*/ 262 h 569"/>
                  <a:gd name="T60" fmla="*/ 438 w 611"/>
                  <a:gd name="T61" fmla="*/ 264 h 569"/>
                  <a:gd name="T62" fmla="*/ 438 w 611"/>
                  <a:gd name="T63" fmla="*/ 265 h 569"/>
                  <a:gd name="T64" fmla="*/ 385 w 611"/>
                  <a:gd name="T65" fmla="*/ 290 h 569"/>
                  <a:gd name="T66" fmla="*/ 274 w 611"/>
                  <a:gd name="T67" fmla="*/ 283 h 569"/>
                  <a:gd name="T68" fmla="*/ 239 w 611"/>
                  <a:gd name="T69" fmla="*/ 229 h 569"/>
                  <a:gd name="T70" fmla="*/ 218 w 611"/>
                  <a:gd name="T71" fmla="*/ 158 h 569"/>
                  <a:gd name="T72" fmla="*/ 210 w 611"/>
                  <a:gd name="T73" fmla="*/ 104 h 569"/>
                  <a:gd name="T74" fmla="*/ 209 w 611"/>
                  <a:gd name="T75" fmla="*/ 101 h 569"/>
                  <a:gd name="T76" fmla="*/ 208 w 611"/>
                  <a:gd name="T77" fmla="*/ 99 h 569"/>
                  <a:gd name="T78" fmla="*/ 208 w 611"/>
                  <a:gd name="T79" fmla="*/ 97 h 569"/>
                  <a:gd name="T80" fmla="*/ 201 w 611"/>
                  <a:gd name="T81" fmla="*/ 48 h 569"/>
                  <a:gd name="T82" fmla="*/ 190 w 611"/>
                  <a:gd name="T83" fmla="*/ 48 h 569"/>
                  <a:gd name="T84" fmla="*/ 189 w 611"/>
                  <a:gd name="T85" fmla="*/ 44 h 569"/>
                  <a:gd name="T86" fmla="*/ 189 w 611"/>
                  <a:gd name="T87" fmla="*/ 40 h 569"/>
                  <a:gd name="T88" fmla="*/ 189 w 611"/>
                  <a:gd name="T89" fmla="*/ 39 h 569"/>
                  <a:gd name="T90" fmla="*/ 182 w 611"/>
                  <a:gd name="T91" fmla="*/ 5 h 569"/>
                  <a:gd name="T92" fmla="*/ 180 w 611"/>
                  <a:gd name="T93" fmla="*/ 38 h 569"/>
                  <a:gd name="T94" fmla="*/ 175 w 611"/>
                  <a:gd name="T95" fmla="*/ 23 h 569"/>
                  <a:gd name="T96" fmla="*/ 151 w 611"/>
                  <a:gd name="T97" fmla="*/ 14 h 569"/>
                  <a:gd name="T98" fmla="*/ 173 w 611"/>
                  <a:gd name="T99" fmla="*/ 99 h 569"/>
                  <a:gd name="T100" fmla="*/ 173 w 611"/>
                  <a:gd name="T101" fmla="*/ 100 h 569"/>
                  <a:gd name="T102" fmla="*/ 174 w 611"/>
                  <a:gd name="T103" fmla="*/ 168 h 569"/>
                  <a:gd name="T104" fmla="*/ 175 w 611"/>
                  <a:gd name="T105" fmla="*/ 173 h 569"/>
                  <a:gd name="T106" fmla="*/ 177 w 611"/>
                  <a:gd name="T107" fmla="*/ 184 h 569"/>
                  <a:gd name="T108" fmla="*/ 177 w 611"/>
                  <a:gd name="T109" fmla="*/ 187 h 569"/>
                  <a:gd name="T110" fmla="*/ 177 w 611"/>
                  <a:gd name="T111" fmla="*/ 188 h 569"/>
                  <a:gd name="T112" fmla="*/ 222 w 611"/>
                  <a:gd name="T113" fmla="*/ 344 h 569"/>
                  <a:gd name="T114" fmla="*/ 224 w 611"/>
                  <a:gd name="T115" fmla="*/ 348 h 569"/>
                  <a:gd name="T116" fmla="*/ 143 w 611"/>
                  <a:gd name="T117" fmla="*/ 357 h 569"/>
                  <a:gd name="T118" fmla="*/ 47 w 611"/>
                  <a:gd name="T119" fmla="*/ 271 h 569"/>
                  <a:gd name="T120" fmla="*/ 34 w 611"/>
                  <a:gd name="T121" fmla="*/ 205 h 569"/>
                  <a:gd name="T122" fmla="*/ 36 w 611"/>
                  <a:gd name="T123" fmla="*/ 327 h 569"/>
                  <a:gd name="T124" fmla="*/ 385 w 611"/>
                  <a:gd name="T125" fmla="*/ 234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11" h="569">
                    <a:moveTo>
                      <a:pt x="102" y="443"/>
                    </a:moveTo>
                    <a:cubicBezTo>
                      <a:pt x="103" y="448"/>
                      <a:pt x="106" y="469"/>
                      <a:pt x="109" y="476"/>
                    </a:cubicBezTo>
                    <a:cubicBezTo>
                      <a:pt x="111" y="483"/>
                      <a:pt x="124" y="517"/>
                      <a:pt x="126" y="521"/>
                    </a:cubicBezTo>
                    <a:cubicBezTo>
                      <a:pt x="128" y="524"/>
                      <a:pt x="131" y="525"/>
                      <a:pt x="130" y="527"/>
                    </a:cubicBezTo>
                    <a:cubicBezTo>
                      <a:pt x="129" y="529"/>
                      <a:pt x="128" y="539"/>
                      <a:pt x="130" y="545"/>
                    </a:cubicBezTo>
                    <a:cubicBezTo>
                      <a:pt x="130" y="546"/>
                      <a:pt x="131" y="551"/>
                      <a:pt x="131" y="551"/>
                    </a:cubicBezTo>
                    <a:cubicBezTo>
                      <a:pt x="132" y="563"/>
                      <a:pt x="136" y="569"/>
                      <a:pt x="147" y="569"/>
                    </a:cubicBezTo>
                    <a:cubicBezTo>
                      <a:pt x="147" y="569"/>
                      <a:pt x="174" y="569"/>
                      <a:pt x="184" y="569"/>
                    </a:cubicBezTo>
                    <a:cubicBezTo>
                      <a:pt x="495" y="569"/>
                      <a:pt x="495" y="569"/>
                      <a:pt x="495" y="569"/>
                    </a:cubicBezTo>
                    <a:cubicBezTo>
                      <a:pt x="508" y="569"/>
                      <a:pt x="518" y="567"/>
                      <a:pt x="519" y="556"/>
                    </a:cubicBezTo>
                    <a:cubicBezTo>
                      <a:pt x="519" y="539"/>
                      <a:pt x="517" y="528"/>
                      <a:pt x="513" y="512"/>
                    </a:cubicBezTo>
                    <a:cubicBezTo>
                      <a:pt x="509" y="504"/>
                      <a:pt x="506" y="497"/>
                      <a:pt x="504" y="489"/>
                    </a:cubicBezTo>
                    <a:cubicBezTo>
                      <a:pt x="496" y="477"/>
                      <a:pt x="496" y="460"/>
                      <a:pt x="495" y="445"/>
                    </a:cubicBezTo>
                    <a:cubicBezTo>
                      <a:pt x="493" y="438"/>
                      <a:pt x="501" y="433"/>
                      <a:pt x="502" y="427"/>
                    </a:cubicBezTo>
                    <a:cubicBezTo>
                      <a:pt x="504" y="421"/>
                      <a:pt x="503" y="413"/>
                      <a:pt x="499" y="408"/>
                    </a:cubicBezTo>
                    <a:cubicBezTo>
                      <a:pt x="496" y="404"/>
                      <a:pt x="492" y="400"/>
                      <a:pt x="491" y="395"/>
                    </a:cubicBezTo>
                    <a:cubicBezTo>
                      <a:pt x="491" y="389"/>
                      <a:pt x="489" y="383"/>
                      <a:pt x="490" y="376"/>
                    </a:cubicBezTo>
                    <a:cubicBezTo>
                      <a:pt x="492" y="375"/>
                      <a:pt x="492" y="375"/>
                      <a:pt x="492" y="375"/>
                    </a:cubicBezTo>
                    <a:cubicBezTo>
                      <a:pt x="493" y="371"/>
                      <a:pt x="496" y="367"/>
                      <a:pt x="498" y="364"/>
                    </a:cubicBezTo>
                    <a:cubicBezTo>
                      <a:pt x="500" y="362"/>
                      <a:pt x="502" y="360"/>
                      <a:pt x="503" y="358"/>
                    </a:cubicBezTo>
                    <a:cubicBezTo>
                      <a:pt x="505" y="356"/>
                      <a:pt x="507" y="355"/>
                      <a:pt x="508" y="353"/>
                    </a:cubicBezTo>
                    <a:cubicBezTo>
                      <a:pt x="508" y="354"/>
                      <a:pt x="510" y="355"/>
                      <a:pt x="511" y="355"/>
                    </a:cubicBezTo>
                    <a:cubicBezTo>
                      <a:pt x="511" y="356"/>
                      <a:pt x="511" y="357"/>
                      <a:pt x="512" y="357"/>
                    </a:cubicBezTo>
                    <a:cubicBezTo>
                      <a:pt x="513" y="357"/>
                      <a:pt x="513" y="357"/>
                      <a:pt x="514" y="356"/>
                    </a:cubicBezTo>
                    <a:cubicBezTo>
                      <a:pt x="513" y="355"/>
                      <a:pt x="512" y="354"/>
                      <a:pt x="513" y="353"/>
                    </a:cubicBezTo>
                    <a:cubicBezTo>
                      <a:pt x="512" y="352"/>
                      <a:pt x="511" y="350"/>
                      <a:pt x="512" y="348"/>
                    </a:cubicBezTo>
                    <a:cubicBezTo>
                      <a:pt x="511" y="348"/>
                      <a:pt x="511" y="348"/>
                      <a:pt x="511" y="348"/>
                    </a:cubicBezTo>
                    <a:cubicBezTo>
                      <a:pt x="512" y="347"/>
                      <a:pt x="512" y="346"/>
                      <a:pt x="513" y="345"/>
                    </a:cubicBezTo>
                    <a:cubicBezTo>
                      <a:pt x="514" y="346"/>
                      <a:pt x="515" y="347"/>
                      <a:pt x="516" y="346"/>
                    </a:cubicBezTo>
                    <a:cubicBezTo>
                      <a:pt x="515" y="345"/>
                      <a:pt x="514" y="344"/>
                      <a:pt x="515" y="342"/>
                    </a:cubicBezTo>
                    <a:cubicBezTo>
                      <a:pt x="516" y="340"/>
                      <a:pt x="515" y="339"/>
                      <a:pt x="516" y="337"/>
                    </a:cubicBezTo>
                    <a:cubicBezTo>
                      <a:pt x="516" y="336"/>
                      <a:pt x="516" y="336"/>
                      <a:pt x="516" y="336"/>
                    </a:cubicBezTo>
                    <a:cubicBezTo>
                      <a:pt x="516" y="336"/>
                      <a:pt x="516" y="336"/>
                      <a:pt x="516" y="336"/>
                    </a:cubicBezTo>
                    <a:cubicBezTo>
                      <a:pt x="517" y="334"/>
                      <a:pt x="516" y="330"/>
                      <a:pt x="518" y="328"/>
                    </a:cubicBezTo>
                    <a:cubicBezTo>
                      <a:pt x="519" y="321"/>
                      <a:pt x="520" y="313"/>
                      <a:pt x="522" y="306"/>
                    </a:cubicBezTo>
                    <a:cubicBezTo>
                      <a:pt x="522" y="300"/>
                      <a:pt x="526" y="294"/>
                      <a:pt x="530" y="290"/>
                    </a:cubicBezTo>
                    <a:cubicBezTo>
                      <a:pt x="541" y="289"/>
                      <a:pt x="542" y="277"/>
                      <a:pt x="549" y="271"/>
                    </a:cubicBezTo>
                    <a:cubicBezTo>
                      <a:pt x="552" y="269"/>
                      <a:pt x="555" y="266"/>
                      <a:pt x="553" y="262"/>
                    </a:cubicBezTo>
                    <a:cubicBezTo>
                      <a:pt x="548" y="261"/>
                      <a:pt x="544" y="266"/>
                      <a:pt x="541" y="270"/>
                    </a:cubicBezTo>
                    <a:cubicBezTo>
                      <a:pt x="541" y="269"/>
                      <a:pt x="541" y="269"/>
                      <a:pt x="541" y="269"/>
                    </a:cubicBezTo>
                    <a:cubicBezTo>
                      <a:pt x="542" y="262"/>
                      <a:pt x="545" y="256"/>
                      <a:pt x="546" y="249"/>
                    </a:cubicBezTo>
                    <a:cubicBezTo>
                      <a:pt x="545" y="247"/>
                      <a:pt x="543" y="247"/>
                      <a:pt x="542" y="247"/>
                    </a:cubicBezTo>
                    <a:cubicBezTo>
                      <a:pt x="539" y="250"/>
                      <a:pt x="540" y="254"/>
                      <a:pt x="538" y="257"/>
                    </a:cubicBezTo>
                    <a:cubicBezTo>
                      <a:pt x="537" y="256"/>
                      <a:pt x="536" y="255"/>
                      <a:pt x="534" y="255"/>
                    </a:cubicBezTo>
                    <a:cubicBezTo>
                      <a:pt x="532" y="257"/>
                      <a:pt x="532" y="259"/>
                      <a:pt x="532" y="261"/>
                    </a:cubicBezTo>
                    <a:cubicBezTo>
                      <a:pt x="530" y="263"/>
                      <a:pt x="530" y="268"/>
                      <a:pt x="526" y="267"/>
                    </a:cubicBezTo>
                    <a:cubicBezTo>
                      <a:pt x="519" y="280"/>
                      <a:pt x="511" y="292"/>
                      <a:pt x="505" y="305"/>
                    </a:cubicBezTo>
                    <a:cubicBezTo>
                      <a:pt x="504" y="305"/>
                      <a:pt x="504" y="306"/>
                      <a:pt x="504" y="307"/>
                    </a:cubicBezTo>
                    <a:cubicBezTo>
                      <a:pt x="503" y="306"/>
                      <a:pt x="501" y="305"/>
                      <a:pt x="500" y="305"/>
                    </a:cubicBezTo>
                    <a:cubicBezTo>
                      <a:pt x="497" y="302"/>
                      <a:pt x="493" y="302"/>
                      <a:pt x="490" y="301"/>
                    </a:cubicBezTo>
                    <a:cubicBezTo>
                      <a:pt x="490" y="299"/>
                      <a:pt x="489" y="299"/>
                      <a:pt x="487" y="298"/>
                    </a:cubicBezTo>
                    <a:cubicBezTo>
                      <a:pt x="483" y="300"/>
                      <a:pt x="482" y="293"/>
                      <a:pt x="478" y="295"/>
                    </a:cubicBezTo>
                    <a:cubicBezTo>
                      <a:pt x="478" y="296"/>
                      <a:pt x="478" y="296"/>
                      <a:pt x="478" y="296"/>
                    </a:cubicBezTo>
                    <a:cubicBezTo>
                      <a:pt x="479" y="296"/>
                      <a:pt x="479" y="297"/>
                      <a:pt x="479" y="298"/>
                    </a:cubicBezTo>
                    <a:cubicBezTo>
                      <a:pt x="477" y="299"/>
                      <a:pt x="476" y="296"/>
                      <a:pt x="474" y="296"/>
                    </a:cubicBezTo>
                    <a:cubicBezTo>
                      <a:pt x="475" y="294"/>
                      <a:pt x="477" y="292"/>
                      <a:pt x="478" y="291"/>
                    </a:cubicBezTo>
                    <a:cubicBezTo>
                      <a:pt x="478" y="291"/>
                      <a:pt x="478" y="291"/>
                      <a:pt x="478" y="291"/>
                    </a:cubicBezTo>
                    <a:cubicBezTo>
                      <a:pt x="478" y="291"/>
                      <a:pt x="478" y="291"/>
                      <a:pt x="478" y="291"/>
                    </a:cubicBezTo>
                    <a:cubicBezTo>
                      <a:pt x="478" y="291"/>
                      <a:pt x="478" y="291"/>
                      <a:pt x="478" y="291"/>
                    </a:cubicBezTo>
                    <a:cubicBezTo>
                      <a:pt x="478" y="291"/>
                      <a:pt x="478" y="291"/>
                      <a:pt x="478" y="291"/>
                    </a:cubicBezTo>
                    <a:cubicBezTo>
                      <a:pt x="478" y="290"/>
                      <a:pt x="478" y="290"/>
                      <a:pt x="478" y="290"/>
                    </a:cubicBezTo>
                    <a:cubicBezTo>
                      <a:pt x="479" y="290"/>
                      <a:pt x="479" y="290"/>
                      <a:pt x="479" y="290"/>
                    </a:cubicBezTo>
                    <a:cubicBezTo>
                      <a:pt x="479" y="290"/>
                      <a:pt x="479" y="290"/>
                      <a:pt x="479" y="290"/>
                    </a:cubicBezTo>
                    <a:cubicBezTo>
                      <a:pt x="479" y="290"/>
                      <a:pt x="479" y="290"/>
                      <a:pt x="479" y="290"/>
                    </a:cubicBezTo>
                    <a:cubicBezTo>
                      <a:pt x="479" y="290"/>
                      <a:pt x="479" y="290"/>
                      <a:pt x="479" y="290"/>
                    </a:cubicBezTo>
                    <a:cubicBezTo>
                      <a:pt x="479" y="290"/>
                      <a:pt x="479" y="290"/>
                      <a:pt x="479" y="290"/>
                    </a:cubicBezTo>
                    <a:cubicBezTo>
                      <a:pt x="479" y="289"/>
                      <a:pt x="479" y="289"/>
                      <a:pt x="479" y="289"/>
                    </a:cubicBezTo>
                    <a:cubicBezTo>
                      <a:pt x="479" y="289"/>
                      <a:pt x="479" y="289"/>
                      <a:pt x="479" y="289"/>
                    </a:cubicBezTo>
                    <a:cubicBezTo>
                      <a:pt x="480" y="289"/>
                      <a:pt x="480" y="289"/>
                      <a:pt x="480" y="289"/>
                    </a:cubicBezTo>
                    <a:cubicBezTo>
                      <a:pt x="480" y="289"/>
                      <a:pt x="480" y="289"/>
                      <a:pt x="480" y="289"/>
                    </a:cubicBezTo>
                    <a:cubicBezTo>
                      <a:pt x="480" y="289"/>
                      <a:pt x="480" y="289"/>
                      <a:pt x="480" y="289"/>
                    </a:cubicBezTo>
                    <a:cubicBezTo>
                      <a:pt x="480" y="289"/>
                      <a:pt x="480" y="289"/>
                      <a:pt x="480" y="289"/>
                    </a:cubicBezTo>
                    <a:cubicBezTo>
                      <a:pt x="480" y="288"/>
                      <a:pt x="480" y="288"/>
                      <a:pt x="480" y="288"/>
                    </a:cubicBezTo>
                    <a:cubicBezTo>
                      <a:pt x="480" y="288"/>
                      <a:pt x="480" y="288"/>
                      <a:pt x="480" y="288"/>
                    </a:cubicBezTo>
                    <a:cubicBezTo>
                      <a:pt x="480" y="288"/>
                      <a:pt x="480" y="288"/>
                      <a:pt x="480" y="288"/>
                    </a:cubicBezTo>
                    <a:cubicBezTo>
                      <a:pt x="480" y="288"/>
                      <a:pt x="480" y="288"/>
                      <a:pt x="480" y="288"/>
                    </a:cubicBezTo>
                    <a:cubicBezTo>
                      <a:pt x="481" y="288"/>
                      <a:pt x="481" y="288"/>
                      <a:pt x="481" y="288"/>
                    </a:cubicBezTo>
                    <a:cubicBezTo>
                      <a:pt x="481" y="288"/>
                      <a:pt x="481" y="288"/>
                      <a:pt x="481" y="288"/>
                    </a:cubicBezTo>
                    <a:cubicBezTo>
                      <a:pt x="481" y="287"/>
                      <a:pt x="481" y="287"/>
                      <a:pt x="481" y="287"/>
                    </a:cubicBezTo>
                    <a:cubicBezTo>
                      <a:pt x="481" y="287"/>
                      <a:pt x="481" y="287"/>
                      <a:pt x="481" y="287"/>
                    </a:cubicBezTo>
                    <a:cubicBezTo>
                      <a:pt x="481" y="287"/>
                      <a:pt x="481" y="287"/>
                      <a:pt x="481" y="287"/>
                    </a:cubicBezTo>
                    <a:cubicBezTo>
                      <a:pt x="481" y="286"/>
                      <a:pt x="481" y="286"/>
                      <a:pt x="481" y="286"/>
                    </a:cubicBezTo>
                    <a:cubicBezTo>
                      <a:pt x="482" y="286"/>
                      <a:pt x="482" y="286"/>
                      <a:pt x="482" y="286"/>
                    </a:cubicBezTo>
                    <a:cubicBezTo>
                      <a:pt x="482" y="286"/>
                      <a:pt x="482" y="286"/>
                      <a:pt x="482" y="286"/>
                    </a:cubicBezTo>
                    <a:cubicBezTo>
                      <a:pt x="482" y="286"/>
                      <a:pt x="482" y="286"/>
                      <a:pt x="482" y="286"/>
                    </a:cubicBezTo>
                    <a:cubicBezTo>
                      <a:pt x="482" y="285"/>
                      <a:pt x="482" y="285"/>
                      <a:pt x="482" y="285"/>
                    </a:cubicBezTo>
                    <a:cubicBezTo>
                      <a:pt x="482" y="285"/>
                      <a:pt x="482" y="285"/>
                      <a:pt x="482" y="285"/>
                    </a:cubicBezTo>
                    <a:cubicBezTo>
                      <a:pt x="482" y="285"/>
                      <a:pt x="482" y="285"/>
                      <a:pt x="482" y="285"/>
                    </a:cubicBezTo>
                    <a:cubicBezTo>
                      <a:pt x="482" y="285"/>
                      <a:pt x="482" y="285"/>
                      <a:pt x="482" y="285"/>
                    </a:cubicBezTo>
                    <a:cubicBezTo>
                      <a:pt x="483" y="285"/>
                      <a:pt x="483" y="285"/>
                      <a:pt x="483" y="285"/>
                    </a:cubicBezTo>
                    <a:cubicBezTo>
                      <a:pt x="483" y="284"/>
                      <a:pt x="483" y="284"/>
                      <a:pt x="483" y="284"/>
                    </a:cubicBezTo>
                    <a:cubicBezTo>
                      <a:pt x="483" y="284"/>
                      <a:pt x="483" y="284"/>
                      <a:pt x="483" y="284"/>
                    </a:cubicBezTo>
                    <a:cubicBezTo>
                      <a:pt x="483" y="284"/>
                      <a:pt x="483" y="284"/>
                      <a:pt x="483" y="284"/>
                    </a:cubicBezTo>
                    <a:cubicBezTo>
                      <a:pt x="483" y="284"/>
                      <a:pt x="483" y="284"/>
                      <a:pt x="483" y="284"/>
                    </a:cubicBezTo>
                    <a:cubicBezTo>
                      <a:pt x="483" y="284"/>
                      <a:pt x="483" y="284"/>
                      <a:pt x="483" y="284"/>
                    </a:cubicBezTo>
                    <a:cubicBezTo>
                      <a:pt x="484" y="283"/>
                      <a:pt x="484" y="283"/>
                      <a:pt x="484" y="283"/>
                    </a:cubicBezTo>
                    <a:cubicBezTo>
                      <a:pt x="484" y="283"/>
                      <a:pt x="484" y="283"/>
                      <a:pt x="484" y="283"/>
                    </a:cubicBezTo>
                    <a:cubicBezTo>
                      <a:pt x="484" y="283"/>
                      <a:pt x="484" y="283"/>
                      <a:pt x="484" y="283"/>
                    </a:cubicBezTo>
                    <a:cubicBezTo>
                      <a:pt x="484" y="283"/>
                      <a:pt x="484" y="283"/>
                      <a:pt x="484" y="283"/>
                    </a:cubicBezTo>
                    <a:cubicBezTo>
                      <a:pt x="484" y="283"/>
                      <a:pt x="484" y="283"/>
                      <a:pt x="484" y="283"/>
                    </a:cubicBezTo>
                    <a:cubicBezTo>
                      <a:pt x="484" y="283"/>
                      <a:pt x="484" y="283"/>
                      <a:pt x="484" y="283"/>
                    </a:cubicBezTo>
                    <a:cubicBezTo>
                      <a:pt x="484" y="283"/>
                      <a:pt x="484" y="283"/>
                      <a:pt x="484" y="283"/>
                    </a:cubicBezTo>
                    <a:cubicBezTo>
                      <a:pt x="484" y="282"/>
                      <a:pt x="484" y="282"/>
                      <a:pt x="484" y="282"/>
                    </a:cubicBezTo>
                    <a:cubicBezTo>
                      <a:pt x="484" y="282"/>
                      <a:pt x="484" y="282"/>
                      <a:pt x="484" y="282"/>
                    </a:cubicBezTo>
                    <a:cubicBezTo>
                      <a:pt x="484" y="282"/>
                      <a:pt x="484" y="282"/>
                      <a:pt x="484" y="282"/>
                    </a:cubicBezTo>
                    <a:cubicBezTo>
                      <a:pt x="484" y="282"/>
                      <a:pt x="484" y="282"/>
                      <a:pt x="484" y="282"/>
                    </a:cubicBezTo>
                    <a:cubicBezTo>
                      <a:pt x="485" y="282"/>
                      <a:pt x="485" y="282"/>
                      <a:pt x="485" y="282"/>
                    </a:cubicBezTo>
                    <a:cubicBezTo>
                      <a:pt x="485" y="282"/>
                      <a:pt x="485" y="282"/>
                      <a:pt x="485" y="282"/>
                    </a:cubicBezTo>
                    <a:cubicBezTo>
                      <a:pt x="485" y="282"/>
                      <a:pt x="485" y="282"/>
                      <a:pt x="485" y="282"/>
                    </a:cubicBezTo>
                    <a:cubicBezTo>
                      <a:pt x="485" y="282"/>
                      <a:pt x="485" y="282"/>
                      <a:pt x="485" y="282"/>
                    </a:cubicBezTo>
                    <a:cubicBezTo>
                      <a:pt x="485" y="281"/>
                      <a:pt x="485" y="281"/>
                      <a:pt x="485" y="281"/>
                    </a:cubicBezTo>
                    <a:cubicBezTo>
                      <a:pt x="485" y="281"/>
                      <a:pt x="485" y="281"/>
                      <a:pt x="485" y="281"/>
                    </a:cubicBezTo>
                    <a:cubicBezTo>
                      <a:pt x="485" y="281"/>
                      <a:pt x="485" y="281"/>
                      <a:pt x="485" y="281"/>
                    </a:cubicBezTo>
                    <a:cubicBezTo>
                      <a:pt x="485" y="281"/>
                      <a:pt x="485" y="281"/>
                      <a:pt x="485" y="281"/>
                    </a:cubicBezTo>
                    <a:cubicBezTo>
                      <a:pt x="485" y="281"/>
                      <a:pt x="485" y="281"/>
                      <a:pt x="485" y="281"/>
                    </a:cubicBezTo>
                    <a:cubicBezTo>
                      <a:pt x="485" y="281"/>
                      <a:pt x="485" y="281"/>
                      <a:pt x="485" y="281"/>
                    </a:cubicBezTo>
                    <a:cubicBezTo>
                      <a:pt x="485" y="281"/>
                      <a:pt x="485" y="281"/>
                      <a:pt x="485" y="281"/>
                    </a:cubicBezTo>
                    <a:cubicBezTo>
                      <a:pt x="485" y="281"/>
                      <a:pt x="485" y="281"/>
                      <a:pt x="485" y="281"/>
                    </a:cubicBezTo>
                    <a:cubicBezTo>
                      <a:pt x="485" y="281"/>
                      <a:pt x="488" y="280"/>
                      <a:pt x="491" y="277"/>
                    </a:cubicBezTo>
                    <a:cubicBezTo>
                      <a:pt x="491" y="277"/>
                      <a:pt x="491" y="277"/>
                      <a:pt x="491" y="277"/>
                    </a:cubicBezTo>
                    <a:cubicBezTo>
                      <a:pt x="491" y="277"/>
                      <a:pt x="491" y="277"/>
                      <a:pt x="491" y="277"/>
                    </a:cubicBezTo>
                    <a:cubicBezTo>
                      <a:pt x="491" y="277"/>
                      <a:pt x="491" y="277"/>
                      <a:pt x="491" y="277"/>
                    </a:cubicBezTo>
                    <a:cubicBezTo>
                      <a:pt x="491" y="277"/>
                      <a:pt x="491" y="277"/>
                      <a:pt x="491" y="277"/>
                    </a:cubicBezTo>
                    <a:cubicBezTo>
                      <a:pt x="492" y="277"/>
                      <a:pt x="492" y="277"/>
                      <a:pt x="492" y="277"/>
                    </a:cubicBezTo>
                    <a:cubicBezTo>
                      <a:pt x="492" y="276"/>
                      <a:pt x="492" y="276"/>
                      <a:pt x="492" y="276"/>
                    </a:cubicBezTo>
                    <a:cubicBezTo>
                      <a:pt x="492" y="276"/>
                      <a:pt x="492" y="276"/>
                      <a:pt x="492" y="276"/>
                    </a:cubicBezTo>
                    <a:cubicBezTo>
                      <a:pt x="492" y="276"/>
                      <a:pt x="492" y="276"/>
                      <a:pt x="492" y="276"/>
                    </a:cubicBezTo>
                    <a:cubicBezTo>
                      <a:pt x="492" y="276"/>
                      <a:pt x="492" y="276"/>
                      <a:pt x="492" y="276"/>
                    </a:cubicBezTo>
                    <a:cubicBezTo>
                      <a:pt x="492" y="276"/>
                      <a:pt x="492" y="276"/>
                      <a:pt x="492" y="276"/>
                    </a:cubicBezTo>
                    <a:cubicBezTo>
                      <a:pt x="492" y="276"/>
                      <a:pt x="492" y="276"/>
                      <a:pt x="492" y="276"/>
                    </a:cubicBezTo>
                    <a:cubicBezTo>
                      <a:pt x="492" y="276"/>
                      <a:pt x="492" y="276"/>
                      <a:pt x="492" y="276"/>
                    </a:cubicBezTo>
                    <a:cubicBezTo>
                      <a:pt x="492" y="275"/>
                      <a:pt x="492" y="275"/>
                      <a:pt x="492" y="275"/>
                    </a:cubicBezTo>
                    <a:cubicBezTo>
                      <a:pt x="492" y="275"/>
                      <a:pt x="492" y="275"/>
                      <a:pt x="492" y="275"/>
                    </a:cubicBezTo>
                    <a:cubicBezTo>
                      <a:pt x="492" y="275"/>
                      <a:pt x="492" y="275"/>
                      <a:pt x="492" y="275"/>
                    </a:cubicBezTo>
                    <a:cubicBezTo>
                      <a:pt x="492" y="275"/>
                      <a:pt x="492" y="275"/>
                      <a:pt x="492" y="275"/>
                    </a:cubicBezTo>
                    <a:cubicBezTo>
                      <a:pt x="492" y="275"/>
                      <a:pt x="492" y="275"/>
                      <a:pt x="492" y="275"/>
                    </a:cubicBezTo>
                    <a:cubicBezTo>
                      <a:pt x="492" y="275"/>
                      <a:pt x="492" y="275"/>
                      <a:pt x="492" y="275"/>
                    </a:cubicBezTo>
                    <a:cubicBezTo>
                      <a:pt x="492" y="275"/>
                      <a:pt x="492" y="275"/>
                      <a:pt x="492" y="275"/>
                    </a:cubicBezTo>
                    <a:cubicBezTo>
                      <a:pt x="492" y="275"/>
                      <a:pt x="492" y="275"/>
                      <a:pt x="492" y="275"/>
                    </a:cubicBezTo>
                    <a:cubicBezTo>
                      <a:pt x="492" y="275"/>
                      <a:pt x="492" y="275"/>
                      <a:pt x="492" y="275"/>
                    </a:cubicBezTo>
                    <a:cubicBezTo>
                      <a:pt x="492" y="274"/>
                      <a:pt x="492" y="274"/>
                      <a:pt x="492" y="274"/>
                    </a:cubicBezTo>
                    <a:cubicBezTo>
                      <a:pt x="492" y="274"/>
                      <a:pt x="492" y="274"/>
                      <a:pt x="492" y="274"/>
                    </a:cubicBezTo>
                    <a:cubicBezTo>
                      <a:pt x="492" y="274"/>
                      <a:pt x="492" y="274"/>
                      <a:pt x="492" y="274"/>
                    </a:cubicBezTo>
                    <a:cubicBezTo>
                      <a:pt x="492" y="274"/>
                      <a:pt x="492" y="274"/>
                      <a:pt x="492" y="274"/>
                    </a:cubicBezTo>
                    <a:cubicBezTo>
                      <a:pt x="492" y="274"/>
                      <a:pt x="492" y="274"/>
                      <a:pt x="492" y="274"/>
                    </a:cubicBezTo>
                    <a:cubicBezTo>
                      <a:pt x="492" y="274"/>
                      <a:pt x="492" y="274"/>
                      <a:pt x="492" y="274"/>
                    </a:cubicBezTo>
                    <a:cubicBezTo>
                      <a:pt x="492" y="274"/>
                      <a:pt x="492" y="274"/>
                      <a:pt x="492" y="274"/>
                    </a:cubicBezTo>
                    <a:cubicBezTo>
                      <a:pt x="492" y="274"/>
                      <a:pt x="492" y="274"/>
                      <a:pt x="492" y="274"/>
                    </a:cubicBezTo>
                    <a:cubicBezTo>
                      <a:pt x="492" y="273"/>
                      <a:pt x="492" y="273"/>
                      <a:pt x="492" y="273"/>
                    </a:cubicBezTo>
                    <a:cubicBezTo>
                      <a:pt x="492" y="273"/>
                      <a:pt x="492" y="273"/>
                      <a:pt x="492" y="273"/>
                    </a:cubicBezTo>
                    <a:cubicBezTo>
                      <a:pt x="492" y="273"/>
                      <a:pt x="492" y="273"/>
                      <a:pt x="492" y="273"/>
                    </a:cubicBezTo>
                    <a:cubicBezTo>
                      <a:pt x="492" y="273"/>
                      <a:pt x="492" y="273"/>
                      <a:pt x="492" y="273"/>
                    </a:cubicBezTo>
                    <a:cubicBezTo>
                      <a:pt x="492" y="273"/>
                      <a:pt x="492" y="273"/>
                      <a:pt x="492" y="273"/>
                    </a:cubicBezTo>
                    <a:cubicBezTo>
                      <a:pt x="492" y="273"/>
                      <a:pt x="492" y="273"/>
                      <a:pt x="492" y="273"/>
                    </a:cubicBezTo>
                    <a:cubicBezTo>
                      <a:pt x="492" y="273"/>
                      <a:pt x="492" y="273"/>
                      <a:pt x="492" y="273"/>
                    </a:cubicBezTo>
                    <a:cubicBezTo>
                      <a:pt x="492" y="273"/>
                      <a:pt x="492" y="273"/>
                      <a:pt x="492" y="273"/>
                    </a:cubicBezTo>
                    <a:cubicBezTo>
                      <a:pt x="492" y="273"/>
                      <a:pt x="492" y="273"/>
                      <a:pt x="492" y="273"/>
                    </a:cubicBezTo>
                    <a:cubicBezTo>
                      <a:pt x="492" y="273"/>
                      <a:pt x="492" y="273"/>
                      <a:pt x="492" y="273"/>
                    </a:cubicBezTo>
                    <a:cubicBezTo>
                      <a:pt x="492" y="273"/>
                      <a:pt x="492" y="273"/>
                      <a:pt x="492" y="273"/>
                    </a:cubicBezTo>
                    <a:cubicBezTo>
                      <a:pt x="492" y="273"/>
                      <a:pt x="492" y="273"/>
                      <a:pt x="492" y="273"/>
                    </a:cubicBezTo>
                    <a:cubicBezTo>
                      <a:pt x="492" y="273"/>
                      <a:pt x="492" y="273"/>
                      <a:pt x="492" y="273"/>
                    </a:cubicBezTo>
                    <a:cubicBezTo>
                      <a:pt x="492" y="273"/>
                      <a:pt x="492" y="273"/>
                      <a:pt x="492" y="273"/>
                    </a:cubicBezTo>
                    <a:cubicBezTo>
                      <a:pt x="492" y="273"/>
                      <a:pt x="492" y="273"/>
                      <a:pt x="492" y="273"/>
                    </a:cubicBezTo>
                    <a:cubicBezTo>
                      <a:pt x="492" y="273"/>
                      <a:pt x="492" y="273"/>
                      <a:pt x="492" y="273"/>
                    </a:cubicBezTo>
                    <a:cubicBezTo>
                      <a:pt x="492" y="273"/>
                      <a:pt x="492" y="273"/>
                      <a:pt x="492" y="273"/>
                    </a:cubicBezTo>
                    <a:cubicBezTo>
                      <a:pt x="492" y="272"/>
                      <a:pt x="492" y="272"/>
                      <a:pt x="492" y="272"/>
                    </a:cubicBezTo>
                    <a:cubicBezTo>
                      <a:pt x="492" y="272"/>
                      <a:pt x="492" y="272"/>
                      <a:pt x="492" y="272"/>
                    </a:cubicBezTo>
                    <a:cubicBezTo>
                      <a:pt x="492" y="272"/>
                      <a:pt x="492" y="272"/>
                      <a:pt x="492" y="272"/>
                    </a:cubicBezTo>
                    <a:cubicBezTo>
                      <a:pt x="492" y="272"/>
                      <a:pt x="492" y="272"/>
                      <a:pt x="492" y="272"/>
                    </a:cubicBezTo>
                    <a:cubicBezTo>
                      <a:pt x="492" y="272"/>
                      <a:pt x="492" y="272"/>
                      <a:pt x="492" y="272"/>
                    </a:cubicBezTo>
                    <a:cubicBezTo>
                      <a:pt x="492" y="272"/>
                      <a:pt x="492" y="272"/>
                      <a:pt x="492" y="272"/>
                    </a:cubicBezTo>
                    <a:cubicBezTo>
                      <a:pt x="492" y="272"/>
                      <a:pt x="492" y="272"/>
                      <a:pt x="492" y="272"/>
                    </a:cubicBezTo>
                    <a:cubicBezTo>
                      <a:pt x="492" y="272"/>
                      <a:pt x="492" y="272"/>
                      <a:pt x="492" y="272"/>
                    </a:cubicBezTo>
                    <a:cubicBezTo>
                      <a:pt x="492" y="272"/>
                      <a:pt x="492" y="272"/>
                      <a:pt x="492" y="272"/>
                    </a:cubicBezTo>
                    <a:cubicBezTo>
                      <a:pt x="492" y="272"/>
                      <a:pt x="492" y="272"/>
                      <a:pt x="492" y="272"/>
                    </a:cubicBezTo>
                    <a:cubicBezTo>
                      <a:pt x="492" y="272"/>
                      <a:pt x="500" y="265"/>
                      <a:pt x="503" y="262"/>
                    </a:cubicBezTo>
                    <a:cubicBezTo>
                      <a:pt x="503" y="262"/>
                      <a:pt x="503" y="262"/>
                      <a:pt x="503" y="262"/>
                    </a:cubicBezTo>
                    <a:cubicBezTo>
                      <a:pt x="503" y="262"/>
                      <a:pt x="503" y="262"/>
                      <a:pt x="503" y="262"/>
                    </a:cubicBezTo>
                    <a:cubicBezTo>
                      <a:pt x="503" y="262"/>
                      <a:pt x="503" y="262"/>
                      <a:pt x="503" y="262"/>
                    </a:cubicBezTo>
                    <a:cubicBezTo>
                      <a:pt x="503" y="262"/>
                      <a:pt x="503" y="262"/>
                      <a:pt x="503" y="262"/>
                    </a:cubicBezTo>
                    <a:cubicBezTo>
                      <a:pt x="503" y="262"/>
                      <a:pt x="503" y="262"/>
                      <a:pt x="503" y="262"/>
                    </a:cubicBezTo>
                    <a:cubicBezTo>
                      <a:pt x="503" y="262"/>
                      <a:pt x="503" y="262"/>
                      <a:pt x="503" y="262"/>
                    </a:cubicBezTo>
                    <a:cubicBezTo>
                      <a:pt x="503" y="262"/>
                      <a:pt x="503" y="262"/>
                      <a:pt x="503" y="262"/>
                    </a:cubicBezTo>
                    <a:cubicBezTo>
                      <a:pt x="503" y="262"/>
                      <a:pt x="503" y="262"/>
                      <a:pt x="503" y="262"/>
                    </a:cubicBezTo>
                    <a:cubicBezTo>
                      <a:pt x="503" y="262"/>
                      <a:pt x="503" y="262"/>
                      <a:pt x="503" y="262"/>
                    </a:cubicBezTo>
                    <a:cubicBezTo>
                      <a:pt x="503" y="262"/>
                      <a:pt x="503" y="262"/>
                      <a:pt x="503" y="262"/>
                    </a:cubicBezTo>
                    <a:cubicBezTo>
                      <a:pt x="503" y="262"/>
                      <a:pt x="503" y="262"/>
                      <a:pt x="503" y="262"/>
                    </a:cubicBezTo>
                    <a:cubicBezTo>
                      <a:pt x="503" y="262"/>
                      <a:pt x="503" y="262"/>
                      <a:pt x="503" y="262"/>
                    </a:cubicBezTo>
                    <a:cubicBezTo>
                      <a:pt x="503" y="262"/>
                      <a:pt x="503" y="262"/>
                      <a:pt x="503" y="262"/>
                    </a:cubicBezTo>
                    <a:cubicBezTo>
                      <a:pt x="503" y="262"/>
                      <a:pt x="503" y="262"/>
                      <a:pt x="503" y="262"/>
                    </a:cubicBezTo>
                    <a:cubicBezTo>
                      <a:pt x="503" y="262"/>
                      <a:pt x="503" y="262"/>
                      <a:pt x="503" y="262"/>
                    </a:cubicBezTo>
                    <a:cubicBezTo>
                      <a:pt x="503" y="261"/>
                      <a:pt x="503" y="261"/>
                      <a:pt x="503" y="261"/>
                    </a:cubicBezTo>
                    <a:cubicBezTo>
                      <a:pt x="503" y="261"/>
                      <a:pt x="503" y="261"/>
                      <a:pt x="503" y="261"/>
                    </a:cubicBezTo>
                    <a:cubicBezTo>
                      <a:pt x="503" y="261"/>
                      <a:pt x="503" y="261"/>
                      <a:pt x="503" y="261"/>
                    </a:cubicBezTo>
                    <a:cubicBezTo>
                      <a:pt x="503" y="261"/>
                      <a:pt x="503" y="261"/>
                      <a:pt x="503" y="261"/>
                    </a:cubicBezTo>
                    <a:cubicBezTo>
                      <a:pt x="503" y="261"/>
                      <a:pt x="503" y="261"/>
                      <a:pt x="503" y="261"/>
                    </a:cubicBezTo>
                    <a:cubicBezTo>
                      <a:pt x="503" y="261"/>
                      <a:pt x="503" y="261"/>
                      <a:pt x="503" y="261"/>
                    </a:cubicBezTo>
                    <a:cubicBezTo>
                      <a:pt x="503" y="261"/>
                      <a:pt x="503" y="261"/>
                      <a:pt x="503" y="261"/>
                    </a:cubicBezTo>
                    <a:cubicBezTo>
                      <a:pt x="503" y="261"/>
                      <a:pt x="503" y="261"/>
                      <a:pt x="503" y="261"/>
                    </a:cubicBezTo>
                    <a:cubicBezTo>
                      <a:pt x="504" y="261"/>
                      <a:pt x="504" y="261"/>
                      <a:pt x="504" y="261"/>
                    </a:cubicBezTo>
                    <a:cubicBezTo>
                      <a:pt x="504" y="261"/>
                      <a:pt x="504" y="261"/>
                      <a:pt x="504" y="261"/>
                    </a:cubicBezTo>
                    <a:cubicBezTo>
                      <a:pt x="504" y="261"/>
                      <a:pt x="504" y="261"/>
                      <a:pt x="504" y="261"/>
                    </a:cubicBezTo>
                    <a:cubicBezTo>
                      <a:pt x="504" y="261"/>
                      <a:pt x="504" y="261"/>
                      <a:pt x="504" y="261"/>
                    </a:cubicBezTo>
                    <a:cubicBezTo>
                      <a:pt x="504" y="261"/>
                      <a:pt x="504" y="261"/>
                      <a:pt x="504" y="261"/>
                    </a:cubicBezTo>
                    <a:cubicBezTo>
                      <a:pt x="504" y="261"/>
                      <a:pt x="504" y="261"/>
                      <a:pt x="504" y="261"/>
                    </a:cubicBezTo>
                    <a:cubicBezTo>
                      <a:pt x="504" y="260"/>
                      <a:pt x="504" y="260"/>
                      <a:pt x="504" y="260"/>
                    </a:cubicBezTo>
                    <a:cubicBezTo>
                      <a:pt x="504" y="260"/>
                      <a:pt x="504" y="260"/>
                      <a:pt x="504" y="260"/>
                    </a:cubicBezTo>
                    <a:cubicBezTo>
                      <a:pt x="504" y="260"/>
                      <a:pt x="504" y="260"/>
                      <a:pt x="504" y="260"/>
                    </a:cubicBezTo>
                    <a:cubicBezTo>
                      <a:pt x="504" y="260"/>
                      <a:pt x="504" y="260"/>
                      <a:pt x="504" y="260"/>
                    </a:cubicBezTo>
                    <a:cubicBezTo>
                      <a:pt x="504" y="260"/>
                      <a:pt x="504" y="260"/>
                      <a:pt x="504" y="260"/>
                    </a:cubicBezTo>
                    <a:cubicBezTo>
                      <a:pt x="504" y="260"/>
                      <a:pt x="504" y="260"/>
                      <a:pt x="504" y="260"/>
                    </a:cubicBezTo>
                    <a:cubicBezTo>
                      <a:pt x="504" y="260"/>
                      <a:pt x="504" y="260"/>
                      <a:pt x="504" y="260"/>
                    </a:cubicBezTo>
                    <a:cubicBezTo>
                      <a:pt x="504" y="260"/>
                      <a:pt x="504" y="260"/>
                      <a:pt x="504" y="260"/>
                    </a:cubicBezTo>
                    <a:cubicBezTo>
                      <a:pt x="504" y="260"/>
                      <a:pt x="504" y="260"/>
                      <a:pt x="504" y="260"/>
                    </a:cubicBezTo>
                    <a:cubicBezTo>
                      <a:pt x="504" y="260"/>
                      <a:pt x="504" y="260"/>
                      <a:pt x="504" y="260"/>
                    </a:cubicBezTo>
                    <a:cubicBezTo>
                      <a:pt x="504" y="260"/>
                      <a:pt x="504" y="260"/>
                      <a:pt x="504" y="260"/>
                    </a:cubicBezTo>
                    <a:cubicBezTo>
                      <a:pt x="504" y="260"/>
                      <a:pt x="504" y="260"/>
                      <a:pt x="504" y="260"/>
                    </a:cubicBezTo>
                    <a:cubicBezTo>
                      <a:pt x="505" y="260"/>
                      <a:pt x="505" y="260"/>
                      <a:pt x="505" y="260"/>
                    </a:cubicBezTo>
                    <a:cubicBezTo>
                      <a:pt x="505" y="260"/>
                      <a:pt x="505" y="260"/>
                      <a:pt x="505" y="260"/>
                    </a:cubicBezTo>
                    <a:cubicBezTo>
                      <a:pt x="505" y="259"/>
                      <a:pt x="505" y="259"/>
                      <a:pt x="505" y="259"/>
                    </a:cubicBezTo>
                    <a:cubicBezTo>
                      <a:pt x="505" y="259"/>
                      <a:pt x="505" y="259"/>
                      <a:pt x="505" y="259"/>
                    </a:cubicBezTo>
                    <a:cubicBezTo>
                      <a:pt x="505" y="259"/>
                      <a:pt x="505" y="259"/>
                      <a:pt x="505" y="259"/>
                    </a:cubicBezTo>
                    <a:cubicBezTo>
                      <a:pt x="508" y="256"/>
                      <a:pt x="508" y="256"/>
                      <a:pt x="508" y="256"/>
                    </a:cubicBezTo>
                    <a:cubicBezTo>
                      <a:pt x="517" y="250"/>
                      <a:pt x="517" y="250"/>
                      <a:pt x="517" y="250"/>
                    </a:cubicBezTo>
                    <a:cubicBezTo>
                      <a:pt x="525" y="241"/>
                      <a:pt x="525" y="241"/>
                      <a:pt x="525" y="241"/>
                    </a:cubicBezTo>
                    <a:cubicBezTo>
                      <a:pt x="537" y="239"/>
                      <a:pt x="537" y="239"/>
                      <a:pt x="537" y="239"/>
                    </a:cubicBezTo>
                    <a:cubicBezTo>
                      <a:pt x="537" y="234"/>
                      <a:pt x="537" y="234"/>
                      <a:pt x="537" y="234"/>
                    </a:cubicBezTo>
                    <a:cubicBezTo>
                      <a:pt x="537" y="234"/>
                      <a:pt x="546" y="229"/>
                      <a:pt x="548" y="227"/>
                    </a:cubicBezTo>
                    <a:cubicBezTo>
                      <a:pt x="548" y="227"/>
                      <a:pt x="548" y="227"/>
                      <a:pt x="548" y="227"/>
                    </a:cubicBezTo>
                    <a:cubicBezTo>
                      <a:pt x="548" y="227"/>
                      <a:pt x="548" y="227"/>
                      <a:pt x="548" y="227"/>
                    </a:cubicBezTo>
                    <a:cubicBezTo>
                      <a:pt x="548" y="227"/>
                      <a:pt x="548" y="227"/>
                      <a:pt x="548" y="227"/>
                    </a:cubicBezTo>
                    <a:cubicBezTo>
                      <a:pt x="548" y="227"/>
                      <a:pt x="548" y="227"/>
                      <a:pt x="548" y="227"/>
                    </a:cubicBezTo>
                    <a:cubicBezTo>
                      <a:pt x="548" y="227"/>
                      <a:pt x="548" y="227"/>
                      <a:pt x="548" y="227"/>
                    </a:cubicBezTo>
                    <a:cubicBezTo>
                      <a:pt x="548" y="227"/>
                      <a:pt x="548" y="227"/>
                      <a:pt x="548" y="227"/>
                    </a:cubicBezTo>
                    <a:cubicBezTo>
                      <a:pt x="549" y="226"/>
                      <a:pt x="549" y="226"/>
                      <a:pt x="549" y="226"/>
                    </a:cubicBezTo>
                    <a:cubicBezTo>
                      <a:pt x="549" y="226"/>
                      <a:pt x="549" y="226"/>
                      <a:pt x="549" y="226"/>
                    </a:cubicBezTo>
                    <a:cubicBezTo>
                      <a:pt x="549" y="226"/>
                      <a:pt x="549" y="226"/>
                      <a:pt x="549" y="226"/>
                    </a:cubicBezTo>
                    <a:cubicBezTo>
                      <a:pt x="549" y="226"/>
                      <a:pt x="549" y="226"/>
                      <a:pt x="549" y="226"/>
                    </a:cubicBezTo>
                    <a:cubicBezTo>
                      <a:pt x="549" y="226"/>
                      <a:pt x="549" y="226"/>
                      <a:pt x="549" y="226"/>
                    </a:cubicBezTo>
                    <a:cubicBezTo>
                      <a:pt x="549" y="226"/>
                      <a:pt x="549" y="226"/>
                      <a:pt x="549" y="226"/>
                    </a:cubicBezTo>
                    <a:cubicBezTo>
                      <a:pt x="549" y="226"/>
                      <a:pt x="549" y="226"/>
                      <a:pt x="549" y="226"/>
                    </a:cubicBezTo>
                    <a:cubicBezTo>
                      <a:pt x="549" y="225"/>
                      <a:pt x="549" y="225"/>
                      <a:pt x="549" y="225"/>
                    </a:cubicBezTo>
                    <a:cubicBezTo>
                      <a:pt x="550" y="225"/>
                      <a:pt x="550" y="225"/>
                      <a:pt x="550" y="225"/>
                    </a:cubicBezTo>
                    <a:cubicBezTo>
                      <a:pt x="550" y="225"/>
                      <a:pt x="550" y="225"/>
                      <a:pt x="550" y="225"/>
                    </a:cubicBezTo>
                    <a:cubicBezTo>
                      <a:pt x="550" y="225"/>
                      <a:pt x="550" y="225"/>
                      <a:pt x="550" y="225"/>
                    </a:cubicBezTo>
                    <a:cubicBezTo>
                      <a:pt x="550" y="225"/>
                      <a:pt x="550" y="225"/>
                      <a:pt x="550" y="225"/>
                    </a:cubicBezTo>
                    <a:cubicBezTo>
                      <a:pt x="550" y="225"/>
                      <a:pt x="550" y="225"/>
                      <a:pt x="550" y="225"/>
                    </a:cubicBezTo>
                    <a:cubicBezTo>
                      <a:pt x="550" y="225"/>
                      <a:pt x="550" y="225"/>
                      <a:pt x="550" y="225"/>
                    </a:cubicBezTo>
                    <a:cubicBezTo>
                      <a:pt x="550" y="225"/>
                      <a:pt x="550" y="225"/>
                      <a:pt x="550" y="225"/>
                    </a:cubicBezTo>
                    <a:cubicBezTo>
                      <a:pt x="550" y="225"/>
                      <a:pt x="550" y="225"/>
                      <a:pt x="550" y="225"/>
                    </a:cubicBezTo>
                    <a:cubicBezTo>
                      <a:pt x="550" y="224"/>
                      <a:pt x="550" y="224"/>
                      <a:pt x="550" y="224"/>
                    </a:cubicBezTo>
                    <a:cubicBezTo>
                      <a:pt x="551" y="224"/>
                      <a:pt x="551" y="224"/>
                      <a:pt x="551" y="224"/>
                    </a:cubicBezTo>
                    <a:cubicBezTo>
                      <a:pt x="551" y="224"/>
                      <a:pt x="551" y="224"/>
                      <a:pt x="551" y="224"/>
                    </a:cubicBezTo>
                    <a:cubicBezTo>
                      <a:pt x="551" y="224"/>
                      <a:pt x="551" y="224"/>
                      <a:pt x="551" y="224"/>
                    </a:cubicBezTo>
                    <a:cubicBezTo>
                      <a:pt x="551" y="224"/>
                      <a:pt x="551" y="224"/>
                      <a:pt x="551" y="224"/>
                    </a:cubicBezTo>
                    <a:cubicBezTo>
                      <a:pt x="551" y="224"/>
                      <a:pt x="551" y="224"/>
                      <a:pt x="551" y="224"/>
                    </a:cubicBezTo>
                    <a:cubicBezTo>
                      <a:pt x="551" y="224"/>
                      <a:pt x="551" y="224"/>
                      <a:pt x="551" y="224"/>
                    </a:cubicBezTo>
                    <a:cubicBezTo>
                      <a:pt x="551" y="223"/>
                      <a:pt x="551" y="223"/>
                      <a:pt x="551" y="223"/>
                    </a:cubicBezTo>
                    <a:cubicBezTo>
                      <a:pt x="552" y="223"/>
                      <a:pt x="552" y="223"/>
                      <a:pt x="552" y="223"/>
                    </a:cubicBezTo>
                    <a:cubicBezTo>
                      <a:pt x="552" y="223"/>
                      <a:pt x="552" y="223"/>
                      <a:pt x="552" y="223"/>
                    </a:cubicBezTo>
                    <a:cubicBezTo>
                      <a:pt x="552" y="223"/>
                      <a:pt x="552" y="223"/>
                      <a:pt x="552" y="223"/>
                    </a:cubicBezTo>
                    <a:cubicBezTo>
                      <a:pt x="552" y="223"/>
                      <a:pt x="552" y="223"/>
                      <a:pt x="552" y="223"/>
                    </a:cubicBezTo>
                    <a:cubicBezTo>
                      <a:pt x="552" y="223"/>
                      <a:pt x="552" y="223"/>
                      <a:pt x="552" y="223"/>
                    </a:cubicBezTo>
                    <a:cubicBezTo>
                      <a:pt x="552" y="223"/>
                      <a:pt x="552" y="223"/>
                      <a:pt x="552" y="223"/>
                    </a:cubicBezTo>
                    <a:cubicBezTo>
                      <a:pt x="552" y="223"/>
                      <a:pt x="552" y="223"/>
                      <a:pt x="552" y="223"/>
                    </a:cubicBezTo>
                    <a:cubicBezTo>
                      <a:pt x="552" y="223"/>
                      <a:pt x="552" y="223"/>
                      <a:pt x="552" y="223"/>
                    </a:cubicBezTo>
                    <a:cubicBezTo>
                      <a:pt x="552" y="223"/>
                      <a:pt x="552" y="223"/>
                      <a:pt x="552" y="223"/>
                    </a:cubicBezTo>
                    <a:cubicBezTo>
                      <a:pt x="552" y="223"/>
                      <a:pt x="552" y="223"/>
                      <a:pt x="552" y="223"/>
                    </a:cubicBezTo>
                    <a:cubicBezTo>
                      <a:pt x="552" y="223"/>
                      <a:pt x="552" y="223"/>
                      <a:pt x="552" y="223"/>
                    </a:cubicBezTo>
                    <a:cubicBezTo>
                      <a:pt x="553" y="223"/>
                      <a:pt x="553" y="223"/>
                      <a:pt x="553" y="223"/>
                    </a:cubicBezTo>
                    <a:cubicBezTo>
                      <a:pt x="553" y="223"/>
                      <a:pt x="553" y="223"/>
                      <a:pt x="553" y="223"/>
                    </a:cubicBezTo>
                    <a:cubicBezTo>
                      <a:pt x="553" y="222"/>
                      <a:pt x="553" y="222"/>
                      <a:pt x="553" y="222"/>
                    </a:cubicBezTo>
                    <a:cubicBezTo>
                      <a:pt x="553" y="222"/>
                      <a:pt x="553" y="222"/>
                      <a:pt x="553" y="222"/>
                    </a:cubicBezTo>
                    <a:cubicBezTo>
                      <a:pt x="553" y="222"/>
                      <a:pt x="553" y="222"/>
                      <a:pt x="553" y="222"/>
                    </a:cubicBezTo>
                    <a:cubicBezTo>
                      <a:pt x="553" y="222"/>
                      <a:pt x="553" y="222"/>
                      <a:pt x="553" y="222"/>
                    </a:cubicBezTo>
                    <a:cubicBezTo>
                      <a:pt x="553" y="222"/>
                      <a:pt x="553" y="222"/>
                      <a:pt x="553" y="222"/>
                    </a:cubicBezTo>
                    <a:cubicBezTo>
                      <a:pt x="553" y="222"/>
                      <a:pt x="553" y="222"/>
                      <a:pt x="553" y="222"/>
                    </a:cubicBezTo>
                    <a:cubicBezTo>
                      <a:pt x="553" y="222"/>
                      <a:pt x="553" y="222"/>
                      <a:pt x="553" y="222"/>
                    </a:cubicBezTo>
                    <a:cubicBezTo>
                      <a:pt x="553" y="222"/>
                      <a:pt x="553" y="222"/>
                      <a:pt x="553" y="222"/>
                    </a:cubicBezTo>
                    <a:cubicBezTo>
                      <a:pt x="553" y="222"/>
                      <a:pt x="553" y="222"/>
                      <a:pt x="553" y="222"/>
                    </a:cubicBezTo>
                    <a:cubicBezTo>
                      <a:pt x="553" y="222"/>
                      <a:pt x="553" y="222"/>
                      <a:pt x="553" y="222"/>
                    </a:cubicBezTo>
                    <a:cubicBezTo>
                      <a:pt x="553" y="222"/>
                      <a:pt x="553" y="222"/>
                      <a:pt x="553" y="222"/>
                    </a:cubicBezTo>
                    <a:cubicBezTo>
                      <a:pt x="553" y="222"/>
                      <a:pt x="553" y="222"/>
                      <a:pt x="553" y="222"/>
                    </a:cubicBezTo>
                    <a:cubicBezTo>
                      <a:pt x="553" y="222"/>
                      <a:pt x="553" y="222"/>
                      <a:pt x="553" y="222"/>
                    </a:cubicBezTo>
                    <a:cubicBezTo>
                      <a:pt x="553" y="222"/>
                      <a:pt x="552" y="218"/>
                      <a:pt x="551" y="217"/>
                    </a:cubicBezTo>
                    <a:cubicBezTo>
                      <a:pt x="551" y="216"/>
                      <a:pt x="548" y="214"/>
                      <a:pt x="546" y="211"/>
                    </a:cubicBezTo>
                    <a:cubicBezTo>
                      <a:pt x="546" y="210"/>
                      <a:pt x="546" y="210"/>
                      <a:pt x="547" y="210"/>
                    </a:cubicBezTo>
                    <a:cubicBezTo>
                      <a:pt x="550" y="207"/>
                      <a:pt x="552" y="209"/>
                      <a:pt x="559" y="205"/>
                    </a:cubicBezTo>
                    <a:cubicBezTo>
                      <a:pt x="566" y="200"/>
                      <a:pt x="576" y="192"/>
                      <a:pt x="579" y="189"/>
                    </a:cubicBezTo>
                    <a:cubicBezTo>
                      <a:pt x="583" y="185"/>
                      <a:pt x="583" y="184"/>
                      <a:pt x="587" y="182"/>
                    </a:cubicBezTo>
                    <a:cubicBezTo>
                      <a:pt x="592" y="181"/>
                      <a:pt x="596" y="177"/>
                      <a:pt x="603" y="174"/>
                    </a:cubicBezTo>
                    <a:cubicBezTo>
                      <a:pt x="609" y="171"/>
                      <a:pt x="611" y="164"/>
                      <a:pt x="604" y="166"/>
                    </a:cubicBezTo>
                    <a:cubicBezTo>
                      <a:pt x="598" y="168"/>
                      <a:pt x="601" y="166"/>
                      <a:pt x="596" y="169"/>
                    </a:cubicBezTo>
                    <a:cubicBezTo>
                      <a:pt x="591" y="172"/>
                      <a:pt x="583" y="174"/>
                      <a:pt x="581" y="174"/>
                    </a:cubicBezTo>
                    <a:cubicBezTo>
                      <a:pt x="580" y="175"/>
                      <a:pt x="580" y="173"/>
                      <a:pt x="580" y="173"/>
                    </a:cubicBezTo>
                    <a:cubicBezTo>
                      <a:pt x="580" y="173"/>
                      <a:pt x="584" y="167"/>
                      <a:pt x="588" y="163"/>
                    </a:cubicBezTo>
                    <a:cubicBezTo>
                      <a:pt x="592" y="159"/>
                      <a:pt x="594" y="156"/>
                      <a:pt x="598" y="152"/>
                    </a:cubicBezTo>
                    <a:cubicBezTo>
                      <a:pt x="601" y="149"/>
                      <a:pt x="604" y="145"/>
                      <a:pt x="605" y="142"/>
                    </a:cubicBezTo>
                    <a:cubicBezTo>
                      <a:pt x="605" y="140"/>
                      <a:pt x="601" y="136"/>
                      <a:pt x="597" y="140"/>
                    </a:cubicBezTo>
                    <a:cubicBezTo>
                      <a:pt x="593" y="145"/>
                      <a:pt x="592" y="146"/>
                      <a:pt x="591" y="147"/>
                    </a:cubicBezTo>
                    <a:cubicBezTo>
                      <a:pt x="590" y="148"/>
                      <a:pt x="587" y="152"/>
                      <a:pt x="585" y="154"/>
                    </a:cubicBezTo>
                    <a:cubicBezTo>
                      <a:pt x="583" y="156"/>
                      <a:pt x="577" y="162"/>
                      <a:pt x="576" y="163"/>
                    </a:cubicBezTo>
                    <a:cubicBezTo>
                      <a:pt x="575" y="163"/>
                      <a:pt x="574" y="161"/>
                      <a:pt x="574" y="161"/>
                    </a:cubicBezTo>
                    <a:cubicBezTo>
                      <a:pt x="574" y="160"/>
                      <a:pt x="577" y="156"/>
                      <a:pt x="580" y="151"/>
                    </a:cubicBezTo>
                    <a:cubicBezTo>
                      <a:pt x="583" y="147"/>
                      <a:pt x="585" y="145"/>
                      <a:pt x="587" y="141"/>
                    </a:cubicBezTo>
                    <a:cubicBezTo>
                      <a:pt x="590" y="136"/>
                      <a:pt x="593" y="132"/>
                      <a:pt x="595" y="129"/>
                    </a:cubicBezTo>
                    <a:cubicBezTo>
                      <a:pt x="598" y="124"/>
                      <a:pt x="593" y="119"/>
                      <a:pt x="589" y="124"/>
                    </a:cubicBezTo>
                    <a:cubicBezTo>
                      <a:pt x="584" y="130"/>
                      <a:pt x="581" y="134"/>
                      <a:pt x="579" y="137"/>
                    </a:cubicBezTo>
                    <a:cubicBezTo>
                      <a:pt x="577" y="140"/>
                      <a:pt x="574" y="145"/>
                      <a:pt x="572" y="148"/>
                    </a:cubicBezTo>
                    <a:cubicBezTo>
                      <a:pt x="570" y="150"/>
                      <a:pt x="567" y="152"/>
                      <a:pt x="567" y="152"/>
                    </a:cubicBezTo>
                    <a:cubicBezTo>
                      <a:pt x="566" y="151"/>
                      <a:pt x="566" y="152"/>
                      <a:pt x="567" y="149"/>
                    </a:cubicBezTo>
                    <a:cubicBezTo>
                      <a:pt x="568" y="146"/>
                      <a:pt x="572" y="138"/>
                      <a:pt x="575" y="133"/>
                    </a:cubicBezTo>
                    <a:cubicBezTo>
                      <a:pt x="579" y="128"/>
                      <a:pt x="582" y="119"/>
                      <a:pt x="580" y="117"/>
                    </a:cubicBezTo>
                    <a:cubicBezTo>
                      <a:pt x="578" y="115"/>
                      <a:pt x="575" y="117"/>
                      <a:pt x="572" y="122"/>
                    </a:cubicBezTo>
                    <a:cubicBezTo>
                      <a:pt x="568" y="128"/>
                      <a:pt x="567" y="130"/>
                      <a:pt x="565" y="134"/>
                    </a:cubicBezTo>
                    <a:cubicBezTo>
                      <a:pt x="563" y="137"/>
                      <a:pt x="558" y="145"/>
                      <a:pt x="558" y="145"/>
                    </a:cubicBezTo>
                    <a:cubicBezTo>
                      <a:pt x="558" y="145"/>
                      <a:pt x="554" y="151"/>
                      <a:pt x="552" y="155"/>
                    </a:cubicBezTo>
                    <a:cubicBezTo>
                      <a:pt x="549" y="158"/>
                      <a:pt x="546" y="156"/>
                      <a:pt x="545" y="156"/>
                    </a:cubicBezTo>
                    <a:cubicBezTo>
                      <a:pt x="544" y="156"/>
                      <a:pt x="542" y="149"/>
                      <a:pt x="543" y="146"/>
                    </a:cubicBezTo>
                    <a:cubicBezTo>
                      <a:pt x="543" y="143"/>
                      <a:pt x="543" y="131"/>
                      <a:pt x="540" y="129"/>
                    </a:cubicBezTo>
                    <a:cubicBezTo>
                      <a:pt x="538" y="127"/>
                      <a:pt x="534" y="126"/>
                      <a:pt x="534" y="132"/>
                    </a:cubicBezTo>
                    <a:cubicBezTo>
                      <a:pt x="535" y="138"/>
                      <a:pt x="533" y="143"/>
                      <a:pt x="533" y="145"/>
                    </a:cubicBezTo>
                    <a:cubicBezTo>
                      <a:pt x="533" y="147"/>
                      <a:pt x="533" y="153"/>
                      <a:pt x="533" y="154"/>
                    </a:cubicBezTo>
                    <a:cubicBezTo>
                      <a:pt x="533" y="156"/>
                      <a:pt x="532" y="164"/>
                      <a:pt x="532" y="164"/>
                    </a:cubicBezTo>
                    <a:cubicBezTo>
                      <a:pt x="532" y="165"/>
                      <a:pt x="531" y="169"/>
                      <a:pt x="530" y="174"/>
                    </a:cubicBezTo>
                    <a:cubicBezTo>
                      <a:pt x="530" y="179"/>
                      <a:pt x="530" y="185"/>
                      <a:pt x="530" y="185"/>
                    </a:cubicBezTo>
                    <a:cubicBezTo>
                      <a:pt x="527" y="190"/>
                      <a:pt x="527" y="190"/>
                      <a:pt x="527" y="190"/>
                    </a:cubicBezTo>
                    <a:cubicBezTo>
                      <a:pt x="523" y="186"/>
                      <a:pt x="523" y="186"/>
                      <a:pt x="523" y="186"/>
                    </a:cubicBezTo>
                    <a:cubicBezTo>
                      <a:pt x="523" y="186"/>
                      <a:pt x="517" y="191"/>
                      <a:pt x="515" y="194"/>
                    </a:cubicBezTo>
                    <a:cubicBezTo>
                      <a:pt x="513" y="196"/>
                      <a:pt x="508" y="201"/>
                      <a:pt x="505" y="204"/>
                    </a:cubicBezTo>
                    <a:cubicBezTo>
                      <a:pt x="505" y="204"/>
                      <a:pt x="505" y="204"/>
                      <a:pt x="505" y="204"/>
                    </a:cubicBezTo>
                    <a:cubicBezTo>
                      <a:pt x="505" y="205"/>
                      <a:pt x="504" y="205"/>
                      <a:pt x="503" y="206"/>
                    </a:cubicBezTo>
                    <a:cubicBezTo>
                      <a:pt x="503" y="206"/>
                      <a:pt x="503" y="206"/>
                      <a:pt x="503" y="206"/>
                    </a:cubicBezTo>
                    <a:cubicBezTo>
                      <a:pt x="503" y="206"/>
                      <a:pt x="503" y="206"/>
                      <a:pt x="503" y="206"/>
                    </a:cubicBezTo>
                    <a:cubicBezTo>
                      <a:pt x="503" y="206"/>
                      <a:pt x="503" y="206"/>
                      <a:pt x="503" y="206"/>
                    </a:cubicBezTo>
                    <a:cubicBezTo>
                      <a:pt x="503" y="206"/>
                      <a:pt x="503" y="206"/>
                      <a:pt x="503" y="206"/>
                    </a:cubicBezTo>
                    <a:cubicBezTo>
                      <a:pt x="503" y="207"/>
                      <a:pt x="503" y="207"/>
                      <a:pt x="503" y="207"/>
                    </a:cubicBezTo>
                    <a:cubicBezTo>
                      <a:pt x="503" y="207"/>
                      <a:pt x="503" y="207"/>
                      <a:pt x="503" y="207"/>
                    </a:cubicBezTo>
                    <a:cubicBezTo>
                      <a:pt x="502" y="207"/>
                      <a:pt x="502" y="207"/>
                      <a:pt x="502" y="207"/>
                    </a:cubicBezTo>
                    <a:cubicBezTo>
                      <a:pt x="502" y="207"/>
                      <a:pt x="502" y="207"/>
                      <a:pt x="502" y="207"/>
                    </a:cubicBezTo>
                    <a:cubicBezTo>
                      <a:pt x="502" y="207"/>
                      <a:pt x="502" y="207"/>
                      <a:pt x="502" y="207"/>
                    </a:cubicBezTo>
                    <a:cubicBezTo>
                      <a:pt x="502" y="208"/>
                      <a:pt x="502" y="208"/>
                      <a:pt x="502" y="208"/>
                    </a:cubicBezTo>
                    <a:cubicBezTo>
                      <a:pt x="502" y="208"/>
                      <a:pt x="502" y="208"/>
                      <a:pt x="502" y="208"/>
                    </a:cubicBezTo>
                    <a:cubicBezTo>
                      <a:pt x="501" y="208"/>
                      <a:pt x="501" y="208"/>
                      <a:pt x="501" y="208"/>
                    </a:cubicBezTo>
                    <a:cubicBezTo>
                      <a:pt x="501" y="208"/>
                      <a:pt x="501" y="208"/>
                      <a:pt x="501" y="208"/>
                    </a:cubicBezTo>
                    <a:cubicBezTo>
                      <a:pt x="501" y="208"/>
                      <a:pt x="501" y="208"/>
                      <a:pt x="501" y="208"/>
                    </a:cubicBezTo>
                    <a:cubicBezTo>
                      <a:pt x="501" y="209"/>
                      <a:pt x="501" y="209"/>
                      <a:pt x="501" y="209"/>
                    </a:cubicBezTo>
                    <a:cubicBezTo>
                      <a:pt x="500" y="209"/>
                      <a:pt x="500" y="209"/>
                      <a:pt x="500" y="209"/>
                    </a:cubicBezTo>
                    <a:cubicBezTo>
                      <a:pt x="500" y="209"/>
                      <a:pt x="500" y="209"/>
                      <a:pt x="500" y="209"/>
                    </a:cubicBezTo>
                    <a:cubicBezTo>
                      <a:pt x="500" y="209"/>
                      <a:pt x="500" y="209"/>
                      <a:pt x="500" y="209"/>
                    </a:cubicBezTo>
                    <a:cubicBezTo>
                      <a:pt x="500" y="209"/>
                      <a:pt x="500" y="209"/>
                      <a:pt x="500" y="209"/>
                    </a:cubicBezTo>
                    <a:cubicBezTo>
                      <a:pt x="500" y="209"/>
                      <a:pt x="500" y="209"/>
                      <a:pt x="500" y="209"/>
                    </a:cubicBezTo>
                    <a:cubicBezTo>
                      <a:pt x="500" y="209"/>
                      <a:pt x="500" y="209"/>
                      <a:pt x="500" y="209"/>
                    </a:cubicBezTo>
                    <a:cubicBezTo>
                      <a:pt x="500" y="210"/>
                      <a:pt x="500" y="210"/>
                      <a:pt x="500" y="210"/>
                    </a:cubicBezTo>
                    <a:cubicBezTo>
                      <a:pt x="499" y="210"/>
                      <a:pt x="499" y="210"/>
                      <a:pt x="499" y="210"/>
                    </a:cubicBezTo>
                    <a:cubicBezTo>
                      <a:pt x="499" y="210"/>
                      <a:pt x="499" y="210"/>
                      <a:pt x="499" y="210"/>
                    </a:cubicBezTo>
                    <a:cubicBezTo>
                      <a:pt x="499" y="210"/>
                      <a:pt x="499" y="210"/>
                      <a:pt x="499" y="210"/>
                    </a:cubicBezTo>
                    <a:cubicBezTo>
                      <a:pt x="499" y="210"/>
                      <a:pt x="499" y="210"/>
                      <a:pt x="499" y="210"/>
                    </a:cubicBezTo>
                    <a:cubicBezTo>
                      <a:pt x="499" y="210"/>
                      <a:pt x="499" y="210"/>
                      <a:pt x="499" y="210"/>
                    </a:cubicBezTo>
                    <a:cubicBezTo>
                      <a:pt x="499" y="210"/>
                      <a:pt x="499" y="210"/>
                      <a:pt x="499" y="210"/>
                    </a:cubicBezTo>
                    <a:cubicBezTo>
                      <a:pt x="499" y="211"/>
                      <a:pt x="499" y="211"/>
                      <a:pt x="499" y="211"/>
                    </a:cubicBezTo>
                    <a:cubicBezTo>
                      <a:pt x="498" y="211"/>
                      <a:pt x="498" y="211"/>
                      <a:pt x="498" y="211"/>
                    </a:cubicBezTo>
                    <a:cubicBezTo>
                      <a:pt x="498" y="211"/>
                      <a:pt x="498" y="211"/>
                      <a:pt x="498" y="211"/>
                    </a:cubicBezTo>
                    <a:cubicBezTo>
                      <a:pt x="498" y="211"/>
                      <a:pt x="498" y="211"/>
                      <a:pt x="498" y="211"/>
                    </a:cubicBezTo>
                    <a:cubicBezTo>
                      <a:pt x="498" y="211"/>
                      <a:pt x="498" y="211"/>
                      <a:pt x="498" y="211"/>
                    </a:cubicBezTo>
                    <a:cubicBezTo>
                      <a:pt x="498" y="211"/>
                      <a:pt x="498" y="211"/>
                      <a:pt x="498" y="211"/>
                    </a:cubicBezTo>
                    <a:cubicBezTo>
                      <a:pt x="498" y="211"/>
                      <a:pt x="498" y="211"/>
                      <a:pt x="498" y="211"/>
                    </a:cubicBezTo>
                    <a:cubicBezTo>
                      <a:pt x="498" y="211"/>
                      <a:pt x="498" y="211"/>
                      <a:pt x="498" y="211"/>
                    </a:cubicBezTo>
                    <a:cubicBezTo>
                      <a:pt x="498" y="211"/>
                      <a:pt x="498" y="211"/>
                      <a:pt x="498" y="211"/>
                    </a:cubicBezTo>
                    <a:cubicBezTo>
                      <a:pt x="498" y="211"/>
                      <a:pt x="498" y="211"/>
                      <a:pt x="498" y="211"/>
                    </a:cubicBezTo>
                    <a:cubicBezTo>
                      <a:pt x="498" y="211"/>
                      <a:pt x="498" y="211"/>
                      <a:pt x="498" y="211"/>
                    </a:cubicBezTo>
                    <a:cubicBezTo>
                      <a:pt x="498" y="211"/>
                      <a:pt x="498" y="211"/>
                      <a:pt x="498" y="211"/>
                    </a:cubicBezTo>
                    <a:cubicBezTo>
                      <a:pt x="498" y="211"/>
                      <a:pt x="498" y="211"/>
                      <a:pt x="498" y="211"/>
                    </a:cubicBezTo>
                    <a:cubicBezTo>
                      <a:pt x="498" y="211"/>
                      <a:pt x="498" y="211"/>
                      <a:pt x="498" y="211"/>
                    </a:cubicBezTo>
                    <a:cubicBezTo>
                      <a:pt x="497" y="212"/>
                      <a:pt x="497" y="212"/>
                      <a:pt x="497" y="212"/>
                    </a:cubicBezTo>
                    <a:cubicBezTo>
                      <a:pt x="497" y="212"/>
                      <a:pt x="497" y="212"/>
                      <a:pt x="497" y="212"/>
                    </a:cubicBezTo>
                    <a:cubicBezTo>
                      <a:pt x="497" y="212"/>
                      <a:pt x="497" y="212"/>
                      <a:pt x="497" y="212"/>
                    </a:cubicBezTo>
                    <a:cubicBezTo>
                      <a:pt x="497" y="212"/>
                      <a:pt x="497" y="212"/>
                      <a:pt x="497" y="212"/>
                    </a:cubicBezTo>
                    <a:cubicBezTo>
                      <a:pt x="497" y="212"/>
                      <a:pt x="497" y="212"/>
                      <a:pt x="497" y="212"/>
                    </a:cubicBezTo>
                    <a:cubicBezTo>
                      <a:pt x="494" y="215"/>
                      <a:pt x="490" y="220"/>
                      <a:pt x="486" y="223"/>
                    </a:cubicBezTo>
                    <a:cubicBezTo>
                      <a:pt x="482" y="226"/>
                      <a:pt x="484" y="225"/>
                      <a:pt x="481" y="228"/>
                    </a:cubicBezTo>
                    <a:cubicBezTo>
                      <a:pt x="477" y="231"/>
                      <a:pt x="477" y="230"/>
                      <a:pt x="476" y="233"/>
                    </a:cubicBezTo>
                    <a:cubicBezTo>
                      <a:pt x="476" y="235"/>
                      <a:pt x="473" y="236"/>
                      <a:pt x="470" y="237"/>
                    </a:cubicBezTo>
                    <a:cubicBezTo>
                      <a:pt x="472" y="229"/>
                      <a:pt x="473" y="221"/>
                      <a:pt x="475" y="213"/>
                    </a:cubicBezTo>
                    <a:cubicBezTo>
                      <a:pt x="476" y="201"/>
                      <a:pt x="488" y="196"/>
                      <a:pt x="496" y="189"/>
                    </a:cubicBezTo>
                    <a:cubicBezTo>
                      <a:pt x="500" y="187"/>
                      <a:pt x="504" y="189"/>
                      <a:pt x="507" y="187"/>
                    </a:cubicBezTo>
                    <a:cubicBezTo>
                      <a:pt x="507" y="185"/>
                      <a:pt x="506" y="184"/>
                      <a:pt x="505" y="182"/>
                    </a:cubicBezTo>
                    <a:cubicBezTo>
                      <a:pt x="501" y="180"/>
                      <a:pt x="496" y="180"/>
                      <a:pt x="493" y="182"/>
                    </a:cubicBezTo>
                    <a:cubicBezTo>
                      <a:pt x="492" y="182"/>
                      <a:pt x="491" y="183"/>
                      <a:pt x="490" y="182"/>
                    </a:cubicBezTo>
                    <a:cubicBezTo>
                      <a:pt x="487" y="173"/>
                      <a:pt x="498" y="166"/>
                      <a:pt x="494" y="157"/>
                    </a:cubicBezTo>
                    <a:cubicBezTo>
                      <a:pt x="488" y="157"/>
                      <a:pt x="489" y="164"/>
                      <a:pt x="485" y="166"/>
                    </a:cubicBezTo>
                    <a:cubicBezTo>
                      <a:pt x="486" y="163"/>
                      <a:pt x="486" y="158"/>
                      <a:pt x="486" y="154"/>
                    </a:cubicBezTo>
                    <a:cubicBezTo>
                      <a:pt x="485" y="152"/>
                      <a:pt x="485" y="150"/>
                      <a:pt x="483" y="151"/>
                    </a:cubicBezTo>
                    <a:cubicBezTo>
                      <a:pt x="479" y="153"/>
                      <a:pt x="482" y="160"/>
                      <a:pt x="478" y="162"/>
                    </a:cubicBezTo>
                    <a:cubicBezTo>
                      <a:pt x="478" y="159"/>
                      <a:pt x="479" y="155"/>
                      <a:pt x="478" y="152"/>
                    </a:cubicBezTo>
                    <a:cubicBezTo>
                      <a:pt x="477" y="151"/>
                      <a:pt x="474" y="151"/>
                      <a:pt x="473" y="152"/>
                    </a:cubicBezTo>
                    <a:cubicBezTo>
                      <a:pt x="472" y="157"/>
                      <a:pt x="471" y="163"/>
                      <a:pt x="469" y="168"/>
                    </a:cubicBezTo>
                    <a:cubicBezTo>
                      <a:pt x="467" y="163"/>
                      <a:pt x="467" y="158"/>
                      <a:pt x="465" y="153"/>
                    </a:cubicBezTo>
                    <a:cubicBezTo>
                      <a:pt x="464" y="153"/>
                      <a:pt x="463" y="154"/>
                      <a:pt x="462" y="154"/>
                    </a:cubicBezTo>
                    <a:cubicBezTo>
                      <a:pt x="460" y="159"/>
                      <a:pt x="462" y="163"/>
                      <a:pt x="463" y="167"/>
                    </a:cubicBezTo>
                    <a:cubicBezTo>
                      <a:pt x="469" y="196"/>
                      <a:pt x="453" y="218"/>
                      <a:pt x="448" y="244"/>
                    </a:cubicBezTo>
                    <a:cubicBezTo>
                      <a:pt x="447" y="249"/>
                      <a:pt x="445" y="255"/>
                      <a:pt x="444" y="260"/>
                    </a:cubicBezTo>
                    <a:cubicBezTo>
                      <a:pt x="443" y="260"/>
                      <a:pt x="441" y="260"/>
                      <a:pt x="440" y="260"/>
                    </a:cubicBezTo>
                    <a:cubicBezTo>
                      <a:pt x="440" y="260"/>
                      <a:pt x="440" y="260"/>
                      <a:pt x="440" y="260"/>
                    </a:cubicBezTo>
                    <a:cubicBezTo>
                      <a:pt x="439" y="260"/>
                      <a:pt x="439" y="260"/>
                      <a:pt x="439" y="260"/>
                    </a:cubicBezTo>
                    <a:cubicBezTo>
                      <a:pt x="439" y="260"/>
                      <a:pt x="439" y="260"/>
                      <a:pt x="439" y="260"/>
                    </a:cubicBezTo>
                    <a:cubicBezTo>
                      <a:pt x="439" y="261"/>
                      <a:pt x="439" y="261"/>
                      <a:pt x="439" y="261"/>
                    </a:cubicBezTo>
                    <a:cubicBezTo>
                      <a:pt x="439" y="261"/>
                      <a:pt x="439" y="261"/>
                      <a:pt x="439" y="261"/>
                    </a:cubicBezTo>
                    <a:cubicBezTo>
                      <a:pt x="439" y="261"/>
                      <a:pt x="439" y="261"/>
                      <a:pt x="439" y="261"/>
                    </a:cubicBezTo>
                    <a:cubicBezTo>
                      <a:pt x="439" y="261"/>
                      <a:pt x="439" y="261"/>
                      <a:pt x="439" y="261"/>
                    </a:cubicBezTo>
                    <a:cubicBezTo>
                      <a:pt x="439" y="261"/>
                      <a:pt x="439" y="261"/>
                      <a:pt x="439" y="261"/>
                    </a:cubicBezTo>
                    <a:cubicBezTo>
                      <a:pt x="439" y="261"/>
                      <a:pt x="439" y="261"/>
                      <a:pt x="439" y="261"/>
                    </a:cubicBezTo>
                    <a:cubicBezTo>
                      <a:pt x="439" y="261"/>
                      <a:pt x="439" y="261"/>
                      <a:pt x="439" y="261"/>
                    </a:cubicBezTo>
                    <a:cubicBezTo>
                      <a:pt x="439" y="261"/>
                      <a:pt x="439" y="261"/>
                      <a:pt x="439" y="261"/>
                    </a:cubicBezTo>
                    <a:cubicBezTo>
                      <a:pt x="439" y="261"/>
                      <a:pt x="439" y="261"/>
                      <a:pt x="439" y="261"/>
                    </a:cubicBezTo>
                    <a:cubicBezTo>
                      <a:pt x="439" y="261"/>
                      <a:pt x="439" y="261"/>
                      <a:pt x="439" y="261"/>
                    </a:cubicBezTo>
                    <a:cubicBezTo>
                      <a:pt x="438" y="261"/>
                      <a:pt x="438" y="261"/>
                      <a:pt x="438" y="261"/>
                    </a:cubicBezTo>
                    <a:cubicBezTo>
                      <a:pt x="438" y="261"/>
                      <a:pt x="438" y="261"/>
                      <a:pt x="438" y="261"/>
                    </a:cubicBezTo>
                    <a:cubicBezTo>
                      <a:pt x="438" y="261"/>
                      <a:pt x="438" y="261"/>
                      <a:pt x="438" y="261"/>
                    </a:cubicBezTo>
                    <a:cubicBezTo>
                      <a:pt x="438" y="262"/>
                      <a:pt x="438" y="262"/>
                      <a:pt x="438" y="262"/>
                    </a:cubicBezTo>
                    <a:cubicBezTo>
                      <a:pt x="438" y="262"/>
                      <a:pt x="438" y="262"/>
                      <a:pt x="438" y="262"/>
                    </a:cubicBezTo>
                    <a:cubicBezTo>
                      <a:pt x="438" y="262"/>
                      <a:pt x="438" y="262"/>
                      <a:pt x="438" y="262"/>
                    </a:cubicBezTo>
                    <a:cubicBezTo>
                      <a:pt x="438" y="262"/>
                      <a:pt x="438" y="262"/>
                      <a:pt x="438" y="262"/>
                    </a:cubicBezTo>
                    <a:cubicBezTo>
                      <a:pt x="438" y="262"/>
                      <a:pt x="438" y="262"/>
                      <a:pt x="438" y="262"/>
                    </a:cubicBezTo>
                    <a:cubicBezTo>
                      <a:pt x="438" y="262"/>
                      <a:pt x="438" y="262"/>
                      <a:pt x="438" y="262"/>
                    </a:cubicBezTo>
                    <a:cubicBezTo>
                      <a:pt x="438" y="262"/>
                      <a:pt x="438" y="262"/>
                      <a:pt x="438" y="262"/>
                    </a:cubicBezTo>
                    <a:cubicBezTo>
                      <a:pt x="438" y="262"/>
                      <a:pt x="438" y="262"/>
                      <a:pt x="438" y="262"/>
                    </a:cubicBezTo>
                    <a:cubicBezTo>
                      <a:pt x="438" y="262"/>
                      <a:pt x="438" y="262"/>
                      <a:pt x="438" y="262"/>
                    </a:cubicBezTo>
                    <a:cubicBezTo>
                      <a:pt x="438" y="262"/>
                      <a:pt x="438" y="262"/>
                      <a:pt x="438" y="262"/>
                    </a:cubicBezTo>
                    <a:cubicBezTo>
                      <a:pt x="438" y="263"/>
                      <a:pt x="438" y="263"/>
                      <a:pt x="438" y="263"/>
                    </a:cubicBezTo>
                    <a:cubicBezTo>
                      <a:pt x="438" y="263"/>
                      <a:pt x="438" y="263"/>
                      <a:pt x="438" y="263"/>
                    </a:cubicBezTo>
                    <a:cubicBezTo>
                      <a:pt x="438" y="263"/>
                      <a:pt x="438" y="263"/>
                      <a:pt x="438" y="263"/>
                    </a:cubicBezTo>
                    <a:cubicBezTo>
                      <a:pt x="438" y="264"/>
                      <a:pt x="438" y="264"/>
                      <a:pt x="438" y="264"/>
                    </a:cubicBezTo>
                    <a:cubicBezTo>
                      <a:pt x="438" y="264"/>
                      <a:pt x="438" y="264"/>
                      <a:pt x="438" y="264"/>
                    </a:cubicBezTo>
                    <a:cubicBezTo>
                      <a:pt x="438" y="264"/>
                      <a:pt x="438" y="264"/>
                      <a:pt x="438" y="264"/>
                    </a:cubicBezTo>
                    <a:cubicBezTo>
                      <a:pt x="438" y="264"/>
                      <a:pt x="438" y="264"/>
                      <a:pt x="438" y="264"/>
                    </a:cubicBezTo>
                    <a:cubicBezTo>
                      <a:pt x="438" y="264"/>
                      <a:pt x="438" y="264"/>
                      <a:pt x="438" y="264"/>
                    </a:cubicBezTo>
                    <a:cubicBezTo>
                      <a:pt x="438" y="264"/>
                      <a:pt x="438" y="264"/>
                      <a:pt x="438" y="264"/>
                    </a:cubicBezTo>
                    <a:cubicBezTo>
                      <a:pt x="438" y="264"/>
                      <a:pt x="438" y="264"/>
                      <a:pt x="438" y="264"/>
                    </a:cubicBezTo>
                    <a:cubicBezTo>
                      <a:pt x="438" y="264"/>
                      <a:pt x="438" y="264"/>
                      <a:pt x="438" y="264"/>
                    </a:cubicBezTo>
                    <a:cubicBezTo>
                      <a:pt x="438" y="264"/>
                      <a:pt x="438" y="264"/>
                      <a:pt x="438" y="264"/>
                    </a:cubicBezTo>
                    <a:cubicBezTo>
                      <a:pt x="438" y="264"/>
                      <a:pt x="438" y="264"/>
                      <a:pt x="438" y="264"/>
                    </a:cubicBezTo>
                    <a:cubicBezTo>
                      <a:pt x="438" y="264"/>
                      <a:pt x="438" y="264"/>
                      <a:pt x="438" y="264"/>
                    </a:cubicBezTo>
                    <a:cubicBezTo>
                      <a:pt x="438" y="264"/>
                      <a:pt x="438" y="264"/>
                      <a:pt x="438" y="264"/>
                    </a:cubicBezTo>
                    <a:cubicBezTo>
                      <a:pt x="438" y="265"/>
                      <a:pt x="438" y="265"/>
                      <a:pt x="438" y="265"/>
                    </a:cubicBezTo>
                    <a:cubicBezTo>
                      <a:pt x="438" y="265"/>
                      <a:pt x="438" y="265"/>
                      <a:pt x="438" y="265"/>
                    </a:cubicBezTo>
                    <a:cubicBezTo>
                      <a:pt x="438" y="265"/>
                      <a:pt x="438" y="265"/>
                      <a:pt x="438" y="265"/>
                    </a:cubicBezTo>
                    <a:cubicBezTo>
                      <a:pt x="438" y="265"/>
                      <a:pt x="438" y="265"/>
                      <a:pt x="438" y="265"/>
                    </a:cubicBezTo>
                    <a:cubicBezTo>
                      <a:pt x="438" y="265"/>
                      <a:pt x="438" y="265"/>
                      <a:pt x="438" y="265"/>
                    </a:cubicBezTo>
                    <a:cubicBezTo>
                      <a:pt x="438" y="265"/>
                      <a:pt x="438" y="265"/>
                      <a:pt x="438" y="265"/>
                    </a:cubicBezTo>
                    <a:cubicBezTo>
                      <a:pt x="438" y="265"/>
                      <a:pt x="438" y="265"/>
                      <a:pt x="438" y="265"/>
                    </a:cubicBezTo>
                    <a:cubicBezTo>
                      <a:pt x="438" y="265"/>
                      <a:pt x="436" y="266"/>
                      <a:pt x="434" y="268"/>
                    </a:cubicBezTo>
                    <a:cubicBezTo>
                      <a:pt x="433" y="271"/>
                      <a:pt x="432" y="277"/>
                      <a:pt x="432" y="277"/>
                    </a:cubicBezTo>
                    <a:cubicBezTo>
                      <a:pt x="415" y="293"/>
                      <a:pt x="415" y="293"/>
                      <a:pt x="415" y="293"/>
                    </a:cubicBezTo>
                    <a:cubicBezTo>
                      <a:pt x="415" y="293"/>
                      <a:pt x="414" y="294"/>
                      <a:pt x="411" y="294"/>
                    </a:cubicBezTo>
                    <a:cubicBezTo>
                      <a:pt x="408" y="294"/>
                      <a:pt x="402" y="297"/>
                      <a:pt x="401" y="299"/>
                    </a:cubicBezTo>
                    <a:cubicBezTo>
                      <a:pt x="399" y="301"/>
                      <a:pt x="399" y="300"/>
                      <a:pt x="394" y="301"/>
                    </a:cubicBezTo>
                    <a:cubicBezTo>
                      <a:pt x="390" y="302"/>
                      <a:pt x="393" y="307"/>
                      <a:pt x="393" y="307"/>
                    </a:cubicBezTo>
                    <a:cubicBezTo>
                      <a:pt x="389" y="310"/>
                      <a:pt x="389" y="310"/>
                      <a:pt x="389" y="310"/>
                    </a:cubicBezTo>
                    <a:cubicBezTo>
                      <a:pt x="389" y="310"/>
                      <a:pt x="387" y="307"/>
                      <a:pt x="385" y="306"/>
                    </a:cubicBezTo>
                    <a:cubicBezTo>
                      <a:pt x="384" y="304"/>
                      <a:pt x="380" y="306"/>
                      <a:pt x="380" y="306"/>
                    </a:cubicBezTo>
                    <a:cubicBezTo>
                      <a:pt x="380" y="306"/>
                      <a:pt x="383" y="298"/>
                      <a:pt x="385" y="290"/>
                    </a:cubicBezTo>
                    <a:cubicBezTo>
                      <a:pt x="385" y="288"/>
                      <a:pt x="385" y="286"/>
                      <a:pt x="386" y="284"/>
                    </a:cubicBezTo>
                    <a:cubicBezTo>
                      <a:pt x="387" y="278"/>
                      <a:pt x="388" y="272"/>
                      <a:pt x="389" y="266"/>
                    </a:cubicBezTo>
                    <a:cubicBezTo>
                      <a:pt x="391" y="251"/>
                      <a:pt x="390" y="237"/>
                      <a:pt x="389" y="226"/>
                    </a:cubicBezTo>
                    <a:cubicBezTo>
                      <a:pt x="388" y="218"/>
                      <a:pt x="387" y="210"/>
                      <a:pt x="385" y="203"/>
                    </a:cubicBezTo>
                    <a:cubicBezTo>
                      <a:pt x="381" y="193"/>
                      <a:pt x="373" y="182"/>
                      <a:pt x="360" y="180"/>
                    </a:cubicBezTo>
                    <a:cubicBezTo>
                      <a:pt x="355" y="178"/>
                      <a:pt x="351" y="178"/>
                      <a:pt x="351" y="178"/>
                    </a:cubicBezTo>
                    <a:cubicBezTo>
                      <a:pt x="351" y="178"/>
                      <a:pt x="349" y="176"/>
                      <a:pt x="345" y="175"/>
                    </a:cubicBezTo>
                    <a:cubicBezTo>
                      <a:pt x="342" y="173"/>
                      <a:pt x="340" y="171"/>
                      <a:pt x="336" y="171"/>
                    </a:cubicBezTo>
                    <a:cubicBezTo>
                      <a:pt x="327" y="172"/>
                      <a:pt x="321" y="177"/>
                      <a:pt x="314" y="181"/>
                    </a:cubicBezTo>
                    <a:cubicBezTo>
                      <a:pt x="302" y="188"/>
                      <a:pt x="295" y="200"/>
                      <a:pt x="286" y="211"/>
                    </a:cubicBezTo>
                    <a:cubicBezTo>
                      <a:pt x="280" y="217"/>
                      <a:pt x="276" y="226"/>
                      <a:pt x="274" y="234"/>
                    </a:cubicBezTo>
                    <a:cubicBezTo>
                      <a:pt x="273" y="240"/>
                      <a:pt x="269" y="252"/>
                      <a:pt x="272" y="258"/>
                    </a:cubicBezTo>
                    <a:cubicBezTo>
                      <a:pt x="272" y="251"/>
                      <a:pt x="274" y="244"/>
                      <a:pt x="278" y="238"/>
                    </a:cubicBezTo>
                    <a:cubicBezTo>
                      <a:pt x="275" y="253"/>
                      <a:pt x="273" y="268"/>
                      <a:pt x="274" y="283"/>
                    </a:cubicBezTo>
                    <a:cubicBezTo>
                      <a:pt x="273" y="270"/>
                      <a:pt x="275" y="257"/>
                      <a:pt x="279" y="245"/>
                    </a:cubicBezTo>
                    <a:cubicBezTo>
                      <a:pt x="278" y="256"/>
                      <a:pt x="278" y="266"/>
                      <a:pt x="277" y="272"/>
                    </a:cubicBezTo>
                    <a:cubicBezTo>
                      <a:pt x="275" y="280"/>
                      <a:pt x="274" y="286"/>
                      <a:pt x="273" y="290"/>
                    </a:cubicBezTo>
                    <a:cubicBezTo>
                      <a:pt x="272" y="291"/>
                      <a:pt x="271" y="292"/>
                      <a:pt x="271" y="293"/>
                    </a:cubicBezTo>
                    <a:cubicBezTo>
                      <a:pt x="270" y="291"/>
                      <a:pt x="268" y="287"/>
                      <a:pt x="267" y="283"/>
                    </a:cubicBezTo>
                    <a:cubicBezTo>
                      <a:pt x="265" y="276"/>
                      <a:pt x="262" y="278"/>
                      <a:pt x="261" y="280"/>
                    </a:cubicBezTo>
                    <a:cubicBezTo>
                      <a:pt x="259" y="283"/>
                      <a:pt x="254" y="284"/>
                      <a:pt x="254" y="284"/>
                    </a:cubicBezTo>
                    <a:cubicBezTo>
                      <a:pt x="254" y="285"/>
                      <a:pt x="254" y="285"/>
                      <a:pt x="254" y="285"/>
                    </a:cubicBezTo>
                    <a:cubicBezTo>
                      <a:pt x="254" y="282"/>
                      <a:pt x="254" y="282"/>
                      <a:pt x="254" y="282"/>
                    </a:cubicBezTo>
                    <a:cubicBezTo>
                      <a:pt x="254" y="282"/>
                      <a:pt x="253" y="278"/>
                      <a:pt x="250" y="273"/>
                    </a:cubicBezTo>
                    <a:cubicBezTo>
                      <a:pt x="246" y="268"/>
                      <a:pt x="243" y="268"/>
                      <a:pt x="243" y="268"/>
                    </a:cubicBezTo>
                    <a:cubicBezTo>
                      <a:pt x="243" y="268"/>
                      <a:pt x="243" y="259"/>
                      <a:pt x="242" y="250"/>
                    </a:cubicBezTo>
                    <a:cubicBezTo>
                      <a:pt x="241" y="242"/>
                      <a:pt x="237" y="240"/>
                      <a:pt x="237" y="240"/>
                    </a:cubicBezTo>
                    <a:cubicBezTo>
                      <a:pt x="237" y="240"/>
                      <a:pt x="238" y="234"/>
                      <a:pt x="239" y="229"/>
                    </a:cubicBezTo>
                    <a:cubicBezTo>
                      <a:pt x="239" y="225"/>
                      <a:pt x="238" y="222"/>
                      <a:pt x="236" y="221"/>
                    </a:cubicBezTo>
                    <a:cubicBezTo>
                      <a:pt x="234" y="220"/>
                      <a:pt x="234" y="218"/>
                      <a:pt x="234" y="216"/>
                    </a:cubicBezTo>
                    <a:cubicBezTo>
                      <a:pt x="234" y="215"/>
                      <a:pt x="234" y="213"/>
                      <a:pt x="232" y="212"/>
                    </a:cubicBezTo>
                    <a:cubicBezTo>
                      <a:pt x="230" y="211"/>
                      <a:pt x="230" y="210"/>
                      <a:pt x="230" y="208"/>
                    </a:cubicBezTo>
                    <a:cubicBezTo>
                      <a:pt x="230" y="206"/>
                      <a:pt x="231" y="204"/>
                      <a:pt x="230" y="203"/>
                    </a:cubicBezTo>
                    <a:cubicBezTo>
                      <a:pt x="229" y="202"/>
                      <a:pt x="228" y="200"/>
                      <a:pt x="228" y="198"/>
                    </a:cubicBezTo>
                    <a:cubicBezTo>
                      <a:pt x="229" y="196"/>
                      <a:pt x="229" y="193"/>
                      <a:pt x="227" y="191"/>
                    </a:cubicBezTo>
                    <a:cubicBezTo>
                      <a:pt x="226" y="189"/>
                      <a:pt x="226" y="187"/>
                      <a:pt x="227" y="184"/>
                    </a:cubicBezTo>
                    <a:cubicBezTo>
                      <a:pt x="227" y="180"/>
                      <a:pt x="225" y="180"/>
                      <a:pt x="223" y="179"/>
                    </a:cubicBezTo>
                    <a:cubicBezTo>
                      <a:pt x="221" y="177"/>
                      <a:pt x="223" y="175"/>
                      <a:pt x="223" y="172"/>
                    </a:cubicBezTo>
                    <a:cubicBezTo>
                      <a:pt x="223" y="168"/>
                      <a:pt x="219" y="169"/>
                      <a:pt x="220" y="168"/>
                    </a:cubicBezTo>
                    <a:cubicBezTo>
                      <a:pt x="221" y="166"/>
                      <a:pt x="220" y="162"/>
                      <a:pt x="220" y="162"/>
                    </a:cubicBezTo>
                    <a:cubicBezTo>
                      <a:pt x="220" y="162"/>
                      <a:pt x="220" y="162"/>
                      <a:pt x="220" y="162"/>
                    </a:cubicBezTo>
                    <a:cubicBezTo>
                      <a:pt x="218" y="158"/>
                      <a:pt x="218" y="158"/>
                      <a:pt x="218" y="158"/>
                    </a:cubicBezTo>
                    <a:cubicBezTo>
                      <a:pt x="216" y="150"/>
                      <a:pt x="216" y="150"/>
                      <a:pt x="216" y="150"/>
                    </a:cubicBezTo>
                    <a:cubicBezTo>
                      <a:pt x="214" y="139"/>
                      <a:pt x="214" y="139"/>
                      <a:pt x="214" y="139"/>
                    </a:cubicBezTo>
                    <a:cubicBezTo>
                      <a:pt x="214" y="139"/>
                      <a:pt x="212" y="133"/>
                      <a:pt x="213" y="128"/>
                    </a:cubicBezTo>
                    <a:cubicBezTo>
                      <a:pt x="213" y="124"/>
                      <a:pt x="212" y="120"/>
                      <a:pt x="210" y="117"/>
                    </a:cubicBezTo>
                    <a:cubicBezTo>
                      <a:pt x="207" y="114"/>
                      <a:pt x="210" y="111"/>
                      <a:pt x="210" y="106"/>
                    </a:cubicBezTo>
                    <a:cubicBezTo>
                      <a:pt x="210" y="106"/>
                      <a:pt x="210" y="106"/>
                      <a:pt x="210" y="106"/>
                    </a:cubicBezTo>
                    <a:cubicBezTo>
                      <a:pt x="210" y="106"/>
                      <a:pt x="210" y="106"/>
                      <a:pt x="210" y="106"/>
                    </a:cubicBezTo>
                    <a:cubicBezTo>
                      <a:pt x="210" y="105"/>
                      <a:pt x="210" y="105"/>
                      <a:pt x="210" y="105"/>
                    </a:cubicBezTo>
                    <a:cubicBezTo>
                      <a:pt x="210" y="105"/>
                      <a:pt x="210" y="105"/>
                      <a:pt x="210" y="105"/>
                    </a:cubicBezTo>
                    <a:cubicBezTo>
                      <a:pt x="210" y="105"/>
                      <a:pt x="210" y="105"/>
                      <a:pt x="210" y="105"/>
                    </a:cubicBezTo>
                    <a:cubicBezTo>
                      <a:pt x="210" y="105"/>
                      <a:pt x="210" y="105"/>
                      <a:pt x="210" y="105"/>
                    </a:cubicBezTo>
                    <a:cubicBezTo>
                      <a:pt x="210" y="105"/>
                      <a:pt x="210" y="105"/>
                      <a:pt x="210" y="105"/>
                    </a:cubicBezTo>
                    <a:cubicBezTo>
                      <a:pt x="210" y="104"/>
                      <a:pt x="210" y="104"/>
                      <a:pt x="210" y="104"/>
                    </a:cubicBezTo>
                    <a:cubicBezTo>
                      <a:pt x="210" y="104"/>
                      <a:pt x="210" y="104"/>
                      <a:pt x="210" y="104"/>
                    </a:cubicBezTo>
                    <a:cubicBezTo>
                      <a:pt x="210" y="104"/>
                      <a:pt x="210" y="104"/>
                      <a:pt x="210" y="104"/>
                    </a:cubicBezTo>
                    <a:cubicBezTo>
                      <a:pt x="210" y="104"/>
                      <a:pt x="210" y="104"/>
                      <a:pt x="210" y="104"/>
                    </a:cubicBezTo>
                    <a:cubicBezTo>
                      <a:pt x="210" y="104"/>
                      <a:pt x="210" y="104"/>
                      <a:pt x="210" y="104"/>
                    </a:cubicBezTo>
                    <a:cubicBezTo>
                      <a:pt x="210" y="103"/>
                      <a:pt x="210" y="103"/>
                      <a:pt x="210" y="103"/>
                    </a:cubicBezTo>
                    <a:cubicBezTo>
                      <a:pt x="209" y="103"/>
                      <a:pt x="209" y="103"/>
                      <a:pt x="209" y="103"/>
                    </a:cubicBezTo>
                    <a:cubicBezTo>
                      <a:pt x="209" y="103"/>
                      <a:pt x="209" y="103"/>
                      <a:pt x="209" y="103"/>
                    </a:cubicBezTo>
                    <a:cubicBezTo>
                      <a:pt x="209" y="103"/>
                      <a:pt x="209" y="103"/>
                      <a:pt x="209" y="103"/>
                    </a:cubicBezTo>
                    <a:cubicBezTo>
                      <a:pt x="209" y="103"/>
                      <a:pt x="209" y="103"/>
                      <a:pt x="209" y="103"/>
                    </a:cubicBezTo>
                    <a:cubicBezTo>
                      <a:pt x="209" y="102"/>
                      <a:pt x="209" y="102"/>
                      <a:pt x="209" y="102"/>
                    </a:cubicBezTo>
                    <a:cubicBezTo>
                      <a:pt x="209" y="102"/>
                      <a:pt x="209" y="102"/>
                      <a:pt x="209" y="102"/>
                    </a:cubicBezTo>
                    <a:cubicBezTo>
                      <a:pt x="209" y="102"/>
                      <a:pt x="209" y="102"/>
                      <a:pt x="209" y="102"/>
                    </a:cubicBezTo>
                    <a:cubicBezTo>
                      <a:pt x="209" y="102"/>
                      <a:pt x="209" y="102"/>
                      <a:pt x="209" y="102"/>
                    </a:cubicBezTo>
                    <a:cubicBezTo>
                      <a:pt x="209" y="101"/>
                      <a:pt x="209" y="101"/>
                      <a:pt x="209" y="101"/>
                    </a:cubicBezTo>
                    <a:cubicBezTo>
                      <a:pt x="209" y="101"/>
                      <a:pt x="209" y="101"/>
                      <a:pt x="209" y="101"/>
                    </a:cubicBezTo>
                    <a:cubicBezTo>
                      <a:pt x="209" y="101"/>
                      <a:pt x="209" y="101"/>
                      <a:pt x="209" y="101"/>
                    </a:cubicBezTo>
                    <a:cubicBezTo>
                      <a:pt x="209" y="101"/>
                      <a:pt x="209" y="101"/>
                      <a:pt x="209" y="101"/>
                    </a:cubicBezTo>
                    <a:cubicBezTo>
                      <a:pt x="209" y="101"/>
                      <a:pt x="209" y="101"/>
                      <a:pt x="209" y="101"/>
                    </a:cubicBezTo>
                    <a:cubicBezTo>
                      <a:pt x="209" y="100"/>
                      <a:pt x="209" y="100"/>
                      <a:pt x="209" y="100"/>
                    </a:cubicBezTo>
                    <a:cubicBezTo>
                      <a:pt x="209" y="100"/>
                      <a:pt x="209" y="100"/>
                      <a:pt x="209" y="100"/>
                    </a:cubicBezTo>
                    <a:cubicBezTo>
                      <a:pt x="209" y="100"/>
                      <a:pt x="209" y="100"/>
                      <a:pt x="209" y="100"/>
                    </a:cubicBezTo>
                    <a:cubicBezTo>
                      <a:pt x="209" y="100"/>
                      <a:pt x="209" y="100"/>
                      <a:pt x="209" y="100"/>
                    </a:cubicBezTo>
                    <a:cubicBezTo>
                      <a:pt x="209" y="100"/>
                      <a:pt x="209" y="100"/>
                      <a:pt x="209" y="100"/>
                    </a:cubicBezTo>
                    <a:cubicBezTo>
                      <a:pt x="209" y="99"/>
                      <a:pt x="209" y="99"/>
                      <a:pt x="209" y="99"/>
                    </a:cubicBezTo>
                    <a:cubicBezTo>
                      <a:pt x="208" y="99"/>
                      <a:pt x="208" y="99"/>
                      <a:pt x="208" y="99"/>
                    </a:cubicBezTo>
                    <a:cubicBezTo>
                      <a:pt x="208" y="99"/>
                      <a:pt x="208" y="99"/>
                      <a:pt x="208" y="99"/>
                    </a:cubicBezTo>
                    <a:cubicBezTo>
                      <a:pt x="208" y="99"/>
                      <a:pt x="208" y="99"/>
                      <a:pt x="208" y="99"/>
                    </a:cubicBezTo>
                    <a:cubicBezTo>
                      <a:pt x="208" y="99"/>
                      <a:pt x="208" y="99"/>
                      <a:pt x="208" y="99"/>
                    </a:cubicBezTo>
                    <a:cubicBezTo>
                      <a:pt x="208" y="99"/>
                      <a:pt x="208" y="99"/>
                      <a:pt x="208" y="99"/>
                    </a:cubicBezTo>
                    <a:cubicBezTo>
                      <a:pt x="208" y="99"/>
                      <a:pt x="208" y="99"/>
                      <a:pt x="208" y="99"/>
                    </a:cubicBezTo>
                    <a:cubicBezTo>
                      <a:pt x="208" y="99"/>
                      <a:pt x="208" y="99"/>
                      <a:pt x="208" y="99"/>
                    </a:cubicBezTo>
                    <a:cubicBezTo>
                      <a:pt x="208" y="98"/>
                      <a:pt x="208" y="98"/>
                      <a:pt x="208" y="98"/>
                    </a:cubicBezTo>
                    <a:cubicBezTo>
                      <a:pt x="208" y="98"/>
                      <a:pt x="208" y="98"/>
                      <a:pt x="208" y="98"/>
                    </a:cubicBezTo>
                    <a:cubicBezTo>
                      <a:pt x="208" y="98"/>
                      <a:pt x="208" y="98"/>
                      <a:pt x="208" y="98"/>
                    </a:cubicBezTo>
                    <a:cubicBezTo>
                      <a:pt x="208" y="98"/>
                      <a:pt x="208" y="98"/>
                      <a:pt x="208" y="98"/>
                    </a:cubicBezTo>
                    <a:cubicBezTo>
                      <a:pt x="208" y="98"/>
                      <a:pt x="208" y="98"/>
                      <a:pt x="208" y="98"/>
                    </a:cubicBezTo>
                    <a:cubicBezTo>
                      <a:pt x="208" y="98"/>
                      <a:pt x="208" y="98"/>
                      <a:pt x="208" y="98"/>
                    </a:cubicBezTo>
                    <a:cubicBezTo>
                      <a:pt x="208" y="98"/>
                      <a:pt x="208" y="98"/>
                      <a:pt x="208" y="98"/>
                    </a:cubicBezTo>
                    <a:cubicBezTo>
                      <a:pt x="208" y="98"/>
                      <a:pt x="208" y="98"/>
                      <a:pt x="208" y="98"/>
                    </a:cubicBezTo>
                    <a:cubicBezTo>
                      <a:pt x="208" y="98"/>
                      <a:pt x="208" y="98"/>
                      <a:pt x="208" y="98"/>
                    </a:cubicBezTo>
                    <a:cubicBezTo>
                      <a:pt x="208" y="97"/>
                      <a:pt x="208" y="97"/>
                      <a:pt x="208" y="97"/>
                    </a:cubicBezTo>
                    <a:cubicBezTo>
                      <a:pt x="208" y="97"/>
                      <a:pt x="208" y="97"/>
                      <a:pt x="208" y="97"/>
                    </a:cubicBezTo>
                    <a:cubicBezTo>
                      <a:pt x="208" y="97"/>
                      <a:pt x="208" y="97"/>
                      <a:pt x="208" y="97"/>
                    </a:cubicBezTo>
                    <a:cubicBezTo>
                      <a:pt x="208" y="97"/>
                      <a:pt x="208" y="97"/>
                      <a:pt x="208" y="97"/>
                    </a:cubicBezTo>
                    <a:cubicBezTo>
                      <a:pt x="208" y="97"/>
                      <a:pt x="208" y="97"/>
                      <a:pt x="208" y="97"/>
                    </a:cubicBezTo>
                    <a:cubicBezTo>
                      <a:pt x="208" y="97"/>
                      <a:pt x="208" y="97"/>
                      <a:pt x="208" y="97"/>
                    </a:cubicBezTo>
                    <a:cubicBezTo>
                      <a:pt x="208" y="97"/>
                      <a:pt x="208" y="97"/>
                      <a:pt x="208" y="97"/>
                    </a:cubicBezTo>
                    <a:cubicBezTo>
                      <a:pt x="208" y="97"/>
                      <a:pt x="208" y="97"/>
                      <a:pt x="208" y="97"/>
                    </a:cubicBezTo>
                    <a:cubicBezTo>
                      <a:pt x="208" y="97"/>
                      <a:pt x="204" y="98"/>
                      <a:pt x="199" y="99"/>
                    </a:cubicBezTo>
                    <a:cubicBezTo>
                      <a:pt x="196" y="87"/>
                      <a:pt x="196" y="87"/>
                      <a:pt x="196" y="87"/>
                    </a:cubicBezTo>
                    <a:cubicBezTo>
                      <a:pt x="196" y="87"/>
                      <a:pt x="199" y="82"/>
                      <a:pt x="201" y="77"/>
                    </a:cubicBezTo>
                    <a:cubicBezTo>
                      <a:pt x="202" y="73"/>
                      <a:pt x="202" y="69"/>
                      <a:pt x="203" y="68"/>
                    </a:cubicBezTo>
                    <a:cubicBezTo>
                      <a:pt x="203" y="68"/>
                      <a:pt x="205" y="61"/>
                      <a:pt x="206" y="59"/>
                    </a:cubicBezTo>
                    <a:cubicBezTo>
                      <a:pt x="207" y="58"/>
                      <a:pt x="209" y="53"/>
                      <a:pt x="209" y="52"/>
                    </a:cubicBezTo>
                    <a:cubicBezTo>
                      <a:pt x="210" y="50"/>
                      <a:pt x="211" y="44"/>
                      <a:pt x="214" y="40"/>
                    </a:cubicBezTo>
                    <a:cubicBezTo>
                      <a:pt x="216" y="35"/>
                      <a:pt x="212" y="34"/>
                      <a:pt x="210" y="35"/>
                    </a:cubicBezTo>
                    <a:cubicBezTo>
                      <a:pt x="207" y="36"/>
                      <a:pt x="202" y="45"/>
                      <a:pt x="201" y="48"/>
                    </a:cubicBezTo>
                    <a:cubicBezTo>
                      <a:pt x="200" y="51"/>
                      <a:pt x="197" y="56"/>
                      <a:pt x="195" y="55"/>
                    </a:cubicBezTo>
                    <a:cubicBezTo>
                      <a:pt x="194" y="54"/>
                      <a:pt x="191" y="54"/>
                      <a:pt x="190" y="50"/>
                    </a:cubicBezTo>
                    <a:cubicBezTo>
                      <a:pt x="190" y="50"/>
                      <a:pt x="190" y="50"/>
                      <a:pt x="190" y="50"/>
                    </a:cubicBezTo>
                    <a:cubicBezTo>
                      <a:pt x="190" y="50"/>
                      <a:pt x="190" y="50"/>
                      <a:pt x="190" y="50"/>
                    </a:cubicBezTo>
                    <a:cubicBezTo>
                      <a:pt x="190" y="50"/>
                      <a:pt x="190" y="50"/>
                      <a:pt x="190" y="50"/>
                    </a:cubicBezTo>
                    <a:cubicBezTo>
                      <a:pt x="190" y="49"/>
                      <a:pt x="190" y="49"/>
                      <a:pt x="190" y="49"/>
                    </a:cubicBezTo>
                    <a:cubicBezTo>
                      <a:pt x="190" y="49"/>
                      <a:pt x="190" y="49"/>
                      <a:pt x="190" y="49"/>
                    </a:cubicBezTo>
                    <a:cubicBezTo>
                      <a:pt x="190" y="49"/>
                      <a:pt x="190" y="49"/>
                      <a:pt x="190" y="49"/>
                    </a:cubicBezTo>
                    <a:cubicBezTo>
                      <a:pt x="190" y="49"/>
                      <a:pt x="190" y="49"/>
                      <a:pt x="190" y="49"/>
                    </a:cubicBezTo>
                    <a:cubicBezTo>
                      <a:pt x="190" y="49"/>
                      <a:pt x="190" y="49"/>
                      <a:pt x="190" y="49"/>
                    </a:cubicBezTo>
                    <a:cubicBezTo>
                      <a:pt x="190" y="48"/>
                      <a:pt x="190" y="48"/>
                      <a:pt x="190" y="48"/>
                    </a:cubicBezTo>
                    <a:cubicBezTo>
                      <a:pt x="190" y="48"/>
                      <a:pt x="190" y="48"/>
                      <a:pt x="190" y="48"/>
                    </a:cubicBezTo>
                    <a:cubicBezTo>
                      <a:pt x="190" y="48"/>
                      <a:pt x="190" y="48"/>
                      <a:pt x="190" y="48"/>
                    </a:cubicBezTo>
                    <a:cubicBezTo>
                      <a:pt x="190" y="48"/>
                      <a:pt x="190" y="48"/>
                      <a:pt x="190" y="48"/>
                    </a:cubicBezTo>
                    <a:cubicBezTo>
                      <a:pt x="190" y="47"/>
                      <a:pt x="190" y="47"/>
                      <a:pt x="190" y="47"/>
                    </a:cubicBezTo>
                    <a:cubicBezTo>
                      <a:pt x="190" y="47"/>
                      <a:pt x="190" y="47"/>
                      <a:pt x="190" y="47"/>
                    </a:cubicBezTo>
                    <a:cubicBezTo>
                      <a:pt x="190" y="47"/>
                      <a:pt x="190" y="47"/>
                      <a:pt x="190" y="47"/>
                    </a:cubicBezTo>
                    <a:cubicBezTo>
                      <a:pt x="190" y="47"/>
                      <a:pt x="190" y="47"/>
                      <a:pt x="190" y="47"/>
                    </a:cubicBezTo>
                    <a:cubicBezTo>
                      <a:pt x="190" y="46"/>
                      <a:pt x="190" y="46"/>
                      <a:pt x="190" y="46"/>
                    </a:cubicBezTo>
                    <a:cubicBezTo>
                      <a:pt x="190" y="46"/>
                      <a:pt x="190" y="46"/>
                      <a:pt x="190" y="46"/>
                    </a:cubicBezTo>
                    <a:cubicBezTo>
                      <a:pt x="190" y="46"/>
                      <a:pt x="190" y="46"/>
                      <a:pt x="190" y="46"/>
                    </a:cubicBezTo>
                    <a:cubicBezTo>
                      <a:pt x="190" y="46"/>
                      <a:pt x="190" y="46"/>
                      <a:pt x="190" y="46"/>
                    </a:cubicBezTo>
                    <a:cubicBezTo>
                      <a:pt x="189" y="46"/>
                      <a:pt x="189" y="46"/>
                      <a:pt x="189" y="46"/>
                    </a:cubicBezTo>
                    <a:cubicBezTo>
                      <a:pt x="189" y="45"/>
                      <a:pt x="189" y="45"/>
                      <a:pt x="189" y="45"/>
                    </a:cubicBezTo>
                    <a:cubicBezTo>
                      <a:pt x="189" y="45"/>
                      <a:pt x="189" y="45"/>
                      <a:pt x="189" y="45"/>
                    </a:cubicBezTo>
                    <a:cubicBezTo>
                      <a:pt x="189" y="45"/>
                      <a:pt x="189" y="45"/>
                      <a:pt x="189" y="45"/>
                    </a:cubicBezTo>
                    <a:cubicBezTo>
                      <a:pt x="189" y="45"/>
                      <a:pt x="189" y="45"/>
                      <a:pt x="189" y="45"/>
                    </a:cubicBezTo>
                    <a:cubicBezTo>
                      <a:pt x="189" y="44"/>
                      <a:pt x="189" y="44"/>
                      <a:pt x="189" y="44"/>
                    </a:cubicBezTo>
                    <a:cubicBezTo>
                      <a:pt x="189" y="44"/>
                      <a:pt x="189" y="44"/>
                      <a:pt x="189" y="44"/>
                    </a:cubicBezTo>
                    <a:cubicBezTo>
                      <a:pt x="189" y="44"/>
                      <a:pt x="189" y="44"/>
                      <a:pt x="189" y="44"/>
                    </a:cubicBezTo>
                    <a:cubicBezTo>
                      <a:pt x="189" y="44"/>
                      <a:pt x="189" y="44"/>
                      <a:pt x="189" y="44"/>
                    </a:cubicBezTo>
                    <a:cubicBezTo>
                      <a:pt x="189" y="43"/>
                      <a:pt x="189" y="43"/>
                      <a:pt x="189" y="43"/>
                    </a:cubicBezTo>
                    <a:cubicBezTo>
                      <a:pt x="189" y="43"/>
                      <a:pt x="189" y="43"/>
                      <a:pt x="189" y="43"/>
                    </a:cubicBezTo>
                    <a:cubicBezTo>
                      <a:pt x="189" y="43"/>
                      <a:pt x="189" y="43"/>
                      <a:pt x="189" y="43"/>
                    </a:cubicBezTo>
                    <a:cubicBezTo>
                      <a:pt x="189" y="43"/>
                      <a:pt x="189" y="43"/>
                      <a:pt x="189" y="43"/>
                    </a:cubicBezTo>
                    <a:cubicBezTo>
                      <a:pt x="189" y="42"/>
                      <a:pt x="189" y="42"/>
                      <a:pt x="189" y="42"/>
                    </a:cubicBezTo>
                    <a:cubicBezTo>
                      <a:pt x="189" y="42"/>
                      <a:pt x="189" y="42"/>
                      <a:pt x="189" y="42"/>
                    </a:cubicBezTo>
                    <a:cubicBezTo>
                      <a:pt x="189" y="42"/>
                      <a:pt x="189" y="42"/>
                      <a:pt x="189" y="42"/>
                    </a:cubicBezTo>
                    <a:cubicBezTo>
                      <a:pt x="189" y="42"/>
                      <a:pt x="189" y="42"/>
                      <a:pt x="189" y="42"/>
                    </a:cubicBezTo>
                    <a:cubicBezTo>
                      <a:pt x="189" y="42"/>
                      <a:pt x="189" y="42"/>
                      <a:pt x="189" y="42"/>
                    </a:cubicBezTo>
                    <a:cubicBezTo>
                      <a:pt x="189" y="41"/>
                      <a:pt x="189" y="41"/>
                      <a:pt x="189" y="41"/>
                    </a:cubicBezTo>
                    <a:cubicBezTo>
                      <a:pt x="189" y="40"/>
                      <a:pt x="189" y="40"/>
                      <a:pt x="189" y="40"/>
                    </a:cubicBezTo>
                    <a:cubicBezTo>
                      <a:pt x="189" y="40"/>
                      <a:pt x="189" y="40"/>
                      <a:pt x="189" y="40"/>
                    </a:cubicBezTo>
                    <a:cubicBezTo>
                      <a:pt x="189" y="40"/>
                      <a:pt x="189" y="40"/>
                      <a:pt x="189" y="40"/>
                    </a:cubicBezTo>
                    <a:cubicBezTo>
                      <a:pt x="189" y="40"/>
                      <a:pt x="189" y="40"/>
                      <a:pt x="189" y="40"/>
                    </a:cubicBezTo>
                    <a:cubicBezTo>
                      <a:pt x="189" y="40"/>
                      <a:pt x="189" y="40"/>
                      <a:pt x="189" y="40"/>
                    </a:cubicBezTo>
                    <a:cubicBezTo>
                      <a:pt x="189" y="40"/>
                      <a:pt x="189" y="40"/>
                      <a:pt x="189" y="40"/>
                    </a:cubicBezTo>
                    <a:cubicBezTo>
                      <a:pt x="189" y="40"/>
                      <a:pt x="189" y="40"/>
                      <a:pt x="189" y="40"/>
                    </a:cubicBezTo>
                    <a:cubicBezTo>
                      <a:pt x="189" y="39"/>
                      <a:pt x="189" y="39"/>
                      <a:pt x="189" y="39"/>
                    </a:cubicBezTo>
                    <a:cubicBezTo>
                      <a:pt x="189" y="39"/>
                      <a:pt x="189" y="39"/>
                      <a:pt x="189" y="39"/>
                    </a:cubicBezTo>
                    <a:cubicBezTo>
                      <a:pt x="189" y="39"/>
                      <a:pt x="189" y="39"/>
                      <a:pt x="189" y="39"/>
                    </a:cubicBezTo>
                    <a:cubicBezTo>
                      <a:pt x="189" y="39"/>
                      <a:pt x="189" y="39"/>
                      <a:pt x="189" y="39"/>
                    </a:cubicBezTo>
                    <a:cubicBezTo>
                      <a:pt x="189" y="39"/>
                      <a:pt x="189" y="39"/>
                      <a:pt x="189" y="39"/>
                    </a:cubicBezTo>
                    <a:cubicBezTo>
                      <a:pt x="189" y="39"/>
                      <a:pt x="189" y="39"/>
                      <a:pt x="189" y="39"/>
                    </a:cubicBezTo>
                    <a:cubicBezTo>
                      <a:pt x="189" y="39"/>
                      <a:pt x="189" y="39"/>
                      <a:pt x="189" y="39"/>
                    </a:cubicBezTo>
                    <a:cubicBezTo>
                      <a:pt x="189" y="39"/>
                      <a:pt x="189" y="39"/>
                      <a:pt x="189" y="39"/>
                    </a:cubicBezTo>
                    <a:cubicBezTo>
                      <a:pt x="189" y="39"/>
                      <a:pt x="189" y="39"/>
                      <a:pt x="189" y="39"/>
                    </a:cubicBezTo>
                    <a:cubicBezTo>
                      <a:pt x="189" y="39"/>
                      <a:pt x="189" y="39"/>
                      <a:pt x="189" y="39"/>
                    </a:cubicBezTo>
                    <a:cubicBezTo>
                      <a:pt x="189" y="39"/>
                      <a:pt x="187" y="30"/>
                      <a:pt x="187" y="26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7" y="26"/>
                      <a:pt x="187" y="26"/>
                      <a:pt x="187" y="26"/>
                    </a:cubicBezTo>
                    <a:cubicBezTo>
                      <a:pt x="187" y="25"/>
                      <a:pt x="187" y="25"/>
                      <a:pt x="187" y="25"/>
                    </a:cubicBezTo>
                    <a:cubicBezTo>
                      <a:pt x="187" y="22"/>
                      <a:pt x="187" y="19"/>
                      <a:pt x="186" y="14"/>
                    </a:cubicBezTo>
                    <a:cubicBezTo>
                      <a:pt x="186" y="8"/>
                      <a:pt x="184" y="6"/>
                      <a:pt x="182" y="5"/>
                    </a:cubicBezTo>
                    <a:cubicBezTo>
                      <a:pt x="182" y="5"/>
                      <a:pt x="182" y="5"/>
                      <a:pt x="182" y="5"/>
                    </a:cubicBezTo>
                    <a:cubicBezTo>
                      <a:pt x="182" y="5"/>
                      <a:pt x="182" y="5"/>
                      <a:pt x="182" y="5"/>
                    </a:cubicBezTo>
                    <a:cubicBezTo>
                      <a:pt x="182" y="5"/>
                      <a:pt x="182" y="5"/>
                      <a:pt x="182" y="5"/>
                    </a:cubicBezTo>
                    <a:cubicBezTo>
                      <a:pt x="182" y="5"/>
                      <a:pt x="182" y="5"/>
                      <a:pt x="182" y="5"/>
                    </a:cubicBezTo>
                    <a:cubicBezTo>
                      <a:pt x="182" y="5"/>
                      <a:pt x="182" y="5"/>
                      <a:pt x="182" y="5"/>
                    </a:cubicBezTo>
                    <a:cubicBezTo>
                      <a:pt x="182" y="5"/>
                      <a:pt x="182" y="5"/>
                      <a:pt x="182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79" y="7"/>
                      <a:pt x="179" y="15"/>
                      <a:pt x="179" y="21"/>
                    </a:cubicBezTo>
                    <a:cubicBezTo>
                      <a:pt x="180" y="26"/>
                      <a:pt x="180" y="34"/>
                      <a:pt x="180" y="37"/>
                    </a:cubicBezTo>
                    <a:cubicBezTo>
                      <a:pt x="180" y="37"/>
                      <a:pt x="180" y="37"/>
                      <a:pt x="180" y="37"/>
                    </a:cubicBezTo>
                    <a:cubicBezTo>
                      <a:pt x="180" y="37"/>
                      <a:pt x="180" y="37"/>
                      <a:pt x="180" y="37"/>
                    </a:cubicBezTo>
                    <a:cubicBezTo>
                      <a:pt x="180" y="38"/>
                      <a:pt x="180" y="38"/>
                      <a:pt x="180" y="38"/>
                    </a:cubicBezTo>
                    <a:cubicBezTo>
                      <a:pt x="180" y="38"/>
                      <a:pt x="180" y="38"/>
                      <a:pt x="180" y="38"/>
                    </a:cubicBezTo>
                    <a:cubicBezTo>
                      <a:pt x="180" y="38"/>
                      <a:pt x="180" y="38"/>
                      <a:pt x="180" y="38"/>
                    </a:cubicBezTo>
                    <a:cubicBezTo>
                      <a:pt x="180" y="38"/>
                      <a:pt x="180" y="38"/>
                      <a:pt x="180" y="38"/>
                    </a:cubicBezTo>
                    <a:cubicBezTo>
                      <a:pt x="180" y="41"/>
                      <a:pt x="180" y="41"/>
                      <a:pt x="179" y="41"/>
                    </a:cubicBezTo>
                    <a:cubicBezTo>
                      <a:pt x="179" y="41"/>
                      <a:pt x="179" y="41"/>
                      <a:pt x="179" y="41"/>
                    </a:cubicBezTo>
                    <a:cubicBezTo>
                      <a:pt x="179" y="41"/>
                      <a:pt x="179" y="41"/>
                      <a:pt x="179" y="41"/>
                    </a:cubicBezTo>
                    <a:cubicBezTo>
                      <a:pt x="179" y="41"/>
                      <a:pt x="179" y="41"/>
                      <a:pt x="179" y="41"/>
                    </a:cubicBezTo>
                    <a:cubicBezTo>
                      <a:pt x="179" y="41"/>
                      <a:pt x="179" y="41"/>
                      <a:pt x="179" y="41"/>
                    </a:cubicBezTo>
                    <a:cubicBezTo>
                      <a:pt x="179" y="41"/>
                      <a:pt x="179" y="41"/>
                      <a:pt x="179" y="41"/>
                    </a:cubicBezTo>
                    <a:cubicBezTo>
                      <a:pt x="179" y="40"/>
                      <a:pt x="179" y="40"/>
                      <a:pt x="179" y="40"/>
                    </a:cubicBezTo>
                    <a:cubicBezTo>
                      <a:pt x="179" y="40"/>
                      <a:pt x="179" y="40"/>
                      <a:pt x="179" y="40"/>
                    </a:cubicBezTo>
                    <a:cubicBezTo>
                      <a:pt x="178" y="40"/>
                      <a:pt x="177" y="37"/>
                      <a:pt x="176" y="35"/>
                    </a:cubicBezTo>
                    <a:cubicBezTo>
                      <a:pt x="176" y="35"/>
                      <a:pt x="176" y="35"/>
                      <a:pt x="176" y="35"/>
                    </a:cubicBezTo>
                    <a:cubicBezTo>
                      <a:pt x="176" y="32"/>
                      <a:pt x="175" y="27"/>
                      <a:pt x="175" y="23"/>
                    </a:cubicBezTo>
                    <a:cubicBezTo>
                      <a:pt x="175" y="23"/>
                      <a:pt x="175" y="23"/>
                      <a:pt x="175" y="23"/>
                    </a:cubicBezTo>
                    <a:cubicBezTo>
                      <a:pt x="175" y="23"/>
                      <a:pt x="175" y="23"/>
                      <a:pt x="175" y="23"/>
                    </a:cubicBezTo>
                    <a:cubicBezTo>
                      <a:pt x="175" y="22"/>
                      <a:pt x="175" y="22"/>
                      <a:pt x="175" y="22"/>
                    </a:cubicBezTo>
                    <a:cubicBezTo>
                      <a:pt x="175" y="22"/>
                      <a:pt x="175" y="22"/>
                      <a:pt x="175" y="22"/>
                    </a:cubicBezTo>
                    <a:cubicBezTo>
                      <a:pt x="174" y="22"/>
                      <a:pt x="174" y="22"/>
                      <a:pt x="174" y="22"/>
                    </a:cubicBezTo>
                    <a:cubicBezTo>
                      <a:pt x="174" y="19"/>
                      <a:pt x="173" y="14"/>
                      <a:pt x="172" y="7"/>
                    </a:cubicBezTo>
                    <a:cubicBezTo>
                      <a:pt x="170" y="0"/>
                      <a:pt x="164" y="2"/>
                      <a:pt x="164" y="8"/>
                    </a:cubicBezTo>
                    <a:cubicBezTo>
                      <a:pt x="165" y="11"/>
                      <a:pt x="166" y="16"/>
                      <a:pt x="166" y="21"/>
                    </a:cubicBezTo>
                    <a:cubicBezTo>
                      <a:pt x="167" y="26"/>
                      <a:pt x="167" y="28"/>
                      <a:pt x="168" y="33"/>
                    </a:cubicBezTo>
                    <a:cubicBezTo>
                      <a:pt x="169" y="39"/>
                      <a:pt x="170" y="44"/>
                      <a:pt x="169" y="44"/>
                    </a:cubicBezTo>
                    <a:cubicBezTo>
                      <a:pt x="169" y="45"/>
                      <a:pt x="167" y="46"/>
                      <a:pt x="167" y="45"/>
                    </a:cubicBezTo>
                    <a:cubicBezTo>
                      <a:pt x="166" y="44"/>
                      <a:pt x="164" y="37"/>
                      <a:pt x="163" y="33"/>
                    </a:cubicBezTo>
                    <a:cubicBezTo>
                      <a:pt x="162" y="30"/>
                      <a:pt x="161" y="26"/>
                      <a:pt x="160" y="24"/>
                    </a:cubicBezTo>
                    <a:cubicBezTo>
                      <a:pt x="160" y="23"/>
                      <a:pt x="160" y="22"/>
                      <a:pt x="158" y="16"/>
                    </a:cubicBezTo>
                    <a:cubicBezTo>
                      <a:pt x="156" y="10"/>
                      <a:pt x="152" y="12"/>
                      <a:pt x="151" y="14"/>
                    </a:cubicBezTo>
                    <a:cubicBezTo>
                      <a:pt x="150" y="16"/>
                      <a:pt x="151" y="21"/>
                      <a:pt x="153" y="26"/>
                    </a:cubicBezTo>
                    <a:cubicBezTo>
                      <a:pt x="154" y="31"/>
                      <a:pt x="155" y="34"/>
                      <a:pt x="157" y="39"/>
                    </a:cubicBezTo>
                    <a:cubicBezTo>
                      <a:pt x="159" y="45"/>
                      <a:pt x="160" y="52"/>
                      <a:pt x="160" y="52"/>
                    </a:cubicBezTo>
                    <a:cubicBezTo>
                      <a:pt x="160" y="52"/>
                      <a:pt x="159" y="53"/>
                      <a:pt x="158" y="52"/>
                    </a:cubicBezTo>
                    <a:cubicBezTo>
                      <a:pt x="157" y="52"/>
                      <a:pt x="151" y="46"/>
                      <a:pt x="148" y="41"/>
                    </a:cubicBezTo>
                    <a:cubicBezTo>
                      <a:pt x="145" y="36"/>
                      <a:pt x="147" y="38"/>
                      <a:pt x="142" y="34"/>
                    </a:cubicBezTo>
                    <a:cubicBezTo>
                      <a:pt x="138" y="29"/>
                      <a:pt x="136" y="36"/>
                      <a:pt x="140" y="42"/>
                    </a:cubicBezTo>
                    <a:cubicBezTo>
                      <a:pt x="144" y="48"/>
                      <a:pt x="146" y="52"/>
                      <a:pt x="150" y="56"/>
                    </a:cubicBezTo>
                    <a:cubicBezTo>
                      <a:pt x="153" y="59"/>
                      <a:pt x="152" y="61"/>
                      <a:pt x="154" y="65"/>
                    </a:cubicBezTo>
                    <a:cubicBezTo>
                      <a:pt x="155" y="69"/>
                      <a:pt x="161" y="81"/>
                      <a:pt x="165" y="89"/>
                    </a:cubicBezTo>
                    <a:cubicBezTo>
                      <a:pt x="169" y="96"/>
                      <a:pt x="171" y="95"/>
                      <a:pt x="173" y="99"/>
                    </a:cubicBezTo>
                    <a:cubicBezTo>
                      <a:pt x="173" y="99"/>
                      <a:pt x="173" y="99"/>
                      <a:pt x="173" y="99"/>
                    </a:cubicBezTo>
                    <a:cubicBezTo>
                      <a:pt x="173" y="99"/>
                      <a:pt x="173" y="99"/>
                      <a:pt x="173" y="99"/>
                    </a:cubicBezTo>
                    <a:cubicBezTo>
                      <a:pt x="173" y="99"/>
                      <a:pt x="173" y="99"/>
                      <a:pt x="173" y="99"/>
                    </a:cubicBezTo>
                    <a:cubicBezTo>
                      <a:pt x="173" y="99"/>
                      <a:pt x="173" y="99"/>
                      <a:pt x="173" y="99"/>
                    </a:cubicBezTo>
                    <a:cubicBezTo>
                      <a:pt x="173" y="99"/>
                      <a:pt x="173" y="99"/>
                      <a:pt x="173" y="99"/>
                    </a:cubicBezTo>
                    <a:cubicBezTo>
                      <a:pt x="173" y="99"/>
                      <a:pt x="173" y="99"/>
                      <a:pt x="173" y="99"/>
                    </a:cubicBezTo>
                    <a:cubicBezTo>
                      <a:pt x="173" y="100"/>
                      <a:pt x="173" y="100"/>
                      <a:pt x="173" y="100"/>
                    </a:cubicBezTo>
                    <a:cubicBezTo>
                      <a:pt x="173" y="100"/>
                      <a:pt x="173" y="100"/>
                      <a:pt x="173" y="100"/>
                    </a:cubicBezTo>
                    <a:cubicBezTo>
                      <a:pt x="173" y="100"/>
                      <a:pt x="173" y="100"/>
                      <a:pt x="173" y="100"/>
                    </a:cubicBezTo>
                    <a:cubicBezTo>
                      <a:pt x="173" y="100"/>
                      <a:pt x="173" y="100"/>
                      <a:pt x="173" y="100"/>
                    </a:cubicBezTo>
                    <a:cubicBezTo>
                      <a:pt x="173" y="100"/>
                      <a:pt x="173" y="100"/>
                      <a:pt x="173" y="100"/>
                    </a:cubicBezTo>
                    <a:cubicBezTo>
                      <a:pt x="173" y="100"/>
                      <a:pt x="173" y="100"/>
                      <a:pt x="173" y="100"/>
                    </a:cubicBezTo>
                    <a:cubicBezTo>
                      <a:pt x="173" y="100"/>
                      <a:pt x="173" y="100"/>
                      <a:pt x="173" y="100"/>
                    </a:cubicBezTo>
                    <a:cubicBezTo>
                      <a:pt x="173" y="100"/>
                      <a:pt x="173" y="100"/>
                      <a:pt x="173" y="100"/>
                    </a:cubicBezTo>
                    <a:cubicBezTo>
                      <a:pt x="173" y="100"/>
                      <a:pt x="173" y="100"/>
                      <a:pt x="173" y="100"/>
                    </a:cubicBezTo>
                    <a:cubicBezTo>
                      <a:pt x="173" y="100"/>
                      <a:pt x="173" y="100"/>
                      <a:pt x="173" y="100"/>
                    </a:cubicBezTo>
                    <a:cubicBezTo>
                      <a:pt x="173" y="100"/>
                      <a:pt x="173" y="100"/>
                      <a:pt x="173" y="100"/>
                    </a:cubicBezTo>
                    <a:cubicBezTo>
                      <a:pt x="174" y="100"/>
                      <a:pt x="174" y="100"/>
                      <a:pt x="174" y="100"/>
                    </a:cubicBezTo>
                    <a:cubicBezTo>
                      <a:pt x="174" y="101"/>
                      <a:pt x="174" y="101"/>
                      <a:pt x="174" y="101"/>
                    </a:cubicBezTo>
                    <a:cubicBezTo>
                      <a:pt x="174" y="101"/>
                      <a:pt x="174" y="101"/>
                      <a:pt x="174" y="101"/>
                    </a:cubicBezTo>
                    <a:cubicBezTo>
                      <a:pt x="174" y="101"/>
                      <a:pt x="174" y="101"/>
                      <a:pt x="174" y="101"/>
                    </a:cubicBezTo>
                    <a:cubicBezTo>
                      <a:pt x="174" y="101"/>
                      <a:pt x="174" y="101"/>
                      <a:pt x="174" y="101"/>
                    </a:cubicBezTo>
                    <a:cubicBezTo>
                      <a:pt x="174" y="101"/>
                      <a:pt x="174" y="101"/>
                      <a:pt x="174" y="101"/>
                    </a:cubicBezTo>
                    <a:cubicBezTo>
                      <a:pt x="174" y="102"/>
                      <a:pt x="174" y="102"/>
                      <a:pt x="175" y="103"/>
                    </a:cubicBezTo>
                    <a:cubicBezTo>
                      <a:pt x="168" y="105"/>
                      <a:pt x="164" y="108"/>
                      <a:pt x="165" y="111"/>
                    </a:cubicBezTo>
                    <a:cubicBezTo>
                      <a:pt x="165" y="114"/>
                      <a:pt x="166" y="127"/>
                      <a:pt x="169" y="142"/>
                    </a:cubicBezTo>
                    <a:cubicBezTo>
                      <a:pt x="171" y="151"/>
                      <a:pt x="173" y="161"/>
                      <a:pt x="174" y="167"/>
                    </a:cubicBezTo>
                    <a:cubicBezTo>
                      <a:pt x="174" y="167"/>
                      <a:pt x="174" y="167"/>
                      <a:pt x="174" y="167"/>
                    </a:cubicBezTo>
                    <a:cubicBezTo>
                      <a:pt x="174" y="167"/>
                      <a:pt x="174" y="167"/>
                      <a:pt x="174" y="167"/>
                    </a:cubicBezTo>
                    <a:cubicBezTo>
                      <a:pt x="174" y="168"/>
                      <a:pt x="174" y="168"/>
                      <a:pt x="174" y="168"/>
                    </a:cubicBezTo>
                    <a:cubicBezTo>
                      <a:pt x="174" y="168"/>
                      <a:pt x="174" y="168"/>
                      <a:pt x="174" y="168"/>
                    </a:cubicBezTo>
                    <a:cubicBezTo>
                      <a:pt x="174" y="168"/>
                      <a:pt x="174" y="168"/>
                      <a:pt x="174" y="168"/>
                    </a:cubicBezTo>
                    <a:cubicBezTo>
                      <a:pt x="174" y="168"/>
                      <a:pt x="174" y="168"/>
                      <a:pt x="174" y="168"/>
                    </a:cubicBezTo>
                    <a:cubicBezTo>
                      <a:pt x="174" y="168"/>
                      <a:pt x="174" y="168"/>
                      <a:pt x="174" y="168"/>
                    </a:cubicBezTo>
                    <a:cubicBezTo>
                      <a:pt x="174" y="168"/>
                      <a:pt x="174" y="168"/>
                      <a:pt x="174" y="168"/>
                    </a:cubicBezTo>
                    <a:cubicBezTo>
                      <a:pt x="174" y="169"/>
                      <a:pt x="174" y="169"/>
                      <a:pt x="174" y="169"/>
                    </a:cubicBezTo>
                    <a:cubicBezTo>
                      <a:pt x="174" y="169"/>
                      <a:pt x="174" y="169"/>
                      <a:pt x="174" y="169"/>
                    </a:cubicBezTo>
                    <a:cubicBezTo>
                      <a:pt x="174" y="169"/>
                      <a:pt x="174" y="169"/>
                      <a:pt x="174" y="169"/>
                    </a:cubicBezTo>
                    <a:cubicBezTo>
                      <a:pt x="174" y="169"/>
                      <a:pt x="174" y="169"/>
                      <a:pt x="174" y="169"/>
                    </a:cubicBezTo>
                    <a:cubicBezTo>
                      <a:pt x="174" y="169"/>
                      <a:pt x="174" y="169"/>
                      <a:pt x="174" y="169"/>
                    </a:cubicBezTo>
                    <a:cubicBezTo>
                      <a:pt x="174" y="169"/>
                      <a:pt x="174" y="169"/>
                      <a:pt x="174" y="169"/>
                    </a:cubicBezTo>
                    <a:cubicBezTo>
                      <a:pt x="174" y="169"/>
                      <a:pt x="174" y="169"/>
                      <a:pt x="174" y="169"/>
                    </a:cubicBezTo>
                    <a:cubicBezTo>
                      <a:pt x="174" y="170"/>
                      <a:pt x="174" y="170"/>
                      <a:pt x="174" y="170"/>
                    </a:cubicBezTo>
                    <a:cubicBezTo>
                      <a:pt x="174" y="170"/>
                      <a:pt x="174" y="170"/>
                      <a:pt x="174" y="170"/>
                    </a:cubicBezTo>
                    <a:cubicBezTo>
                      <a:pt x="175" y="173"/>
                      <a:pt x="175" y="173"/>
                      <a:pt x="175" y="173"/>
                    </a:cubicBezTo>
                    <a:cubicBezTo>
                      <a:pt x="175" y="173"/>
                      <a:pt x="175" y="173"/>
                      <a:pt x="175" y="173"/>
                    </a:cubicBezTo>
                    <a:cubicBezTo>
                      <a:pt x="175" y="173"/>
                      <a:pt x="175" y="173"/>
                      <a:pt x="175" y="173"/>
                    </a:cubicBezTo>
                    <a:cubicBezTo>
                      <a:pt x="176" y="177"/>
                      <a:pt x="176" y="177"/>
                      <a:pt x="176" y="177"/>
                    </a:cubicBezTo>
                    <a:cubicBezTo>
                      <a:pt x="176" y="177"/>
                      <a:pt x="176" y="177"/>
                      <a:pt x="176" y="177"/>
                    </a:cubicBezTo>
                    <a:cubicBezTo>
                      <a:pt x="176" y="177"/>
                      <a:pt x="176" y="177"/>
                      <a:pt x="176" y="177"/>
                    </a:cubicBezTo>
                    <a:cubicBezTo>
                      <a:pt x="176" y="181"/>
                      <a:pt x="176" y="181"/>
                      <a:pt x="176" y="181"/>
                    </a:cubicBezTo>
                    <a:cubicBezTo>
                      <a:pt x="176" y="181"/>
                      <a:pt x="176" y="181"/>
                      <a:pt x="176" y="181"/>
                    </a:cubicBezTo>
                    <a:cubicBezTo>
                      <a:pt x="177" y="183"/>
                      <a:pt x="177" y="183"/>
                      <a:pt x="177" y="183"/>
                    </a:cubicBezTo>
                    <a:cubicBezTo>
                      <a:pt x="177" y="184"/>
                      <a:pt x="177" y="184"/>
                      <a:pt x="177" y="184"/>
                    </a:cubicBezTo>
                    <a:cubicBezTo>
                      <a:pt x="177" y="184"/>
                      <a:pt x="177" y="184"/>
                      <a:pt x="177" y="184"/>
                    </a:cubicBezTo>
                    <a:cubicBezTo>
                      <a:pt x="177" y="184"/>
                      <a:pt x="177" y="184"/>
                      <a:pt x="177" y="184"/>
                    </a:cubicBezTo>
                    <a:cubicBezTo>
                      <a:pt x="177" y="184"/>
                      <a:pt x="177" y="184"/>
                      <a:pt x="177" y="184"/>
                    </a:cubicBezTo>
                    <a:cubicBezTo>
                      <a:pt x="177" y="184"/>
                      <a:pt x="177" y="184"/>
                      <a:pt x="177" y="184"/>
                    </a:cubicBezTo>
                    <a:cubicBezTo>
                      <a:pt x="177" y="184"/>
                      <a:pt x="177" y="184"/>
                      <a:pt x="177" y="184"/>
                    </a:cubicBezTo>
                    <a:cubicBezTo>
                      <a:pt x="177" y="184"/>
                      <a:pt x="177" y="184"/>
                      <a:pt x="177" y="184"/>
                    </a:cubicBezTo>
                    <a:cubicBezTo>
                      <a:pt x="177" y="185"/>
                      <a:pt x="177" y="185"/>
                      <a:pt x="177" y="185"/>
                    </a:cubicBezTo>
                    <a:cubicBezTo>
                      <a:pt x="177" y="185"/>
                      <a:pt x="177" y="185"/>
                      <a:pt x="177" y="185"/>
                    </a:cubicBezTo>
                    <a:cubicBezTo>
                      <a:pt x="177" y="185"/>
                      <a:pt x="177" y="185"/>
                      <a:pt x="177" y="185"/>
                    </a:cubicBezTo>
                    <a:cubicBezTo>
                      <a:pt x="177" y="185"/>
                      <a:pt x="177" y="185"/>
                      <a:pt x="177" y="185"/>
                    </a:cubicBezTo>
                    <a:cubicBezTo>
                      <a:pt x="177" y="186"/>
                      <a:pt x="177" y="186"/>
                      <a:pt x="177" y="186"/>
                    </a:cubicBezTo>
                    <a:cubicBezTo>
                      <a:pt x="177" y="186"/>
                      <a:pt x="177" y="186"/>
                      <a:pt x="177" y="186"/>
                    </a:cubicBezTo>
                    <a:cubicBezTo>
                      <a:pt x="177" y="186"/>
                      <a:pt x="177" y="186"/>
                      <a:pt x="177" y="186"/>
                    </a:cubicBezTo>
                    <a:cubicBezTo>
                      <a:pt x="177" y="186"/>
                      <a:pt x="177" y="186"/>
                      <a:pt x="177" y="186"/>
                    </a:cubicBezTo>
                    <a:cubicBezTo>
                      <a:pt x="177" y="186"/>
                      <a:pt x="177" y="186"/>
                      <a:pt x="177" y="186"/>
                    </a:cubicBezTo>
                    <a:cubicBezTo>
                      <a:pt x="177" y="186"/>
                      <a:pt x="177" y="186"/>
                      <a:pt x="177" y="186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8"/>
                      <a:pt x="177" y="188"/>
                      <a:pt x="177" y="188"/>
                    </a:cubicBezTo>
                    <a:cubicBezTo>
                      <a:pt x="177" y="188"/>
                      <a:pt x="177" y="188"/>
                      <a:pt x="177" y="188"/>
                    </a:cubicBezTo>
                    <a:cubicBezTo>
                      <a:pt x="177" y="188"/>
                      <a:pt x="177" y="188"/>
                      <a:pt x="177" y="188"/>
                    </a:cubicBezTo>
                    <a:cubicBezTo>
                      <a:pt x="177" y="188"/>
                      <a:pt x="177" y="188"/>
                      <a:pt x="177" y="188"/>
                    </a:cubicBezTo>
                    <a:cubicBezTo>
                      <a:pt x="177" y="188"/>
                      <a:pt x="177" y="188"/>
                      <a:pt x="177" y="188"/>
                    </a:cubicBezTo>
                    <a:cubicBezTo>
                      <a:pt x="177" y="188"/>
                      <a:pt x="177" y="188"/>
                      <a:pt x="177" y="188"/>
                    </a:cubicBezTo>
                    <a:cubicBezTo>
                      <a:pt x="177" y="188"/>
                      <a:pt x="177" y="188"/>
                      <a:pt x="177" y="188"/>
                    </a:cubicBezTo>
                    <a:cubicBezTo>
                      <a:pt x="177" y="188"/>
                      <a:pt x="177" y="188"/>
                      <a:pt x="177" y="188"/>
                    </a:cubicBezTo>
                    <a:cubicBezTo>
                      <a:pt x="178" y="188"/>
                      <a:pt x="178" y="188"/>
                      <a:pt x="178" y="188"/>
                    </a:cubicBezTo>
                    <a:cubicBezTo>
                      <a:pt x="178" y="191"/>
                      <a:pt x="176" y="190"/>
                      <a:pt x="176" y="194"/>
                    </a:cubicBezTo>
                    <a:cubicBezTo>
                      <a:pt x="175" y="197"/>
                      <a:pt x="176" y="203"/>
                      <a:pt x="176" y="206"/>
                    </a:cubicBezTo>
                    <a:cubicBezTo>
                      <a:pt x="176" y="210"/>
                      <a:pt x="174" y="211"/>
                      <a:pt x="176" y="215"/>
                    </a:cubicBezTo>
                    <a:cubicBezTo>
                      <a:pt x="179" y="219"/>
                      <a:pt x="181" y="226"/>
                      <a:pt x="182" y="232"/>
                    </a:cubicBezTo>
                    <a:cubicBezTo>
                      <a:pt x="182" y="238"/>
                      <a:pt x="190" y="253"/>
                      <a:pt x="193" y="260"/>
                    </a:cubicBezTo>
                    <a:cubicBezTo>
                      <a:pt x="195" y="267"/>
                      <a:pt x="202" y="285"/>
                      <a:pt x="205" y="294"/>
                    </a:cubicBezTo>
                    <a:cubicBezTo>
                      <a:pt x="209" y="302"/>
                      <a:pt x="208" y="304"/>
                      <a:pt x="210" y="315"/>
                    </a:cubicBezTo>
                    <a:cubicBezTo>
                      <a:pt x="212" y="325"/>
                      <a:pt x="219" y="338"/>
                      <a:pt x="222" y="343"/>
                    </a:cubicBezTo>
                    <a:cubicBezTo>
                      <a:pt x="222" y="343"/>
                      <a:pt x="222" y="343"/>
                      <a:pt x="222" y="343"/>
                    </a:cubicBezTo>
                    <a:cubicBezTo>
                      <a:pt x="222" y="343"/>
                      <a:pt x="222" y="343"/>
                      <a:pt x="222" y="343"/>
                    </a:cubicBezTo>
                    <a:cubicBezTo>
                      <a:pt x="222" y="343"/>
                      <a:pt x="222" y="343"/>
                      <a:pt x="222" y="343"/>
                    </a:cubicBezTo>
                    <a:cubicBezTo>
                      <a:pt x="222" y="344"/>
                      <a:pt x="222" y="344"/>
                      <a:pt x="222" y="344"/>
                    </a:cubicBezTo>
                    <a:cubicBezTo>
                      <a:pt x="223" y="344"/>
                      <a:pt x="223" y="344"/>
                      <a:pt x="223" y="344"/>
                    </a:cubicBezTo>
                    <a:cubicBezTo>
                      <a:pt x="223" y="344"/>
                      <a:pt x="223" y="344"/>
                      <a:pt x="223" y="344"/>
                    </a:cubicBezTo>
                    <a:cubicBezTo>
                      <a:pt x="223" y="345"/>
                      <a:pt x="223" y="345"/>
                      <a:pt x="223" y="345"/>
                    </a:cubicBezTo>
                    <a:cubicBezTo>
                      <a:pt x="223" y="345"/>
                      <a:pt x="223" y="345"/>
                      <a:pt x="223" y="345"/>
                    </a:cubicBezTo>
                    <a:cubicBezTo>
                      <a:pt x="223" y="345"/>
                      <a:pt x="223" y="345"/>
                      <a:pt x="223" y="345"/>
                    </a:cubicBezTo>
                    <a:cubicBezTo>
                      <a:pt x="223" y="346"/>
                      <a:pt x="223" y="346"/>
                      <a:pt x="223" y="346"/>
                    </a:cubicBezTo>
                    <a:cubicBezTo>
                      <a:pt x="223" y="346"/>
                      <a:pt x="223" y="346"/>
                      <a:pt x="223" y="346"/>
                    </a:cubicBezTo>
                    <a:cubicBezTo>
                      <a:pt x="223" y="346"/>
                      <a:pt x="223" y="346"/>
                      <a:pt x="223" y="346"/>
                    </a:cubicBezTo>
                    <a:cubicBezTo>
                      <a:pt x="223" y="347"/>
                      <a:pt x="223" y="347"/>
                      <a:pt x="223" y="347"/>
                    </a:cubicBezTo>
                    <a:cubicBezTo>
                      <a:pt x="223" y="347"/>
                      <a:pt x="223" y="347"/>
                      <a:pt x="223" y="347"/>
                    </a:cubicBezTo>
                    <a:cubicBezTo>
                      <a:pt x="223" y="347"/>
                      <a:pt x="223" y="347"/>
                      <a:pt x="223" y="347"/>
                    </a:cubicBezTo>
                    <a:cubicBezTo>
                      <a:pt x="223" y="348"/>
                      <a:pt x="223" y="348"/>
                      <a:pt x="223" y="348"/>
                    </a:cubicBezTo>
                    <a:cubicBezTo>
                      <a:pt x="223" y="348"/>
                      <a:pt x="223" y="348"/>
                      <a:pt x="223" y="348"/>
                    </a:cubicBezTo>
                    <a:cubicBezTo>
                      <a:pt x="224" y="348"/>
                      <a:pt x="224" y="348"/>
                      <a:pt x="224" y="348"/>
                    </a:cubicBezTo>
                    <a:cubicBezTo>
                      <a:pt x="224" y="349"/>
                      <a:pt x="224" y="349"/>
                      <a:pt x="224" y="349"/>
                    </a:cubicBezTo>
                    <a:cubicBezTo>
                      <a:pt x="224" y="349"/>
                      <a:pt x="224" y="349"/>
                      <a:pt x="224" y="349"/>
                    </a:cubicBezTo>
                    <a:cubicBezTo>
                      <a:pt x="220" y="351"/>
                      <a:pt x="216" y="357"/>
                      <a:pt x="210" y="363"/>
                    </a:cubicBezTo>
                    <a:cubicBezTo>
                      <a:pt x="203" y="371"/>
                      <a:pt x="202" y="368"/>
                      <a:pt x="202" y="368"/>
                    </a:cubicBezTo>
                    <a:cubicBezTo>
                      <a:pt x="204" y="362"/>
                      <a:pt x="202" y="343"/>
                      <a:pt x="202" y="343"/>
                    </a:cubicBezTo>
                    <a:cubicBezTo>
                      <a:pt x="203" y="343"/>
                      <a:pt x="205" y="343"/>
                      <a:pt x="206" y="343"/>
                    </a:cubicBezTo>
                    <a:cubicBezTo>
                      <a:pt x="208" y="342"/>
                      <a:pt x="208" y="341"/>
                      <a:pt x="207" y="339"/>
                    </a:cubicBezTo>
                    <a:cubicBezTo>
                      <a:pt x="205" y="337"/>
                      <a:pt x="200" y="334"/>
                      <a:pt x="199" y="332"/>
                    </a:cubicBezTo>
                    <a:cubicBezTo>
                      <a:pt x="197" y="331"/>
                      <a:pt x="198" y="320"/>
                      <a:pt x="197" y="319"/>
                    </a:cubicBezTo>
                    <a:cubicBezTo>
                      <a:pt x="197" y="317"/>
                      <a:pt x="186" y="309"/>
                      <a:pt x="180" y="308"/>
                    </a:cubicBezTo>
                    <a:cubicBezTo>
                      <a:pt x="175" y="307"/>
                      <a:pt x="161" y="310"/>
                      <a:pt x="154" y="314"/>
                    </a:cubicBezTo>
                    <a:cubicBezTo>
                      <a:pt x="147" y="318"/>
                      <a:pt x="144" y="326"/>
                      <a:pt x="141" y="331"/>
                    </a:cubicBezTo>
                    <a:cubicBezTo>
                      <a:pt x="139" y="335"/>
                      <a:pt x="141" y="341"/>
                      <a:pt x="142" y="345"/>
                    </a:cubicBezTo>
                    <a:cubicBezTo>
                      <a:pt x="142" y="349"/>
                      <a:pt x="144" y="357"/>
                      <a:pt x="143" y="357"/>
                    </a:cubicBezTo>
                    <a:cubicBezTo>
                      <a:pt x="141" y="358"/>
                      <a:pt x="141" y="360"/>
                      <a:pt x="141" y="363"/>
                    </a:cubicBezTo>
                    <a:cubicBezTo>
                      <a:pt x="141" y="366"/>
                      <a:pt x="141" y="367"/>
                      <a:pt x="146" y="374"/>
                    </a:cubicBezTo>
                    <a:cubicBezTo>
                      <a:pt x="152" y="381"/>
                      <a:pt x="149" y="387"/>
                      <a:pt x="149" y="389"/>
                    </a:cubicBezTo>
                    <a:cubicBezTo>
                      <a:pt x="148" y="391"/>
                      <a:pt x="139" y="388"/>
                      <a:pt x="137" y="388"/>
                    </a:cubicBezTo>
                    <a:cubicBezTo>
                      <a:pt x="135" y="388"/>
                      <a:pt x="123" y="384"/>
                      <a:pt x="123" y="384"/>
                    </a:cubicBezTo>
                    <a:cubicBezTo>
                      <a:pt x="123" y="384"/>
                      <a:pt x="121" y="383"/>
                      <a:pt x="120" y="382"/>
                    </a:cubicBezTo>
                    <a:cubicBezTo>
                      <a:pt x="119" y="381"/>
                      <a:pt x="116" y="376"/>
                      <a:pt x="114" y="374"/>
                    </a:cubicBezTo>
                    <a:cubicBezTo>
                      <a:pt x="112" y="372"/>
                      <a:pt x="105" y="368"/>
                      <a:pt x="103" y="367"/>
                    </a:cubicBezTo>
                    <a:cubicBezTo>
                      <a:pt x="101" y="367"/>
                      <a:pt x="97" y="367"/>
                      <a:pt x="96" y="367"/>
                    </a:cubicBezTo>
                    <a:cubicBezTo>
                      <a:pt x="95" y="366"/>
                      <a:pt x="93" y="364"/>
                      <a:pt x="90" y="363"/>
                    </a:cubicBezTo>
                    <a:cubicBezTo>
                      <a:pt x="87" y="362"/>
                      <a:pt x="84" y="362"/>
                      <a:pt x="82" y="354"/>
                    </a:cubicBezTo>
                    <a:cubicBezTo>
                      <a:pt x="79" y="347"/>
                      <a:pt x="69" y="327"/>
                      <a:pt x="67" y="323"/>
                    </a:cubicBezTo>
                    <a:cubicBezTo>
                      <a:pt x="64" y="318"/>
                      <a:pt x="53" y="294"/>
                      <a:pt x="52" y="290"/>
                    </a:cubicBezTo>
                    <a:cubicBezTo>
                      <a:pt x="51" y="286"/>
                      <a:pt x="48" y="274"/>
                      <a:pt x="47" y="271"/>
                    </a:cubicBezTo>
                    <a:cubicBezTo>
                      <a:pt x="47" y="268"/>
                      <a:pt x="49" y="266"/>
                      <a:pt x="51" y="262"/>
                    </a:cubicBezTo>
                    <a:cubicBezTo>
                      <a:pt x="53" y="258"/>
                      <a:pt x="55" y="250"/>
                      <a:pt x="57" y="245"/>
                    </a:cubicBezTo>
                    <a:cubicBezTo>
                      <a:pt x="60" y="240"/>
                      <a:pt x="58" y="225"/>
                      <a:pt x="57" y="223"/>
                    </a:cubicBezTo>
                    <a:cubicBezTo>
                      <a:pt x="57" y="221"/>
                      <a:pt x="51" y="223"/>
                      <a:pt x="48" y="223"/>
                    </a:cubicBezTo>
                    <a:cubicBezTo>
                      <a:pt x="45" y="223"/>
                      <a:pt x="44" y="223"/>
                      <a:pt x="43" y="224"/>
                    </a:cubicBezTo>
                    <a:cubicBezTo>
                      <a:pt x="43" y="226"/>
                      <a:pt x="45" y="228"/>
                      <a:pt x="46" y="230"/>
                    </a:cubicBezTo>
                    <a:cubicBezTo>
                      <a:pt x="48" y="231"/>
                      <a:pt x="46" y="232"/>
                      <a:pt x="46" y="233"/>
                    </a:cubicBezTo>
                    <a:cubicBezTo>
                      <a:pt x="45" y="235"/>
                      <a:pt x="43" y="233"/>
                      <a:pt x="41" y="232"/>
                    </a:cubicBezTo>
                    <a:cubicBezTo>
                      <a:pt x="39" y="231"/>
                      <a:pt x="39" y="230"/>
                      <a:pt x="39" y="230"/>
                    </a:cubicBezTo>
                    <a:cubicBezTo>
                      <a:pt x="40" y="229"/>
                      <a:pt x="40" y="228"/>
                      <a:pt x="41" y="227"/>
                    </a:cubicBezTo>
                    <a:cubicBezTo>
                      <a:pt x="41" y="226"/>
                      <a:pt x="40" y="221"/>
                      <a:pt x="39" y="219"/>
                    </a:cubicBezTo>
                    <a:cubicBezTo>
                      <a:pt x="39" y="217"/>
                      <a:pt x="38" y="216"/>
                      <a:pt x="36" y="215"/>
                    </a:cubicBezTo>
                    <a:cubicBezTo>
                      <a:pt x="35" y="214"/>
                      <a:pt x="35" y="213"/>
                      <a:pt x="35" y="213"/>
                    </a:cubicBezTo>
                    <a:cubicBezTo>
                      <a:pt x="34" y="205"/>
                      <a:pt x="34" y="205"/>
                      <a:pt x="34" y="205"/>
                    </a:cubicBezTo>
                    <a:cubicBezTo>
                      <a:pt x="34" y="205"/>
                      <a:pt x="31" y="185"/>
                      <a:pt x="31" y="182"/>
                    </a:cubicBezTo>
                    <a:cubicBezTo>
                      <a:pt x="31" y="179"/>
                      <a:pt x="29" y="177"/>
                      <a:pt x="27" y="177"/>
                    </a:cubicBezTo>
                    <a:cubicBezTo>
                      <a:pt x="25" y="177"/>
                      <a:pt x="24" y="182"/>
                      <a:pt x="24" y="182"/>
                    </a:cubicBezTo>
                    <a:cubicBezTo>
                      <a:pt x="24" y="206"/>
                      <a:pt x="24" y="206"/>
                      <a:pt x="24" y="206"/>
                    </a:cubicBezTo>
                    <a:cubicBezTo>
                      <a:pt x="24" y="206"/>
                      <a:pt x="23" y="208"/>
                      <a:pt x="21" y="208"/>
                    </a:cubicBezTo>
                    <a:cubicBezTo>
                      <a:pt x="19" y="207"/>
                      <a:pt x="17" y="210"/>
                      <a:pt x="16" y="213"/>
                    </a:cubicBezTo>
                    <a:cubicBezTo>
                      <a:pt x="16" y="216"/>
                      <a:pt x="16" y="216"/>
                      <a:pt x="14" y="217"/>
                    </a:cubicBezTo>
                    <a:cubicBezTo>
                      <a:pt x="13" y="218"/>
                      <a:pt x="10" y="216"/>
                      <a:pt x="6" y="217"/>
                    </a:cubicBezTo>
                    <a:cubicBezTo>
                      <a:pt x="3" y="219"/>
                      <a:pt x="6" y="226"/>
                      <a:pt x="7" y="228"/>
                    </a:cubicBezTo>
                    <a:cubicBezTo>
                      <a:pt x="7" y="230"/>
                      <a:pt x="5" y="230"/>
                      <a:pt x="3" y="231"/>
                    </a:cubicBezTo>
                    <a:cubicBezTo>
                      <a:pt x="1" y="232"/>
                      <a:pt x="0" y="234"/>
                      <a:pt x="1" y="237"/>
                    </a:cubicBezTo>
                    <a:cubicBezTo>
                      <a:pt x="2" y="241"/>
                      <a:pt x="7" y="248"/>
                      <a:pt x="13" y="257"/>
                    </a:cubicBezTo>
                    <a:cubicBezTo>
                      <a:pt x="19" y="266"/>
                      <a:pt x="22" y="273"/>
                      <a:pt x="23" y="279"/>
                    </a:cubicBezTo>
                    <a:cubicBezTo>
                      <a:pt x="24" y="284"/>
                      <a:pt x="35" y="322"/>
                      <a:pt x="36" y="327"/>
                    </a:cubicBezTo>
                    <a:cubicBezTo>
                      <a:pt x="37" y="332"/>
                      <a:pt x="57" y="380"/>
                      <a:pt x="59" y="384"/>
                    </a:cubicBezTo>
                    <a:cubicBezTo>
                      <a:pt x="61" y="387"/>
                      <a:pt x="69" y="396"/>
                      <a:pt x="71" y="400"/>
                    </a:cubicBezTo>
                    <a:cubicBezTo>
                      <a:pt x="73" y="403"/>
                      <a:pt x="73" y="404"/>
                      <a:pt x="76" y="406"/>
                    </a:cubicBezTo>
                    <a:cubicBezTo>
                      <a:pt x="79" y="409"/>
                      <a:pt x="80" y="411"/>
                      <a:pt x="81" y="413"/>
                    </a:cubicBezTo>
                    <a:cubicBezTo>
                      <a:pt x="83" y="416"/>
                      <a:pt x="84" y="418"/>
                      <a:pt x="86" y="419"/>
                    </a:cubicBezTo>
                    <a:cubicBezTo>
                      <a:pt x="88" y="420"/>
                      <a:pt x="88" y="421"/>
                      <a:pt x="92" y="425"/>
                    </a:cubicBezTo>
                    <a:cubicBezTo>
                      <a:pt x="95" y="429"/>
                      <a:pt x="101" y="438"/>
                      <a:pt x="102" y="443"/>
                    </a:cubicBezTo>
                    <a:close/>
                    <a:moveTo>
                      <a:pt x="389" y="237"/>
                    </a:moveTo>
                    <a:cubicBezTo>
                      <a:pt x="390" y="246"/>
                      <a:pt x="390" y="256"/>
                      <a:pt x="388" y="266"/>
                    </a:cubicBezTo>
                    <a:cubicBezTo>
                      <a:pt x="388" y="270"/>
                      <a:pt x="387" y="274"/>
                      <a:pt x="386" y="277"/>
                    </a:cubicBezTo>
                    <a:cubicBezTo>
                      <a:pt x="386" y="273"/>
                      <a:pt x="386" y="268"/>
                      <a:pt x="386" y="261"/>
                    </a:cubicBezTo>
                    <a:cubicBezTo>
                      <a:pt x="388" y="254"/>
                      <a:pt x="389" y="246"/>
                      <a:pt x="389" y="237"/>
                    </a:cubicBezTo>
                    <a:close/>
                    <a:moveTo>
                      <a:pt x="386" y="248"/>
                    </a:moveTo>
                    <a:cubicBezTo>
                      <a:pt x="385" y="244"/>
                      <a:pt x="385" y="239"/>
                      <a:pt x="385" y="234"/>
                    </a:cubicBezTo>
                    <a:cubicBezTo>
                      <a:pt x="384" y="222"/>
                      <a:pt x="382" y="214"/>
                      <a:pt x="380" y="208"/>
                    </a:cubicBezTo>
                    <a:cubicBezTo>
                      <a:pt x="380" y="204"/>
                      <a:pt x="378" y="200"/>
                      <a:pt x="377" y="195"/>
                    </a:cubicBezTo>
                    <a:cubicBezTo>
                      <a:pt x="386" y="211"/>
                      <a:pt x="387" y="230"/>
                      <a:pt x="386" y="24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5932355" y="2355751"/>
              <a:ext cx="791464" cy="791465"/>
              <a:chOff x="-1668464" y="4975885"/>
              <a:chExt cx="1350963" cy="1350963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-1668464" y="4975885"/>
                <a:ext cx="1350963" cy="1350963"/>
                <a:chOff x="-1641475" y="5505451"/>
                <a:chExt cx="1350963" cy="1350963"/>
              </a:xfrm>
            </p:grpSpPr>
            <p:sp>
              <p:nvSpPr>
                <p:cNvPr id="61" name="Freeform 11"/>
                <p:cNvSpPr>
                  <a:spLocks/>
                </p:cNvSpPr>
                <p:nvPr/>
              </p:nvSpPr>
              <p:spPr bwMode="auto">
                <a:xfrm>
                  <a:off x="-1641475" y="5505451"/>
                  <a:ext cx="1350963" cy="1350963"/>
                </a:xfrm>
                <a:custGeom>
                  <a:avLst/>
                  <a:gdLst>
                    <a:gd name="T0" fmla="*/ 846 w 846"/>
                    <a:gd name="T1" fmla="*/ 794 h 846"/>
                    <a:gd name="T2" fmla="*/ 794 w 846"/>
                    <a:gd name="T3" fmla="*/ 846 h 846"/>
                    <a:gd name="T4" fmla="*/ 52 w 846"/>
                    <a:gd name="T5" fmla="*/ 846 h 846"/>
                    <a:gd name="T6" fmla="*/ 0 w 846"/>
                    <a:gd name="T7" fmla="*/ 794 h 846"/>
                    <a:gd name="T8" fmla="*/ 0 w 846"/>
                    <a:gd name="T9" fmla="*/ 52 h 846"/>
                    <a:gd name="T10" fmla="*/ 52 w 846"/>
                    <a:gd name="T11" fmla="*/ 0 h 846"/>
                    <a:gd name="T12" fmla="*/ 794 w 846"/>
                    <a:gd name="T13" fmla="*/ 0 h 846"/>
                    <a:gd name="T14" fmla="*/ 846 w 846"/>
                    <a:gd name="T15" fmla="*/ 52 h 846"/>
                    <a:gd name="T16" fmla="*/ 846 w 846"/>
                    <a:gd name="T17" fmla="*/ 794 h 8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46" h="846">
                      <a:moveTo>
                        <a:pt x="846" y="794"/>
                      </a:moveTo>
                      <a:cubicBezTo>
                        <a:pt x="846" y="822"/>
                        <a:pt x="823" y="846"/>
                        <a:pt x="794" y="846"/>
                      </a:cubicBezTo>
                      <a:cubicBezTo>
                        <a:pt x="52" y="846"/>
                        <a:pt x="52" y="846"/>
                        <a:pt x="52" y="846"/>
                      </a:cubicBezTo>
                      <a:cubicBezTo>
                        <a:pt x="24" y="846"/>
                        <a:pt x="0" y="822"/>
                        <a:pt x="0" y="794"/>
                      </a:cubicBezTo>
                      <a:cubicBezTo>
                        <a:pt x="0" y="52"/>
                        <a:pt x="0" y="52"/>
                        <a:pt x="0" y="52"/>
                      </a:cubicBezTo>
                      <a:cubicBezTo>
                        <a:pt x="0" y="23"/>
                        <a:pt x="24" y="0"/>
                        <a:pt x="52" y="0"/>
                      </a:cubicBezTo>
                      <a:cubicBezTo>
                        <a:pt x="794" y="0"/>
                        <a:pt x="794" y="0"/>
                        <a:pt x="794" y="0"/>
                      </a:cubicBezTo>
                      <a:cubicBezTo>
                        <a:pt x="823" y="0"/>
                        <a:pt x="846" y="23"/>
                        <a:pt x="846" y="52"/>
                      </a:cubicBezTo>
                      <a:cubicBezTo>
                        <a:pt x="846" y="794"/>
                        <a:pt x="846" y="794"/>
                        <a:pt x="846" y="794"/>
                      </a:cubicBezTo>
                    </a:path>
                  </a:pathLst>
                </a:custGeom>
                <a:solidFill>
                  <a:srgbClr val="E08D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2" name="Freeform 12"/>
                <p:cNvSpPr>
                  <a:spLocks/>
                </p:cNvSpPr>
                <p:nvPr/>
              </p:nvSpPr>
              <p:spPr bwMode="auto">
                <a:xfrm>
                  <a:off x="-1641475" y="5505451"/>
                  <a:ext cx="1350963" cy="1350963"/>
                </a:xfrm>
                <a:custGeom>
                  <a:avLst/>
                  <a:gdLst>
                    <a:gd name="T0" fmla="*/ 794 w 846"/>
                    <a:gd name="T1" fmla="*/ 0 h 846"/>
                    <a:gd name="T2" fmla="*/ 52 w 846"/>
                    <a:gd name="T3" fmla="*/ 0 h 846"/>
                    <a:gd name="T4" fmla="*/ 0 w 846"/>
                    <a:gd name="T5" fmla="*/ 52 h 846"/>
                    <a:gd name="T6" fmla="*/ 0 w 846"/>
                    <a:gd name="T7" fmla="*/ 794 h 846"/>
                    <a:gd name="T8" fmla="*/ 52 w 846"/>
                    <a:gd name="T9" fmla="*/ 846 h 846"/>
                    <a:gd name="T10" fmla="*/ 169 w 846"/>
                    <a:gd name="T11" fmla="*/ 846 h 846"/>
                    <a:gd name="T12" fmla="*/ 846 w 846"/>
                    <a:gd name="T13" fmla="*/ 149 h 846"/>
                    <a:gd name="T14" fmla="*/ 846 w 846"/>
                    <a:gd name="T15" fmla="*/ 52 h 846"/>
                    <a:gd name="T16" fmla="*/ 794 w 846"/>
                    <a:gd name="T17" fmla="*/ 0 h 8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46" h="846">
                      <a:moveTo>
                        <a:pt x="794" y="0"/>
                      </a:move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24" y="0"/>
                        <a:pt x="0" y="23"/>
                        <a:pt x="0" y="52"/>
                      </a:cubicBezTo>
                      <a:cubicBezTo>
                        <a:pt x="0" y="794"/>
                        <a:pt x="0" y="794"/>
                        <a:pt x="0" y="794"/>
                      </a:cubicBezTo>
                      <a:cubicBezTo>
                        <a:pt x="0" y="822"/>
                        <a:pt x="24" y="846"/>
                        <a:pt x="52" y="846"/>
                      </a:cubicBezTo>
                      <a:cubicBezTo>
                        <a:pt x="169" y="846"/>
                        <a:pt x="169" y="846"/>
                        <a:pt x="169" y="846"/>
                      </a:cubicBezTo>
                      <a:cubicBezTo>
                        <a:pt x="291" y="442"/>
                        <a:pt x="637" y="238"/>
                        <a:pt x="846" y="149"/>
                      </a:cubicBezTo>
                      <a:cubicBezTo>
                        <a:pt x="846" y="52"/>
                        <a:pt x="846" y="52"/>
                        <a:pt x="846" y="52"/>
                      </a:cubicBezTo>
                      <a:cubicBezTo>
                        <a:pt x="846" y="23"/>
                        <a:pt x="823" y="0"/>
                        <a:pt x="794" y="0"/>
                      </a:cubicBezTo>
                    </a:path>
                  </a:pathLst>
                </a:custGeom>
                <a:solidFill>
                  <a:srgbClr val="FFFFFF">
                    <a:alpha val="2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57" name="Group 56"/>
              <p:cNvGrpSpPr/>
              <p:nvPr/>
            </p:nvGrpSpPr>
            <p:grpSpPr>
              <a:xfrm>
                <a:off x="-1476225" y="5200516"/>
                <a:ext cx="1081087" cy="901701"/>
                <a:chOff x="-1444625" y="5735638"/>
                <a:chExt cx="1081087" cy="901701"/>
              </a:xfrm>
            </p:grpSpPr>
            <p:sp>
              <p:nvSpPr>
                <p:cNvPr id="58" name="Freeform 40"/>
                <p:cNvSpPr>
                  <a:spLocks/>
                </p:cNvSpPr>
                <p:nvPr/>
              </p:nvSpPr>
              <p:spPr bwMode="auto">
                <a:xfrm>
                  <a:off x="-1160463" y="6502401"/>
                  <a:ext cx="407988" cy="134938"/>
                </a:xfrm>
                <a:custGeom>
                  <a:avLst/>
                  <a:gdLst>
                    <a:gd name="T0" fmla="*/ 202 w 255"/>
                    <a:gd name="T1" fmla="*/ 17 h 85"/>
                    <a:gd name="T2" fmla="*/ 199 w 255"/>
                    <a:gd name="T3" fmla="*/ 0 h 85"/>
                    <a:gd name="T4" fmla="*/ 56 w 255"/>
                    <a:gd name="T5" fmla="*/ 0 h 85"/>
                    <a:gd name="T6" fmla="*/ 48 w 255"/>
                    <a:gd name="T7" fmla="*/ 33 h 85"/>
                    <a:gd name="T8" fmla="*/ 31 w 255"/>
                    <a:gd name="T9" fmla="*/ 61 h 85"/>
                    <a:gd name="T10" fmla="*/ 0 w 255"/>
                    <a:gd name="T11" fmla="*/ 72 h 85"/>
                    <a:gd name="T12" fmla="*/ 0 w 255"/>
                    <a:gd name="T13" fmla="*/ 85 h 85"/>
                    <a:gd name="T14" fmla="*/ 255 w 255"/>
                    <a:gd name="T15" fmla="*/ 85 h 85"/>
                    <a:gd name="T16" fmla="*/ 255 w 255"/>
                    <a:gd name="T17" fmla="*/ 72 h 85"/>
                    <a:gd name="T18" fmla="*/ 224 w 255"/>
                    <a:gd name="T19" fmla="*/ 61 h 85"/>
                    <a:gd name="T20" fmla="*/ 202 w 255"/>
                    <a:gd name="T21" fmla="*/ 17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5" h="85">
                      <a:moveTo>
                        <a:pt x="202" y="17"/>
                      </a:moveTo>
                      <a:cubicBezTo>
                        <a:pt x="201" y="11"/>
                        <a:pt x="200" y="6"/>
                        <a:pt x="199" y="0"/>
                      </a:cubicBezTo>
                      <a:cubicBezTo>
                        <a:pt x="56" y="0"/>
                        <a:pt x="56" y="0"/>
                        <a:pt x="56" y="0"/>
                      </a:cubicBezTo>
                      <a:cubicBezTo>
                        <a:pt x="55" y="11"/>
                        <a:pt x="52" y="22"/>
                        <a:pt x="48" y="33"/>
                      </a:cubicBezTo>
                      <a:cubicBezTo>
                        <a:pt x="44" y="44"/>
                        <a:pt x="39" y="54"/>
                        <a:pt x="31" y="61"/>
                      </a:cubicBezTo>
                      <a:cubicBezTo>
                        <a:pt x="23" y="67"/>
                        <a:pt x="13" y="72"/>
                        <a:pt x="0" y="72"/>
                      </a:cubicBezTo>
                      <a:cubicBezTo>
                        <a:pt x="0" y="85"/>
                        <a:pt x="0" y="85"/>
                        <a:pt x="0" y="85"/>
                      </a:cubicBezTo>
                      <a:cubicBezTo>
                        <a:pt x="255" y="85"/>
                        <a:pt x="255" y="85"/>
                        <a:pt x="255" y="85"/>
                      </a:cubicBezTo>
                      <a:cubicBezTo>
                        <a:pt x="255" y="72"/>
                        <a:pt x="255" y="72"/>
                        <a:pt x="255" y="72"/>
                      </a:cubicBezTo>
                      <a:cubicBezTo>
                        <a:pt x="242" y="72"/>
                        <a:pt x="232" y="67"/>
                        <a:pt x="224" y="61"/>
                      </a:cubicBezTo>
                      <a:cubicBezTo>
                        <a:pt x="213" y="50"/>
                        <a:pt x="206" y="33"/>
                        <a:pt x="202" y="17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-1444625" y="5778501"/>
                  <a:ext cx="976313" cy="665163"/>
                </a:xfrm>
                <a:custGeom>
                  <a:avLst/>
                  <a:gdLst>
                    <a:gd name="T0" fmla="*/ 602 w 611"/>
                    <a:gd name="T1" fmla="*/ 120 h 417"/>
                    <a:gd name="T2" fmla="*/ 561 w 611"/>
                    <a:gd name="T3" fmla="*/ 149 h 417"/>
                    <a:gd name="T4" fmla="*/ 558 w 611"/>
                    <a:gd name="T5" fmla="*/ 151 h 417"/>
                    <a:gd name="T6" fmla="*/ 558 w 611"/>
                    <a:gd name="T7" fmla="*/ 154 h 417"/>
                    <a:gd name="T8" fmla="*/ 558 w 611"/>
                    <a:gd name="T9" fmla="*/ 364 h 417"/>
                    <a:gd name="T10" fmla="*/ 53 w 611"/>
                    <a:gd name="T11" fmla="*/ 364 h 417"/>
                    <a:gd name="T12" fmla="*/ 53 w 611"/>
                    <a:gd name="T13" fmla="*/ 53 h 417"/>
                    <a:gd name="T14" fmla="*/ 459 w 611"/>
                    <a:gd name="T15" fmla="*/ 53 h 417"/>
                    <a:gd name="T16" fmla="*/ 462 w 611"/>
                    <a:gd name="T17" fmla="*/ 53 h 417"/>
                    <a:gd name="T18" fmla="*/ 463 w 611"/>
                    <a:gd name="T19" fmla="*/ 51 h 417"/>
                    <a:gd name="T20" fmla="*/ 496 w 611"/>
                    <a:gd name="T21" fmla="*/ 9 h 417"/>
                    <a:gd name="T22" fmla="*/ 500 w 611"/>
                    <a:gd name="T23" fmla="*/ 0 h 417"/>
                    <a:gd name="T24" fmla="*/ 490 w 611"/>
                    <a:gd name="T25" fmla="*/ 0 h 417"/>
                    <a:gd name="T26" fmla="*/ 23 w 611"/>
                    <a:gd name="T27" fmla="*/ 0 h 417"/>
                    <a:gd name="T28" fmla="*/ 0 w 611"/>
                    <a:gd name="T29" fmla="*/ 23 h 417"/>
                    <a:gd name="T30" fmla="*/ 0 w 611"/>
                    <a:gd name="T31" fmla="*/ 394 h 417"/>
                    <a:gd name="T32" fmla="*/ 23 w 611"/>
                    <a:gd name="T33" fmla="*/ 417 h 417"/>
                    <a:gd name="T34" fmla="*/ 588 w 611"/>
                    <a:gd name="T35" fmla="*/ 417 h 417"/>
                    <a:gd name="T36" fmla="*/ 611 w 611"/>
                    <a:gd name="T37" fmla="*/ 394 h 417"/>
                    <a:gd name="T38" fmla="*/ 611 w 611"/>
                    <a:gd name="T39" fmla="*/ 125 h 417"/>
                    <a:gd name="T40" fmla="*/ 611 w 611"/>
                    <a:gd name="T41" fmla="*/ 113 h 417"/>
                    <a:gd name="T42" fmla="*/ 602 w 611"/>
                    <a:gd name="T43" fmla="*/ 120 h 4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11" h="417">
                      <a:moveTo>
                        <a:pt x="602" y="120"/>
                      </a:moveTo>
                      <a:cubicBezTo>
                        <a:pt x="561" y="149"/>
                        <a:pt x="561" y="149"/>
                        <a:pt x="561" y="149"/>
                      </a:cubicBezTo>
                      <a:cubicBezTo>
                        <a:pt x="558" y="151"/>
                        <a:pt x="558" y="151"/>
                        <a:pt x="558" y="151"/>
                      </a:cubicBezTo>
                      <a:cubicBezTo>
                        <a:pt x="558" y="154"/>
                        <a:pt x="558" y="154"/>
                        <a:pt x="558" y="154"/>
                      </a:cubicBezTo>
                      <a:cubicBezTo>
                        <a:pt x="558" y="364"/>
                        <a:pt x="558" y="364"/>
                        <a:pt x="558" y="364"/>
                      </a:cubicBezTo>
                      <a:cubicBezTo>
                        <a:pt x="53" y="364"/>
                        <a:pt x="53" y="364"/>
                        <a:pt x="53" y="364"/>
                      </a:cubicBezTo>
                      <a:cubicBezTo>
                        <a:pt x="53" y="53"/>
                        <a:pt x="53" y="53"/>
                        <a:pt x="53" y="53"/>
                      </a:cubicBezTo>
                      <a:cubicBezTo>
                        <a:pt x="459" y="53"/>
                        <a:pt x="459" y="53"/>
                        <a:pt x="459" y="53"/>
                      </a:cubicBezTo>
                      <a:cubicBezTo>
                        <a:pt x="462" y="53"/>
                        <a:pt x="462" y="53"/>
                        <a:pt x="462" y="53"/>
                      </a:cubicBezTo>
                      <a:cubicBezTo>
                        <a:pt x="463" y="51"/>
                        <a:pt x="463" y="51"/>
                        <a:pt x="463" y="51"/>
                      </a:cubicBezTo>
                      <a:cubicBezTo>
                        <a:pt x="491" y="18"/>
                        <a:pt x="495" y="10"/>
                        <a:pt x="496" y="9"/>
                      </a:cubicBezTo>
                      <a:cubicBezTo>
                        <a:pt x="500" y="0"/>
                        <a:pt x="500" y="0"/>
                        <a:pt x="500" y="0"/>
                      </a:cubicBezTo>
                      <a:cubicBezTo>
                        <a:pt x="490" y="0"/>
                        <a:pt x="490" y="0"/>
                        <a:pt x="490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10" y="0"/>
                        <a:pt x="0" y="11"/>
                        <a:pt x="0" y="23"/>
                      </a:cubicBezTo>
                      <a:cubicBezTo>
                        <a:pt x="0" y="394"/>
                        <a:pt x="0" y="394"/>
                        <a:pt x="0" y="394"/>
                      </a:cubicBezTo>
                      <a:cubicBezTo>
                        <a:pt x="0" y="407"/>
                        <a:pt x="10" y="417"/>
                        <a:pt x="23" y="417"/>
                      </a:cubicBezTo>
                      <a:cubicBezTo>
                        <a:pt x="588" y="417"/>
                        <a:pt x="588" y="417"/>
                        <a:pt x="588" y="417"/>
                      </a:cubicBezTo>
                      <a:cubicBezTo>
                        <a:pt x="601" y="417"/>
                        <a:pt x="611" y="407"/>
                        <a:pt x="611" y="394"/>
                      </a:cubicBezTo>
                      <a:cubicBezTo>
                        <a:pt x="611" y="125"/>
                        <a:pt x="611" y="125"/>
                        <a:pt x="611" y="125"/>
                      </a:cubicBezTo>
                      <a:cubicBezTo>
                        <a:pt x="611" y="113"/>
                        <a:pt x="611" y="113"/>
                        <a:pt x="611" y="113"/>
                      </a:cubicBezTo>
                      <a:lnTo>
                        <a:pt x="602" y="12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0" name="Freeform 42"/>
                <p:cNvSpPr>
                  <a:spLocks/>
                </p:cNvSpPr>
                <p:nvPr/>
              </p:nvSpPr>
              <p:spPr bwMode="auto">
                <a:xfrm>
                  <a:off x="-1014413" y="5735638"/>
                  <a:ext cx="650875" cy="469900"/>
                </a:xfrm>
                <a:custGeom>
                  <a:avLst/>
                  <a:gdLst>
                    <a:gd name="T0" fmla="*/ 295 w 408"/>
                    <a:gd name="T1" fmla="*/ 0 h 295"/>
                    <a:gd name="T2" fmla="*/ 275 w 408"/>
                    <a:gd name="T3" fmla="*/ 28 h 295"/>
                    <a:gd name="T4" fmla="*/ 247 w 408"/>
                    <a:gd name="T5" fmla="*/ 61 h 295"/>
                    <a:gd name="T6" fmla="*/ 217 w 408"/>
                    <a:gd name="T7" fmla="*/ 94 h 295"/>
                    <a:gd name="T8" fmla="*/ 187 w 408"/>
                    <a:gd name="T9" fmla="*/ 123 h 295"/>
                    <a:gd name="T10" fmla="*/ 156 w 408"/>
                    <a:gd name="T11" fmla="*/ 150 h 295"/>
                    <a:gd name="T12" fmla="*/ 128 w 408"/>
                    <a:gd name="T13" fmla="*/ 173 h 295"/>
                    <a:gd name="T14" fmla="*/ 117 w 408"/>
                    <a:gd name="T15" fmla="*/ 181 h 295"/>
                    <a:gd name="T16" fmla="*/ 103 w 408"/>
                    <a:gd name="T17" fmla="*/ 144 h 295"/>
                    <a:gd name="T18" fmla="*/ 0 w 408"/>
                    <a:gd name="T19" fmla="*/ 267 h 295"/>
                    <a:gd name="T20" fmla="*/ 158 w 408"/>
                    <a:gd name="T21" fmla="*/ 295 h 295"/>
                    <a:gd name="T22" fmla="*/ 133 w 408"/>
                    <a:gd name="T23" fmla="*/ 227 h 295"/>
                    <a:gd name="T24" fmla="*/ 155 w 408"/>
                    <a:gd name="T25" fmla="*/ 217 h 295"/>
                    <a:gd name="T26" fmla="*/ 189 w 408"/>
                    <a:gd name="T27" fmla="*/ 202 h 295"/>
                    <a:gd name="T28" fmla="*/ 228 w 408"/>
                    <a:gd name="T29" fmla="*/ 183 h 295"/>
                    <a:gd name="T30" fmla="*/ 269 w 408"/>
                    <a:gd name="T31" fmla="*/ 161 h 295"/>
                    <a:gd name="T32" fmla="*/ 311 w 408"/>
                    <a:gd name="T33" fmla="*/ 134 h 295"/>
                    <a:gd name="T34" fmla="*/ 350 w 408"/>
                    <a:gd name="T35" fmla="*/ 106 h 295"/>
                    <a:gd name="T36" fmla="*/ 387 w 408"/>
                    <a:gd name="T37" fmla="*/ 77 h 295"/>
                    <a:gd name="T38" fmla="*/ 408 w 408"/>
                    <a:gd name="T39" fmla="*/ 59 h 295"/>
                    <a:gd name="T40" fmla="*/ 295 w 408"/>
                    <a:gd name="T41" fmla="*/ 0 h 2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408" h="295">
                      <a:moveTo>
                        <a:pt x="295" y="0"/>
                      </a:moveTo>
                      <a:cubicBezTo>
                        <a:pt x="289" y="9"/>
                        <a:pt x="283" y="19"/>
                        <a:pt x="275" y="28"/>
                      </a:cubicBezTo>
                      <a:cubicBezTo>
                        <a:pt x="266" y="39"/>
                        <a:pt x="256" y="50"/>
                        <a:pt x="247" y="61"/>
                      </a:cubicBezTo>
                      <a:cubicBezTo>
                        <a:pt x="237" y="73"/>
                        <a:pt x="228" y="83"/>
                        <a:pt x="217" y="94"/>
                      </a:cubicBezTo>
                      <a:cubicBezTo>
                        <a:pt x="208" y="105"/>
                        <a:pt x="197" y="114"/>
                        <a:pt x="187" y="123"/>
                      </a:cubicBezTo>
                      <a:cubicBezTo>
                        <a:pt x="177" y="133"/>
                        <a:pt x="167" y="142"/>
                        <a:pt x="156" y="150"/>
                      </a:cubicBezTo>
                      <a:cubicBezTo>
                        <a:pt x="147" y="159"/>
                        <a:pt x="137" y="166"/>
                        <a:pt x="128" y="173"/>
                      </a:cubicBezTo>
                      <a:cubicBezTo>
                        <a:pt x="125" y="177"/>
                        <a:pt x="120" y="178"/>
                        <a:pt x="117" y="181"/>
                      </a:cubicBezTo>
                      <a:cubicBezTo>
                        <a:pt x="103" y="144"/>
                        <a:pt x="103" y="144"/>
                        <a:pt x="103" y="144"/>
                      </a:cubicBezTo>
                      <a:cubicBezTo>
                        <a:pt x="0" y="267"/>
                        <a:pt x="0" y="267"/>
                        <a:pt x="0" y="267"/>
                      </a:cubicBezTo>
                      <a:cubicBezTo>
                        <a:pt x="158" y="295"/>
                        <a:pt x="158" y="295"/>
                        <a:pt x="158" y="295"/>
                      </a:cubicBezTo>
                      <a:cubicBezTo>
                        <a:pt x="133" y="227"/>
                        <a:pt x="133" y="227"/>
                        <a:pt x="133" y="227"/>
                      </a:cubicBezTo>
                      <a:cubicBezTo>
                        <a:pt x="139" y="223"/>
                        <a:pt x="147" y="220"/>
                        <a:pt x="155" y="217"/>
                      </a:cubicBezTo>
                      <a:cubicBezTo>
                        <a:pt x="166" y="213"/>
                        <a:pt x="177" y="208"/>
                        <a:pt x="189" y="202"/>
                      </a:cubicBezTo>
                      <a:cubicBezTo>
                        <a:pt x="202" y="197"/>
                        <a:pt x="216" y="191"/>
                        <a:pt x="228" y="183"/>
                      </a:cubicBezTo>
                      <a:cubicBezTo>
                        <a:pt x="242" y="175"/>
                        <a:pt x="256" y="169"/>
                        <a:pt x="269" y="161"/>
                      </a:cubicBezTo>
                      <a:cubicBezTo>
                        <a:pt x="283" y="152"/>
                        <a:pt x="297" y="144"/>
                        <a:pt x="311" y="134"/>
                      </a:cubicBezTo>
                      <a:cubicBezTo>
                        <a:pt x="323" y="125"/>
                        <a:pt x="337" y="116"/>
                        <a:pt x="350" y="106"/>
                      </a:cubicBezTo>
                      <a:cubicBezTo>
                        <a:pt x="362" y="97"/>
                        <a:pt x="375" y="88"/>
                        <a:pt x="387" y="77"/>
                      </a:cubicBezTo>
                      <a:cubicBezTo>
                        <a:pt x="395" y="72"/>
                        <a:pt x="401" y="66"/>
                        <a:pt x="408" y="59"/>
                      </a:cubicBezTo>
                      <a:lnTo>
                        <a:pt x="29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45" name="Group 44"/>
            <p:cNvGrpSpPr/>
            <p:nvPr/>
          </p:nvGrpSpPr>
          <p:grpSpPr>
            <a:xfrm>
              <a:off x="3546864" y="2355751"/>
              <a:ext cx="791464" cy="791465"/>
              <a:chOff x="-1668463" y="1720851"/>
              <a:chExt cx="1350963" cy="1350963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-1668463" y="1720851"/>
                <a:ext cx="1350963" cy="1350963"/>
                <a:chOff x="-1668463" y="1720851"/>
                <a:chExt cx="1350963" cy="1350963"/>
              </a:xfrm>
            </p:grpSpPr>
            <p:sp>
              <p:nvSpPr>
                <p:cNvPr id="54" name="Freeform 7"/>
                <p:cNvSpPr>
                  <a:spLocks/>
                </p:cNvSpPr>
                <p:nvPr/>
              </p:nvSpPr>
              <p:spPr bwMode="auto">
                <a:xfrm>
                  <a:off x="-1668463" y="1720851"/>
                  <a:ext cx="1350963" cy="1350963"/>
                </a:xfrm>
                <a:custGeom>
                  <a:avLst/>
                  <a:gdLst>
                    <a:gd name="T0" fmla="*/ 846 w 846"/>
                    <a:gd name="T1" fmla="*/ 794 h 846"/>
                    <a:gd name="T2" fmla="*/ 794 w 846"/>
                    <a:gd name="T3" fmla="*/ 846 h 846"/>
                    <a:gd name="T4" fmla="*/ 52 w 846"/>
                    <a:gd name="T5" fmla="*/ 846 h 846"/>
                    <a:gd name="T6" fmla="*/ 0 w 846"/>
                    <a:gd name="T7" fmla="*/ 794 h 846"/>
                    <a:gd name="T8" fmla="*/ 0 w 846"/>
                    <a:gd name="T9" fmla="*/ 52 h 846"/>
                    <a:gd name="T10" fmla="*/ 52 w 846"/>
                    <a:gd name="T11" fmla="*/ 0 h 846"/>
                    <a:gd name="T12" fmla="*/ 794 w 846"/>
                    <a:gd name="T13" fmla="*/ 0 h 846"/>
                    <a:gd name="T14" fmla="*/ 846 w 846"/>
                    <a:gd name="T15" fmla="*/ 52 h 846"/>
                    <a:gd name="T16" fmla="*/ 846 w 846"/>
                    <a:gd name="T17" fmla="*/ 794 h 8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46" h="846">
                      <a:moveTo>
                        <a:pt x="846" y="794"/>
                      </a:moveTo>
                      <a:cubicBezTo>
                        <a:pt x="846" y="823"/>
                        <a:pt x="823" y="846"/>
                        <a:pt x="794" y="846"/>
                      </a:cubicBezTo>
                      <a:cubicBezTo>
                        <a:pt x="52" y="846"/>
                        <a:pt x="52" y="846"/>
                        <a:pt x="52" y="846"/>
                      </a:cubicBezTo>
                      <a:cubicBezTo>
                        <a:pt x="23" y="846"/>
                        <a:pt x="0" y="823"/>
                        <a:pt x="0" y="794"/>
                      </a:cubicBezTo>
                      <a:cubicBezTo>
                        <a:pt x="0" y="52"/>
                        <a:pt x="0" y="52"/>
                        <a:pt x="0" y="52"/>
                      </a:cubicBezTo>
                      <a:cubicBezTo>
                        <a:pt x="0" y="23"/>
                        <a:pt x="23" y="0"/>
                        <a:pt x="52" y="0"/>
                      </a:cubicBezTo>
                      <a:cubicBezTo>
                        <a:pt x="794" y="0"/>
                        <a:pt x="794" y="0"/>
                        <a:pt x="794" y="0"/>
                      </a:cubicBezTo>
                      <a:cubicBezTo>
                        <a:pt x="823" y="0"/>
                        <a:pt x="846" y="23"/>
                        <a:pt x="846" y="52"/>
                      </a:cubicBezTo>
                      <a:cubicBezTo>
                        <a:pt x="846" y="794"/>
                        <a:pt x="846" y="794"/>
                        <a:pt x="846" y="794"/>
                      </a:cubicBezTo>
                    </a:path>
                  </a:pathLst>
                </a:custGeom>
                <a:solidFill>
                  <a:srgbClr val="A1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5" name="Freeform 8"/>
                <p:cNvSpPr>
                  <a:spLocks/>
                </p:cNvSpPr>
                <p:nvPr/>
              </p:nvSpPr>
              <p:spPr bwMode="auto">
                <a:xfrm>
                  <a:off x="-1668463" y="1720851"/>
                  <a:ext cx="1350963" cy="1350963"/>
                </a:xfrm>
                <a:custGeom>
                  <a:avLst/>
                  <a:gdLst>
                    <a:gd name="T0" fmla="*/ 794 w 846"/>
                    <a:gd name="T1" fmla="*/ 0 h 846"/>
                    <a:gd name="T2" fmla="*/ 52 w 846"/>
                    <a:gd name="T3" fmla="*/ 0 h 846"/>
                    <a:gd name="T4" fmla="*/ 0 w 846"/>
                    <a:gd name="T5" fmla="*/ 52 h 846"/>
                    <a:gd name="T6" fmla="*/ 0 w 846"/>
                    <a:gd name="T7" fmla="*/ 794 h 846"/>
                    <a:gd name="T8" fmla="*/ 52 w 846"/>
                    <a:gd name="T9" fmla="*/ 846 h 846"/>
                    <a:gd name="T10" fmla="*/ 169 w 846"/>
                    <a:gd name="T11" fmla="*/ 846 h 846"/>
                    <a:gd name="T12" fmla="*/ 846 w 846"/>
                    <a:gd name="T13" fmla="*/ 149 h 846"/>
                    <a:gd name="T14" fmla="*/ 846 w 846"/>
                    <a:gd name="T15" fmla="*/ 52 h 846"/>
                    <a:gd name="T16" fmla="*/ 794 w 846"/>
                    <a:gd name="T17" fmla="*/ 0 h 8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46" h="846">
                      <a:moveTo>
                        <a:pt x="794" y="0"/>
                      </a:move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23" y="0"/>
                        <a:pt x="0" y="23"/>
                        <a:pt x="0" y="52"/>
                      </a:cubicBezTo>
                      <a:cubicBezTo>
                        <a:pt x="0" y="794"/>
                        <a:pt x="0" y="794"/>
                        <a:pt x="0" y="794"/>
                      </a:cubicBezTo>
                      <a:cubicBezTo>
                        <a:pt x="0" y="823"/>
                        <a:pt x="23" y="846"/>
                        <a:pt x="52" y="846"/>
                      </a:cubicBezTo>
                      <a:cubicBezTo>
                        <a:pt x="169" y="846"/>
                        <a:pt x="169" y="846"/>
                        <a:pt x="169" y="846"/>
                      </a:cubicBezTo>
                      <a:cubicBezTo>
                        <a:pt x="290" y="442"/>
                        <a:pt x="636" y="238"/>
                        <a:pt x="846" y="149"/>
                      </a:cubicBezTo>
                      <a:cubicBezTo>
                        <a:pt x="846" y="52"/>
                        <a:pt x="846" y="52"/>
                        <a:pt x="846" y="52"/>
                      </a:cubicBezTo>
                      <a:cubicBezTo>
                        <a:pt x="846" y="23"/>
                        <a:pt x="823" y="0"/>
                        <a:pt x="794" y="0"/>
                      </a:cubicBezTo>
                    </a:path>
                  </a:pathLst>
                </a:custGeom>
                <a:solidFill>
                  <a:srgbClr val="FFFFFF">
                    <a:alpha val="2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-1541463" y="1903413"/>
                <a:ext cx="1085851" cy="965200"/>
                <a:chOff x="-1541463" y="1903413"/>
                <a:chExt cx="1085851" cy="965200"/>
              </a:xfrm>
            </p:grpSpPr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-1541463" y="2846388"/>
                  <a:ext cx="584200" cy="22225"/>
                </a:xfrm>
                <a:custGeom>
                  <a:avLst/>
                  <a:gdLst>
                    <a:gd name="T0" fmla="*/ 365 w 366"/>
                    <a:gd name="T1" fmla="*/ 0 h 14"/>
                    <a:gd name="T2" fmla="*/ 1 w 366"/>
                    <a:gd name="T3" fmla="*/ 0 h 14"/>
                    <a:gd name="T4" fmla="*/ 0 w 366"/>
                    <a:gd name="T5" fmla="*/ 2 h 14"/>
                    <a:gd name="T6" fmla="*/ 9 w 366"/>
                    <a:gd name="T7" fmla="*/ 14 h 14"/>
                    <a:gd name="T8" fmla="*/ 357 w 366"/>
                    <a:gd name="T9" fmla="*/ 14 h 14"/>
                    <a:gd name="T10" fmla="*/ 366 w 366"/>
                    <a:gd name="T11" fmla="*/ 2 h 14"/>
                    <a:gd name="T12" fmla="*/ 365 w 366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6" h="14">
                      <a:moveTo>
                        <a:pt x="365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7"/>
                        <a:pt x="4" y="14"/>
                        <a:pt x="9" y="14"/>
                      </a:cubicBezTo>
                      <a:cubicBezTo>
                        <a:pt x="357" y="14"/>
                        <a:pt x="357" y="14"/>
                        <a:pt x="357" y="14"/>
                      </a:cubicBezTo>
                      <a:cubicBezTo>
                        <a:pt x="362" y="14"/>
                        <a:pt x="366" y="7"/>
                        <a:pt x="366" y="2"/>
                      </a:cubicBezTo>
                      <a:lnTo>
                        <a:pt x="36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9" name="Freeform 44"/>
                <p:cNvSpPr>
                  <a:spLocks noEditPoints="1"/>
                </p:cNvSpPr>
                <p:nvPr/>
              </p:nvSpPr>
              <p:spPr bwMode="auto">
                <a:xfrm>
                  <a:off x="-1531938" y="2759076"/>
                  <a:ext cx="565150" cy="71438"/>
                </a:xfrm>
                <a:custGeom>
                  <a:avLst/>
                  <a:gdLst>
                    <a:gd name="T0" fmla="*/ 333 w 356"/>
                    <a:gd name="T1" fmla="*/ 0 h 45"/>
                    <a:gd name="T2" fmla="*/ 23 w 356"/>
                    <a:gd name="T3" fmla="*/ 0 h 45"/>
                    <a:gd name="T4" fmla="*/ 0 w 356"/>
                    <a:gd name="T5" fmla="*/ 45 h 45"/>
                    <a:gd name="T6" fmla="*/ 356 w 356"/>
                    <a:gd name="T7" fmla="*/ 45 h 45"/>
                    <a:gd name="T8" fmla="*/ 333 w 356"/>
                    <a:gd name="T9" fmla="*/ 0 h 45"/>
                    <a:gd name="T10" fmla="*/ 138 w 356"/>
                    <a:gd name="T11" fmla="*/ 34 h 45"/>
                    <a:gd name="T12" fmla="*/ 148 w 356"/>
                    <a:gd name="T13" fmla="*/ 16 h 45"/>
                    <a:gd name="T14" fmla="*/ 207 w 356"/>
                    <a:gd name="T15" fmla="*/ 16 h 45"/>
                    <a:gd name="T16" fmla="*/ 216 w 356"/>
                    <a:gd name="T17" fmla="*/ 34 h 45"/>
                    <a:gd name="T18" fmla="*/ 138 w 356"/>
                    <a:gd name="T19" fmla="*/ 34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56" h="45">
                      <a:moveTo>
                        <a:pt x="333" y="0"/>
                      </a:moveTo>
                      <a:lnTo>
                        <a:pt x="23" y="0"/>
                      </a:lnTo>
                      <a:lnTo>
                        <a:pt x="0" y="45"/>
                      </a:lnTo>
                      <a:lnTo>
                        <a:pt x="356" y="45"/>
                      </a:lnTo>
                      <a:lnTo>
                        <a:pt x="333" y="0"/>
                      </a:lnTo>
                      <a:close/>
                      <a:moveTo>
                        <a:pt x="138" y="34"/>
                      </a:moveTo>
                      <a:lnTo>
                        <a:pt x="148" y="16"/>
                      </a:lnTo>
                      <a:lnTo>
                        <a:pt x="207" y="16"/>
                      </a:lnTo>
                      <a:lnTo>
                        <a:pt x="216" y="34"/>
                      </a:lnTo>
                      <a:lnTo>
                        <a:pt x="138" y="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0" name="Freeform 45"/>
                <p:cNvSpPr>
                  <a:spLocks noEditPoints="1"/>
                </p:cNvSpPr>
                <p:nvPr/>
              </p:nvSpPr>
              <p:spPr bwMode="auto">
                <a:xfrm>
                  <a:off x="-1487488" y="2432051"/>
                  <a:ext cx="476250" cy="311150"/>
                </a:xfrm>
                <a:custGeom>
                  <a:avLst/>
                  <a:gdLst>
                    <a:gd name="T0" fmla="*/ 289 w 298"/>
                    <a:gd name="T1" fmla="*/ 0 h 195"/>
                    <a:gd name="T2" fmla="*/ 9 w 298"/>
                    <a:gd name="T3" fmla="*/ 0 h 195"/>
                    <a:gd name="T4" fmla="*/ 0 w 298"/>
                    <a:gd name="T5" fmla="*/ 9 h 195"/>
                    <a:gd name="T6" fmla="*/ 0 w 298"/>
                    <a:gd name="T7" fmla="*/ 194 h 195"/>
                    <a:gd name="T8" fmla="*/ 0 w 298"/>
                    <a:gd name="T9" fmla="*/ 195 h 195"/>
                    <a:gd name="T10" fmla="*/ 298 w 298"/>
                    <a:gd name="T11" fmla="*/ 195 h 195"/>
                    <a:gd name="T12" fmla="*/ 298 w 298"/>
                    <a:gd name="T13" fmla="*/ 194 h 195"/>
                    <a:gd name="T14" fmla="*/ 298 w 298"/>
                    <a:gd name="T15" fmla="*/ 9 h 195"/>
                    <a:gd name="T16" fmla="*/ 289 w 298"/>
                    <a:gd name="T17" fmla="*/ 0 h 195"/>
                    <a:gd name="T18" fmla="*/ 276 w 298"/>
                    <a:gd name="T19" fmla="*/ 181 h 195"/>
                    <a:gd name="T20" fmla="*/ 21 w 298"/>
                    <a:gd name="T21" fmla="*/ 181 h 195"/>
                    <a:gd name="T22" fmla="*/ 21 w 298"/>
                    <a:gd name="T23" fmla="*/ 21 h 195"/>
                    <a:gd name="T24" fmla="*/ 276 w 298"/>
                    <a:gd name="T25" fmla="*/ 21 h 195"/>
                    <a:gd name="T26" fmla="*/ 276 w 298"/>
                    <a:gd name="T27" fmla="*/ 181 h 1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98" h="195">
                      <a:moveTo>
                        <a:pt x="289" y="0"/>
                      </a:move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4" y="0"/>
                        <a:pt x="0" y="4"/>
                        <a:pt x="0" y="9"/>
                      </a:cubicBezTo>
                      <a:cubicBezTo>
                        <a:pt x="0" y="194"/>
                        <a:pt x="0" y="194"/>
                        <a:pt x="0" y="194"/>
                      </a:cubicBezTo>
                      <a:cubicBezTo>
                        <a:pt x="0" y="195"/>
                        <a:pt x="0" y="195"/>
                        <a:pt x="0" y="195"/>
                      </a:cubicBezTo>
                      <a:cubicBezTo>
                        <a:pt x="298" y="195"/>
                        <a:pt x="298" y="195"/>
                        <a:pt x="298" y="195"/>
                      </a:cubicBezTo>
                      <a:cubicBezTo>
                        <a:pt x="298" y="195"/>
                        <a:pt x="298" y="195"/>
                        <a:pt x="298" y="194"/>
                      </a:cubicBezTo>
                      <a:cubicBezTo>
                        <a:pt x="298" y="9"/>
                        <a:pt x="298" y="9"/>
                        <a:pt x="298" y="9"/>
                      </a:cubicBezTo>
                      <a:cubicBezTo>
                        <a:pt x="298" y="4"/>
                        <a:pt x="294" y="0"/>
                        <a:pt x="289" y="0"/>
                      </a:cubicBezTo>
                      <a:close/>
                      <a:moveTo>
                        <a:pt x="276" y="181"/>
                      </a:moveTo>
                      <a:cubicBezTo>
                        <a:pt x="21" y="181"/>
                        <a:pt x="21" y="181"/>
                        <a:pt x="21" y="181"/>
                      </a:cubicBezTo>
                      <a:cubicBezTo>
                        <a:pt x="21" y="21"/>
                        <a:pt x="21" y="21"/>
                        <a:pt x="21" y="21"/>
                      </a:cubicBezTo>
                      <a:cubicBezTo>
                        <a:pt x="276" y="21"/>
                        <a:pt x="276" y="21"/>
                        <a:pt x="276" y="21"/>
                      </a:cubicBezTo>
                      <a:lnTo>
                        <a:pt x="276" y="18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1" name="Freeform 46"/>
                <p:cNvSpPr>
                  <a:spLocks noEditPoints="1"/>
                </p:cNvSpPr>
                <p:nvPr/>
              </p:nvSpPr>
              <p:spPr bwMode="auto">
                <a:xfrm>
                  <a:off x="-881063" y="2538413"/>
                  <a:ext cx="211138" cy="311150"/>
                </a:xfrm>
                <a:custGeom>
                  <a:avLst/>
                  <a:gdLst>
                    <a:gd name="T0" fmla="*/ 113 w 132"/>
                    <a:gd name="T1" fmla="*/ 0 h 195"/>
                    <a:gd name="T2" fmla="*/ 19 w 132"/>
                    <a:gd name="T3" fmla="*/ 0 h 195"/>
                    <a:gd name="T4" fmla="*/ 0 w 132"/>
                    <a:gd name="T5" fmla="*/ 19 h 195"/>
                    <a:gd name="T6" fmla="*/ 0 w 132"/>
                    <a:gd name="T7" fmla="*/ 177 h 195"/>
                    <a:gd name="T8" fmla="*/ 19 w 132"/>
                    <a:gd name="T9" fmla="*/ 195 h 195"/>
                    <a:gd name="T10" fmla="*/ 113 w 132"/>
                    <a:gd name="T11" fmla="*/ 195 h 195"/>
                    <a:gd name="T12" fmla="*/ 132 w 132"/>
                    <a:gd name="T13" fmla="*/ 177 h 195"/>
                    <a:gd name="T14" fmla="*/ 132 w 132"/>
                    <a:gd name="T15" fmla="*/ 19 h 195"/>
                    <a:gd name="T16" fmla="*/ 113 w 132"/>
                    <a:gd name="T17" fmla="*/ 0 h 195"/>
                    <a:gd name="T18" fmla="*/ 42 w 132"/>
                    <a:gd name="T19" fmla="*/ 176 h 195"/>
                    <a:gd name="T20" fmla="*/ 30 w 132"/>
                    <a:gd name="T21" fmla="*/ 176 h 195"/>
                    <a:gd name="T22" fmla="*/ 26 w 132"/>
                    <a:gd name="T23" fmla="*/ 171 h 195"/>
                    <a:gd name="T24" fmla="*/ 30 w 132"/>
                    <a:gd name="T25" fmla="*/ 167 h 195"/>
                    <a:gd name="T26" fmla="*/ 42 w 132"/>
                    <a:gd name="T27" fmla="*/ 167 h 195"/>
                    <a:gd name="T28" fmla="*/ 48 w 132"/>
                    <a:gd name="T29" fmla="*/ 171 h 195"/>
                    <a:gd name="T30" fmla="*/ 42 w 132"/>
                    <a:gd name="T31" fmla="*/ 176 h 195"/>
                    <a:gd name="T32" fmla="*/ 66 w 132"/>
                    <a:gd name="T33" fmla="*/ 185 h 195"/>
                    <a:gd name="T34" fmla="*/ 57 w 132"/>
                    <a:gd name="T35" fmla="*/ 176 h 195"/>
                    <a:gd name="T36" fmla="*/ 66 w 132"/>
                    <a:gd name="T37" fmla="*/ 167 h 195"/>
                    <a:gd name="T38" fmla="*/ 75 w 132"/>
                    <a:gd name="T39" fmla="*/ 176 h 195"/>
                    <a:gd name="T40" fmla="*/ 66 w 132"/>
                    <a:gd name="T41" fmla="*/ 185 h 195"/>
                    <a:gd name="T42" fmla="*/ 102 w 132"/>
                    <a:gd name="T43" fmla="*/ 176 h 195"/>
                    <a:gd name="T44" fmla="*/ 90 w 132"/>
                    <a:gd name="T45" fmla="*/ 176 h 195"/>
                    <a:gd name="T46" fmla="*/ 86 w 132"/>
                    <a:gd name="T47" fmla="*/ 171 h 195"/>
                    <a:gd name="T48" fmla="*/ 90 w 132"/>
                    <a:gd name="T49" fmla="*/ 167 h 195"/>
                    <a:gd name="T50" fmla="*/ 102 w 132"/>
                    <a:gd name="T51" fmla="*/ 167 h 195"/>
                    <a:gd name="T52" fmla="*/ 107 w 132"/>
                    <a:gd name="T53" fmla="*/ 171 h 195"/>
                    <a:gd name="T54" fmla="*/ 102 w 132"/>
                    <a:gd name="T55" fmla="*/ 176 h 195"/>
                    <a:gd name="T56" fmla="*/ 117 w 132"/>
                    <a:gd name="T57" fmla="*/ 155 h 195"/>
                    <a:gd name="T58" fmla="*/ 17 w 132"/>
                    <a:gd name="T59" fmla="*/ 155 h 195"/>
                    <a:gd name="T60" fmla="*/ 17 w 132"/>
                    <a:gd name="T61" fmla="*/ 29 h 195"/>
                    <a:gd name="T62" fmla="*/ 117 w 132"/>
                    <a:gd name="T63" fmla="*/ 29 h 195"/>
                    <a:gd name="T64" fmla="*/ 117 w 132"/>
                    <a:gd name="T65" fmla="*/ 155 h 1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32" h="195">
                      <a:moveTo>
                        <a:pt x="113" y="0"/>
                      </a:moveTo>
                      <a:cubicBezTo>
                        <a:pt x="113" y="0"/>
                        <a:pt x="113" y="0"/>
                        <a:pt x="19" y="0"/>
                      </a:cubicBezTo>
                      <a:cubicBezTo>
                        <a:pt x="8" y="0"/>
                        <a:pt x="0" y="8"/>
                        <a:pt x="0" y="19"/>
                      </a:cubicBezTo>
                      <a:cubicBezTo>
                        <a:pt x="0" y="19"/>
                        <a:pt x="0" y="19"/>
                        <a:pt x="0" y="177"/>
                      </a:cubicBezTo>
                      <a:cubicBezTo>
                        <a:pt x="0" y="187"/>
                        <a:pt x="8" y="195"/>
                        <a:pt x="19" y="195"/>
                      </a:cubicBezTo>
                      <a:cubicBezTo>
                        <a:pt x="19" y="195"/>
                        <a:pt x="19" y="195"/>
                        <a:pt x="113" y="195"/>
                      </a:cubicBezTo>
                      <a:cubicBezTo>
                        <a:pt x="124" y="195"/>
                        <a:pt x="132" y="187"/>
                        <a:pt x="132" y="177"/>
                      </a:cubicBezTo>
                      <a:cubicBezTo>
                        <a:pt x="132" y="19"/>
                        <a:pt x="132" y="19"/>
                        <a:pt x="132" y="19"/>
                      </a:cubicBezTo>
                      <a:cubicBezTo>
                        <a:pt x="132" y="8"/>
                        <a:pt x="124" y="0"/>
                        <a:pt x="113" y="0"/>
                      </a:cubicBezTo>
                      <a:close/>
                      <a:moveTo>
                        <a:pt x="42" y="176"/>
                      </a:moveTo>
                      <a:cubicBezTo>
                        <a:pt x="30" y="176"/>
                        <a:pt x="30" y="176"/>
                        <a:pt x="30" y="176"/>
                      </a:cubicBezTo>
                      <a:cubicBezTo>
                        <a:pt x="28" y="176"/>
                        <a:pt x="26" y="175"/>
                        <a:pt x="26" y="171"/>
                      </a:cubicBezTo>
                      <a:cubicBezTo>
                        <a:pt x="26" y="169"/>
                        <a:pt x="28" y="167"/>
                        <a:pt x="30" y="167"/>
                      </a:cubicBezTo>
                      <a:cubicBezTo>
                        <a:pt x="42" y="167"/>
                        <a:pt x="42" y="167"/>
                        <a:pt x="42" y="167"/>
                      </a:cubicBezTo>
                      <a:cubicBezTo>
                        <a:pt x="45" y="167"/>
                        <a:pt x="48" y="169"/>
                        <a:pt x="48" y="171"/>
                      </a:cubicBezTo>
                      <a:cubicBezTo>
                        <a:pt x="48" y="175"/>
                        <a:pt x="45" y="176"/>
                        <a:pt x="42" y="176"/>
                      </a:cubicBezTo>
                      <a:close/>
                      <a:moveTo>
                        <a:pt x="66" y="185"/>
                      </a:moveTo>
                      <a:cubicBezTo>
                        <a:pt x="62" y="185"/>
                        <a:pt x="57" y="180"/>
                        <a:pt x="57" y="176"/>
                      </a:cubicBezTo>
                      <a:cubicBezTo>
                        <a:pt x="57" y="170"/>
                        <a:pt x="62" y="167"/>
                        <a:pt x="66" y="167"/>
                      </a:cubicBezTo>
                      <a:cubicBezTo>
                        <a:pt x="72" y="167"/>
                        <a:pt x="75" y="170"/>
                        <a:pt x="75" y="176"/>
                      </a:cubicBezTo>
                      <a:cubicBezTo>
                        <a:pt x="75" y="180"/>
                        <a:pt x="72" y="185"/>
                        <a:pt x="66" y="185"/>
                      </a:cubicBezTo>
                      <a:close/>
                      <a:moveTo>
                        <a:pt x="102" y="176"/>
                      </a:moveTo>
                      <a:cubicBezTo>
                        <a:pt x="90" y="176"/>
                        <a:pt x="90" y="176"/>
                        <a:pt x="90" y="176"/>
                      </a:cubicBezTo>
                      <a:cubicBezTo>
                        <a:pt x="88" y="176"/>
                        <a:pt x="86" y="175"/>
                        <a:pt x="86" y="171"/>
                      </a:cubicBezTo>
                      <a:cubicBezTo>
                        <a:pt x="86" y="169"/>
                        <a:pt x="88" y="167"/>
                        <a:pt x="90" y="167"/>
                      </a:cubicBezTo>
                      <a:cubicBezTo>
                        <a:pt x="102" y="167"/>
                        <a:pt x="102" y="167"/>
                        <a:pt x="102" y="167"/>
                      </a:cubicBezTo>
                      <a:cubicBezTo>
                        <a:pt x="105" y="167"/>
                        <a:pt x="107" y="169"/>
                        <a:pt x="107" y="171"/>
                      </a:cubicBezTo>
                      <a:cubicBezTo>
                        <a:pt x="107" y="175"/>
                        <a:pt x="105" y="176"/>
                        <a:pt x="102" y="176"/>
                      </a:cubicBezTo>
                      <a:close/>
                      <a:moveTo>
                        <a:pt x="117" y="155"/>
                      </a:moveTo>
                      <a:cubicBezTo>
                        <a:pt x="17" y="155"/>
                        <a:pt x="17" y="155"/>
                        <a:pt x="17" y="155"/>
                      </a:cubicBezTo>
                      <a:cubicBezTo>
                        <a:pt x="17" y="29"/>
                        <a:pt x="17" y="29"/>
                        <a:pt x="17" y="29"/>
                      </a:cubicBezTo>
                      <a:cubicBezTo>
                        <a:pt x="117" y="29"/>
                        <a:pt x="117" y="29"/>
                        <a:pt x="117" y="29"/>
                      </a:cubicBezTo>
                      <a:lnTo>
                        <a:pt x="117" y="15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2" name="Freeform 47"/>
                <p:cNvSpPr>
                  <a:spLocks/>
                </p:cNvSpPr>
                <p:nvPr/>
              </p:nvSpPr>
              <p:spPr bwMode="auto">
                <a:xfrm>
                  <a:off x="-1366838" y="1903413"/>
                  <a:ext cx="635000" cy="614363"/>
                </a:xfrm>
                <a:custGeom>
                  <a:avLst/>
                  <a:gdLst>
                    <a:gd name="T0" fmla="*/ 299 w 397"/>
                    <a:gd name="T1" fmla="*/ 385 h 385"/>
                    <a:gd name="T2" fmla="*/ 299 w 397"/>
                    <a:gd name="T3" fmla="*/ 367 h 385"/>
                    <a:gd name="T4" fmla="*/ 238 w 397"/>
                    <a:gd name="T5" fmla="*/ 358 h 385"/>
                    <a:gd name="T6" fmla="*/ 238 w 397"/>
                    <a:gd name="T7" fmla="*/ 322 h 385"/>
                    <a:gd name="T8" fmla="*/ 299 w 397"/>
                    <a:gd name="T9" fmla="*/ 322 h 385"/>
                    <a:gd name="T10" fmla="*/ 299 w 397"/>
                    <a:gd name="T11" fmla="*/ 289 h 385"/>
                    <a:gd name="T12" fmla="*/ 32 w 397"/>
                    <a:gd name="T13" fmla="*/ 289 h 385"/>
                    <a:gd name="T14" fmla="*/ 32 w 397"/>
                    <a:gd name="T15" fmla="*/ 34 h 385"/>
                    <a:gd name="T16" fmla="*/ 363 w 397"/>
                    <a:gd name="T17" fmla="*/ 34 h 385"/>
                    <a:gd name="T18" fmla="*/ 363 w 397"/>
                    <a:gd name="T19" fmla="*/ 250 h 385"/>
                    <a:gd name="T20" fmla="*/ 397 w 397"/>
                    <a:gd name="T21" fmla="*/ 250 h 385"/>
                    <a:gd name="T22" fmla="*/ 397 w 397"/>
                    <a:gd name="T23" fmla="*/ 23 h 385"/>
                    <a:gd name="T24" fmla="*/ 374 w 397"/>
                    <a:gd name="T25" fmla="*/ 0 h 385"/>
                    <a:gd name="T26" fmla="*/ 22 w 397"/>
                    <a:gd name="T27" fmla="*/ 0 h 385"/>
                    <a:gd name="T28" fmla="*/ 0 w 397"/>
                    <a:gd name="T29" fmla="*/ 23 h 385"/>
                    <a:gd name="T30" fmla="*/ 0 w 397"/>
                    <a:gd name="T31" fmla="*/ 300 h 385"/>
                    <a:gd name="T32" fmla="*/ 22 w 397"/>
                    <a:gd name="T33" fmla="*/ 322 h 385"/>
                    <a:gd name="T34" fmla="*/ 158 w 397"/>
                    <a:gd name="T35" fmla="*/ 322 h 385"/>
                    <a:gd name="T36" fmla="*/ 158 w 397"/>
                    <a:gd name="T37" fmla="*/ 352 h 385"/>
                    <a:gd name="T38" fmla="*/ 200 w 397"/>
                    <a:gd name="T39" fmla="*/ 352 h 385"/>
                    <a:gd name="T40" fmla="*/ 200 w 397"/>
                    <a:gd name="T41" fmla="*/ 385 h 385"/>
                    <a:gd name="T42" fmla="*/ 299 w 397"/>
                    <a:gd name="T43" fmla="*/ 385 h 3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97" h="385">
                      <a:moveTo>
                        <a:pt x="299" y="385"/>
                      </a:moveTo>
                      <a:cubicBezTo>
                        <a:pt x="299" y="367"/>
                        <a:pt x="299" y="367"/>
                        <a:pt x="299" y="367"/>
                      </a:cubicBezTo>
                      <a:cubicBezTo>
                        <a:pt x="283" y="363"/>
                        <a:pt x="262" y="360"/>
                        <a:pt x="238" y="358"/>
                      </a:cubicBezTo>
                      <a:cubicBezTo>
                        <a:pt x="238" y="322"/>
                        <a:pt x="238" y="322"/>
                        <a:pt x="238" y="322"/>
                      </a:cubicBezTo>
                      <a:cubicBezTo>
                        <a:pt x="262" y="322"/>
                        <a:pt x="283" y="322"/>
                        <a:pt x="299" y="322"/>
                      </a:cubicBezTo>
                      <a:cubicBezTo>
                        <a:pt x="299" y="289"/>
                        <a:pt x="299" y="289"/>
                        <a:pt x="299" y="289"/>
                      </a:cubicBezTo>
                      <a:cubicBezTo>
                        <a:pt x="32" y="289"/>
                        <a:pt x="32" y="289"/>
                        <a:pt x="32" y="289"/>
                      </a:cubicBezTo>
                      <a:cubicBezTo>
                        <a:pt x="32" y="34"/>
                        <a:pt x="32" y="34"/>
                        <a:pt x="32" y="34"/>
                      </a:cubicBezTo>
                      <a:cubicBezTo>
                        <a:pt x="363" y="34"/>
                        <a:pt x="363" y="34"/>
                        <a:pt x="363" y="34"/>
                      </a:cubicBezTo>
                      <a:cubicBezTo>
                        <a:pt x="363" y="250"/>
                        <a:pt x="363" y="250"/>
                        <a:pt x="363" y="250"/>
                      </a:cubicBezTo>
                      <a:cubicBezTo>
                        <a:pt x="397" y="250"/>
                        <a:pt x="397" y="250"/>
                        <a:pt x="397" y="250"/>
                      </a:cubicBezTo>
                      <a:cubicBezTo>
                        <a:pt x="397" y="23"/>
                        <a:pt x="397" y="23"/>
                        <a:pt x="397" y="23"/>
                      </a:cubicBezTo>
                      <a:cubicBezTo>
                        <a:pt x="397" y="11"/>
                        <a:pt x="386" y="0"/>
                        <a:pt x="374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9" y="0"/>
                        <a:pt x="0" y="11"/>
                        <a:pt x="0" y="23"/>
                      </a:cubicBezTo>
                      <a:cubicBezTo>
                        <a:pt x="0" y="300"/>
                        <a:pt x="0" y="300"/>
                        <a:pt x="0" y="300"/>
                      </a:cubicBezTo>
                      <a:cubicBezTo>
                        <a:pt x="0" y="313"/>
                        <a:pt x="9" y="322"/>
                        <a:pt x="22" y="322"/>
                      </a:cubicBezTo>
                      <a:cubicBezTo>
                        <a:pt x="158" y="322"/>
                        <a:pt x="158" y="322"/>
                        <a:pt x="158" y="322"/>
                      </a:cubicBezTo>
                      <a:cubicBezTo>
                        <a:pt x="158" y="339"/>
                        <a:pt x="158" y="348"/>
                        <a:pt x="158" y="352"/>
                      </a:cubicBezTo>
                      <a:cubicBezTo>
                        <a:pt x="200" y="352"/>
                        <a:pt x="200" y="352"/>
                        <a:pt x="200" y="352"/>
                      </a:cubicBezTo>
                      <a:cubicBezTo>
                        <a:pt x="200" y="385"/>
                        <a:pt x="200" y="385"/>
                        <a:pt x="200" y="385"/>
                      </a:cubicBezTo>
                      <a:cubicBezTo>
                        <a:pt x="249" y="385"/>
                        <a:pt x="279" y="385"/>
                        <a:pt x="299" y="38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3" name="Freeform 48"/>
                <p:cNvSpPr>
                  <a:spLocks noEditPoints="1"/>
                </p:cNvSpPr>
                <p:nvPr/>
              </p:nvSpPr>
              <p:spPr bwMode="auto">
                <a:xfrm>
                  <a:off x="-917575" y="2270126"/>
                  <a:ext cx="461963" cy="341313"/>
                </a:xfrm>
                <a:custGeom>
                  <a:avLst/>
                  <a:gdLst>
                    <a:gd name="T0" fmla="*/ 262 w 289"/>
                    <a:gd name="T1" fmla="*/ 0 h 214"/>
                    <a:gd name="T2" fmla="*/ 27 w 289"/>
                    <a:gd name="T3" fmla="*/ 0 h 214"/>
                    <a:gd name="T4" fmla="*/ 0 w 289"/>
                    <a:gd name="T5" fmla="*/ 26 h 214"/>
                    <a:gd name="T6" fmla="*/ 0 w 289"/>
                    <a:gd name="T7" fmla="*/ 187 h 214"/>
                    <a:gd name="T8" fmla="*/ 27 w 289"/>
                    <a:gd name="T9" fmla="*/ 214 h 214"/>
                    <a:gd name="T10" fmla="*/ 40 w 289"/>
                    <a:gd name="T11" fmla="*/ 214 h 214"/>
                    <a:gd name="T12" fmla="*/ 40 w 289"/>
                    <a:gd name="T13" fmla="*/ 197 h 214"/>
                    <a:gd name="T14" fmla="*/ 102 w 289"/>
                    <a:gd name="T15" fmla="*/ 197 h 214"/>
                    <a:gd name="T16" fmla="*/ 98 w 289"/>
                    <a:gd name="T17" fmla="*/ 192 h 214"/>
                    <a:gd name="T18" fmla="*/ 103 w 289"/>
                    <a:gd name="T19" fmla="*/ 186 h 214"/>
                    <a:gd name="T20" fmla="*/ 117 w 289"/>
                    <a:gd name="T21" fmla="*/ 186 h 214"/>
                    <a:gd name="T22" fmla="*/ 123 w 289"/>
                    <a:gd name="T23" fmla="*/ 192 h 214"/>
                    <a:gd name="T24" fmla="*/ 118 w 289"/>
                    <a:gd name="T25" fmla="*/ 197 h 214"/>
                    <a:gd name="T26" fmla="*/ 134 w 289"/>
                    <a:gd name="T27" fmla="*/ 197 h 214"/>
                    <a:gd name="T28" fmla="*/ 134 w 289"/>
                    <a:gd name="T29" fmla="*/ 196 h 214"/>
                    <a:gd name="T30" fmla="*/ 144 w 289"/>
                    <a:gd name="T31" fmla="*/ 185 h 214"/>
                    <a:gd name="T32" fmla="*/ 155 w 289"/>
                    <a:gd name="T33" fmla="*/ 196 h 214"/>
                    <a:gd name="T34" fmla="*/ 144 w 289"/>
                    <a:gd name="T35" fmla="*/ 207 h 214"/>
                    <a:gd name="T36" fmla="*/ 140 w 289"/>
                    <a:gd name="T37" fmla="*/ 206 h 214"/>
                    <a:gd name="T38" fmla="*/ 140 w 289"/>
                    <a:gd name="T39" fmla="*/ 214 h 214"/>
                    <a:gd name="T40" fmla="*/ 262 w 289"/>
                    <a:gd name="T41" fmla="*/ 214 h 214"/>
                    <a:gd name="T42" fmla="*/ 289 w 289"/>
                    <a:gd name="T43" fmla="*/ 187 h 214"/>
                    <a:gd name="T44" fmla="*/ 289 w 289"/>
                    <a:gd name="T45" fmla="*/ 26 h 214"/>
                    <a:gd name="T46" fmla="*/ 262 w 289"/>
                    <a:gd name="T47" fmla="*/ 0 h 214"/>
                    <a:gd name="T48" fmla="*/ 185 w 289"/>
                    <a:gd name="T49" fmla="*/ 197 h 214"/>
                    <a:gd name="T50" fmla="*/ 172 w 289"/>
                    <a:gd name="T51" fmla="*/ 197 h 214"/>
                    <a:gd name="T52" fmla="*/ 166 w 289"/>
                    <a:gd name="T53" fmla="*/ 192 h 214"/>
                    <a:gd name="T54" fmla="*/ 172 w 289"/>
                    <a:gd name="T55" fmla="*/ 186 h 214"/>
                    <a:gd name="T56" fmla="*/ 185 w 289"/>
                    <a:gd name="T57" fmla="*/ 186 h 214"/>
                    <a:gd name="T58" fmla="*/ 190 w 289"/>
                    <a:gd name="T59" fmla="*/ 192 h 214"/>
                    <a:gd name="T60" fmla="*/ 185 w 289"/>
                    <a:gd name="T61" fmla="*/ 197 h 214"/>
                    <a:gd name="T62" fmla="*/ 271 w 289"/>
                    <a:gd name="T63" fmla="*/ 176 h 214"/>
                    <a:gd name="T64" fmla="*/ 18 w 289"/>
                    <a:gd name="T65" fmla="*/ 176 h 214"/>
                    <a:gd name="T66" fmla="*/ 18 w 289"/>
                    <a:gd name="T67" fmla="*/ 20 h 214"/>
                    <a:gd name="T68" fmla="*/ 271 w 289"/>
                    <a:gd name="T69" fmla="*/ 20 h 214"/>
                    <a:gd name="T70" fmla="*/ 271 w 289"/>
                    <a:gd name="T71" fmla="*/ 176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289" h="214">
                      <a:moveTo>
                        <a:pt x="262" y="0"/>
                      </a:moveTo>
                      <a:cubicBezTo>
                        <a:pt x="262" y="0"/>
                        <a:pt x="262" y="0"/>
                        <a:pt x="27" y="0"/>
                      </a:cubicBezTo>
                      <a:cubicBezTo>
                        <a:pt x="11" y="0"/>
                        <a:pt x="0" y="12"/>
                        <a:pt x="0" y="26"/>
                      </a:cubicBezTo>
                      <a:cubicBezTo>
                        <a:pt x="0" y="26"/>
                        <a:pt x="0" y="26"/>
                        <a:pt x="0" y="187"/>
                      </a:cubicBezTo>
                      <a:cubicBezTo>
                        <a:pt x="0" y="202"/>
                        <a:pt x="11" y="214"/>
                        <a:pt x="27" y="214"/>
                      </a:cubicBezTo>
                      <a:cubicBezTo>
                        <a:pt x="40" y="214"/>
                        <a:pt x="40" y="214"/>
                        <a:pt x="40" y="214"/>
                      </a:cubicBezTo>
                      <a:cubicBezTo>
                        <a:pt x="40" y="197"/>
                        <a:pt x="40" y="197"/>
                        <a:pt x="40" y="197"/>
                      </a:cubicBezTo>
                      <a:cubicBezTo>
                        <a:pt x="102" y="197"/>
                        <a:pt x="102" y="197"/>
                        <a:pt x="102" y="197"/>
                      </a:cubicBezTo>
                      <a:cubicBezTo>
                        <a:pt x="100" y="197"/>
                        <a:pt x="98" y="195"/>
                        <a:pt x="98" y="192"/>
                      </a:cubicBezTo>
                      <a:cubicBezTo>
                        <a:pt x="98" y="189"/>
                        <a:pt x="101" y="186"/>
                        <a:pt x="103" y="186"/>
                      </a:cubicBezTo>
                      <a:cubicBezTo>
                        <a:pt x="117" y="186"/>
                        <a:pt x="117" y="186"/>
                        <a:pt x="117" y="186"/>
                      </a:cubicBezTo>
                      <a:cubicBezTo>
                        <a:pt x="120" y="186"/>
                        <a:pt x="123" y="189"/>
                        <a:pt x="123" y="192"/>
                      </a:cubicBezTo>
                      <a:cubicBezTo>
                        <a:pt x="123" y="195"/>
                        <a:pt x="120" y="197"/>
                        <a:pt x="118" y="197"/>
                      </a:cubicBezTo>
                      <a:cubicBezTo>
                        <a:pt x="134" y="197"/>
                        <a:pt x="134" y="197"/>
                        <a:pt x="134" y="197"/>
                      </a:cubicBezTo>
                      <a:cubicBezTo>
                        <a:pt x="134" y="196"/>
                        <a:pt x="134" y="196"/>
                        <a:pt x="134" y="196"/>
                      </a:cubicBezTo>
                      <a:cubicBezTo>
                        <a:pt x="134" y="191"/>
                        <a:pt x="138" y="185"/>
                        <a:pt x="144" y="185"/>
                      </a:cubicBezTo>
                      <a:cubicBezTo>
                        <a:pt x="151" y="185"/>
                        <a:pt x="155" y="191"/>
                        <a:pt x="155" y="196"/>
                      </a:cubicBezTo>
                      <a:cubicBezTo>
                        <a:pt x="155" y="202"/>
                        <a:pt x="151" y="207"/>
                        <a:pt x="144" y="207"/>
                      </a:cubicBezTo>
                      <a:cubicBezTo>
                        <a:pt x="143" y="207"/>
                        <a:pt x="141" y="207"/>
                        <a:pt x="140" y="206"/>
                      </a:cubicBezTo>
                      <a:cubicBezTo>
                        <a:pt x="140" y="214"/>
                        <a:pt x="140" y="214"/>
                        <a:pt x="140" y="214"/>
                      </a:cubicBezTo>
                      <a:cubicBezTo>
                        <a:pt x="262" y="214"/>
                        <a:pt x="262" y="214"/>
                        <a:pt x="262" y="214"/>
                      </a:cubicBezTo>
                      <a:cubicBezTo>
                        <a:pt x="276" y="214"/>
                        <a:pt x="289" y="202"/>
                        <a:pt x="289" y="187"/>
                      </a:cubicBezTo>
                      <a:cubicBezTo>
                        <a:pt x="289" y="187"/>
                        <a:pt x="289" y="187"/>
                        <a:pt x="289" y="26"/>
                      </a:cubicBezTo>
                      <a:cubicBezTo>
                        <a:pt x="289" y="12"/>
                        <a:pt x="276" y="0"/>
                        <a:pt x="262" y="0"/>
                      </a:cubicBezTo>
                      <a:close/>
                      <a:moveTo>
                        <a:pt x="185" y="197"/>
                      </a:moveTo>
                      <a:cubicBezTo>
                        <a:pt x="172" y="197"/>
                        <a:pt x="172" y="197"/>
                        <a:pt x="172" y="197"/>
                      </a:cubicBezTo>
                      <a:cubicBezTo>
                        <a:pt x="168" y="197"/>
                        <a:pt x="166" y="195"/>
                        <a:pt x="166" y="192"/>
                      </a:cubicBezTo>
                      <a:cubicBezTo>
                        <a:pt x="166" y="189"/>
                        <a:pt x="168" y="186"/>
                        <a:pt x="172" y="186"/>
                      </a:cubicBezTo>
                      <a:cubicBezTo>
                        <a:pt x="185" y="186"/>
                        <a:pt x="185" y="186"/>
                        <a:pt x="185" y="186"/>
                      </a:cubicBezTo>
                      <a:cubicBezTo>
                        <a:pt x="188" y="186"/>
                        <a:pt x="190" y="189"/>
                        <a:pt x="190" y="192"/>
                      </a:cubicBezTo>
                      <a:cubicBezTo>
                        <a:pt x="190" y="195"/>
                        <a:pt x="188" y="197"/>
                        <a:pt x="185" y="197"/>
                      </a:cubicBezTo>
                      <a:close/>
                      <a:moveTo>
                        <a:pt x="271" y="176"/>
                      </a:moveTo>
                      <a:cubicBezTo>
                        <a:pt x="18" y="176"/>
                        <a:pt x="18" y="176"/>
                        <a:pt x="18" y="176"/>
                      </a:cubicBezTo>
                      <a:cubicBezTo>
                        <a:pt x="18" y="20"/>
                        <a:pt x="18" y="20"/>
                        <a:pt x="18" y="20"/>
                      </a:cubicBezTo>
                      <a:cubicBezTo>
                        <a:pt x="271" y="20"/>
                        <a:pt x="271" y="20"/>
                        <a:pt x="271" y="20"/>
                      </a:cubicBezTo>
                      <a:lnTo>
                        <a:pt x="271" y="17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71" name="Rectangle 70"/>
          <p:cNvSpPr/>
          <p:nvPr/>
        </p:nvSpPr>
        <p:spPr>
          <a:xfrm>
            <a:off x="1746834" y="3059366"/>
            <a:ext cx="5016381" cy="1061829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defTabSz="906610">
              <a:spcAft>
                <a:spcPts val="300"/>
              </a:spcAft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Digital Use License</a:t>
            </a:r>
          </a:p>
          <a:p>
            <a:pPr defTabSz="906610">
              <a:spcAft>
                <a:spcPts val="300"/>
              </a:spcAft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Personalization</a:t>
            </a:r>
          </a:p>
          <a:p>
            <a:pPr defTabSz="906610">
              <a:spcAft>
                <a:spcPts val="300"/>
              </a:spcAft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Contextualization</a:t>
            </a:r>
          </a:p>
          <a:p>
            <a:pPr defTabSz="906610">
              <a:spcAft>
                <a:spcPts val="300"/>
              </a:spcAft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Real Time Monitoring</a:t>
            </a:r>
          </a:p>
          <a:p>
            <a:pPr defTabSz="906610">
              <a:spcAft>
                <a:spcPts val="300"/>
              </a:spcAft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Encryption</a:t>
            </a:r>
          </a:p>
          <a:p>
            <a:pPr defTabSz="906610">
              <a:spcAft>
                <a:spcPts val="300"/>
              </a:spcAft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Manual QC – Live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Events</a:t>
            </a:r>
          </a:p>
          <a:p>
            <a:pPr defTabSz="906610">
              <a:spcAft>
                <a:spcPts val="300"/>
              </a:spcAft>
            </a:pP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Real-time Encoding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defTabSz="906610">
              <a:spcAft>
                <a:spcPts val="300"/>
              </a:spcAft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Authentication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X-platform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defTabSz="906610">
              <a:spcAft>
                <a:spcPts val="300"/>
              </a:spcAft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Ad Ingestion / Transcoding</a:t>
            </a:r>
          </a:p>
          <a:p>
            <a:pPr defTabSz="906610">
              <a:spcAft>
                <a:spcPts val="300"/>
              </a:spcAft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Automated QC</a:t>
            </a:r>
          </a:p>
          <a:p>
            <a:pPr defTabSz="906610">
              <a:spcAft>
                <a:spcPts val="300"/>
              </a:spcAft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Session Shifting</a:t>
            </a:r>
          </a:p>
          <a:p>
            <a:pPr defTabSz="906610">
              <a:spcAft>
                <a:spcPts val="300"/>
              </a:spcAft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Reporting</a:t>
            </a:r>
          </a:p>
          <a:p>
            <a:pPr defTabSz="906610">
              <a:spcAft>
                <a:spcPts val="300"/>
              </a:spcAft>
            </a:pP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Streaming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Delivery</a:t>
            </a:r>
          </a:p>
          <a:p>
            <a:pPr defTabSz="906610">
              <a:spcAft>
                <a:spcPts val="300"/>
              </a:spcAft>
            </a:pP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Download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Delivery</a:t>
            </a:r>
          </a:p>
          <a:p>
            <a:pPr defTabSz="906610">
              <a:spcAft>
                <a:spcPts val="300"/>
              </a:spcAft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3</a:t>
            </a:r>
            <a:r>
              <a:rPr lang="en-US" sz="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rd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Party Service Integration</a:t>
            </a:r>
          </a:p>
          <a:p>
            <a:pPr defTabSz="906610">
              <a:spcAft>
                <a:spcPts val="300"/>
              </a:spcAft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Network DVR</a:t>
            </a:r>
          </a:p>
          <a:p>
            <a:pPr defTabSz="906610">
              <a:spcAft>
                <a:spcPts val="300"/>
              </a:spcAft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Archive/Edge/Origin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Storage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1302965" y="2934539"/>
            <a:ext cx="5597993" cy="2024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1302964" y="1265397"/>
            <a:ext cx="5597992" cy="3476033"/>
            <a:chOff x="-4535823" y="-4895854"/>
            <a:chExt cx="5597992" cy="4634711"/>
          </a:xfrm>
        </p:grpSpPr>
        <p:sp>
          <p:nvSpPr>
            <p:cNvPr id="74" name="Freeform 5"/>
            <p:cNvSpPr>
              <a:spLocks noEditPoints="1"/>
            </p:cNvSpPr>
            <p:nvPr/>
          </p:nvSpPr>
          <p:spPr bwMode="auto">
            <a:xfrm>
              <a:off x="-4535823" y="-4895854"/>
              <a:ext cx="5597992" cy="4634711"/>
            </a:xfrm>
            <a:custGeom>
              <a:avLst/>
              <a:gdLst>
                <a:gd name="T0" fmla="*/ 2606 w 2646"/>
                <a:gd name="T1" fmla="*/ 0 h 2119"/>
                <a:gd name="T2" fmla="*/ 40 w 2646"/>
                <a:gd name="T3" fmla="*/ 0 h 2119"/>
                <a:gd name="T4" fmla="*/ 0 w 2646"/>
                <a:gd name="T5" fmla="*/ 39 h 2119"/>
                <a:gd name="T6" fmla="*/ 0 w 2646"/>
                <a:gd name="T7" fmla="*/ 2079 h 2119"/>
                <a:gd name="T8" fmla="*/ 40 w 2646"/>
                <a:gd name="T9" fmla="*/ 2119 h 2119"/>
                <a:gd name="T10" fmla="*/ 2606 w 2646"/>
                <a:gd name="T11" fmla="*/ 2119 h 2119"/>
                <a:gd name="T12" fmla="*/ 2646 w 2646"/>
                <a:gd name="T13" fmla="*/ 2079 h 2119"/>
                <a:gd name="T14" fmla="*/ 2646 w 2646"/>
                <a:gd name="T15" fmla="*/ 39 h 2119"/>
                <a:gd name="T16" fmla="*/ 2606 w 2646"/>
                <a:gd name="T17" fmla="*/ 0 h 2119"/>
                <a:gd name="T18" fmla="*/ 2591 w 2646"/>
                <a:gd name="T19" fmla="*/ 1811 h 2119"/>
                <a:gd name="T20" fmla="*/ 55 w 2646"/>
                <a:gd name="T21" fmla="*/ 1811 h 2119"/>
                <a:gd name="T22" fmla="*/ 55 w 2646"/>
                <a:gd name="T23" fmla="*/ 153 h 2119"/>
                <a:gd name="T24" fmla="*/ 2591 w 2646"/>
                <a:gd name="T25" fmla="*/ 153 h 2119"/>
                <a:gd name="T26" fmla="*/ 2591 w 2646"/>
                <a:gd name="T27" fmla="*/ 1811 h 2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46" h="2119">
                  <a:moveTo>
                    <a:pt x="2606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7"/>
                    <a:pt x="0" y="39"/>
                  </a:cubicBezTo>
                  <a:cubicBezTo>
                    <a:pt x="0" y="2079"/>
                    <a:pt x="0" y="2079"/>
                    <a:pt x="0" y="2079"/>
                  </a:cubicBezTo>
                  <a:cubicBezTo>
                    <a:pt x="0" y="2101"/>
                    <a:pt x="18" y="2119"/>
                    <a:pt x="40" y="2119"/>
                  </a:cubicBezTo>
                  <a:cubicBezTo>
                    <a:pt x="2606" y="2119"/>
                    <a:pt x="2606" y="2119"/>
                    <a:pt x="2606" y="2119"/>
                  </a:cubicBezTo>
                  <a:cubicBezTo>
                    <a:pt x="2628" y="2119"/>
                    <a:pt x="2646" y="2101"/>
                    <a:pt x="2646" y="2079"/>
                  </a:cubicBezTo>
                  <a:cubicBezTo>
                    <a:pt x="2646" y="39"/>
                    <a:pt x="2646" y="39"/>
                    <a:pt x="2646" y="39"/>
                  </a:cubicBezTo>
                  <a:cubicBezTo>
                    <a:pt x="2646" y="17"/>
                    <a:pt x="2628" y="0"/>
                    <a:pt x="2606" y="0"/>
                  </a:cubicBezTo>
                  <a:close/>
                  <a:moveTo>
                    <a:pt x="2591" y="1811"/>
                  </a:moveTo>
                  <a:cubicBezTo>
                    <a:pt x="55" y="1811"/>
                    <a:pt x="55" y="1811"/>
                    <a:pt x="55" y="1811"/>
                  </a:cubicBezTo>
                  <a:cubicBezTo>
                    <a:pt x="55" y="153"/>
                    <a:pt x="55" y="153"/>
                    <a:pt x="55" y="153"/>
                  </a:cubicBezTo>
                  <a:cubicBezTo>
                    <a:pt x="2591" y="153"/>
                    <a:pt x="2591" y="153"/>
                    <a:pt x="2591" y="153"/>
                  </a:cubicBezTo>
                  <a:lnTo>
                    <a:pt x="2591" y="181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393258" y="-4769167"/>
              <a:ext cx="564057" cy="90078"/>
              <a:chOff x="553549" y="-4782185"/>
              <a:chExt cx="564057" cy="90078"/>
            </a:xfrm>
          </p:grpSpPr>
          <p:sp>
            <p:nvSpPr>
              <p:cNvPr id="99" name="Freeform 7"/>
              <p:cNvSpPr>
                <a:spLocks/>
              </p:cNvSpPr>
              <p:nvPr/>
            </p:nvSpPr>
            <p:spPr bwMode="auto">
              <a:xfrm>
                <a:off x="553549" y="-4710337"/>
                <a:ext cx="99729" cy="0"/>
              </a:xfrm>
              <a:custGeom>
                <a:avLst/>
                <a:gdLst>
                  <a:gd name="T0" fmla="*/ 0 w 93"/>
                  <a:gd name="T1" fmla="*/ 93 w 93"/>
                  <a:gd name="T2" fmla="*/ 0 w 9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93">
                    <a:moveTo>
                      <a:pt x="0" y="0"/>
                    </a:moveTo>
                    <a:lnTo>
                      <a:pt x="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0" name="Freeform 11"/>
              <p:cNvSpPr>
                <a:spLocks/>
              </p:cNvSpPr>
              <p:nvPr/>
            </p:nvSpPr>
            <p:spPr bwMode="auto">
              <a:xfrm>
                <a:off x="780888" y="-4757520"/>
                <a:ext cx="99729" cy="0"/>
              </a:xfrm>
              <a:custGeom>
                <a:avLst/>
                <a:gdLst>
                  <a:gd name="T0" fmla="*/ 0 w 93"/>
                  <a:gd name="T1" fmla="*/ 93 w 93"/>
                  <a:gd name="T2" fmla="*/ 0 w 9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93">
                    <a:moveTo>
                      <a:pt x="0" y="0"/>
                    </a:moveTo>
                    <a:lnTo>
                      <a:pt x="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1" name="Freeform 15"/>
              <p:cNvSpPr>
                <a:spLocks/>
              </p:cNvSpPr>
              <p:nvPr/>
            </p:nvSpPr>
            <p:spPr bwMode="auto">
              <a:xfrm>
                <a:off x="1014660" y="-4782185"/>
                <a:ext cx="102946" cy="90078"/>
              </a:xfrm>
              <a:custGeom>
                <a:avLst/>
                <a:gdLst>
                  <a:gd name="T0" fmla="*/ 0 w 47"/>
                  <a:gd name="T1" fmla="*/ 41 h 41"/>
                  <a:gd name="T2" fmla="*/ 20 w 47"/>
                  <a:gd name="T3" fmla="*/ 20 h 41"/>
                  <a:gd name="T4" fmla="*/ 2 w 47"/>
                  <a:gd name="T5" fmla="*/ 0 h 41"/>
                  <a:gd name="T6" fmla="*/ 10 w 47"/>
                  <a:gd name="T7" fmla="*/ 0 h 41"/>
                  <a:gd name="T8" fmla="*/ 20 w 47"/>
                  <a:gd name="T9" fmla="*/ 11 h 41"/>
                  <a:gd name="T10" fmla="*/ 24 w 47"/>
                  <a:gd name="T11" fmla="*/ 16 h 41"/>
                  <a:gd name="T12" fmla="*/ 28 w 47"/>
                  <a:gd name="T13" fmla="*/ 11 h 41"/>
                  <a:gd name="T14" fmla="*/ 38 w 47"/>
                  <a:gd name="T15" fmla="*/ 0 h 41"/>
                  <a:gd name="T16" fmla="*/ 46 w 47"/>
                  <a:gd name="T17" fmla="*/ 0 h 41"/>
                  <a:gd name="T18" fmla="*/ 28 w 47"/>
                  <a:gd name="T19" fmla="*/ 19 h 41"/>
                  <a:gd name="T20" fmla="*/ 47 w 47"/>
                  <a:gd name="T21" fmla="*/ 41 h 41"/>
                  <a:gd name="T22" fmla="*/ 39 w 47"/>
                  <a:gd name="T23" fmla="*/ 41 h 41"/>
                  <a:gd name="T24" fmla="*/ 26 w 47"/>
                  <a:gd name="T25" fmla="*/ 26 h 41"/>
                  <a:gd name="T26" fmla="*/ 24 w 47"/>
                  <a:gd name="T27" fmla="*/ 24 h 41"/>
                  <a:gd name="T28" fmla="*/ 21 w 47"/>
                  <a:gd name="T29" fmla="*/ 27 h 41"/>
                  <a:gd name="T30" fmla="*/ 8 w 47"/>
                  <a:gd name="T31" fmla="*/ 41 h 41"/>
                  <a:gd name="T32" fmla="*/ 0 w 47"/>
                  <a:gd name="T3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" h="41">
                    <a:moveTo>
                      <a:pt x="0" y="41"/>
                    </a:moveTo>
                    <a:cubicBezTo>
                      <a:pt x="20" y="20"/>
                      <a:pt x="20" y="20"/>
                      <a:pt x="20" y="2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2" y="13"/>
                      <a:pt x="23" y="14"/>
                      <a:pt x="24" y="16"/>
                    </a:cubicBezTo>
                    <a:cubicBezTo>
                      <a:pt x="25" y="14"/>
                      <a:pt x="26" y="13"/>
                      <a:pt x="28" y="11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47" y="41"/>
                      <a:pt x="47" y="41"/>
                      <a:pt x="47" y="41"/>
                    </a:cubicBezTo>
                    <a:cubicBezTo>
                      <a:pt x="39" y="41"/>
                      <a:pt x="39" y="41"/>
                      <a:pt x="39" y="41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25" y="25"/>
                      <a:pt x="24" y="25"/>
                      <a:pt x="24" y="24"/>
                    </a:cubicBezTo>
                    <a:cubicBezTo>
                      <a:pt x="22" y="25"/>
                      <a:pt x="22" y="26"/>
                      <a:pt x="21" y="27"/>
                    </a:cubicBezTo>
                    <a:cubicBezTo>
                      <a:pt x="8" y="41"/>
                      <a:pt x="8" y="41"/>
                      <a:pt x="8" y="41"/>
                    </a:cubicBezTo>
                    <a:lnTo>
                      <a:pt x="0" y="41"/>
                    </a:lnTo>
                    <a:close/>
                  </a:path>
                </a:pathLst>
              </a:custGeom>
              <a:solidFill>
                <a:schemeClr val="bg2">
                  <a:lumMod val="85000"/>
                </a:schemeClr>
              </a:solidFill>
              <a:ln w="2" cap="flat">
                <a:solidFill>
                  <a:schemeClr val="bg2">
                    <a:lumMod val="8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-4344946" y="-696518"/>
              <a:ext cx="1816562" cy="199458"/>
              <a:chOff x="-4344946" y="-696518"/>
              <a:chExt cx="1816562" cy="199458"/>
            </a:xfrm>
            <a:solidFill>
              <a:schemeClr val="bg1">
                <a:lumMod val="85000"/>
              </a:schemeClr>
            </a:solidFill>
          </p:grpSpPr>
          <p:sp>
            <p:nvSpPr>
              <p:cNvPr id="93" name="Freeform 17"/>
              <p:cNvSpPr>
                <a:spLocks/>
              </p:cNvSpPr>
              <p:nvPr/>
            </p:nvSpPr>
            <p:spPr bwMode="auto">
              <a:xfrm>
                <a:off x="-3835579" y="-694374"/>
                <a:ext cx="170504" cy="197313"/>
              </a:xfrm>
              <a:custGeom>
                <a:avLst/>
                <a:gdLst>
                  <a:gd name="T0" fmla="*/ 0 w 159"/>
                  <a:gd name="T1" fmla="*/ 184 h 184"/>
                  <a:gd name="T2" fmla="*/ 159 w 159"/>
                  <a:gd name="T3" fmla="*/ 92 h 184"/>
                  <a:gd name="T4" fmla="*/ 0 w 159"/>
                  <a:gd name="T5" fmla="*/ 0 h 184"/>
                  <a:gd name="T6" fmla="*/ 0 w 159"/>
                  <a:gd name="T7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" h="184">
                    <a:moveTo>
                      <a:pt x="0" y="184"/>
                    </a:moveTo>
                    <a:lnTo>
                      <a:pt x="159" y="92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4" name="Freeform 18"/>
              <p:cNvSpPr>
                <a:spLocks/>
              </p:cNvSpPr>
              <p:nvPr/>
            </p:nvSpPr>
            <p:spPr bwMode="auto">
              <a:xfrm>
                <a:off x="-2860813" y="-694374"/>
                <a:ext cx="332429" cy="197313"/>
              </a:xfrm>
              <a:custGeom>
                <a:avLst/>
                <a:gdLst>
                  <a:gd name="T0" fmla="*/ 151 w 310"/>
                  <a:gd name="T1" fmla="*/ 88 h 184"/>
                  <a:gd name="T2" fmla="*/ 0 w 310"/>
                  <a:gd name="T3" fmla="*/ 0 h 184"/>
                  <a:gd name="T4" fmla="*/ 0 w 310"/>
                  <a:gd name="T5" fmla="*/ 184 h 184"/>
                  <a:gd name="T6" fmla="*/ 151 w 310"/>
                  <a:gd name="T7" fmla="*/ 96 h 184"/>
                  <a:gd name="T8" fmla="*/ 151 w 310"/>
                  <a:gd name="T9" fmla="*/ 184 h 184"/>
                  <a:gd name="T10" fmla="*/ 310 w 310"/>
                  <a:gd name="T11" fmla="*/ 92 h 184"/>
                  <a:gd name="T12" fmla="*/ 151 w 310"/>
                  <a:gd name="T13" fmla="*/ 0 h 184"/>
                  <a:gd name="T14" fmla="*/ 151 w 310"/>
                  <a:gd name="T15" fmla="*/ 88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0" h="184">
                    <a:moveTo>
                      <a:pt x="151" y="88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51" y="96"/>
                    </a:lnTo>
                    <a:lnTo>
                      <a:pt x="151" y="184"/>
                    </a:lnTo>
                    <a:lnTo>
                      <a:pt x="310" y="92"/>
                    </a:lnTo>
                    <a:lnTo>
                      <a:pt x="151" y="0"/>
                    </a:lnTo>
                    <a:lnTo>
                      <a:pt x="151" y="8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5" name="Rectangle 19"/>
              <p:cNvSpPr>
                <a:spLocks noChangeArrowheads="1"/>
              </p:cNvSpPr>
              <p:nvPr/>
            </p:nvSpPr>
            <p:spPr bwMode="auto">
              <a:xfrm>
                <a:off x="-3525670" y="-687940"/>
                <a:ext cx="46111" cy="18015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6" name="Rectangle 20"/>
              <p:cNvSpPr>
                <a:spLocks noChangeArrowheads="1"/>
              </p:cNvSpPr>
              <p:nvPr/>
            </p:nvSpPr>
            <p:spPr bwMode="auto">
              <a:xfrm>
                <a:off x="-3418435" y="-687940"/>
                <a:ext cx="48256" cy="18015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7" name="Rectangle 21"/>
              <p:cNvSpPr>
                <a:spLocks noChangeArrowheads="1"/>
              </p:cNvSpPr>
              <p:nvPr/>
            </p:nvSpPr>
            <p:spPr bwMode="auto">
              <a:xfrm>
                <a:off x="-3208255" y="-687940"/>
                <a:ext cx="191951" cy="18015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8" name="Freeform 22"/>
              <p:cNvSpPr>
                <a:spLocks/>
              </p:cNvSpPr>
              <p:nvPr/>
            </p:nvSpPr>
            <p:spPr bwMode="auto">
              <a:xfrm>
                <a:off x="-4344946" y="-696518"/>
                <a:ext cx="334573" cy="199458"/>
              </a:xfrm>
              <a:custGeom>
                <a:avLst/>
                <a:gdLst>
                  <a:gd name="T0" fmla="*/ 161 w 312"/>
                  <a:gd name="T1" fmla="*/ 0 h 186"/>
                  <a:gd name="T2" fmla="*/ 0 w 312"/>
                  <a:gd name="T3" fmla="*/ 92 h 186"/>
                  <a:gd name="T4" fmla="*/ 161 w 312"/>
                  <a:gd name="T5" fmla="*/ 186 h 186"/>
                  <a:gd name="T6" fmla="*/ 161 w 312"/>
                  <a:gd name="T7" fmla="*/ 98 h 186"/>
                  <a:gd name="T8" fmla="*/ 312 w 312"/>
                  <a:gd name="T9" fmla="*/ 186 h 186"/>
                  <a:gd name="T10" fmla="*/ 312 w 312"/>
                  <a:gd name="T11" fmla="*/ 0 h 186"/>
                  <a:gd name="T12" fmla="*/ 161 w 312"/>
                  <a:gd name="T13" fmla="*/ 88 h 186"/>
                  <a:gd name="T14" fmla="*/ 161 w 312"/>
                  <a:gd name="T1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2" h="186">
                    <a:moveTo>
                      <a:pt x="161" y="0"/>
                    </a:moveTo>
                    <a:lnTo>
                      <a:pt x="0" y="92"/>
                    </a:lnTo>
                    <a:lnTo>
                      <a:pt x="161" y="186"/>
                    </a:lnTo>
                    <a:lnTo>
                      <a:pt x="161" y="98"/>
                    </a:lnTo>
                    <a:lnTo>
                      <a:pt x="312" y="186"/>
                    </a:lnTo>
                    <a:lnTo>
                      <a:pt x="312" y="0"/>
                    </a:lnTo>
                    <a:lnTo>
                      <a:pt x="161" y="88"/>
                    </a:lnTo>
                    <a:lnTo>
                      <a:pt x="16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-2401847" y="-696518"/>
              <a:ext cx="2025329" cy="199457"/>
              <a:chOff x="-2401847" y="-696518"/>
              <a:chExt cx="2257297" cy="197313"/>
            </a:xfrm>
          </p:grpSpPr>
          <p:sp>
            <p:nvSpPr>
              <p:cNvPr id="91" name="Rectangle 23"/>
              <p:cNvSpPr>
                <a:spLocks noChangeArrowheads="1"/>
              </p:cNvSpPr>
              <p:nvPr/>
            </p:nvSpPr>
            <p:spPr bwMode="auto">
              <a:xfrm>
                <a:off x="-2401847" y="-696518"/>
                <a:ext cx="2257297" cy="19731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2" name="Rectangle 24"/>
              <p:cNvSpPr>
                <a:spLocks noChangeArrowheads="1"/>
              </p:cNvSpPr>
              <p:nvPr/>
            </p:nvSpPr>
            <p:spPr bwMode="auto">
              <a:xfrm>
                <a:off x="-2401847" y="-696518"/>
                <a:ext cx="885761" cy="197313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-137555" y="-759787"/>
              <a:ext cx="1023021" cy="330285"/>
              <a:chOff x="23809" y="-759787"/>
              <a:chExt cx="1023021" cy="330285"/>
            </a:xfrm>
            <a:solidFill>
              <a:schemeClr val="bg1">
                <a:lumMod val="85000"/>
              </a:schemeClr>
            </a:solidFill>
          </p:grpSpPr>
          <p:sp>
            <p:nvSpPr>
              <p:cNvPr id="79" name="Freeform 25"/>
              <p:cNvSpPr>
                <a:spLocks/>
              </p:cNvSpPr>
              <p:nvPr/>
            </p:nvSpPr>
            <p:spPr bwMode="auto">
              <a:xfrm>
                <a:off x="23809" y="-759787"/>
                <a:ext cx="199457" cy="330285"/>
              </a:xfrm>
              <a:custGeom>
                <a:avLst/>
                <a:gdLst>
                  <a:gd name="T0" fmla="*/ 186 w 186"/>
                  <a:gd name="T1" fmla="*/ 0 h 308"/>
                  <a:gd name="T2" fmla="*/ 71 w 186"/>
                  <a:gd name="T3" fmla="*/ 98 h 308"/>
                  <a:gd name="T4" fmla="*/ 0 w 186"/>
                  <a:gd name="T5" fmla="*/ 98 h 308"/>
                  <a:gd name="T6" fmla="*/ 0 w 186"/>
                  <a:gd name="T7" fmla="*/ 210 h 308"/>
                  <a:gd name="T8" fmla="*/ 71 w 186"/>
                  <a:gd name="T9" fmla="*/ 210 h 308"/>
                  <a:gd name="T10" fmla="*/ 186 w 186"/>
                  <a:gd name="T11" fmla="*/ 308 h 308"/>
                  <a:gd name="T12" fmla="*/ 186 w 186"/>
                  <a:gd name="T13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6" h="308">
                    <a:moveTo>
                      <a:pt x="186" y="0"/>
                    </a:moveTo>
                    <a:lnTo>
                      <a:pt x="71" y="98"/>
                    </a:lnTo>
                    <a:lnTo>
                      <a:pt x="0" y="98"/>
                    </a:lnTo>
                    <a:lnTo>
                      <a:pt x="0" y="210"/>
                    </a:lnTo>
                    <a:lnTo>
                      <a:pt x="71" y="210"/>
                    </a:lnTo>
                    <a:lnTo>
                      <a:pt x="186" y="308"/>
                    </a:lnTo>
                    <a:lnTo>
                      <a:pt x="18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0" name="Freeform 26"/>
              <p:cNvSpPr>
                <a:spLocks/>
              </p:cNvSpPr>
              <p:nvPr/>
            </p:nvSpPr>
            <p:spPr bwMode="auto">
              <a:xfrm>
                <a:off x="238279" y="-730834"/>
                <a:ext cx="126537" cy="271305"/>
              </a:xfrm>
              <a:custGeom>
                <a:avLst/>
                <a:gdLst>
                  <a:gd name="T0" fmla="*/ 0 w 58"/>
                  <a:gd name="T1" fmla="*/ 0 h 124"/>
                  <a:gd name="T2" fmla="*/ 0 w 58"/>
                  <a:gd name="T3" fmla="*/ 13 h 124"/>
                  <a:gd name="T4" fmla="*/ 45 w 58"/>
                  <a:gd name="T5" fmla="*/ 62 h 124"/>
                  <a:gd name="T6" fmla="*/ 0 w 58"/>
                  <a:gd name="T7" fmla="*/ 111 h 124"/>
                  <a:gd name="T8" fmla="*/ 0 w 58"/>
                  <a:gd name="T9" fmla="*/ 124 h 124"/>
                  <a:gd name="T10" fmla="*/ 58 w 58"/>
                  <a:gd name="T11" fmla="*/ 62 h 124"/>
                  <a:gd name="T12" fmla="*/ 0 w 58"/>
                  <a:gd name="T13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" h="124">
                    <a:moveTo>
                      <a:pt x="0" y="0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25" y="15"/>
                      <a:pt x="45" y="36"/>
                      <a:pt x="45" y="62"/>
                    </a:cubicBezTo>
                    <a:cubicBezTo>
                      <a:pt x="45" y="88"/>
                      <a:pt x="25" y="109"/>
                      <a:pt x="0" y="111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32" y="122"/>
                      <a:pt x="58" y="95"/>
                      <a:pt x="58" y="62"/>
                    </a:cubicBezTo>
                    <a:cubicBezTo>
                      <a:pt x="58" y="29"/>
                      <a:pt x="3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1" name="Freeform 27"/>
              <p:cNvSpPr>
                <a:spLocks/>
              </p:cNvSpPr>
              <p:nvPr/>
            </p:nvSpPr>
            <p:spPr bwMode="auto">
              <a:xfrm>
                <a:off x="238279" y="-692229"/>
                <a:ext cx="86860" cy="193024"/>
              </a:xfrm>
              <a:custGeom>
                <a:avLst/>
                <a:gdLst>
                  <a:gd name="T0" fmla="*/ 0 w 40"/>
                  <a:gd name="T1" fmla="*/ 0 h 88"/>
                  <a:gd name="T2" fmla="*/ 0 w 40"/>
                  <a:gd name="T3" fmla="*/ 13 h 88"/>
                  <a:gd name="T4" fmla="*/ 27 w 40"/>
                  <a:gd name="T5" fmla="*/ 44 h 88"/>
                  <a:gd name="T6" fmla="*/ 0 w 40"/>
                  <a:gd name="T7" fmla="*/ 75 h 88"/>
                  <a:gd name="T8" fmla="*/ 0 w 40"/>
                  <a:gd name="T9" fmla="*/ 88 h 88"/>
                  <a:gd name="T10" fmla="*/ 40 w 40"/>
                  <a:gd name="T11" fmla="*/ 44 h 88"/>
                  <a:gd name="T12" fmla="*/ 0 w 40"/>
                  <a:gd name="T13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88">
                    <a:moveTo>
                      <a:pt x="0" y="0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15" y="16"/>
                      <a:pt x="27" y="28"/>
                      <a:pt x="27" y="44"/>
                    </a:cubicBezTo>
                    <a:cubicBezTo>
                      <a:pt x="27" y="60"/>
                      <a:pt x="15" y="72"/>
                      <a:pt x="0" y="75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22" y="86"/>
                      <a:pt x="40" y="67"/>
                      <a:pt x="40" y="44"/>
                    </a:cubicBezTo>
                    <a:cubicBezTo>
                      <a:pt x="40" y="21"/>
                      <a:pt x="2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2" name="Rectangle 28"/>
              <p:cNvSpPr>
                <a:spLocks noChangeArrowheads="1"/>
              </p:cNvSpPr>
              <p:nvPr/>
            </p:nvSpPr>
            <p:spPr bwMode="auto">
              <a:xfrm>
                <a:off x="438808" y="-759787"/>
                <a:ext cx="43966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Rectangle 29"/>
              <p:cNvSpPr>
                <a:spLocks noChangeArrowheads="1"/>
              </p:cNvSpPr>
              <p:nvPr/>
            </p:nvSpPr>
            <p:spPr bwMode="auto">
              <a:xfrm>
                <a:off x="511728" y="-759787"/>
                <a:ext cx="41822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Rectangle 30"/>
              <p:cNvSpPr>
                <a:spLocks noChangeArrowheads="1"/>
              </p:cNvSpPr>
              <p:nvPr/>
            </p:nvSpPr>
            <p:spPr bwMode="auto">
              <a:xfrm>
                <a:off x="581431" y="-759787"/>
                <a:ext cx="41822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5" name="Rectangle 31"/>
              <p:cNvSpPr>
                <a:spLocks noChangeArrowheads="1"/>
              </p:cNvSpPr>
              <p:nvPr/>
            </p:nvSpPr>
            <p:spPr bwMode="auto">
              <a:xfrm>
                <a:off x="651133" y="-759787"/>
                <a:ext cx="41822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6" name="Rectangle 32"/>
              <p:cNvSpPr>
                <a:spLocks noChangeArrowheads="1"/>
              </p:cNvSpPr>
              <p:nvPr/>
            </p:nvSpPr>
            <p:spPr bwMode="auto">
              <a:xfrm>
                <a:off x="724053" y="-759787"/>
                <a:ext cx="40749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Rectangle 33"/>
              <p:cNvSpPr>
                <a:spLocks noChangeArrowheads="1"/>
              </p:cNvSpPr>
              <p:nvPr/>
            </p:nvSpPr>
            <p:spPr bwMode="auto">
              <a:xfrm>
                <a:off x="793756" y="-759787"/>
                <a:ext cx="41822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Rectangle 34"/>
              <p:cNvSpPr>
                <a:spLocks noChangeArrowheads="1"/>
              </p:cNvSpPr>
              <p:nvPr/>
            </p:nvSpPr>
            <p:spPr bwMode="auto">
              <a:xfrm>
                <a:off x="863459" y="-759787"/>
                <a:ext cx="41822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9" name="Rectangle 35"/>
              <p:cNvSpPr>
                <a:spLocks noChangeArrowheads="1"/>
              </p:cNvSpPr>
              <p:nvPr/>
            </p:nvSpPr>
            <p:spPr bwMode="auto">
              <a:xfrm>
                <a:off x="933161" y="-759787"/>
                <a:ext cx="41822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0" name="Rectangle 36"/>
              <p:cNvSpPr>
                <a:spLocks noChangeArrowheads="1"/>
              </p:cNvSpPr>
              <p:nvPr/>
            </p:nvSpPr>
            <p:spPr bwMode="auto">
              <a:xfrm>
                <a:off x="1006081" y="-759787"/>
                <a:ext cx="40749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102" name="Rectangle 101"/>
          <p:cNvSpPr/>
          <p:nvPr/>
        </p:nvSpPr>
        <p:spPr>
          <a:xfrm>
            <a:off x="2808176" y="1257300"/>
            <a:ext cx="2587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/>
                </a:solidFill>
                <a:latin typeface="Arial Narrow" pitchFamily="34" charset="0"/>
              </a:rPr>
              <a:t>DIGITAL MEDIA SERVICES</a:t>
            </a:r>
          </a:p>
        </p:txBody>
      </p:sp>
      <p:cxnSp>
        <p:nvCxnSpPr>
          <p:cNvPr id="103" name="Straight Connector 102"/>
          <p:cNvCxnSpPr/>
          <p:nvPr/>
        </p:nvCxnSpPr>
        <p:spPr>
          <a:xfrm flipV="1">
            <a:off x="1392797" y="4144254"/>
            <a:ext cx="5403305" cy="6675"/>
          </a:xfrm>
          <a:prstGeom prst="line">
            <a:avLst/>
          </a:prstGeom>
          <a:ln w="2540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3534646" y="4064490"/>
            <a:ext cx="11384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Verizon Backbone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070580" y="4063986"/>
            <a:ext cx="971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chemeClr val="bg1"/>
                </a:solidFill>
              </a:rPr>
              <a:t>Core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187085" y="4063218"/>
            <a:ext cx="11363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chemeClr val="bg1"/>
                </a:solidFill>
              </a:rPr>
              <a:t>Edge</a:t>
            </a:r>
            <a:endParaRPr lang="en-US" sz="900" b="1" dirty="0">
              <a:solidFill>
                <a:schemeClr val="bg1"/>
              </a:solidFill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>
            <a:off x="2856445" y="4156722"/>
            <a:ext cx="63817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4873645" y="4156722"/>
            <a:ext cx="63817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ounded Rectangle 108"/>
          <p:cNvSpPr/>
          <p:nvPr/>
        </p:nvSpPr>
        <p:spPr>
          <a:xfrm>
            <a:off x="4369879" y="2839260"/>
            <a:ext cx="1819273" cy="197963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accent1"/>
                </a:solidFill>
              </a:rPr>
              <a:t>Media Delivery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2129536" y="2837581"/>
            <a:ext cx="1819273" cy="197963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accent1"/>
                </a:solidFill>
              </a:rPr>
              <a:t>Media Platform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136376" y="1566335"/>
            <a:ext cx="19314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Vast breadth of media platform and delivery services from </a:t>
            </a:r>
            <a:r>
              <a:rPr lang="en-US" sz="1400" b="1" dirty="0" smtClean="0"/>
              <a:t>ingest and</a:t>
            </a:r>
            <a:r>
              <a:rPr lang="en-US" sz="1400" dirty="0" smtClean="0"/>
              <a:t> </a:t>
            </a:r>
            <a:r>
              <a:rPr lang="en-US" sz="1400" b="1" dirty="0" smtClean="0"/>
              <a:t>transform through storefront and delivery services</a:t>
            </a:r>
          </a:p>
          <a:p>
            <a:pPr algn="ctr"/>
            <a:r>
              <a:rPr lang="en-US" sz="1400" dirty="0" smtClean="0"/>
              <a:t>___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 smtClean="0"/>
              <a:t>Linear television at scale </a:t>
            </a:r>
            <a:r>
              <a:rPr lang="en-US" sz="1400" dirty="0" smtClean="0"/>
              <a:t>with extensive acquisition</a:t>
            </a:r>
          </a:p>
          <a:p>
            <a:pPr algn="ctr"/>
            <a:r>
              <a:rPr lang="en-US" sz="1400" dirty="0" smtClean="0"/>
              <a:t>___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 smtClean="0"/>
              <a:t>Live events with </a:t>
            </a:r>
            <a:r>
              <a:rPr lang="en-US" sz="1400" b="1" dirty="0" smtClean="0"/>
              <a:t>Verizon-grade quality and reliability</a:t>
            </a:r>
            <a:endParaRPr lang="en-US" sz="1400" b="1" dirty="0"/>
          </a:p>
        </p:txBody>
      </p:sp>
      <p:sp>
        <p:nvSpPr>
          <p:cNvPr id="112" name="Oval 6"/>
          <p:cNvSpPr>
            <a:spLocks noChangeArrowheads="1"/>
          </p:cNvSpPr>
          <p:nvPr/>
        </p:nvSpPr>
        <p:spPr bwMode="auto">
          <a:xfrm>
            <a:off x="6084862" y="1301117"/>
            <a:ext cx="218665" cy="16488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3" name="Rectangle 9"/>
          <p:cNvSpPr>
            <a:spLocks noChangeArrowheads="1"/>
          </p:cNvSpPr>
          <p:nvPr/>
        </p:nvSpPr>
        <p:spPr bwMode="auto">
          <a:xfrm>
            <a:off x="6140412" y="1400404"/>
            <a:ext cx="109924" cy="11525"/>
          </a:xfrm>
          <a:prstGeom prst="rect">
            <a:avLst/>
          </a:prstGeom>
          <a:solidFill>
            <a:schemeClr val="bg2">
              <a:lumMod val="85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4" name="Freeform 7"/>
          <p:cNvSpPr>
            <a:spLocks/>
          </p:cNvSpPr>
          <p:nvPr/>
        </p:nvSpPr>
        <p:spPr bwMode="auto">
          <a:xfrm>
            <a:off x="6140413" y="1405723"/>
            <a:ext cx="109924" cy="0"/>
          </a:xfrm>
          <a:custGeom>
            <a:avLst/>
            <a:gdLst>
              <a:gd name="T0" fmla="*/ 0 w 93"/>
              <a:gd name="T1" fmla="*/ 93 w 93"/>
              <a:gd name="T2" fmla="*/ 0 w 9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93">
                <a:moveTo>
                  <a:pt x="0" y="0"/>
                </a:moveTo>
                <a:lnTo>
                  <a:pt x="9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5" name="Oval 10"/>
          <p:cNvSpPr>
            <a:spLocks noChangeArrowheads="1"/>
          </p:cNvSpPr>
          <p:nvPr/>
        </p:nvSpPr>
        <p:spPr bwMode="auto">
          <a:xfrm>
            <a:off x="6335440" y="1301117"/>
            <a:ext cx="218665" cy="16488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6" name="Freeform 11"/>
          <p:cNvSpPr>
            <a:spLocks/>
          </p:cNvSpPr>
          <p:nvPr/>
        </p:nvSpPr>
        <p:spPr bwMode="auto">
          <a:xfrm>
            <a:off x="6390992" y="1366718"/>
            <a:ext cx="109924" cy="0"/>
          </a:xfrm>
          <a:custGeom>
            <a:avLst/>
            <a:gdLst>
              <a:gd name="T0" fmla="*/ 0 w 93"/>
              <a:gd name="T1" fmla="*/ 93 w 93"/>
              <a:gd name="T2" fmla="*/ 0 w 9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93">
                <a:moveTo>
                  <a:pt x="0" y="0"/>
                </a:moveTo>
                <a:lnTo>
                  <a:pt x="9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7" name="Rectangle 13"/>
          <p:cNvSpPr>
            <a:spLocks noChangeArrowheads="1"/>
          </p:cNvSpPr>
          <p:nvPr/>
        </p:nvSpPr>
        <p:spPr bwMode="auto">
          <a:xfrm>
            <a:off x="6390992" y="1360512"/>
            <a:ext cx="109924" cy="11525"/>
          </a:xfrm>
          <a:prstGeom prst="rect">
            <a:avLst/>
          </a:prstGeom>
          <a:solidFill>
            <a:schemeClr val="bg2">
              <a:lumMod val="85000"/>
            </a:schemeClr>
          </a:solidFill>
          <a:ln w="9525">
            <a:solidFill>
              <a:schemeClr val="bg2">
                <a:lumMod val="85000"/>
              </a:schemeClr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8" name="Oval 14"/>
          <p:cNvSpPr>
            <a:spLocks noChangeArrowheads="1"/>
          </p:cNvSpPr>
          <p:nvPr/>
        </p:nvSpPr>
        <p:spPr bwMode="auto">
          <a:xfrm>
            <a:off x="6595473" y="1301117"/>
            <a:ext cx="219847" cy="16488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9" name="Freeform 15"/>
          <p:cNvSpPr>
            <a:spLocks/>
          </p:cNvSpPr>
          <p:nvPr/>
        </p:nvSpPr>
        <p:spPr bwMode="auto">
          <a:xfrm>
            <a:off x="6648662" y="1346328"/>
            <a:ext cx="113470" cy="74465"/>
          </a:xfrm>
          <a:custGeom>
            <a:avLst/>
            <a:gdLst>
              <a:gd name="T0" fmla="*/ 0 w 47"/>
              <a:gd name="T1" fmla="*/ 41 h 41"/>
              <a:gd name="T2" fmla="*/ 20 w 47"/>
              <a:gd name="T3" fmla="*/ 20 h 41"/>
              <a:gd name="T4" fmla="*/ 2 w 47"/>
              <a:gd name="T5" fmla="*/ 0 h 41"/>
              <a:gd name="T6" fmla="*/ 10 w 47"/>
              <a:gd name="T7" fmla="*/ 0 h 41"/>
              <a:gd name="T8" fmla="*/ 20 w 47"/>
              <a:gd name="T9" fmla="*/ 11 h 41"/>
              <a:gd name="T10" fmla="*/ 24 w 47"/>
              <a:gd name="T11" fmla="*/ 16 h 41"/>
              <a:gd name="T12" fmla="*/ 28 w 47"/>
              <a:gd name="T13" fmla="*/ 11 h 41"/>
              <a:gd name="T14" fmla="*/ 38 w 47"/>
              <a:gd name="T15" fmla="*/ 0 h 41"/>
              <a:gd name="T16" fmla="*/ 46 w 47"/>
              <a:gd name="T17" fmla="*/ 0 h 41"/>
              <a:gd name="T18" fmla="*/ 28 w 47"/>
              <a:gd name="T19" fmla="*/ 19 h 41"/>
              <a:gd name="T20" fmla="*/ 47 w 47"/>
              <a:gd name="T21" fmla="*/ 41 h 41"/>
              <a:gd name="T22" fmla="*/ 39 w 47"/>
              <a:gd name="T23" fmla="*/ 41 h 41"/>
              <a:gd name="T24" fmla="*/ 26 w 47"/>
              <a:gd name="T25" fmla="*/ 26 h 41"/>
              <a:gd name="T26" fmla="*/ 24 w 47"/>
              <a:gd name="T27" fmla="*/ 24 h 41"/>
              <a:gd name="T28" fmla="*/ 21 w 47"/>
              <a:gd name="T29" fmla="*/ 27 h 41"/>
              <a:gd name="T30" fmla="*/ 8 w 47"/>
              <a:gd name="T31" fmla="*/ 41 h 41"/>
              <a:gd name="T32" fmla="*/ 0 w 47"/>
              <a:gd name="T33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7" h="41">
                <a:moveTo>
                  <a:pt x="0" y="41"/>
                </a:moveTo>
                <a:cubicBezTo>
                  <a:pt x="20" y="20"/>
                  <a:pt x="20" y="20"/>
                  <a:pt x="20" y="20"/>
                </a:cubicBezTo>
                <a:cubicBezTo>
                  <a:pt x="2" y="0"/>
                  <a:pt x="2" y="0"/>
                  <a:pt x="2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20" y="11"/>
                  <a:pt x="20" y="11"/>
                  <a:pt x="20" y="11"/>
                </a:cubicBezTo>
                <a:cubicBezTo>
                  <a:pt x="22" y="13"/>
                  <a:pt x="23" y="14"/>
                  <a:pt x="24" y="16"/>
                </a:cubicBezTo>
                <a:cubicBezTo>
                  <a:pt x="25" y="14"/>
                  <a:pt x="26" y="13"/>
                  <a:pt x="28" y="11"/>
                </a:cubicBezTo>
                <a:cubicBezTo>
                  <a:pt x="38" y="0"/>
                  <a:pt x="38" y="0"/>
                  <a:pt x="38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28" y="19"/>
                  <a:pt x="28" y="19"/>
                  <a:pt x="28" y="19"/>
                </a:cubicBezTo>
                <a:cubicBezTo>
                  <a:pt x="47" y="41"/>
                  <a:pt x="47" y="41"/>
                  <a:pt x="47" y="41"/>
                </a:cubicBezTo>
                <a:cubicBezTo>
                  <a:pt x="39" y="41"/>
                  <a:pt x="39" y="41"/>
                  <a:pt x="39" y="41"/>
                </a:cubicBezTo>
                <a:cubicBezTo>
                  <a:pt x="26" y="26"/>
                  <a:pt x="26" y="26"/>
                  <a:pt x="26" y="26"/>
                </a:cubicBezTo>
                <a:cubicBezTo>
                  <a:pt x="25" y="25"/>
                  <a:pt x="24" y="25"/>
                  <a:pt x="24" y="24"/>
                </a:cubicBezTo>
                <a:cubicBezTo>
                  <a:pt x="22" y="25"/>
                  <a:pt x="22" y="26"/>
                  <a:pt x="21" y="27"/>
                </a:cubicBezTo>
                <a:cubicBezTo>
                  <a:pt x="8" y="41"/>
                  <a:pt x="8" y="41"/>
                  <a:pt x="8" y="41"/>
                </a:cubicBezTo>
                <a:lnTo>
                  <a:pt x="0" y="41"/>
                </a:lnTo>
                <a:close/>
              </a:path>
            </a:pathLst>
          </a:custGeom>
          <a:solidFill>
            <a:schemeClr val="bg2">
              <a:lumMod val="85000"/>
            </a:schemeClr>
          </a:solidFill>
          <a:ln w="2" cap="flat">
            <a:solidFill>
              <a:schemeClr val="bg2">
                <a:lumMod val="8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0" name="Freeform 16"/>
          <p:cNvSpPr>
            <a:spLocks noEditPoints="1"/>
          </p:cNvSpPr>
          <p:nvPr/>
        </p:nvSpPr>
        <p:spPr bwMode="auto">
          <a:xfrm>
            <a:off x="6381536" y="1351647"/>
            <a:ext cx="126471" cy="63827"/>
          </a:xfrm>
          <a:custGeom>
            <a:avLst/>
            <a:gdLst>
              <a:gd name="T0" fmla="*/ 107 w 107"/>
              <a:gd name="T1" fmla="*/ 72 h 72"/>
              <a:gd name="T2" fmla="*/ 0 w 107"/>
              <a:gd name="T3" fmla="*/ 72 h 72"/>
              <a:gd name="T4" fmla="*/ 0 w 107"/>
              <a:gd name="T5" fmla="*/ 0 h 72"/>
              <a:gd name="T6" fmla="*/ 107 w 107"/>
              <a:gd name="T7" fmla="*/ 0 h 72"/>
              <a:gd name="T8" fmla="*/ 107 w 107"/>
              <a:gd name="T9" fmla="*/ 72 h 72"/>
              <a:gd name="T10" fmla="*/ 13 w 107"/>
              <a:gd name="T11" fmla="*/ 59 h 72"/>
              <a:gd name="T12" fmla="*/ 94 w 107"/>
              <a:gd name="T13" fmla="*/ 59 h 72"/>
              <a:gd name="T14" fmla="*/ 94 w 107"/>
              <a:gd name="T15" fmla="*/ 12 h 72"/>
              <a:gd name="T16" fmla="*/ 13 w 107"/>
              <a:gd name="T17" fmla="*/ 12 h 72"/>
              <a:gd name="T18" fmla="*/ 13 w 107"/>
              <a:gd name="T19" fmla="*/ 59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7" h="72">
                <a:moveTo>
                  <a:pt x="107" y="72"/>
                </a:moveTo>
                <a:lnTo>
                  <a:pt x="0" y="72"/>
                </a:lnTo>
                <a:lnTo>
                  <a:pt x="0" y="0"/>
                </a:lnTo>
                <a:lnTo>
                  <a:pt x="107" y="0"/>
                </a:lnTo>
                <a:lnTo>
                  <a:pt x="107" y="72"/>
                </a:lnTo>
                <a:close/>
                <a:moveTo>
                  <a:pt x="13" y="59"/>
                </a:moveTo>
                <a:lnTo>
                  <a:pt x="94" y="59"/>
                </a:lnTo>
                <a:lnTo>
                  <a:pt x="94" y="12"/>
                </a:lnTo>
                <a:lnTo>
                  <a:pt x="13" y="12"/>
                </a:lnTo>
                <a:lnTo>
                  <a:pt x="13" y="59"/>
                </a:lnTo>
                <a:close/>
              </a:path>
            </a:pathLst>
          </a:custGeom>
          <a:solidFill>
            <a:schemeClr val="bg2">
              <a:lumMod val="85000"/>
            </a:schemeClr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1905000" y="1143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Intelligence in the Cloud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/>
              <a:t>Cloud Computing for Military &amp; Government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263043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5792" y="815706"/>
            <a:ext cx="7848600" cy="514351"/>
          </a:xfrm>
        </p:spPr>
        <p:txBody>
          <a:bodyPr>
            <a:normAutofit fontScale="90000"/>
          </a:bodyPr>
          <a:lstStyle/>
          <a:p>
            <a:pPr algn="l"/>
            <a:r>
              <a:rPr lang="en-US" sz="3000" b="1" dirty="0" smtClean="0">
                <a:solidFill>
                  <a:srgbClr val="C00000"/>
                </a:solidFill>
              </a:rPr>
              <a:t>Application Architecture</a:t>
            </a:r>
            <a:endParaRPr lang="en-US" sz="3000" b="1" dirty="0">
              <a:solidFill>
                <a:srgbClr val="C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37173" y="3869564"/>
            <a:ext cx="5915437" cy="0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539683" y="3812813"/>
            <a:ext cx="379822" cy="11255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80138" y="3813608"/>
            <a:ext cx="409576" cy="15500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93586" y="3816291"/>
            <a:ext cx="453585" cy="11002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643671" y="3815346"/>
            <a:ext cx="453585" cy="11002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387355" y="3819621"/>
            <a:ext cx="453585" cy="11002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1143000" y="1266225"/>
            <a:ext cx="6170254" cy="3831375"/>
          </a:xfrm>
          <a:custGeom>
            <a:avLst/>
            <a:gdLst>
              <a:gd name="T0" fmla="*/ 2606 w 2646"/>
              <a:gd name="T1" fmla="*/ 0 h 2119"/>
              <a:gd name="T2" fmla="*/ 40 w 2646"/>
              <a:gd name="T3" fmla="*/ 0 h 2119"/>
              <a:gd name="T4" fmla="*/ 0 w 2646"/>
              <a:gd name="T5" fmla="*/ 39 h 2119"/>
              <a:gd name="T6" fmla="*/ 0 w 2646"/>
              <a:gd name="T7" fmla="*/ 2079 h 2119"/>
              <a:gd name="T8" fmla="*/ 40 w 2646"/>
              <a:gd name="T9" fmla="*/ 2119 h 2119"/>
              <a:gd name="T10" fmla="*/ 2606 w 2646"/>
              <a:gd name="T11" fmla="*/ 2119 h 2119"/>
              <a:gd name="T12" fmla="*/ 2646 w 2646"/>
              <a:gd name="T13" fmla="*/ 2079 h 2119"/>
              <a:gd name="T14" fmla="*/ 2646 w 2646"/>
              <a:gd name="T15" fmla="*/ 39 h 2119"/>
              <a:gd name="T16" fmla="*/ 2606 w 2646"/>
              <a:gd name="T17" fmla="*/ 0 h 2119"/>
              <a:gd name="T18" fmla="*/ 2591 w 2646"/>
              <a:gd name="T19" fmla="*/ 1811 h 2119"/>
              <a:gd name="T20" fmla="*/ 55 w 2646"/>
              <a:gd name="T21" fmla="*/ 1811 h 2119"/>
              <a:gd name="T22" fmla="*/ 55 w 2646"/>
              <a:gd name="T23" fmla="*/ 153 h 2119"/>
              <a:gd name="T24" fmla="*/ 2591 w 2646"/>
              <a:gd name="T25" fmla="*/ 153 h 2119"/>
              <a:gd name="T26" fmla="*/ 2591 w 2646"/>
              <a:gd name="T27" fmla="*/ 1811 h 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646" h="2119">
                <a:moveTo>
                  <a:pt x="2606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7"/>
                  <a:pt x="0" y="39"/>
                </a:cubicBezTo>
                <a:cubicBezTo>
                  <a:pt x="0" y="2079"/>
                  <a:pt x="0" y="2079"/>
                  <a:pt x="0" y="2079"/>
                </a:cubicBezTo>
                <a:cubicBezTo>
                  <a:pt x="0" y="2101"/>
                  <a:pt x="18" y="2119"/>
                  <a:pt x="40" y="2119"/>
                </a:cubicBezTo>
                <a:cubicBezTo>
                  <a:pt x="2606" y="2119"/>
                  <a:pt x="2606" y="2119"/>
                  <a:pt x="2606" y="2119"/>
                </a:cubicBezTo>
                <a:cubicBezTo>
                  <a:pt x="2628" y="2119"/>
                  <a:pt x="2646" y="2101"/>
                  <a:pt x="2646" y="2079"/>
                </a:cubicBezTo>
                <a:cubicBezTo>
                  <a:pt x="2646" y="39"/>
                  <a:pt x="2646" y="39"/>
                  <a:pt x="2646" y="39"/>
                </a:cubicBezTo>
                <a:cubicBezTo>
                  <a:pt x="2646" y="17"/>
                  <a:pt x="2628" y="0"/>
                  <a:pt x="2606" y="0"/>
                </a:cubicBezTo>
                <a:close/>
                <a:moveTo>
                  <a:pt x="2591" y="1811"/>
                </a:moveTo>
                <a:cubicBezTo>
                  <a:pt x="55" y="1811"/>
                  <a:pt x="55" y="1811"/>
                  <a:pt x="55" y="1811"/>
                </a:cubicBezTo>
                <a:cubicBezTo>
                  <a:pt x="55" y="153"/>
                  <a:pt x="55" y="153"/>
                  <a:pt x="55" y="153"/>
                </a:cubicBezTo>
                <a:cubicBezTo>
                  <a:pt x="2591" y="153"/>
                  <a:pt x="2591" y="153"/>
                  <a:pt x="2591" y="153"/>
                </a:cubicBezTo>
                <a:lnTo>
                  <a:pt x="2591" y="181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6520411" y="1325743"/>
            <a:ext cx="218665" cy="16488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575961" y="1425029"/>
            <a:ext cx="109924" cy="11525"/>
          </a:xfrm>
          <a:prstGeom prst="rect">
            <a:avLst/>
          </a:prstGeom>
          <a:solidFill>
            <a:schemeClr val="bg2">
              <a:lumMod val="85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6575962" y="1430348"/>
            <a:ext cx="109924" cy="0"/>
          </a:xfrm>
          <a:custGeom>
            <a:avLst/>
            <a:gdLst>
              <a:gd name="T0" fmla="*/ 0 w 93"/>
              <a:gd name="T1" fmla="*/ 93 w 93"/>
              <a:gd name="T2" fmla="*/ 0 w 9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93">
                <a:moveTo>
                  <a:pt x="0" y="0"/>
                </a:moveTo>
                <a:lnTo>
                  <a:pt x="9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6770989" y="1325743"/>
            <a:ext cx="218665" cy="16488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826541" y="1391343"/>
            <a:ext cx="109924" cy="0"/>
          </a:xfrm>
          <a:custGeom>
            <a:avLst/>
            <a:gdLst>
              <a:gd name="T0" fmla="*/ 0 w 93"/>
              <a:gd name="T1" fmla="*/ 93 w 93"/>
              <a:gd name="T2" fmla="*/ 0 w 9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93">
                <a:moveTo>
                  <a:pt x="0" y="0"/>
                </a:moveTo>
                <a:lnTo>
                  <a:pt x="9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6826541" y="1385137"/>
            <a:ext cx="109924" cy="11525"/>
          </a:xfrm>
          <a:prstGeom prst="rect">
            <a:avLst/>
          </a:prstGeom>
          <a:solidFill>
            <a:schemeClr val="bg2">
              <a:lumMod val="85000"/>
            </a:schemeClr>
          </a:solidFill>
          <a:ln w="9525">
            <a:solidFill>
              <a:schemeClr val="bg2">
                <a:lumMod val="85000"/>
              </a:schemeClr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7031023" y="1325743"/>
            <a:ext cx="219847" cy="16488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Freeform 15"/>
          <p:cNvSpPr>
            <a:spLocks/>
          </p:cNvSpPr>
          <p:nvPr/>
        </p:nvSpPr>
        <p:spPr bwMode="auto">
          <a:xfrm>
            <a:off x="7084211" y="1370953"/>
            <a:ext cx="113470" cy="74465"/>
          </a:xfrm>
          <a:custGeom>
            <a:avLst/>
            <a:gdLst>
              <a:gd name="T0" fmla="*/ 0 w 47"/>
              <a:gd name="T1" fmla="*/ 41 h 41"/>
              <a:gd name="T2" fmla="*/ 20 w 47"/>
              <a:gd name="T3" fmla="*/ 20 h 41"/>
              <a:gd name="T4" fmla="*/ 2 w 47"/>
              <a:gd name="T5" fmla="*/ 0 h 41"/>
              <a:gd name="T6" fmla="*/ 10 w 47"/>
              <a:gd name="T7" fmla="*/ 0 h 41"/>
              <a:gd name="T8" fmla="*/ 20 w 47"/>
              <a:gd name="T9" fmla="*/ 11 h 41"/>
              <a:gd name="T10" fmla="*/ 24 w 47"/>
              <a:gd name="T11" fmla="*/ 16 h 41"/>
              <a:gd name="T12" fmla="*/ 28 w 47"/>
              <a:gd name="T13" fmla="*/ 11 h 41"/>
              <a:gd name="T14" fmla="*/ 38 w 47"/>
              <a:gd name="T15" fmla="*/ 0 h 41"/>
              <a:gd name="T16" fmla="*/ 46 w 47"/>
              <a:gd name="T17" fmla="*/ 0 h 41"/>
              <a:gd name="T18" fmla="*/ 28 w 47"/>
              <a:gd name="T19" fmla="*/ 19 h 41"/>
              <a:gd name="T20" fmla="*/ 47 w 47"/>
              <a:gd name="T21" fmla="*/ 41 h 41"/>
              <a:gd name="T22" fmla="*/ 39 w 47"/>
              <a:gd name="T23" fmla="*/ 41 h 41"/>
              <a:gd name="T24" fmla="*/ 26 w 47"/>
              <a:gd name="T25" fmla="*/ 26 h 41"/>
              <a:gd name="T26" fmla="*/ 24 w 47"/>
              <a:gd name="T27" fmla="*/ 24 h 41"/>
              <a:gd name="T28" fmla="*/ 21 w 47"/>
              <a:gd name="T29" fmla="*/ 27 h 41"/>
              <a:gd name="T30" fmla="*/ 8 w 47"/>
              <a:gd name="T31" fmla="*/ 41 h 41"/>
              <a:gd name="T32" fmla="*/ 0 w 47"/>
              <a:gd name="T33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7" h="41">
                <a:moveTo>
                  <a:pt x="0" y="41"/>
                </a:moveTo>
                <a:cubicBezTo>
                  <a:pt x="20" y="20"/>
                  <a:pt x="20" y="20"/>
                  <a:pt x="20" y="20"/>
                </a:cubicBezTo>
                <a:cubicBezTo>
                  <a:pt x="2" y="0"/>
                  <a:pt x="2" y="0"/>
                  <a:pt x="2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20" y="11"/>
                  <a:pt x="20" y="11"/>
                  <a:pt x="20" y="11"/>
                </a:cubicBezTo>
                <a:cubicBezTo>
                  <a:pt x="22" y="13"/>
                  <a:pt x="23" y="14"/>
                  <a:pt x="24" y="16"/>
                </a:cubicBezTo>
                <a:cubicBezTo>
                  <a:pt x="25" y="14"/>
                  <a:pt x="26" y="13"/>
                  <a:pt x="28" y="11"/>
                </a:cubicBezTo>
                <a:cubicBezTo>
                  <a:pt x="38" y="0"/>
                  <a:pt x="38" y="0"/>
                  <a:pt x="38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28" y="19"/>
                  <a:pt x="28" y="19"/>
                  <a:pt x="28" y="19"/>
                </a:cubicBezTo>
                <a:cubicBezTo>
                  <a:pt x="47" y="41"/>
                  <a:pt x="47" y="41"/>
                  <a:pt x="47" y="41"/>
                </a:cubicBezTo>
                <a:cubicBezTo>
                  <a:pt x="39" y="41"/>
                  <a:pt x="39" y="41"/>
                  <a:pt x="39" y="41"/>
                </a:cubicBezTo>
                <a:cubicBezTo>
                  <a:pt x="26" y="26"/>
                  <a:pt x="26" y="26"/>
                  <a:pt x="26" y="26"/>
                </a:cubicBezTo>
                <a:cubicBezTo>
                  <a:pt x="25" y="25"/>
                  <a:pt x="24" y="25"/>
                  <a:pt x="24" y="24"/>
                </a:cubicBezTo>
                <a:cubicBezTo>
                  <a:pt x="22" y="25"/>
                  <a:pt x="22" y="26"/>
                  <a:pt x="21" y="27"/>
                </a:cubicBezTo>
                <a:cubicBezTo>
                  <a:pt x="8" y="41"/>
                  <a:pt x="8" y="41"/>
                  <a:pt x="8" y="41"/>
                </a:cubicBezTo>
                <a:lnTo>
                  <a:pt x="0" y="41"/>
                </a:lnTo>
                <a:close/>
              </a:path>
            </a:pathLst>
          </a:custGeom>
          <a:solidFill>
            <a:schemeClr val="bg2">
              <a:lumMod val="85000"/>
            </a:schemeClr>
          </a:solidFill>
          <a:ln w="2" cap="flat">
            <a:solidFill>
              <a:schemeClr val="bg2">
                <a:lumMod val="8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16"/>
          <p:cNvSpPr>
            <a:spLocks noEditPoints="1"/>
          </p:cNvSpPr>
          <p:nvPr/>
        </p:nvSpPr>
        <p:spPr bwMode="auto">
          <a:xfrm>
            <a:off x="6817085" y="1376272"/>
            <a:ext cx="126471" cy="63827"/>
          </a:xfrm>
          <a:custGeom>
            <a:avLst/>
            <a:gdLst>
              <a:gd name="T0" fmla="*/ 107 w 107"/>
              <a:gd name="T1" fmla="*/ 72 h 72"/>
              <a:gd name="T2" fmla="*/ 0 w 107"/>
              <a:gd name="T3" fmla="*/ 72 h 72"/>
              <a:gd name="T4" fmla="*/ 0 w 107"/>
              <a:gd name="T5" fmla="*/ 0 h 72"/>
              <a:gd name="T6" fmla="*/ 107 w 107"/>
              <a:gd name="T7" fmla="*/ 0 h 72"/>
              <a:gd name="T8" fmla="*/ 107 w 107"/>
              <a:gd name="T9" fmla="*/ 72 h 72"/>
              <a:gd name="T10" fmla="*/ 13 w 107"/>
              <a:gd name="T11" fmla="*/ 59 h 72"/>
              <a:gd name="T12" fmla="*/ 94 w 107"/>
              <a:gd name="T13" fmla="*/ 59 h 72"/>
              <a:gd name="T14" fmla="*/ 94 w 107"/>
              <a:gd name="T15" fmla="*/ 12 h 72"/>
              <a:gd name="T16" fmla="*/ 13 w 107"/>
              <a:gd name="T17" fmla="*/ 12 h 72"/>
              <a:gd name="T18" fmla="*/ 13 w 107"/>
              <a:gd name="T19" fmla="*/ 59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7" h="72">
                <a:moveTo>
                  <a:pt x="107" y="72"/>
                </a:moveTo>
                <a:lnTo>
                  <a:pt x="0" y="72"/>
                </a:lnTo>
                <a:lnTo>
                  <a:pt x="0" y="0"/>
                </a:lnTo>
                <a:lnTo>
                  <a:pt x="107" y="0"/>
                </a:lnTo>
                <a:lnTo>
                  <a:pt x="107" y="72"/>
                </a:lnTo>
                <a:close/>
                <a:moveTo>
                  <a:pt x="13" y="59"/>
                </a:moveTo>
                <a:lnTo>
                  <a:pt x="94" y="59"/>
                </a:lnTo>
                <a:lnTo>
                  <a:pt x="94" y="12"/>
                </a:lnTo>
                <a:lnTo>
                  <a:pt x="13" y="12"/>
                </a:lnTo>
                <a:lnTo>
                  <a:pt x="13" y="59"/>
                </a:lnTo>
                <a:close/>
              </a:path>
            </a:pathLst>
          </a:custGeom>
          <a:solidFill>
            <a:schemeClr val="bg2">
              <a:lumMod val="85000"/>
            </a:schemeClr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1353390" y="4737689"/>
            <a:ext cx="2002262" cy="164886"/>
            <a:chOff x="-4344946" y="-696518"/>
            <a:chExt cx="1816562" cy="199458"/>
          </a:xfrm>
          <a:solidFill>
            <a:schemeClr val="bg1">
              <a:lumMod val="85000"/>
            </a:schemeClr>
          </a:solidFill>
        </p:grpSpPr>
        <p:sp>
          <p:nvSpPr>
            <p:cNvPr id="23" name="Freeform 17"/>
            <p:cNvSpPr>
              <a:spLocks/>
            </p:cNvSpPr>
            <p:nvPr/>
          </p:nvSpPr>
          <p:spPr bwMode="auto">
            <a:xfrm>
              <a:off x="-3835579" y="-694374"/>
              <a:ext cx="170504" cy="197313"/>
            </a:xfrm>
            <a:custGeom>
              <a:avLst/>
              <a:gdLst>
                <a:gd name="T0" fmla="*/ 0 w 159"/>
                <a:gd name="T1" fmla="*/ 184 h 184"/>
                <a:gd name="T2" fmla="*/ 159 w 159"/>
                <a:gd name="T3" fmla="*/ 92 h 184"/>
                <a:gd name="T4" fmla="*/ 0 w 159"/>
                <a:gd name="T5" fmla="*/ 0 h 184"/>
                <a:gd name="T6" fmla="*/ 0 w 159"/>
                <a:gd name="T7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184">
                  <a:moveTo>
                    <a:pt x="0" y="184"/>
                  </a:moveTo>
                  <a:lnTo>
                    <a:pt x="159" y="92"/>
                  </a:lnTo>
                  <a:lnTo>
                    <a:pt x="0" y="0"/>
                  </a:lnTo>
                  <a:lnTo>
                    <a:pt x="0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8"/>
            <p:cNvSpPr>
              <a:spLocks/>
            </p:cNvSpPr>
            <p:nvPr/>
          </p:nvSpPr>
          <p:spPr bwMode="auto">
            <a:xfrm>
              <a:off x="-2860813" y="-694374"/>
              <a:ext cx="332429" cy="197313"/>
            </a:xfrm>
            <a:custGeom>
              <a:avLst/>
              <a:gdLst>
                <a:gd name="T0" fmla="*/ 151 w 310"/>
                <a:gd name="T1" fmla="*/ 88 h 184"/>
                <a:gd name="T2" fmla="*/ 0 w 310"/>
                <a:gd name="T3" fmla="*/ 0 h 184"/>
                <a:gd name="T4" fmla="*/ 0 w 310"/>
                <a:gd name="T5" fmla="*/ 184 h 184"/>
                <a:gd name="T6" fmla="*/ 151 w 310"/>
                <a:gd name="T7" fmla="*/ 96 h 184"/>
                <a:gd name="T8" fmla="*/ 151 w 310"/>
                <a:gd name="T9" fmla="*/ 184 h 184"/>
                <a:gd name="T10" fmla="*/ 310 w 310"/>
                <a:gd name="T11" fmla="*/ 92 h 184"/>
                <a:gd name="T12" fmla="*/ 151 w 310"/>
                <a:gd name="T13" fmla="*/ 0 h 184"/>
                <a:gd name="T14" fmla="*/ 151 w 310"/>
                <a:gd name="T15" fmla="*/ 8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0" h="184">
                  <a:moveTo>
                    <a:pt x="151" y="88"/>
                  </a:moveTo>
                  <a:lnTo>
                    <a:pt x="0" y="0"/>
                  </a:lnTo>
                  <a:lnTo>
                    <a:pt x="0" y="184"/>
                  </a:lnTo>
                  <a:lnTo>
                    <a:pt x="151" y="96"/>
                  </a:lnTo>
                  <a:lnTo>
                    <a:pt x="151" y="184"/>
                  </a:lnTo>
                  <a:lnTo>
                    <a:pt x="310" y="92"/>
                  </a:lnTo>
                  <a:lnTo>
                    <a:pt x="151" y="0"/>
                  </a:lnTo>
                  <a:lnTo>
                    <a:pt x="151" y="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-3525670" y="-687940"/>
              <a:ext cx="46111" cy="18015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-3418435" y="-687940"/>
              <a:ext cx="48256" cy="18015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-3208255" y="-687940"/>
              <a:ext cx="191951" cy="18015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2"/>
            <p:cNvSpPr>
              <a:spLocks/>
            </p:cNvSpPr>
            <p:nvPr/>
          </p:nvSpPr>
          <p:spPr bwMode="auto">
            <a:xfrm>
              <a:off x="-4344946" y="-696518"/>
              <a:ext cx="334573" cy="199458"/>
            </a:xfrm>
            <a:custGeom>
              <a:avLst/>
              <a:gdLst>
                <a:gd name="T0" fmla="*/ 161 w 312"/>
                <a:gd name="T1" fmla="*/ 0 h 186"/>
                <a:gd name="T2" fmla="*/ 0 w 312"/>
                <a:gd name="T3" fmla="*/ 92 h 186"/>
                <a:gd name="T4" fmla="*/ 161 w 312"/>
                <a:gd name="T5" fmla="*/ 186 h 186"/>
                <a:gd name="T6" fmla="*/ 161 w 312"/>
                <a:gd name="T7" fmla="*/ 98 h 186"/>
                <a:gd name="T8" fmla="*/ 312 w 312"/>
                <a:gd name="T9" fmla="*/ 186 h 186"/>
                <a:gd name="T10" fmla="*/ 312 w 312"/>
                <a:gd name="T11" fmla="*/ 0 h 186"/>
                <a:gd name="T12" fmla="*/ 161 w 312"/>
                <a:gd name="T13" fmla="*/ 88 h 186"/>
                <a:gd name="T14" fmla="*/ 161 w 312"/>
                <a:gd name="T15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2" h="186">
                  <a:moveTo>
                    <a:pt x="161" y="0"/>
                  </a:moveTo>
                  <a:lnTo>
                    <a:pt x="0" y="92"/>
                  </a:lnTo>
                  <a:lnTo>
                    <a:pt x="161" y="186"/>
                  </a:lnTo>
                  <a:lnTo>
                    <a:pt x="161" y="98"/>
                  </a:lnTo>
                  <a:lnTo>
                    <a:pt x="312" y="186"/>
                  </a:lnTo>
                  <a:lnTo>
                    <a:pt x="312" y="0"/>
                  </a:lnTo>
                  <a:lnTo>
                    <a:pt x="161" y="88"/>
                  </a:lnTo>
                  <a:lnTo>
                    <a:pt x="16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495125" y="4737689"/>
            <a:ext cx="2232371" cy="164885"/>
            <a:chOff x="-2401847" y="-696518"/>
            <a:chExt cx="2257297" cy="197313"/>
          </a:xfrm>
        </p:grpSpPr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-2401847" y="-696518"/>
              <a:ext cx="2257297" cy="1973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-2401847" y="-696518"/>
              <a:ext cx="885761" cy="1973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990888" y="4685387"/>
            <a:ext cx="1127601" cy="273037"/>
            <a:chOff x="23809" y="-759787"/>
            <a:chExt cx="1023021" cy="330285"/>
          </a:xfrm>
          <a:solidFill>
            <a:schemeClr val="bg1">
              <a:lumMod val="85000"/>
            </a:schemeClr>
          </a:solidFill>
        </p:grpSpPr>
        <p:sp>
          <p:nvSpPr>
            <p:cNvPr id="33" name="Freeform 25"/>
            <p:cNvSpPr>
              <a:spLocks/>
            </p:cNvSpPr>
            <p:nvPr/>
          </p:nvSpPr>
          <p:spPr bwMode="auto">
            <a:xfrm>
              <a:off x="23809" y="-759787"/>
              <a:ext cx="199457" cy="330285"/>
            </a:xfrm>
            <a:custGeom>
              <a:avLst/>
              <a:gdLst>
                <a:gd name="T0" fmla="*/ 186 w 186"/>
                <a:gd name="T1" fmla="*/ 0 h 308"/>
                <a:gd name="T2" fmla="*/ 71 w 186"/>
                <a:gd name="T3" fmla="*/ 98 h 308"/>
                <a:gd name="T4" fmla="*/ 0 w 186"/>
                <a:gd name="T5" fmla="*/ 98 h 308"/>
                <a:gd name="T6" fmla="*/ 0 w 186"/>
                <a:gd name="T7" fmla="*/ 210 h 308"/>
                <a:gd name="T8" fmla="*/ 71 w 186"/>
                <a:gd name="T9" fmla="*/ 210 h 308"/>
                <a:gd name="T10" fmla="*/ 186 w 186"/>
                <a:gd name="T11" fmla="*/ 308 h 308"/>
                <a:gd name="T12" fmla="*/ 186 w 186"/>
                <a:gd name="T13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6" h="308">
                  <a:moveTo>
                    <a:pt x="186" y="0"/>
                  </a:moveTo>
                  <a:lnTo>
                    <a:pt x="71" y="98"/>
                  </a:lnTo>
                  <a:lnTo>
                    <a:pt x="0" y="98"/>
                  </a:lnTo>
                  <a:lnTo>
                    <a:pt x="0" y="210"/>
                  </a:lnTo>
                  <a:lnTo>
                    <a:pt x="71" y="210"/>
                  </a:lnTo>
                  <a:lnTo>
                    <a:pt x="186" y="308"/>
                  </a:lnTo>
                  <a:lnTo>
                    <a:pt x="18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26"/>
            <p:cNvSpPr>
              <a:spLocks/>
            </p:cNvSpPr>
            <p:nvPr/>
          </p:nvSpPr>
          <p:spPr bwMode="auto">
            <a:xfrm>
              <a:off x="238279" y="-730834"/>
              <a:ext cx="126537" cy="271305"/>
            </a:xfrm>
            <a:custGeom>
              <a:avLst/>
              <a:gdLst>
                <a:gd name="T0" fmla="*/ 0 w 58"/>
                <a:gd name="T1" fmla="*/ 0 h 124"/>
                <a:gd name="T2" fmla="*/ 0 w 58"/>
                <a:gd name="T3" fmla="*/ 13 h 124"/>
                <a:gd name="T4" fmla="*/ 45 w 58"/>
                <a:gd name="T5" fmla="*/ 62 h 124"/>
                <a:gd name="T6" fmla="*/ 0 w 58"/>
                <a:gd name="T7" fmla="*/ 111 h 124"/>
                <a:gd name="T8" fmla="*/ 0 w 58"/>
                <a:gd name="T9" fmla="*/ 124 h 124"/>
                <a:gd name="T10" fmla="*/ 58 w 58"/>
                <a:gd name="T11" fmla="*/ 62 h 124"/>
                <a:gd name="T12" fmla="*/ 0 w 58"/>
                <a:gd name="T13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124">
                  <a:moveTo>
                    <a:pt x="0" y="0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25" y="15"/>
                    <a:pt x="45" y="36"/>
                    <a:pt x="45" y="62"/>
                  </a:cubicBezTo>
                  <a:cubicBezTo>
                    <a:pt x="45" y="88"/>
                    <a:pt x="25" y="109"/>
                    <a:pt x="0" y="111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32" y="122"/>
                    <a:pt x="58" y="95"/>
                    <a:pt x="58" y="62"/>
                  </a:cubicBezTo>
                  <a:cubicBezTo>
                    <a:pt x="58" y="29"/>
                    <a:pt x="32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27"/>
            <p:cNvSpPr>
              <a:spLocks/>
            </p:cNvSpPr>
            <p:nvPr/>
          </p:nvSpPr>
          <p:spPr bwMode="auto">
            <a:xfrm>
              <a:off x="238279" y="-692229"/>
              <a:ext cx="86860" cy="193024"/>
            </a:xfrm>
            <a:custGeom>
              <a:avLst/>
              <a:gdLst>
                <a:gd name="T0" fmla="*/ 0 w 40"/>
                <a:gd name="T1" fmla="*/ 0 h 88"/>
                <a:gd name="T2" fmla="*/ 0 w 40"/>
                <a:gd name="T3" fmla="*/ 13 h 88"/>
                <a:gd name="T4" fmla="*/ 27 w 40"/>
                <a:gd name="T5" fmla="*/ 44 h 88"/>
                <a:gd name="T6" fmla="*/ 0 w 40"/>
                <a:gd name="T7" fmla="*/ 75 h 88"/>
                <a:gd name="T8" fmla="*/ 0 w 40"/>
                <a:gd name="T9" fmla="*/ 88 h 88"/>
                <a:gd name="T10" fmla="*/ 40 w 40"/>
                <a:gd name="T11" fmla="*/ 44 h 88"/>
                <a:gd name="T12" fmla="*/ 0 w 40"/>
                <a:gd name="T13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88">
                  <a:moveTo>
                    <a:pt x="0" y="0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15" y="16"/>
                    <a:pt x="27" y="28"/>
                    <a:pt x="27" y="44"/>
                  </a:cubicBezTo>
                  <a:cubicBezTo>
                    <a:pt x="27" y="60"/>
                    <a:pt x="15" y="72"/>
                    <a:pt x="0" y="7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2" y="86"/>
                    <a:pt x="40" y="67"/>
                    <a:pt x="40" y="44"/>
                  </a:cubicBezTo>
                  <a:cubicBezTo>
                    <a:pt x="40" y="21"/>
                    <a:pt x="22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438808" y="-759787"/>
              <a:ext cx="43966" cy="3302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511728" y="-759787"/>
              <a:ext cx="41822" cy="3302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Rectangle 30"/>
            <p:cNvSpPr>
              <a:spLocks noChangeArrowheads="1"/>
            </p:cNvSpPr>
            <p:nvPr/>
          </p:nvSpPr>
          <p:spPr bwMode="auto">
            <a:xfrm>
              <a:off x="581431" y="-759787"/>
              <a:ext cx="41822" cy="3302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651133" y="-759787"/>
              <a:ext cx="41822" cy="3302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724053" y="-759787"/>
              <a:ext cx="40749" cy="3302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793756" y="-759787"/>
              <a:ext cx="41822" cy="3302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863459" y="-759787"/>
              <a:ext cx="41822" cy="3302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933161" y="-759787"/>
              <a:ext cx="41822" cy="3302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Rectangle 36"/>
            <p:cNvSpPr>
              <a:spLocks noChangeArrowheads="1"/>
            </p:cNvSpPr>
            <p:nvPr/>
          </p:nvSpPr>
          <p:spPr bwMode="auto">
            <a:xfrm>
              <a:off x="1006081" y="-759787"/>
              <a:ext cx="40749" cy="3302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2934344" y="1257300"/>
            <a:ext cx="2587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/>
                </a:solidFill>
                <a:latin typeface="Arial Narrow" pitchFamily="34" charset="0"/>
              </a:rPr>
              <a:t>DIGITAL MEDIA SERVICES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5187897" y="2222459"/>
            <a:ext cx="0" cy="2217683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414683" y="2987104"/>
            <a:ext cx="5434089" cy="31805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349270" y="4166415"/>
            <a:ext cx="62371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defRPr sz="700"/>
            </a:lvl1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</a:rPr>
              <a:t>SHE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</a:rPr>
              <a:t>Tampa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789299" y="4166415"/>
            <a:ext cx="91702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defRPr sz="700"/>
            </a:lvl1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</a:rPr>
              <a:t>SHE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</a:rPr>
              <a:t>Bloomington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785900" y="4166415"/>
            <a:ext cx="63018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defRPr sz="700"/>
            </a:lvl1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</a:rPr>
              <a:t>Core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</a:rPr>
              <a:t>Reston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477290" y="4166415"/>
            <a:ext cx="69224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Lab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Ashburn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15374" y="4166415"/>
            <a:ext cx="69224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defRPr sz="700"/>
            </a:lvl1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</a:rPr>
              <a:t>Core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</a:rPr>
              <a:t>Torrance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60030" y="4228335"/>
            <a:ext cx="154905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defRPr sz="7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Edge Nodes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43673" y="2260448"/>
            <a:ext cx="224318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Business Services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92235" y="2260557"/>
            <a:ext cx="94752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Edge Services</a:t>
            </a:r>
            <a:endParaRPr lang="en-US" sz="1000" dirty="0">
              <a:solidFill>
                <a:srgbClr val="000000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1415423" y="2389655"/>
            <a:ext cx="5433349" cy="569568"/>
            <a:chOff x="641260" y="2843655"/>
            <a:chExt cx="5433349" cy="848149"/>
          </a:xfrm>
        </p:grpSpPr>
        <p:sp>
          <p:nvSpPr>
            <p:cNvPr id="57" name="Rectangle 56"/>
            <p:cNvSpPr/>
            <p:nvPr/>
          </p:nvSpPr>
          <p:spPr>
            <a:xfrm>
              <a:off x="4516492" y="2843655"/>
              <a:ext cx="1558117" cy="848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bg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53871" y="2843655"/>
              <a:ext cx="3748845" cy="848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chemeClr val="bg1"/>
                </a:solidFill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4871975" y="2890551"/>
              <a:ext cx="903626" cy="228600"/>
            </a:xfrm>
            <a:prstGeom prst="roundRect">
              <a:avLst/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Reporting &amp; Analytics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4871598" y="3150811"/>
              <a:ext cx="903626" cy="228600"/>
            </a:xfrm>
            <a:prstGeom prst="roundRect">
              <a:avLst/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Rights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Management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4874574" y="3417938"/>
              <a:ext cx="903626" cy="228600"/>
            </a:xfrm>
            <a:prstGeom prst="roundRect">
              <a:avLst/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Content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Information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2548549" y="2890551"/>
              <a:ext cx="903626" cy="228600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Billing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3499090" y="3150811"/>
              <a:ext cx="903626" cy="228600"/>
            </a:xfrm>
            <a:prstGeom prst="roundRect">
              <a:avLst/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Reporting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641260" y="2890551"/>
              <a:ext cx="903626" cy="228600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Order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Management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641260" y="3417938"/>
              <a:ext cx="903626" cy="228600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Workflow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Management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1594689" y="3417938"/>
              <a:ext cx="903626" cy="228600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Asset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Delivery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1594689" y="2890551"/>
              <a:ext cx="903626" cy="228600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Rights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Management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3499090" y="2890551"/>
              <a:ext cx="903626" cy="228600"/>
            </a:xfrm>
            <a:prstGeom prst="roundRect">
              <a:avLst/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Administration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641260" y="3150811"/>
              <a:ext cx="903626" cy="228600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Resource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Management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2548549" y="3417938"/>
              <a:ext cx="903626" cy="228600"/>
            </a:xfrm>
            <a:prstGeom prst="roundRect">
              <a:avLst/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Revenue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Assurance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2548549" y="3150811"/>
              <a:ext cx="903626" cy="228600"/>
            </a:xfrm>
            <a:prstGeom prst="roundRect">
              <a:avLst/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Customer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Care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1594689" y="3150811"/>
              <a:ext cx="903626" cy="228600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Dig Warehouse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Management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3499090" y="3417938"/>
              <a:ext cx="903626" cy="228600"/>
            </a:xfrm>
            <a:prstGeom prst="roundRect">
              <a:avLst/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Advertising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657685" y="3127850"/>
              <a:ext cx="3745030" cy="280210"/>
              <a:chOff x="1928991" y="3340820"/>
              <a:chExt cx="1182521" cy="280210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>
                <a:off x="1928991" y="3621030"/>
                <a:ext cx="118252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928991" y="3340820"/>
                <a:ext cx="118252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Straight Connector 74"/>
            <p:cNvCxnSpPr/>
            <p:nvPr/>
          </p:nvCxnSpPr>
          <p:spPr>
            <a:xfrm>
              <a:off x="4516491" y="3408060"/>
              <a:ext cx="1558117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516491" y="3127850"/>
              <a:ext cx="1558117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 76"/>
            <p:cNvGrpSpPr/>
            <p:nvPr/>
          </p:nvGrpSpPr>
          <p:grpSpPr>
            <a:xfrm>
              <a:off x="1535047" y="2843655"/>
              <a:ext cx="1917128" cy="848149"/>
              <a:chOff x="2594858" y="3011360"/>
              <a:chExt cx="1454990" cy="969533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2594858" y="3011360"/>
                <a:ext cx="0" cy="969533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3382154" y="3011360"/>
                <a:ext cx="0" cy="969533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049848" y="3011360"/>
                <a:ext cx="0" cy="969533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3" name="Cube 82"/>
          <p:cNvSpPr/>
          <p:nvPr/>
        </p:nvSpPr>
        <p:spPr>
          <a:xfrm rot="5400000">
            <a:off x="4071699" y="348520"/>
            <a:ext cx="120795" cy="5433348"/>
          </a:xfrm>
          <a:prstGeom prst="cube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Enterprise Service Bus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84" name="Cube 83"/>
          <p:cNvSpPr/>
          <p:nvPr/>
        </p:nvSpPr>
        <p:spPr>
          <a:xfrm rot="5400000">
            <a:off x="2266652" y="2333190"/>
            <a:ext cx="120795" cy="1824734"/>
          </a:xfrm>
          <a:prstGeom prst="cube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</a:rPr>
              <a:t>Supervisory Services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85" name="Cube 84"/>
          <p:cNvSpPr/>
          <p:nvPr/>
        </p:nvSpPr>
        <p:spPr>
          <a:xfrm rot="5400000">
            <a:off x="4119595" y="2292149"/>
            <a:ext cx="120795" cy="1906817"/>
          </a:xfrm>
          <a:prstGeom prst="cube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</a:rPr>
              <a:t>Common Services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86" name="Cube 85"/>
          <p:cNvSpPr/>
          <p:nvPr/>
        </p:nvSpPr>
        <p:spPr>
          <a:xfrm rot="5400000">
            <a:off x="5940109" y="2378452"/>
            <a:ext cx="129216" cy="1742631"/>
          </a:xfrm>
          <a:prstGeom prst="cube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</a:rPr>
              <a:t>Services repository</a:t>
            </a:r>
            <a:endParaRPr lang="en-US" sz="800" dirty="0">
              <a:solidFill>
                <a:srgbClr val="000000"/>
              </a:solidFill>
            </a:endParaRPr>
          </a:p>
        </p:txBody>
      </p:sp>
      <p:cxnSp>
        <p:nvCxnSpPr>
          <p:cNvPr id="87" name="Straight Connector 86"/>
          <p:cNvCxnSpPr>
            <a:stCxn id="47" idx="1"/>
            <a:endCxn id="47" idx="3"/>
          </p:cNvCxnSpPr>
          <p:nvPr/>
        </p:nvCxnSpPr>
        <p:spPr>
          <a:xfrm>
            <a:off x="1414683" y="3146132"/>
            <a:ext cx="543408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1415422" y="3340314"/>
            <a:ext cx="5433350" cy="413825"/>
            <a:chOff x="641260" y="4210313"/>
            <a:chExt cx="5433350" cy="573279"/>
          </a:xfrm>
        </p:grpSpPr>
        <p:sp>
          <p:nvSpPr>
            <p:cNvPr id="89" name="Rectangle 88"/>
            <p:cNvSpPr/>
            <p:nvPr/>
          </p:nvSpPr>
          <p:spPr>
            <a:xfrm>
              <a:off x="4489177" y="4210313"/>
              <a:ext cx="1585433" cy="57327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41260" y="4210313"/>
              <a:ext cx="3736624" cy="57327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1062693" y="4231826"/>
              <a:ext cx="2857868" cy="228600"/>
            </a:xfrm>
            <a:prstGeom prst="roundRect">
              <a:avLst/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Adaptor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Services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802443" y="4515058"/>
              <a:ext cx="685800" cy="228600"/>
            </a:xfrm>
            <a:prstGeom prst="roundRect">
              <a:avLst/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Asset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Security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1759442" y="4515058"/>
              <a:ext cx="685800" cy="228600"/>
            </a:xfrm>
            <a:prstGeom prst="roundRect">
              <a:avLst/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Asset Transformation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2716441" y="4515058"/>
              <a:ext cx="685800" cy="228600"/>
            </a:xfrm>
            <a:prstGeom prst="roundRect">
              <a:avLst/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Quality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Control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3673439" y="4515058"/>
              <a:ext cx="685800" cy="228600"/>
            </a:xfrm>
            <a:prstGeom prst="roundRect">
              <a:avLst/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Asset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Delivery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4574867" y="4245847"/>
              <a:ext cx="685800" cy="228600"/>
            </a:xfrm>
            <a:prstGeom prst="roundRect">
              <a:avLst/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CDN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4574562" y="4515058"/>
              <a:ext cx="685800" cy="228600"/>
            </a:xfrm>
            <a:prstGeom prst="roundRect">
              <a:avLst/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Session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Management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5304779" y="4245847"/>
              <a:ext cx="685800" cy="228600"/>
            </a:xfrm>
            <a:prstGeom prst="roundRect">
              <a:avLst/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Client App/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Platform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5305618" y="4515058"/>
              <a:ext cx="685800" cy="228600"/>
            </a:xfrm>
            <a:prstGeom prst="roundRect">
              <a:avLst/>
            </a:prstGeom>
            <a:no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smtClean="0">
                  <a:solidFill>
                    <a:srgbClr val="000000"/>
                  </a:solidFill>
                </a:rPr>
                <a:t>Storefront</a:t>
              </a:r>
              <a:endParaRPr lang="en-US" sz="700" dirty="0">
                <a:solidFill>
                  <a:srgbClr val="000000"/>
                </a:solidFill>
              </a:endParaRPr>
            </a:p>
          </p:txBody>
        </p:sp>
        <p:cxnSp>
          <p:nvCxnSpPr>
            <p:cNvPr id="100" name="Straight Connector 99"/>
            <p:cNvCxnSpPr>
              <a:stCxn id="90" idx="1"/>
              <a:endCxn id="90" idx="3"/>
            </p:cNvCxnSpPr>
            <p:nvPr/>
          </p:nvCxnSpPr>
          <p:spPr>
            <a:xfrm>
              <a:off x="641260" y="4496953"/>
              <a:ext cx="373662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89" idx="1"/>
              <a:endCxn id="89" idx="3"/>
            </p:cNvCxnSpPr>
            <p:nvPr/>
          </p:nvCxnSpPr>
          <p:spPr>
            <a:xfrm>
              <a:off x="4489177" y="4496953"/>
              <a:ext cx="158543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89" idx="0"/>
              <a:endCxn id="89" idx="2"/>
            </p:cNvCxnSpPr>
            <p:nvPr/>
          </p:nvCxnSpPr>
          <p:spPr>
            <a:xfrm>
              <a:off x="5281894" y="4210313"/>
              <a:ext cx="0" cy="57327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3495496" y="4496952"/>
              <a:ext cx="0" cy="28664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2611778" y="4496952"/>
              <a:ext cx="0" cy="28664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1575226" y="4496952"/>
              <a:ext cx="0" cy="28664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6" name="Straight Connector 105"/>
          <p:cNvCxnSpPr/>
          <p:nvPr/>
        </p:nvCxnSpPr>
        <p:spPr>
          <a:xfrm>
            <a:off x="1296657" y="2068807"/>
            <a:ext cx="586036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3232694" y="3139343"/>
            <a:ext cx="0" cy="17191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5209163" y="3139343"/>
            <a:ext cx="0" cy="17191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1315907" y="4556675"/>
            <a:ext cx="5831457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647546" y="4352865"/>
            <a:ext cx="0" cy="2026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28415" y="4352865"/>
            <a:ext cx="0" cy="2026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3089471" y="4352865"/>
            <a:ext cx="0" cy="2026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3844033" y="4352865"/>
            <a:ext cx="0" cy="2026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4577310" y="4352865"/>
            <a:ext cx="0" cy="2026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5401231" y="4352865"/>
            <a:ext cx="0" cy="2026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5667450" y="4352865"/>
            <a:ext cx="0" cy="2026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5933669" y="4352865"/>
            <a:ext cx="0" cy="2026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6199888" y="4352865"/>
            <a:ext cx="0" cy="2026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6466107" y="4352865"/>
            <a:ext cx="0" cy="2026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732324" y="4352865"/>
            <a:ext cx="0" cy="2026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3425435" y="4440142"/>
            <a:ext cx="1510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Verizon Backbone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1577388" y="1845109"/>
            <a:ext cx="12709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latin typeface="Arial Narrow" pitchFamily="34" charset="0"/>
              </a:rPr>
              <a:t>Video On Demand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2987987" y="1845109"/>
            <a:ext cx="11689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Arial Narrow" pitchFamily="34" charset="0"/>
              </a:rPr>
              <a:t>Linear Channels</a:t>
            </a:r>
            <a:endParaRPr lang="en-US" sz="1200" b="1" dirty="0">
              <a:latin typeface="Arial Narrow" pitchFamily="34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4430803" y="1845109"/>
            <a:ext cx="8883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Arial Narrow" pitchFamily="34" charset="0"/>
              </a:rPr>
              <a:t>Live Events</a:t>
            </a:r>
            <a:endParaRPr lang="en-US" sz="1200" b="1" dirty="0">
              <a:latin typeface="Arial Narrow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5277340" y="1845109"/>
            <a:ext cx="18626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 Narrow" pitchFamily="34" charset="0"/>
              </a:rPr>
              <a:t>Advanced Advertising</a:t>
            </a:r>
            <a:endParaRPr lang="en-US" sz="1200" b="1" dirty="0">
              <a:latin typeface="Arial Narrow" pitchFamily="34" charset="0"/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2042133" y="1577411"/>
            <a:ext cx="422060" cy="309040"/>
            <a:chOff x="-1641475" y="1588"/>
            <a:chExt cx="1350963" cy="1350963"/>
          </a:xfrm>
        </p:grpSpPr>
        <p:grpSp>
          <p:nvGrpSpPr>
            <p:cNvPr id="127" name="Group 126"/>
            <p:cNvGrpSpPr/>
            <p:nvPr/>
          </p:nvGrpSpPr>
          <p:grpSpPr>
            <a:xfrm>
              <a:off x="-1641475" y="1588"/>
              <a:ext cx="1350963" cy="1350963"/>
              <a:chOff x="-1641475" y="1588"/>
              <a:chExt cx="1350963" cy="1350963"/>
            </a:xfrm>
          </p:grpSpPr>
          <p:sp>
            <p:nvSpPr>
              <p:cNvPr id="129" name="Freeform 5"/>
              <p:cNvSpPr>
                <a:spLocks/>
              </p:cNvSpPr>
              <p:nvPr/>
            </p:nvSpPr>
            <p:spPr bwMode="auto">
              <a:xfrm>
                <a:off x="-1641475" y="1588"/>
                <a:ext cx="1350963" cy="1350963"/>
              </a:xfrm>
              <a:custGeom>
                <a:avLst/>
                <a:gdLst>
                  <a:gd name="T0" fmla="*/ 846 w 846"/>
                  <a:gd name="T1" fmla="*/ 794 h 846"/>
                  <a:gd name="T2" fmla="*/ 794 w 846"/>
                  <a:gd name="T3" fmla="*/ 846 h 846"/>
                  <a:gd name="T4" fmla="*/ 52 w 846"/>
                  <a:gd name="T5" fmla="*/ 846 h 846"/>
                  <a:gd name="T6" fmla="*/ 0 w 846"/>
                  <a:gd name="T7" fmla="*/ 794 h 846"/>
                  <a:gd name="T8" fmla="*/ 0 w 846"/>
                  <a:gd name="T9" fmla="*/ 52 h 846"/>
                  <a:gd name="T10" fmla="*/ 52 w 846"/>
                  <a:gd name="T11" fmla="*/ 0 h 846"/>
                  <a:gd name="T12" fmla="*/ 794 w 846"/>
                  <a:gd name="T13" fmla="*/ 0 h 846"/>
                  <a:gd name="T14" fmla="*/ 846 w 846"/>
                  <a:gd name="T15" fmla="*/ 52 h 846"/>
                  <a:gd name="T16" fmla="*/ 846 w 846"/>
                  <a:gd name="T17" fmla="*/ 794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6" h="846">
                    <a:moveTo>
                      <a:pt x="846" y="794"/>
                    </a:moveTo>
                    <a:cubicBezTo>
                      <a:pt x="846" y="823"/>
                      <a:pt x="823" y="846"/>
                      <a:pt x="794" y="846"/>
                    </a:cubicBezTo>
                    <a:cubicBezTo>
                      <a:pt x="52" y="846"/>
                      <a:pt x="52" y="846"/>
                      <a:pt x="52" y="846"/>
                    </a:cubicBezTo>
                    <a:cubicBezTo>
                      <a:pt x="24" y="846"/>
                      <a:pt x="0" y="823"/>
                      <a:pt x="0" y="794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24"/>
                      <a:pt x="24" y="0"/>
                      <a:pt x="52" y="0"/>
                    </a:cubicBezTo>
                    <a:cubicBezTo>
                      <a:pt x="794" y="0"/>
                      <a:pt x="794" y="0"/>
                      <a:pt x="794" y="0"/>
                    </a:cubicBezTo>
                    <a:cubicBezTo>
                      <a:pt x="823" y="0"/>
                      <a:pt x="846" y="24"/>
                      <a:pt x="846" y="52"/>
                    </a:cubicBezTo>
                    <a:cubicBezTo>
                      <a:pt x="846" y="794"/>
                      <a:pt x="846" y="794"/>
                      <a:pt x="846" y="794"/>
                    </a:cubicBezTo>
                  </a:path>
                </a:pathLst>
              </a:custGeom>
              <a:solidFill>
                <a:srgbClr val="FF3B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0" name="Freeform 6"/>
              <p:cNvSpPr>
                <a:spLocks/>
              </p:cNvSpPr>
              <p:nvPr/>
            </p:nvSpPr>
            <p:spPr bwMode="auto">
              <a:xfrm>
                <a:off x="-1641475" y="1588"/>
                <a:ext cx="1350963" cy="1350963"/>
              </a:xfrm>
              <a:custGeom>
                <a:avLst/>
                <a:gdLst>
                  <a:gd name="T0" fmla="*/ 794 w 846"/>
                  <a:gd name="T1" fmla="*/ 0 h 846"/>
                  <a:gd name="T2" fmla="*/ 52 w 846"/>
                  <a:gd name="T3" fmla="*/ 0 h 846"/>
                  <a:gd name="T4" fmla="*/ 0 w 846"/>
                  <a:gd name="T5" fmla="*/ 52 h 846"/>
                  <a:gd name="T6" fmla="*/ 0 w 846"/>
                  <a:gd name="T7" fmla="*/ 794 h 846"/>
                  <a:gd name="T8" fmla="*/ 52 w 846"/>
                  <a:gd name="T9" fmla="*/ 846 h 846"/>
                  <a:gd name="T10" fmla="*/ 169 w 846"/>
                  <a:gd name="T11" fmla="*/ 846 h 846"/>
                  <a:gd name="T12" fmla="*/ 846 w 846"/>
                  <a:gd name="T13" fmla="*/ 149 h 846"/>
                  <a:gd name="T14" fmla="*/ 846 w 846"/>
                  <a:gd name="T15" fmla="*/ 52 h 846"/>
                  <a:gd name="T16" fmla="*/ 794 w 846"/>
                  <a:gd name="T17" fmla="*/ 0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6" h="846">
                    <a:moveTo>
                      <a:pt x="794" y="0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24" y="0"/>
                      <a:pt x="0" y="24"/>
                      <a:pt x="0" y="52"/>
                    </a:cubicBezTo>
                    <a:cubicBezTo>
                      <a:pt x="0" y="794"/>
                      <a:pt x="0" y="794"/>
                      <a:pt x="0" y="794"/>
                    </a:cubicBezTo>
                    <a:cubicBezTo>
                      <a:pt x="0" y="823"/>
                      <a:pt x="24" y="846"/>
                      <a:pt x="52" y="846"/>
                    </a:cubicBezTo>
                    <a:cubicBezTo>
                      <a:pt x="169" y="846"/>
                      <a:pt x="169" y="846"/>
                      <a:pt x="169" y="846"/>
                    </a:cubicBezTo>
                    <a:cubicBezTo>
                      <a:pt x="291" y="443"/>
                      <a:pt x="637" y="239"/>
                      <a:pt x="846" y="149"/>
                    </a:cubicBezTo>
                    <a:cubicBezTo>
                      <a:pt x="846" y="52"/>
                      <a:pt x="846" y="52"/>
                      <a:pt x="846" y="52"/>
                    </a:cubicBezTo>
                    <a:cubicBezTo>
                      <a:pt x="846" y="24"/>
                      <a:pt x="823" y="0"/>
                      <a:pt x="794" y="0"/>
                    </a:cubicBezTo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28" name="Freeform 29"/>
            <p:cNvSpPr>
              <a:spLocks noEditPoints="1"/>
            </p:cNvSpPr>
            <p:nvPr/>
          </p:nvSpPr>
          <p:spPr bwMode="auto">
            <a:xfrm>
              <a:off x="-1325563" y="288926"/>
              <a:ext cx="731838" cy="769938"/>
            </a:xfrm>
            <a:custGeom>
              <a:avLst/>
              <a:gdLst>
                <a:gd name="T0" fmla="*/ 0 w 458"/>
                <a:gd name="T1" fmla="*/ 31 h 482"/>
                <a:gd name="T2" fmla="*/ 427 w 458"/>
                <a:gd name="T3" fmla="*/ 482 h 482"/>
                <a:gd name="T4" fmla="*/ 427 w 458"/>
                <a:gd name="T5" fmla="*/ 0 h 482"/>
                <a:gd name="T6" fmla="*/ 37 w 458"/>
                <a:gd name="T7" fmla="*/ 454 h 482"/>
                <a:gd name="T8" fmla="*/ 37 w 458"/>
                <a:gd name="T9" fmla="*/ 406 h 482"/>
                <a:gd name="T10" fmla="*/ 75 w 458"/>
                <a:gd name="T11" fmla="*/ 445 h 482"/>
                <a:gd name="T12" fmla="*/ 37 w 458"/>
                <a:gd name="T13" fmla="*/ 378 h 482"/>
                <a:gd name="T14" fmla="*/ 37 w 458"/>
                <a:gd name="T15" fmla="*/ 330 h 482"/>
                <a:gd name="T16" fmla="*/ 75 w 458"/>
                <a:gd name="T17" fmla="*/ 369 h 482"/>
                <a:gd name="T18" fmla="*/ 37 w 458"/>
                <a:gd name="T19" fmla="*/ 303 h 482"/>
                <a:gd name="T20" fmla="*/ 37 w 458"/>
                <a:gd name="T21" fmla="*/ 255 h 482"/>
                <a:gd name="T22" fmla="*/ 75 w 458"/>
                <a:gd name="T23" fmla="*/ 294 h 482"/>
                <a:gd name="T24" fmla="*/ 37 w 458"/>
                <a:gd name="T25" fmla="*/ 227 h 482"/>
                <a:gd name="T26" fmla="*/ 37 w 458"/>
                <a:gd name="T27" fmla="*/ 179 h 482"/>
                <a:gd name="T28" fmla="*/ 75 w 458"/>
                <a:gd name="T29" fmla="*/ 218 h 482"/>
                <a:gd name="T30" fmla="*/ 37 w 458"/>
                <a:gd name="T31" fmla="*/ 152 h 482"/>
                <a:gd name="T32" fmla="*/ 37 w 458"/>
                <a:gd name="T33" fmla="*/ 104 h 482"/>
                <a:gd name="T34" fmla="*/ 75 w 458"/>
                <a:gd name="T35" fmla="*/ 143 h 482"/>
                <a:gd name="T36" fmla="*/ 37 w 458"/>
                <a:gd name="T37" fmla="*/ 76 h 482"/>
                <a:gd name="T38" fmla="*/ 37 w 458"/>
                <a:gd name="T39" fmla="*/ 28 h 482"/>
                <a:gd name="T40" fmla="*/ 75 w 458"/>
                <a:gd name="T41" fmla="*/ 67 h 482"/>
                <a:gd name="T42" fmla="*/ 116 w 458"/>
                <a:gd name="T43" fmla="*/ 454 h 482"/>
                <a:gd name="T44" fmla="*/ 116 w 458"/>
                <a:gd name="T45" fmla="*/ 255 h 482"/>
                <a:gd name="T46" fmla="*/ 352 w 458"/>
                <a:gd name="T47" fmla="*/ 444 h 482"/>
                <a:gd name="T48" fmla="*/ 116 w 458"/>
                <a:gd name="T49" fmla="*/ 227 h 482"/>
                <a:gd name="T50" fmla="*/ 116 w 458"/>
                <a:gd name="T51" fmla="*/ 28 h 482"/>
                <a:gd name="T52" fmla="*/ 352 w 458"/>
                <a:gd name="T53" fmla="*/ 218 h 482"/>
                <a:gd name="T54" fmla="*/ 392 w 458"/>
                <a:gd name="T55" fmla="*/ 454 h 482"/>
                <a:gd name="T56" fmla="*/ 392 w 458"/>
                <a:gd name="T57" fmla="*/ 406 h 482"/>
                <a:gd name="T58" fmla="*/ 430 w 458"/>
                <a:gd name="T59" fmla="*/ 445 h 482"/>
                <a:gd name="T60" fmla="*/ 392 w 458"/>
                <a:gd name="T61" fmla="*/ 378 h 482"/>
                <a:gd name="T62" fmla="*/ 392 w 458"/>
                <a:gd name="T63" fmla="*/ 330 h 482"/>
                <a:gd name="T64" fmla="*/ 430 w 458"/>
                <a:gd name="T65" fmla="*/ 369 h 482"/>
                <a:gd name="T66" fmla="*/ 392 w 458"/>
                <a:gd name="T67" fmla="*/ 303 h 482"/>
                <a:gd name="T68" fmla="*/ 392 w 458"/>
                <a:gd name="T69" fmla="*/ 255 h 482"/>
                <a:gd name="T70" fmla="*/ 430 w 458"/>
                <a:gd name="T71" fmla="*/ 294 h 482"/>
                <a:gd name="T72" fmla="*/ 392 w 458"/>
                <a:gd name="T73" fmla="*/ 227 h 482"/>
                <a:gd name="T74" fmla="*/ 392 w 458"/>
                <a:gd name="T75" fmla="*/ 179 h 482"/>
                <a:gd name="T76" fmla="*/ 430 w 458"/>
                <a:gd name="T77" fmla="*/ 218 h 482"/>
                <a:gd name="T78" fmla="*/ 392 w 458"/>
                <a:gd name="T79" fmla="*/ 152 h 482"/>
                <a:gd name="T80" fmla="*/ 392 w 458"/>
                <a:gd name="T81" fmla="*/ 104 h 482"/>
                <a:gd name="T82" fmla="*/ 430 w 458"/>
                <a:gd name="T83" fmla="*/ 143 h 482"/>
                <a:gd name="T84" fmla="*/ 392 w 458"/>
                <a:gd name="T85" fmla="*/ 76 h 482"/>
                <a:gd name="T86" fmla="*/ 392 w 458"/>
                <a:gd name="T87" fmla="*/ 28 h 482"/>
                <a:gd name="T88" fmla="*/ 430 w 458"/>
                <a:gd name="T89" fmla="*/ 67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58" h="482">
                  <a:moveTo>
                    <a:pt x="427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451"/>
                    <a:pt x="0" y="451"/>
                    <a:pt x="0" y="451"/>
                  </a:cubicBezTo>
                  <a:cubicBezTo>
                    <a:pt x="0" y="468"/>
                    <a:pt x="14" y="482"/>
                    <a:pt x="31" y="482"/>
                  </a:cubicBezTo>
                  <a:cubicBezTo>
                    <a:pt x="427" y="482"/>
                    <a:pt x="427" y="482"/>
                    <a:pt x="427" y="482"/>
                  </a:cubicBezTo>
                  <a:cubicBezTo>
                    <a:pt x="444" y="482"/>
                    <a:pt x="458" y="468"/>
                    <a:pt x="458" y="451"/>
                  </a:cubicBezTo>
                  <a:cubicBezTo>
                    <a:pt x="458" y="31"/>
                    <a:pt x="458" y="31"/>
                    <a:pt x="458" y="31"/>
                  </a:cubicBezTo>
                  <a:cubicBezTo>
                    <a:pt x="458" y="14"/>
                    <a:pt x="444" y="0"/>
                    <a:pt x="427" y="0"/>
                  </a:cubicBezTo>
                  <a:close/>
                  <a:moveTo>
                    <a:pt x="75" y="445"/>
                  </a:moveTo>
                  <a:cubicBezTo>
                    <a:pt x="75" y="450"/>
                    <a:pt x="71" y="454"/>
                    <a:pt x="66" y="454"/>
                  </a:cubicBezTo>
                  <a:cubicBezTo>
                    <a:pt x="37" y="454"/>
                    <a:pt x="37" y="454"/>
                    <a:pt x="37" y="454"/>
                  </a:cubicBezTo>
                  <a:cubicBezTo>
                    <a:pt x="32" y="454"/>
                    <a:pt x="28" y="450"/>
                    <a:pt x="28" y="445"/>
                  </a:cubicBezTo>
                  <a:cubicBezTo>
                    <a:pt x="28" y="415"/>
                    <a:pt x="28" y="415"/>
                    <a:pt x="28" y="415"/>
                  </a:cubicBezTo>
                  <a:cubicBezTo>
                    <a:pt x="28" y="410"/>
                    <a:pt x="32" y="406"/>
                    <a:pt x="37" y="406"/>
                  </a:cubicBezTo>
                  <a:cubicBezTo>
                    <a:pt x="66" y="406"/>
                    <a:pt x="66" y="406"/>
                    <a:pt x="66" y="406"/>
                  </a:cubicBezTo>
                  <a:cubicBezTo>
                    <a:pt x="71" y="406"/>
                    <a:pt x="75" y="410"/>
                    <a:pt x="75" y="415"/>
                  </a:cubicBezTo>
                  <a:cubicBezTo>
                    <a:pt x="75" y="445"/>
                    <a:pt x="75" y="445"/>
                    <a:pt x="75" y="445"/>
                  </a:cubicBezTo>
                  <a:close/>
                  <a:moveTo>
                    <a:pt x="75" y="369"/>
                  </a:moveTo>
                  <a:cubicBezTo>
                    <a:pt x="75" y="374"/>
                    <a:pt x="71" y="378"/>
                    <a:pt x="66" y="378"/>
                  </a:cubicBezTo>
                  <a:cubicBezTo>
                    <a:pt x="37" y="378"/>
                    <a:pt x="37" y="378"/>
                    <a:pt x="37" y="378"/>
                  </a:cubicBezTo>
                  <a:cubicBezTo>
                    <a:pt x="32" y="378"/>
                    <a:pt x="28" y="374"/>
                    <a:pt x="28" y="369"/>
                  </a:cubicBezTo>
                  <a:cubicBezTo>
                    <a:pt x="28" y="339"/>
                    <a:pt x="28" y="339"/>
                    <a:pt x="28" y="339"/>
                  </a:cubicBezTo>
                  <a:cubicBezTo>
                    <a:pt x="28" y="334"/>
                    <a:pt x="32" y="330"/>
                    <a:pt x="37" y="330"/>
                  </a:cubicBezTo>
                  <a:cubicBezTo>
                    <a:pt x="66" y="330"/>
                    <a:pt x="66" y="330"/>
                    <a:pt x="66" y="330"/>
                  </a:cubicBezTo>
                  <a:cubicBezTo>
                    <a:pt x="71" y="330"/>
                    <a:pt x="75" y="334"/>
                    <a:pt x="75" y="339"/>
                  </a:cubicBezTo>
                  <a:cubicBezTo>
                    <a:pt x="75" y="369"/>
                    <a:pt x="75" y="369"/>
                    <a:pt x="75" y="369"/>
                  </a:cubicBezTo>
                  <a:close/>
                  <a:moveTo>
                    <a:pt x="75" y="294"/>
                  </a:moveTo>
                  <a:cubicBezTo>
                    <a:pt x="75" y="299"/>
                    <a:pt x="71" y="303"/>
                    <a:pt x="66" y="303"/>
                  </a:cubicBezTo>
                  <a:cubicBezTo>
                    <a:pt x="37" y="303"/>
                    <a:pt x="37" y="303"/>
                    <a:pt x="37" y="303"/>
                  </a:cubicBezTo>
                  <a:cubicBezTo>
                    <a:pt x="32" y="303"/>
                    <a:pt x="28" y="299"/>
                    <a:pt x="28" y="294"/>
                  </a:cubicBezTo>
                  <a:cubicBezTo>
                    <a:pt x="28" y="264"/>
                    <a:pt x="28" y="264"/>
                    <a:pt x="28" y="264"/>
                  </a:cubicBezTo>
                  <a:cubicBezTo>
                    <a:pt x="28" y="259"/>
                    <a:pt x="32" y="255"/>
                    <a:pt x="37" y="255"/>
                  </a:cubicBezTo>
                  <a:cubicBezTo>
                    <a:pt x="66" y="255"/>
                    <a:pt x="66" y="255"/>
                    <a:pt x="66" y="255"/>
                  </a:cubicBezTo>
                  <a:cubicBezTo>
                    <a:pt x="71" y="255"/>
                    <a:pt x="75" y="259"/>
                    <a:pt x="75" y="264"/>
                  </a:cubicBezTo>
                  <a:cubicBezTo>
                    <a:pt x="75" y="294"/>
                    <a:pt x="75" y="294"/>
                    <a:pt x="75" y="294"/>
                  </a:cubicBezTo>
                  <a:close/>
                  <a:moveTo>
                    <a:pt x="75" y="218"/>
                  </a:moveTo>
                  <a:cubicBezTo>
                    <a:pt x="75" y="223"/>
                    <a:pt x="71" y="227"/>
                    <a:pt x="66" y="227"/>
                  </a:cubicBezTo>
                  <a:cubicBezTo>
                    <a:pt x="37" y="227"/>
                    <a:pt x="37" y="227"/>
                    <a:pt x="37" y="227"/>
                  </a:cubicBezTo>
                  <a:cubicBezTo>
                    <a:pt x="32" y="227"/>
                    <a:pt x="28" y="223"/>
                    <a:pt x="28" y="218"/>
                  </a:cubicBezTo>
                  <a:cubicBezTo>
                    <a:pt x="28" y="189"/>
                    <a:pt x="28" y="189"/>
                    <a:pt x="28" y="189"/>
                  </a:cubicBezTo>
                  <a:cubicBezTo>
                    <a:pt x="28" y="183"/>
                    <a:pt x="32" y="179"/>
                    <a:pt x="37" y="179"/>
                  </a:cubicBezTo>
                  <a:cubicBezTo>
                    <a:pt x="66" y="179"/>
                    <a:pt x="66" y="179"/>
                    <a:pt x="66" y="179"/>
                  </a:cubicBezTo>
                  <a:cubicBezTo>
                    <a:pt x="71" y="179"/>
                    <a:pt x="75" y="183"/>
                    <a:pt x="75" y="189"/>
                  </a:cubicBezTo>
                  <a:cubicBezTo>
                    <a:pt x="75" y="218"/>
                    <a:pt x="75" y="218"/>
                    <a:pt x="75" y="218"/>
                  </a:cubicBezTo>
                  <a:close/>
                  <a:moveTo>
                    <a:pt x="75" y="143"/>
                  </a:moveTo>
                  <a:cubicBezTo>
                    <a:pt x="75" y="148"/>
                    <a:pt x="71" y="152"/>
                    <a:pt x="66" y="152"/>
                  </a:cubicBezTo>
                  <a:cubicBezTo>
                    <a:pt x="37" y="152"/>
                    <a:pt x="37" y="152"/>
                    <a:pt x="37" y="152"/>
                  </a:cubicBezTo>
                  <a:cubicBezTo>
                    <a:pt x="32" y="152"/>
                    <a:pt x="28" y="148"/>
                    <a:pt x="28" y="143"/>
                  </a:cubicBezTo>
                  <a:cubicBezTo>
                    <a:pt x="28" y="113"/>
                    <a:pt x="28" y="113"/>
                    <a:pt x="28" y="113"/>
                  </a:cubicBezTo>
                  <a:cubicBezTo>
                    <a:pt x="28" y="108"/>
                    <a:pt x="32" y="104"/>
                    <a:pt x="3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71" y="104"/>
                    <a:pt x="75" y="108"/>
                    <a:pt x="75" y="113"/>
                  </a:cubicBezTo>
                  <a:cubicBezTo>
                    <a:pt x="75" y="143"/>
                    <a:pt x="75" y="143"/>
                    <a:pt x="75" y="143"/>
                  </a:cubicBezTo>
                  <a:close/>
                  <a:moveTo>
                    <a:pt x="75" y="67"/>
                  </a:moveTo>
                  <a:cubicBezTo>
                    <a:pt x="75" y="72"/>
                    <a:pt x="71" y="76"/>
                    <a:pt x="66" y="76"/>
                  </a:cubicBezTo>
                  <a:cubicBezTo>
                    <a:pt x="37" y="76"/>
                    <a:pt x="37" y="76"/>
                    <a:pt x="37" y="76"/>
                  </a:cubicBezTo>
                  <a:cubicBezTo>
                    <a:pt x="32" y="76"/>
                    <a:pt x="28" y="72"/>
                    <a:pt x="28" y="67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8" y="33"/>
                    <a:pt x="32" y="28"/>
                    <a:pt x="37" y="28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71" y="28"/>
                    <a:pt x="75" y="33"/>
                    <a:pt x="75" y="38"/>
                  </a:cubicBezTo>
                  <a:cubicBezTo>
                    <a:pt x="75" y="67"/>
                    <a:pt x="75" y="67"/>
                    <a:pt x="75" y="67"/>
                  </a:cubicBezTo>
                  <a:close/>
                  <a:moveTo>
                    <a:pt x="352" y="444"/>
                  </a:moveTo>
                  <a:cubicBezTo>
                    <a:pt x="352" y="449"/>
                    <a:pt x="348" y="454"/>
                    <a:pt x="342" y="454"/>
                  </a:cubicBezTo>
                  <a:cubicBezTo>
                    <a:pt x="116" y="454"/>
                    <a:pt x="116" y="454"/>
                    <a:pt x="116" y="454"/>
                  </a:cubicBezTo>
                  <a:cubicBezTo>
                    <a:pt x="111" y="454"/>
                    <a:pt x="106" y="449"/>
                    <a:pt x="106" y="444"/>
                  </a:cubicBezTo>
                  <a:cubicBezTo>
                    <a:pt x="106" y="264"/>
                    <a:pt x="106" y="264"/>
                    <a:pt x="106" y="264"/>
                  </a:cubicBezTo>
                  <a:cubicBezTo>
                    <a:pt x="106" y="259"/>
                    <a:pt x="111" y="255"/>
                    <a:pt x="116" y="255"/>
                  </a:cubicBezTo>
                  <a:cubicBezTo>
                    <a:pt x="342" y="255"/>
                    <a:pt x="342" y="255"/>
                    <a:pt x="342" y="255"/>
                  </a:cubicBezTo>
                  <a:cubicBezTo>
                    <a:pt x="348" y="255"/>
                    <a:pt x="352" y="259"/>
                    <a:pt x="352" y="264"/>
                  </a:cubicBezTo>
                  <a:lnTo>
                    <a:pt x="352" y="444"/>
                  </a:lnTo>
                  <a:close/>
                  <a:moveTo>
                    <a:pt x="352" y="218"/>
                  </a:moveTo>
                  <a:cubicBezTo>
                    <a:pt x="352" y="223"/>
                    <a:pt x="348" y="227"/>
                    <a:pt x="342" y="227"/>
                  </a:cubicBezTo>
                  <a:cubicBezTo>
                    <a:pt x="116" y="227"/>
                    <a:pt x="116" y="227"/>
                    <a:pt x="116" y="227"/>
                  </a:cubicBezTo>
                  <a:cubicBezTo>
                    <a:pt x="111" y="227"/>
                    <a:pt x="106" y="223"/>
                    <a:pt x="106" y="218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6" y="33"/>
                    <a:pt x="111" y="28"/>
                    <a:pt x="116" y="28"/>
                  </a:cubicBezTo>
                  <a:cubicBezTo>
                    <a:pt x="342" y="28"/>
                    <a:pt x="342" y="28"/>
                    <a:pt x="342" y="28"/>
                  </a:cubicBezTo>
                  <a:cubicBezTo>
                    <a:pt x="348" y="28"/>
                    <a:pt x="352" y="33"/>
                    <a:pt x="352" y="38"/>
                  </a:cubicBezTo>
                  <a:cubicBezTo>
                    <a:pt x="352" y="218"/>
                    <a:pt x="352" y="218"/>
                    <a:pt x="352" y="218"/>
                  </a:cubicBezTo>
                  <a:close/>
                  <a:moveTo>
                    <a:pt x="430" y="445"/>
                  </a:moveTo>
                  <a:cubicBezTo>
                    <a:pt x="430" y="450"/>
                    <a:pt x="426" y="454"/>
                    <a:pt x="421" y="454"/>
                  </a:cubicBezTo>
                  <a:cubicBezTo>
                    <a:pt x="392" y="454"/>
                    <a:pt x="392" y="454"/>
                    <a:pt x="392" y="454"/>
                  </a:cubicBezTo>
                  <a:cubicBezTo>
                    <a:pt x="387" y="454"/>
                    <a:pt x="383" y="450"/>
                    <a:pt x="383" y="445"/>
                  </a:cubicBezTo>
                  <a:cubicBezTo>
                    <a:pt x="383" y="415"/>
                    <a:pt x="383" y="415"/>
                    <a:pt x="383" y="415"/>
                  </a:cubicBezTo>
                  <a:cubicBezTo>
                    <a:pt x="383" y="410"/>
                    <a:pt x="387" y="406"/>
                    <a:pt x="392" y="406"/>
                  </a:cubicBezTo>
                  <a:cubicBezTo>
                    <a:pt x="421" y="406"/>
                    <a:pt x="421" y="406"/>
                    <a:pt x="421" y="406"/>
                  </a:cubicBezTo>
                  <a:cubicBezTo>
                    <a:pt x="426" y="406"/>
                    <a:pt x="430" y="410"/>
                    <a:pt x="430" y="415"/>
                  </a:cubicBezTo>
                  <a:cubicBezTo>
                    <a:pt x="430" y="445"/>
                    <a:pt x="430" y="445"/>
                    <a:pt x="430" y="445"/>
                  </a:cubicBezTo>
                  <a:close/>
                  <a:moveTo>
                    <a:pt x="430" y="369"/>
                  </a:moveTo>
                  <a:cubicBezTo>
                    <a:pt x="430" y="374"/>
                    <a:pt x="426" y="378"/>
                    <a:pt x="421" y="378"/>
                  </a:cubicBezTo>
                  <a:cubicBezTo>
                    <a:pt x="392" y="378"/>
                    <a:pt x="392" y="378"/>
                    <a:pt x="392" y="378"/>
                  </a:cubicBezTo>
                  <a:cubicBezTo>
                    <a:pt x="387" y="378"/>
                    <a:pt x="383" y="374"/>
                    <a:pt x="383" y="369"/>
                  </a:cubicBezTo>
                  <a:cubicBezTo>
                    <a:pt x="383" y="339"/>
                    <a:pt x="383" y="339"/>
                    <a:pt x="383" y="339"/>
                  </a:cubicBezTo>
                  <a:cubicBezTo>
                    <a:pt x="383" y="334"/>
                    <a:pt x="387" y="330"/>
                    <a:pt x="392" y="330"/>
                  </a:cubicBezTo>
                  <a:cubicBezTo>
                    <a:pt x="421" y="330"/>
                    <a:pt x="421" y="330"/>
                    <a:pt x="421" y="330"/>
                  </a:cubicBezTo>
                  <a:cubicBezTo>
                    <a:pt x="426" y="330"/>
                    <a:pt x="430" y="334"/>
                    <a:pt x="430" y="339"/>
                  </a:cubicBezTo>
                  <a:cubicBezTo>
                    <a:pt x="430" y="369"/>
                    <a:pt x="430" y="369"/>
                    <a:pt x="430" y="369"/>
                  </a:cubicBezTo>
                  <a:close/>
                  <a:moveTo>
                    <a:pt x="430" y="294"/>
                  </a:moveTo>
                  <a:cubicBezTo>
                    <a:pt x="430" y="299"/>
                    <a:pt x="426" y="303"/>
                    <a:pt x="421" y="303"/>
                  </a:cubicBezTo>
                  <a:cubicBezTo>
                    <a:pt x="392" y="303"/>
                    <a:pt x="392" y="303"/>
                    <a:pt x="392" y="303"/>
                  </a:cubicBezTo>
                  <a:cubicBezTo>
                    <a:pt x="387" y="303"/>
                    <a:pt x="383" y="299"/>
                    <a:pt x="383" y="294"/>
                  </a:cubicBezTo>
                  <a:cubicBezTo>
                    <a:pt x="383" y="264"/>
                    <a:pt x="383" y="264"/>
                    <a:pt x="383" y="264"/>
                  </a:cubicBezTo>
                  <a:cubicBezTo>
                    <a:pt x="383" y="259"/>
                    <a:pt x="387" y="255"/>
                    <a:pt x="392" y="255"/>
                  </a:cubicBezTo>
                  <a:cubicBezTo>
                    <a:pt x="421" y="255"/>
                    <a:pt x="421" y="255"/>
                    <a:pt x="421" y="255"/>
                  </a:cubicBezTo>
                  <a:cubicBezTo>
                    <a:pt x="426" y="255"/>
                    <a:pt x="430" y="259"/>
                    <a:pt x="430" y="264"/>
                  </a:cubicBezTo>
                  <a:cubicBezTo>
                    <a:pt x="430" y="294"/>
                    <a:pt x="430" y="294"/>
                    <a:pt x="430" y="294"/>
                  </a:cubicBezTo>
                  <a:close/>
                  <a:moveTo>
                    <a:pt x="430" y="218"/>
                  </a:moveTo>
                  <a:cubicBezTo>
                    <a:pt x="430" y="223"/>
                    <a:pt x="426" y="227"/>
                    <a:pt x="421" y="227"/>
                  </a:cubicBezTo>
                  <a:cubicBezTo>
                    <a:pt x="392" y="227"/>
                    <a:pt x="392" y="227"/>
                    <a:pt x="392" y="227"/>
                  </a:cubicBezTo>
                  <a:cubicBezTo>
                    <a:pt x="387" y="227"/>
                    <a:pt x="383" y="223"/>
                    <a:pt x="383" y="218"/>
                  </a:cubicBezTo>
                  <a:cubicBezTo>
                    <a:pt x="383" y="189"/>
                    <a:pt x="383" y="189"/>
                    <a:pt x="383" y="189"/>
                  </a:cubicBezTo>
                  <a:cubicBezTo>
                    <a:pt x="383" y="183"/>
                    <a:pt x="387" y="179"/>
                    <a:pt x="392" y="179"/>
                  </a:cubicBezTo>
                  <a:cubicBezTo>
                    <a:pt x="421" y="179"/>
                    <a:pt x="421" y="179"/>
                    <a:pt x="421" y="179"/>
                  </a:cubicBezTo>
                  <a:cubicBezTo>
                    <a:pt x="426" y="179"/>
                    <a:pt x="430" y="183"/>
                    <a:pt x="430" y="189"/>
                  </a:cubicBezTo>
                  <a:cubicBezTo>
                    <a:pt x="430" y="218"/>
                    <a:pt x="430" y="218"/>
                    <a:pt x="430" y="218"/>
                  </a:cubicBezTo>
                  <a:close/>
                  <a:moveTo>
                    <a:pt x="430" y="143"/>
                  </a:moveTo>
                  <a:cubicBezTo>
                    <a:pt x="430" y="148"/>
                    <a:pt x="426" y="152"/>
                    <a:pt x="421" y="152"/>
                  </a:cubicBezTo>
                  <a:cubicBezTo>
                    <a:pt x="392" y="152"/>
                    <a:pt x="392" y="152"/>
                    <a:pt x="392" y="152"/>
                  </a:cubicBezTo>
                  <a:cubicBezTo>
                    <a:pt x="387" y="152"/>
                    <a:pt x="383" y="148"/>
                    <a:pt x="383" y="143"/>
                  </a:cubicBezTo>
                  <a:cubicBezTo>
                    <a:pt x="383" y="113"/>
                    <a:pt x="383" y="113"/>
                    <a:pt x="383" y="113"/>
                  </a:cubicBezTo>
                  <a:cubicBezTo>
                    <a:pt x="383" y="108"/>
                    <a:pt x="387" y="104"/>
                    <a:pt x="392" y="104"/>
                  </a:cubicBezTo>
                  <a:cubicBezTo>
                    <a:pt x="421" y="104"/>
                    <a:pt x="421" y="104"/>
                    <a:pt x="421" y="104"/>
                  </a:cubicBezTo>
                  <a:cubicBezTo>
                    <a:pt x="426" y="104"/>
                    <a:pt x="430" y="108"/>
                    <a:pt x="430" y="113"/>
                  </a:cubicBezTo>
                  <a:cubicBezTo>
                    <a:pt x="430" y="143"/>
                    <a:pt x="430" y="143"/>
                    <a:pt x="430" y="143"/>
                  </a:cubicBezTo>
                  <a:close/>
                  <a:moveTo>
                    <a:pt x="430" y="67"/>
                  </a:moveTo>
                  <a:cubicBezTo>
                    <a:pt x="430" y="72"/>
                    <a:pt x="426" y="76"/>
                    <a:pt x="421" y="76"/>
                  </a:cubicBezTo>
                  <a:cubicBezTo>
                    <a:pt x="392" y="76"/>
                    <a:pt x="392" y="76"/>
                    <a:pt x="392" y="76"/>
                  </a:cubicBezTo>
                  <a:cubicBezTo>
                    <a:pt x="387" y="76"/>
                    <a:pt x="383" y="72"/>
                    <a:pt x="383" y="67"/>
                  </a:cubicBezTo>
                  <a:cubicBezTo>
                    <a:pt x="383" y="38"/>
                    <a:pt x="383" y="38"/>
                    <a:pt x="383" y="38"/>
                  </a:cubicBezTo>
                  <a:cubicBezTo>
                    <a:pt x="383" y="33"/>
                    <a:pt x="387" y="28"/>
                    <a:pt x="392" y="28"/>
                  </a:cubicBezTo>
                  <a:cubicBezTo>
                    <a:pt x="421" y="28"/>
                    <a:pt x="421" y="28"/>
                    <a:pt x="421" y="28"/>
                  </a:cubicBezTo>
                  <a:cubicBezTo>
                    <a:pt x="426" y="28"/>
                    <a:pt x="430" y="33"/>
                    <a:pt x="430" y="38"/>
                  </a:cubicBezTo>
                  <a:cubicBezTo>
                    <a:pt x="430" y="67"/>
                    <a:pt x="430" y="67"/>
                    <a:pt x="430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728305" y="1577411"/>
            <a:ext cx="422060" cy="309040"/>
            <a:chOff x="377825" y="3486151"/>
            <a:chExt cx="1350963" cy="1350963"/>
          </a:xfrm>
        </p:grpSpPr>
        <p:grpSp>
          <p:nvGrpSpPr>
            <p:cNvPr id="132" name="Group 131"/>
            <p:cNvGrpSpPr/>
            <p:nvPr/>
          </p:nvGrpSpPr>
          <p:grpSpPr>
            <a:xfrm>
              <a:off x="377825" y="3486151"/>
              <a:ext cx="1350963" cy="1350963"/>
              <a:chOff x="377825" y="3486151"/>
              <a:chExt cx="1350963" cy="1350963"/>
            </a:xfrm>
          </p:grpSpPr>
          <p:sp>
            <p:nvSpPr>
              <p:cNvPr id="134" name="Freeform 13"/>
              <p:cNvSpPr>
                <a:spLocks/>
              </p:cNvSpPr>
              <p:nvPr/>
            </p:nvSpPr>
            <p:spPr bwMode="auto">
              <a:xfrm>
                <a:off x="377825" y="3486151"/>
                <a:ext cx="1350963" cy="1350963"/>
              </a:xfrm>
              <a:custGeom>
                <a:avLst/>
                <a:gdLst>
                  <a:gd name="T0" fmla="*/ 846 w 846"/>
                  <a:gd name="T1" fmla="*/ 794 h 846"/>
                  <a:gd name="T2" fmla="*/ 794 w 846"/>
                  <a:gd name="T3" fmla="*/ 846 h 846"/>
                  <a:gd name="T4" fmla="*/ 52 w 846"/>
                  <a:gd name="T5" fmla="*/ 846 h 846"/>
                  <a:gd name="T6" fmla="*/ 0 w 846"/>
                  <a:gd name="T7" fmla="*/ 794 h 846"/>
                  <a:gd name="T8" fmla="*/ 0 w 846"/>
                  <a:gd name="T9" fmla="*/ 52 h 846"/>
                  <a:gd name="T10" fmla="*/ 52 w 846"/>
                  <a:gd name="T11" fmla="*/ 0 h 846"/>
                  <a:gd name="T12" fmla="*/ 794 w 846"/>
                  <a:gd name="T13" fmla="*/ 0 h 846"/>
                  <a:gd name="T14" fmla="*/ 846 w 846"/>
                  <a:gd name="T15" fmla="*/ 52 h 846"/>
                  <a:gd name="T16" fmla="*/ 846 w 846"/>
                  <a:gd name="T17" fmla="*/ 794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6" h="846">
                    <a:moveTo>
                      <a:pt x="846" y="794"/>
                    </a:moveTo>
                    <a:cubicBezTo>
                      <a:pt x="846" y="822"/>
                      <a:pt x="823" y="846"/>
                      <a:pt x="794" y="846"/>
                    </a:cubicBezTo>
                    <a:cubicBezTo>
                      <a:pt x="52" y="846"/>
                      <a:pt x="52" y="846"/>
                      <a:pt x="52" y="846"/>
                    </a:cubicBezTo>
                    <a:cubicBezTo>
                      <a:pt x="24" y="846"/>
                      <a:pt x="0" y="822"/>
                      <a:pt x="0" y="794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23"/>
                      <a:pt x="24" y="0"/>
                      <a:pt x="52" y="0"/>
                    </a:cubicBezTo>
                    <a:cubicBezTo>
                      <a:pt x="794" y="0"/>
                      <a:pt x="794" y="0"/>
                      <a:pt x="794" y="0"/>
                    </a:cubicBezTo>
                    <a:cubicBezTo>
                      <a:pt x="823" y="0"/>
                      <a:pt x="846" y="23"/>
                      <a:pt x="846" y="52"/>
                    </a:cubicBezTo>
                    <a:cubicBezTo>
                      <a:pt x="846" y="794"/>
                      <a:pt x="846" y="794"/>
                      <a:pt x="846" y="794"/>
                    </a:cubicBezTo>
                  </a:path>
                </a:pathLst>
              </a:custGeom>
              <a:solidFill>
                <a:srgbClr val="DB65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5" name="Freeform 14"/>
              <p:cNvSpPr>
                <a:spLocks/>
              </p:cNvSpPr>
              <p:nvPr/>
            </p:nvSpPr>
            <p:spPr bwMode="auto">
              <a:xfrm>
                <a:off x="377825" y="3486151"/>
                <a:ext cx="1350963" cy="1350963"/>
              </a:xfrm>
              <a:custGeom>
                <a:avLst/>
                <a:gdLst>
                  <a:gd name="T0" fmla="*/ 794 w 846"/>
                  <a:gd name="T1" fmla="*/ 0 h 846"/>
                  <a:gd name="T2" fmla="*/ 52 w 846"/>
                  <a:gd name="T3" fmla="*/ 0 h 846"/>
                  <a:gd name="T4" fmla="*/ 0 w 846"/>
                  <a:gd name="T5" fmla="*/ 52 h 846"/>
                  <a:gd name="T6" fmla="*/ 0 w 846"/>
                  <a:gd name="T7" fmla="*/ 794 h 846"/>
                  <a:gd name="T8" fmla="*/ 52 w 846"/>
                  <a:gd name="T9" fmla="*/ 846 h 846"/>
                  <a:gd name="T10" fmla="*/ 169 w 846"/>
                  <a:gd name="T11" fmla="*/ 846 h 846"/>
                  <a:gd name="T12" fmla="*/ 846 w 846"/>
                  <a:gd name="T13" fmla="*/ 149 h 846"/>
                  <a:gd name="T14" fmla="*/ 846 w 846"/>
                  <a:gd name="T15" fmla="*/ 52 h 846"/>
                  <a:gd name="T16" fmla="*/ 794 w 846"/>
                  <a:gd name="T17" fmla="*/ 0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6" h="846">
                    <a:moveTo>
                      <a:pt x="794" y="0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24" y="0"/>
                      <a:pt x="0" y="23"/>
                      <a:pt x="0" y="52"/>
                    </a:cubicBezTo>
                    <a:cubicBezTo>
                      <a:pt x="0" y="794"/>
                      <a:pt x="0" y="794"/>
                      <a:pt x="0" y="794"/>
                    </a:cubicBezTo>
                    <a:cubicBezTo>
                      <a:pt x="0" y="822"/>
                      <a:pt x="24" y="846"/>
                      <a:pt x="52" y="846"/>
                    </a:cubicBezTo>
                    <a:cubicBezTo>
                      <a:pt x="169" y="846"/>
                      <a:pt x="169" y="846"/>
                      <a:pt x="169" y="846"/>
                    </a:cubicBezTo>
                    <a:cubicBezTo>
                      <a:pt x="291" y="442"/>
                      <a:pt x="637" y="238"/>
                      <a:pt x="846" y="149"/>
                    </a:cubicBezTo>
                    <a:cubicBezTo>
                      <a:pt x="846" y="52"/>
                      <a:pt x="846" y="52"/>
                      <a:pt x="846" y="52"/>
                    </a:cubicBezTo>
                    <a:cubicBezTo>
                      <a:pt x="846" y="23"/>
                      <a:pt x="823" y="0"/>
                      <a:pt x="794" y="0"/>
                    </a:cubicBezTo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33" name="Freeform 30"/>
            <p:cNvSpPr>
              <a:spLocks noEditPoints="1"/>
            </p:cNvSpPr>
            <p:nvPr/>
          </p:nvSpPr>
          <p:spPr bwMode="auto">
            <a:xfrm>
              <a:off x="568325" y="3694113"/>
              <a:ext cx="976313" cy="908050"/>
            </a:xfrm>
            <a:custGeom>
              <a:avLst/>
              <a:gdLst>
                <a:gd name="T0" fmla="*/ 502 w 611"/>
                <a:gd name="T1" fmla="*/ 427 h 569"/>
                <a:gd name="T2" fmla="*/ 513 w 611"/>
                <a:gd name="T3" fmla="*/ 345 h 569"/>
                <a:gd name="T4" fmla="*/ 542 w 611"/>
                <a:gd name="T5" fmla="*/ 247 h 569"/>
                <a:gd name="T6" fmla="*/ 478 w 611"/>
                <a:gd name="T7" fmla="*/ 291 h 569"/>
                <a:gd name="T8" fmla="*/ 480 w 611"/>
                <a:gd name="T9" fmla="*/ 289 h 569"/>
                <a:gd name="T10" fmla="*/ 482 w 611"/>
                <a:gd name="T11" fmla="*/ 286 h 569"/>
                <a:gd name="T12" fmla="*/ 484 w 611"/>
                <a:gd name="T13" fmla="*/ 283 h 569"/>
                <a:gd name="T14" fmla="*/ 485 w 611"/>
                <a:gd name="T15" fmla="*/ 281 h 569"/>
                <a:gd name="T16" fmla="*/ 492 w 611"/>
                <a:gd name="T17" fmla="*/ 276 h 569"/>
                <a:gd name="T18" fmla="*/ 492 w 611"/>
                <a:gd name="T19" fmla="*/ 275 h 569"/>
                <a:gd name="T20" fmla="*/ 492 w 611"/>
                <a:gd name="T21" fmla="*/ 273 h 569"/>
                <a:gd name="T22" fmla="*/ 492 w 611"/>
                <a:gd name="T23" fmla="*/ 272 h 569"/>
                <a:gd name="T24" fmla="*/ 503 w 611"/>
                <a:gd name="T25" fmla="*/ 262 h 569"/>
                <a:gd name="T26" fmla="*/ 503 w 611"/>
                <a:gd name="T27" fmla="*/ 261 h 569"/>
                <a:gd name="T28" fmla="*/ 504 w 611"/>
                <a:gd name="T29" fmla="*/ 260 h 569"/>
                <a:gd name="T30" fmla="*/ 517 w 611"/>
                <a:gd name="T31" fmla="*/ 250 h 569"/>
                <a:gd name="T32" fmla="*/ 549 w 611"/>
                <a:gd name="T33" fmla="*/ 226 h 569"/>
                <a:gd name="T34" fmla="*/ 551 w 611"/>
                <a:gd name="T35" fmla="*/ 224 h 569"/>
                <a:gd name="T36" fmla="*/ 552 w 611"/>
                <a:gd name="T37" fmla="*/ 223 h 569"/>
                <a:gd name="T38" fmla="*/ 553 w 611"/>
                <a:gd name="T39" fmla="*/ 222 h 569"/>
                <a:gd name="T40" fmla="*/ 581 w 611"/>
                <a:gd name="T41" fmla="*/ 174 h 569"/>
                <a:gd name="T42" fmla="*/ 579 w 611"/>
                <a:gd name="T43" fmla="*/ 137 h 569"/>
                <a:gd name="T44" fmla="*/ 533 w 611"/>
                <a:gd name="T45" fmla="*/ 145 h 569"/>
                <a:gd name="T46" fmla="*/ 503 w 611"/>
                <a:gd name="T47" fmla="*/ 206 h 569"/>
                <a:gd name="T48" fmla="*/ 500 w 611"/>
                <a:gd name="T49" fmla="*/ 209 h 569"/>
                <a:gd name="T50" fmla="*/ 498 w 611"/>
                <a:gd name="T51" fmla="*/ 211 h 569"/>
                <a:gd name="T52" fmla="*/ 497 w 611"/>
                <a:gd name="T53" fmla="*/ 212 h 569"/>
                <a:gd name="T54" fmla="*/ 486 w 611"/>
                <a:gd name="T55" fmla="*/ 154 h 569"/>
                <a:gd name="T56" fmla="*/ 439 w 611"/>
                <a:gd name="T57" fmla="*/ 260 h 569"/>
                <a:gd name="T58" fmla="*/ 438 w 611"/>
                <a:gd name="T59" fmla="*/ 262 h 569"/>
                <a:gd name="T60" fmla="*/ 438 w 611"/>
                <a:gd name="T61" fmla="*/ 264 h 569"/>
                <a:gd name="T62" fmla="*/ 438 w 611"/>
                <a:gd name="T63" fmla="*/ 265 h 569"/>
                <a:gd name="T64" fmla="*/ 385 w 611"/>
                <a:gd name="T65" fmla="*/ 290 h 569"/>
                <a:gd name="T66" fmla="*/ 274 w 611"/>
                <a:gd name="T67" fmla="*/ 283 h 569"/>
                <a:gd name="T68" fmla="*/ 239 w 611"/>
                <a:gd name="T69" fmla="*/ 229 h 569"/>
                <a:gd name="T70" fmla="*/ 218 w 611"/>
                <a:gd name="T71" fmla="*/ 158 h 569"/>
                <a:gd name="T72" fmla="*/ 210 w 611"/>
                <a:gd name="T73" fmla="*/ 104 h 569"/>
                <a:gd name="T74" fmla="*/ 209 w 611"/>
                <a:gd name="T75" fmla="*/ 101 h 569"/>
                <a:gd name="T76" fmla="*/ 208 w 611"/>
                <a:gd name="T77" fmla="*/ 99 h 569"/>
                <a:gd name="T78" fmla="*/ 208 w 611"/>
                <a:gd name="T79" fmla="*/ 97 h 569"/>
                <a:gd name="T80" fmla="*/ 201 w 611"/>
                <a:gd name="T81" fmla="*/ 48 h 569"/>
                <a:gd name="T82" fmla="*/ 190 w 611"/>
                <a:gd name="T83" fmla="*/ 48 h 569"/>
                <a:gd name="T84" fmla="*/ 189 w 611"/>
                <a:gd name="T85" fmla="*/ 44 h 569"/>
                <a:gd name="T86" fmla="*/ 189 w 611"/>
                <a:gd name="T87" fmla="*/ 40 h 569"/>
                <a:gd name="T88" fmla="*/ 189 w 611"/>
                <a:gd name="T89" fmla="*/ 39 h 569"/>
                <a:gd name="T90" fmla="*/ 182 w 611"/>
                <a:gd name="T91" fmla="*/ 5 h 569"/>
                <a:gd name="T92" fmla="*/ 180 w 611"/>
                <a:gd name="T93" fmla="*/ 38 h 569"/>
                <a:gd name="T94" fmla="*/ 175 w 611"/>
                <a:gd name="T95" fmla="*/ 23 h 569"/>
                <a:gd name="T96" fmla="*/ 151 w 611"/>
                <a:gd name="T97" fmla="*/ 14 h 569"/>
                <a:gd name="T98" fmla="*/ 173 w 611"/>
                <a:gd name="T99" fmla="*/ 99 h 569"/>
                <a:gd name="T100" fmla="*/ 173 w 611"/>
                <a:gd name="T101" fmla="*/ 100 h 569"/>
                <a:gd name="T102" fmla="*/ 174 w 611"/>
                <a:gd name="T103" fmla="*/ 168 h 569"/>
                <a:gd name="T104" fmla="*/ 175 w 611"/>
                <a:gd name="T105" fmla="*/ 173 h 569"/>
                <a:gd name="T106" fmla="*/ 177 w 611"/>
                <a:gd name="T107" fmla="*/ 184 h 569"/>
                <a:gd name="T108" fmla="*/ 177 w 611"/>
                <a:gd name="T109" fmla="*/ 187 h 569"/>
                <a:gd name="T110" fmla="*/ 177 w 611"/>
                <a:gd name="T111" fmla="*/ 188 h 569"/>
                <a:gd name="T112" fmla="*/ 222 w 611"/>
                <a:gd name="T113" fmla="*/ 344 h 569"/>
                <a:gd name="T114" fmla="*/ 224 w 611"/>
                <a:gd name="T115" fmla="*/ 348 h 569"/>
                <a:gd name="T116" fmla="*/ 143 w 611"/>
                <a:gd name="T117" fmla="*/ 357 h 569"/>
                <a:gd name="T118" fmla="*/ 47 w 611"/>
                <a:gd name="T119" fmla="*/ 271 h 569"/>
                <a:gd name="T120" fmla="*/ 34 w 611"/>
                <a:gd name="T121" fmla="*/ 205 h 569"/>
                <a:gd name="T122" fmla="*/ 36 w 611"/>
                <a:gd name="T123" fmla="*/ 327 h 569"/>
                <a:gd name="T124" fmla="*/ 385 w 611"/>
                <a:gd name="T125" fmla="*/ 234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11" h="569">
                  <a:moveTo>
                    <a:pt x="102" y="443"/>
                  </a:moveTo>
                  <a:cubicBezTo>
                    <a:pt x="103" y="448"/>
                    <a:pt x="106" y="469"/>
                    <a:pt x="109" y="476"/>
                  </a:cubicBezTo>
                  <a:cubicBezTo>
                    <a:pt x="111" y="483"/>
                    <a:pt x="124" y="517"/>
                    <a:pt x="126" y="521"/>
                  </a:cubicBezTo>
                  <a:cubicBezTo>
                    <a:pt x="128" y="524"/>
                    <a:pt x="131" y="525"/>
                    <a:pt x="130" y="527"/>
                  </a:cubicBezTo>
                  <a:cubicBezTo>
                    <a:pt x="129" y="529"/>
                    <a:pt x="128" y="539"/>
                    <a:pt x="130" y="545"/>
                  </a:cubicBezTo>
                  <a:cubicBezTo>
                    <a:pt x="130" y="546"/>
                    <a:pt x="131" y="551"/>
                    <a:pt x="131" y="551"/>
                  </a:cubicBezTo>
                  <a:cubicBezTo>
                    <a:pt x="132" y="563"/>
                    <a:pt x="136" y="569"/>
                    <a:pt x="147" y="569"/>
                  </a:cubicBezTo>
                  <a:cubicBezTo>
                    <a:pt x="147" y="569"/>
                    <a:pt x="174" y="569"/>
                    <a:pt x="184" y="569"/>
                  </a:cubicBezTo>
                  <a:cubicBezTo>
                    <a:pt x="495" y="569"/>
                    <a:pt x="495" y="569"/>
                    <a:pt x="495" y="569"/>
                  </a:cubicBezTo>
                  <a:cubicBezTo>
                    <a:pt x="508" y="569"/>
                    <a:pt x="518" y="567"/>
                    <a:pt x="519" y="556"/>
                  </a:cubicBezTo>
                  <a:cubicBezTo>
                    <a:pt x="519" y="539"/>
                    <a:pt x="517" y="528"/>
                    <a:pt x="513" y="512"/>
                  </a:cubicBezTo>
                  <a:cubicBezTo>
                    <a:pt x="509" y="504"/>
                    <a:pt x="506" y="497"/>
                    <a:pt x="504" y="489"/>
                  </a:cubicBezTo>
                  <a:cubicBezTo>
                    <a:pt x="496" y="477"/>
                    <a:pt x="496" y="460"/>
                    <a:pt x="495" y="445"/>
                  </a:cubicBezTo>
                  <a:cubicBezTo>
                    <a:pt x="493" y="438"/>
                    <a:pt x="501" y="433"/>
                    <a:pt x="502" y="427"/>
                  </a:cubicBezTo>
                  <a:cubicBezTo>
                    <a:pt x="504" y="421"/>
                    <a:pt x="503" y="413"/>
                    <a:pt x="499" y="408"/>
                  </a:cubicBezTo>
                  <a:cubicBezTo>
                    <a:pt x="496" y="404"/>
                    <a:pt x="492" y="400"/>
                    <a:pt x="491" y="395"/>
                  </a:cubicBezTo>
                  <a:cubicBezTo>
                    <a:pt x="491" y="389"/>
                    <a:pt x="489" y="383"/>
                    <a:pt x="490" y="376"/>
                  </a:cubicBezTo>
                  <a:cubicBezTo>
                    <a:pt x="492" y="375"/>
                    <a:pt x="492" y="375"/>
                    <a:pt x="492" y="375"/>
                  </a:cubicBezTo>
                  <a:cubicBezTo>
                    <a:pt x="493" y="371"/>
                    <a:pt x="496" y="367"/>
                    <a:pt x="498" y="364"/>
                  </a:cubicBezTo>
                  <a:cubicBezTo>
                    <a:pt x="500" y="362"/>
                    <a:pt x="502" y="360"/>
                    <a:pt x="503" y="358"/>
                  </a:cubicBezTo>
                  <a:cubicBezTo>
                    <a:pt x="505" y="356"/>
                    <a:pt x="507" y="355"/>
                    <a:pt x="508" y="353"/>
                  </a:cubicBezTo>
                  <a:cubicBezTo>
                    <a:pt x="508" y="354"/>
                    <a:pt x="510" y="355"/>
                    <a:pt x="511" y="355"/>
                  </a:cubicBezTo>
                  <a:cubicBezTo>
                    <a:pt x="511" y="356"/>
                    <a:pt x="511" y="357"/>
                    <a:pt x="512" y="357"/>
                  </a:cubicBezTo>
                  <a:cubicBezTo>
                    <a:pt x="513" y="357"/>
                    <a:pt x="513" y="357"/>
                    <a:pt x="514" y="356"/>
                  </a:cubicBezTo>
                  <a:cubicBezTo>
                    <a:pt x="513" y="355"/>
                    <a:pt x="512" y="354"/>
                    <a:pt x="513" y="353"/>
                  </a:cubicBezTo>
                  <a:cubicBezTo>
                    <a:pt x="512" y="352"/>
                    <a:pt x="511" y="350"/>
                    <a:pt x="512" y="348"/>
                  </a:cubicBezTo>
                  <a:cubicBezTo>
                    <a:pt x="511" y="348"/>
                    <a:pt x="511" y="348"/>
                    <a:pt x="511" y="348"/>
                  </a:cubicBezTo>
                  <a:cubicBezTo>
                    <a:pt x="512" y="347"/>
                    <a:pt x="512" y="346"/>
                    <a:pt x="513" y="345"/>
                  </a:cubicBezTo>
                  <a:cubicBezTo>
                    <a:pt x="514" y="346"/>
                    <a:pt x="515" y="347"/>
                    <a:pt x="516" y="346"/>
                  </a:cubicBezTo>
                  <a:cubicBezTo>
                    <a:pt x="515" y="345"/>
                    <a:pt x="514" y="344"/>
                    <a:pt x="515" y="342"/>
                  </a:cubicBezTo>
                  <a:cubicBezTo>
                    <a:pt x="516" y="340"/>
                    <a:pt x="515" y="339"/>
                    <a:pt x="516" y="337"/>
                  </a:cubicBezTo>
                  <a:cubicBezTo>
                    <a:pt x="516" y="336"/>
                    <a:pt x="516" y="336"/>
                    <a:pt x="516" y="336"/>
                  </a:cubicBezTo>
                  <a:cubicBezTo>
                    <a:pt x="516" y="336"/>
                    <a:pt x="516" y="336"/>
                    <a:pt x="516" y="336"/>
                  </a:cubicBezTo>
                  <a:cubicBezTo>
                    <a:pt x="517" y="334"/>
                    <a:pt x="516" y="330"/>
                    <a:pt x="518" y="328"/>
                  </a:cubicBezTo>
                  <a:cubicBezTo>
                    <a:pt x="519" y="321"/>
                    <a:pt x="520" y="313"/>
                    <a:pt x="522" y="306"/>
                  </a:cubicBezTo>
                  <a:cubicBezTo>
                    <a:pt x="522" y="300"/>
                    <a:pt x="526" y="294"/>
                    <a:pt x="530" y="290"/>
                  </a:cubicBezTo>
                  <a:cubicBezTo>
                    <a:pt x="541" y="289"/>
                    <a:pt x="542" y="277"/>
                    <a:pt x="549" y="271"/>
                  </a:cubicBezTo>
                  <a:cubicBezTo>
                    <a:pt x="552" y="269"/>
                    <a:pt x="555" y="266"/>
                    <a:pt x="553" y="262"/>
                  </a:cubicBezTo>
                  <a:cubicBezTo>
                    <a:pt x="548" y="261"/>
                    <a:pt x="544" y="266"/>
                    <a:pt x="541" y="270"/>
                  </a:cubicBezTo>
                  <a:cubicBezTo>
                    <a:pt x="541" y="269"/>
                    <a:pt x="541" y="269"/>
                    <a:pt x="541" y="269"/>
                  </a:cubicBezTo>
                  <a:cubicBezTo>
                    <a:pt x="542" y="262"/>
                    <a:pt x="545" y="256"/>
                    <a:pt x="546" y="249"/>
                  </a:cubicBezTo>
                  <a:cubicBezTo>
                    <a:pt x="545" y="247"/>
                    <a:pt x="543" y="247"/>
                    <a:pt x="542" y="247"/>
                  </a:cubicBezTo>
                  <a:cubicBezTo>
                    <a:pt x="539" y="250"/>
                    <a:pt x="540" y="254"/>
                    <a:pt x="538" y="257"/>
                  </a:cubicBezTo>
                  <a:cubicBezTo>
                    <a:pt x="537" y="256"/>
                    <a:pt x="536" y="255"/>
                    <a:pt x="534" y="255"/>
                  </a:cubicBezTo>
                  <a:cubicBezTo>
                    <a:pt x="532" y="257"/>
                    <a:pt x="532" y="259"/>
                    <a:pt x="532" y="261"/>
                  </a:cubicBezTo>
                  <a:cubicBezTo>
                    <a:pt x="530" y="263"/>
                    <a:pt x="530" y="268"/>
                    <a:pt x="526" y="267"/>
                  </a:cubicBezTo>
                  <a:cubicBezTo>
                    <a:pt x="519" y="280"/>
                    <a:pt x="511" y="292"/>
                    <a:pt x="505" y="305"/>
                  </a:cubicBezTo>
                  <a:cubicBezTo>
                    <a:pt x="504" y="305"/>
                    <a:pt x="504" y="306"/>
                    <a:pt x="504" y="307"/>
                  </a:cubicBezTo>
                  <a:cubicBezTo>
                    <a:pt x="503" y="306"/>
                    <a:pt x="501" y="305"/>
                    <a:pt x="500" y="305"/>
                  </a:cubicBezTo>
                  <a:cubicBezTo>
                    <a:pt x="497" y="302"/>
                    <a:pt x="493" y="302"/>
                    <a:pt x="490" y="301"/>
                  </a:cubicBezTo>
                  <a:cubicBezTo>
                    <a:pt x="490" y="299"/>
                    <a:pt x="489" y="299"/>
                    <a:pt x="487" y="298"/>
                  </a:cubicBezTo>
                  <a:cubicBezTo>
                    <a:pt x="483" y="300"/>
                    <a:pt x="482" y="293"/>
                    <a:pt x="478" y="295"/>
                  </a:cubicBezTo>
                  <a:cubicBezTo>
                    <a:pt x="478" y="296"/>
                    <a:pt x="478" y="296"/>
                    <a:pt x="478" y="296"/>
                  </a:cubicBezTo>
                  <a:cubicBezTo>
                    <a:pt x="479" y="296"/>
                    <a:pt x="479" y="297"/>
                    <a:pt x="479" y="298"/>
                  </a:cubicBezTo>
                  <a:cubicBezTo>
                    <a:pt x="477" y="299"/>
                    <a:pt x="476" y="296"/>
                    <a:pt x="474" y="296"/>
                  </a:cubicBezTo>
                  <a:cubicBezTo>
                    <a:pt x="475" y="294"/>
                    <a:pt x="477" y="292"/>
                    <a:pt x="478" y="291"/>
                  </a:cubicBezTo>
                  <a:cubicBezTo>
                    <a:pt x="478" y="291"/>
                    <a:pt x="478" y="291"/>
                    <a:pt x="478" y="291"/>
                  </a:cubicBezTo>
                  <a:cubicBezTo>
                    <a:pt x="478" y="291"/>
                    <a:pt x="478" y="291"/>
                    <a:pt x="478" y="291"/>
                  </a:cubicBezTo>
                  <a:cubicBezTo>
                    <a:pt x="478" y="291"/>
                    <a:pt x="478" y="291"/>
                    <a:pt x="478" y="291"/>
                  </a:cubicBezTo>
                  <a:cubicBezTo>
                    <a:pt x="478" y="291"/>
                    <a:pt x="478" y="291"/>
                    <a:pt x="478" y="291"/>
                  </a:cubicBezTo>
                  <a:cubicBezTo>
                    <a:pt x="478" y="290"/>
                    <a:pt x="478" y="290"/>
                    <a:pt x="478" y="290"/>
                  </a:cubicBezTo>
                  <a:cubicBezTo>
                    <a:pt x="479" y="290"/>
                    <a:pt x="479" y="290"/>
                    <a:pt x="479" y="290"/>
                  </a:cubicBezTo>
                  <a:cubicBezTo>
                    <a:pt x="479" y="290"/>
                    <a:pt x="479" y="290"/>
                    <a:pt x="479" y="290"/>
                  </a:cubicBezTo>
                  <a:cubicBezTo>
                    <a:pt x="479" y="290"/>
                    <a:pt x="479" y="290"/>
                    <a:pt x="479" y="290"/>
                  </a:cubicBezTo>
                  <a:cubicBezTo>
                    <a:pt x="479" y="290"/>
                    <a:pt x="479" y="290"/>
                    <a:pt x="479" y="290"/>
                  </a:cubicBezTo>
                  <a:cubicBezTo>
                    <a:pt x="479" y="290"/>
                    <a:pt x="479" y="290"/>
                    <a:pt x="479" y="290"/>
                  </a:cubicBezTo>
                  <a:cubicBezTo>
                    <a:pt x="479" y="289"/>
                    <a:pt x="479" y="289"/>
                    <a:pt x="479" y="289"/>
                  </a:cubicBezTo>
                  <a:cubicBezTo>
                    <a:pt x="479" y="289"/>
                    <a:pt x="479" y="289"/>
                    <a:pt x="479" y="289"/>
                  </a:cubicBezTo>
                  <a:cubicBezTo>
                    <a:pt x="480" y="289"/>
                    <a:pt x="480" y="289"/>
                    <a:pt x="480" y="289"/>
                  </a:cubicBezTo>
                  <a:cubicBezTo>
                    <a:pt x="480" y="289"/>
                    <a:pt x="480" y="289"/>
                    <a:pt x="480" y="289"/>
                  </a:cubicBezTo>
                  <a:cubicBezTo>
                    <a:pt x="480" y="289"/>
                    <a:pt x="480" y="289"/>
                    <a:pt x="480" y="289"/>
                  </a:cubicBezTo>
                  <a:cubicBezTo>
                    <a:pt x="480" y="289"/>
                    <a:pt x="480" y="289"/>
                    <a:pt x="480" y="289"/>
                  </a:cubicBezTo>
                  <a:cubicBezTo>
                    <a:pt x="480" y="288"/>
                    <a:pt x="480" y="288"/>
                    <a:pt x="480" y="288"/>
                  </a:cubicBezTo>
                  <a:cubicBezTo>
                    <a:pt x="480" y="288"/>
                    <a:pt x="480" y="288"/>
                    <a:pt x="480" y="288"/>
                  </a:cubicBezTo>
                  <a:cubicBezTo>
                    <a:pt x="480" y="288"/>
                    <a:pt x="480" y="288"/>
                    <a:pt x="480" y="288"/>
                  </a:cubicBezTo>
                  <a:cubicBezTo>
                    <a:pt x="480" y="288"/>
                    <a:pt x="480" y="288"/>
                    <a:pt x="480" y="288"/>
                  </a:cubicBezTo>
                  <a:cubicBezTo>
                    <a:pt x="481" y="288"/>
                    <a:pt x="481" y="288"/>
                    <a:pt x="481" y="288"/>
                  </a:cubicBezTo>
                  <a:cubicBezTo>
                    <a:pt x="481" y="288"/>
                    <a:pt x="481" y="288"/>
                    <a:pt x="481" y="288"/>
                  </a:cubicBezTo>
                  <a:cubicBezTo>
                    <a:pt x="481" y="287"/>
                    <a:pt x="481" y="287"/>
                    <a:pt x="481" y="287"/>
                  </a:cubicBezTo>
                  <a:cubicBezTo>
                    <a:pt x="481" y="287"/>
                    <a:pt x="481" y="287"/>
                    <a:pt x="481" y="287"/>
                  </a:cubicBezTo>
                  <a:cubicBezTo>
                    <a:pt x="481" y="287"/>
                    <a:pt x="481" y="287"/>
                    <a:pt x="481" y="287"/>
                  </a:cubicBezTo>
                  <a:cubicBezTo>
                    <a:pt x="481" y="286"/>
                    <a:pt x="481" y="286"/>
                    <a:pt x="481" y="286"/>
                  </a:cubicBezTo>
                  <a:cubicBezTo>
                    <a:pt x="482" y="286"/>
                    <a:pt x="482" y="286"/>
                    <a:pt x="482" y="286"/>
                  </a:cubicBezTo>
                  <a:cubicBezTo>
                    <a:pt x="482" y="286"/>
                    <a:pt x="482" y="286"/>
                    <a:pt x="482" y="286"/>
                  </a:cubicBezTo>
                  <a:cubicBezTo>
                    <a:pt x="482" y="286"/>
                    <a:pt x="482" y="286"/>
                    <a:pt x="482" y="286"/>
                  </a:cubicBezTo>
                  <a:cubicBezTo>
                    <a:pt x="482" y="285"/>
                    <a:pt x="482" y="285"/>
                    <a:pt x="482" y="285"/>
                  </a:cubicBezTo>
                  <a:cubicBezTo>
                    <a:pt x="482" y="285"/>
                    <a:pt x="482" y="285"/>
                    <a:pt x="482" y="285"/>
                  </a:cubicBezTo>
                  <a:cubicBezTo>
                    <a:pt x="482" y="285"/>
                    <a:pt x="482" y="285"/>
                    <a:pt x="482" y="285"/>
                  </a:cubicBezTo>
                  <a:cubicBezTo>
                    <a:pt x="482" y="285"/>
                    <a:pt x="482" y="285"/>
                    <a:pt x="482" y="285"/>
                  </a:cubicBezTo>
                  <a:cubicBezTo>
                    <a:pt x="483" y="285"/>
                    <a:pt x="483" y="285"/>
                    <a:pt x="483" y="285"/>
                  </a:cubicBezTo>
                  <a:cubicBezTo>
                    <a:pt x="483" y="284"/>
                    <a:pt x="483" y="284"/>
                    <a:pt x="483" y="284"/>
                  </a:cubicBezTo>
                  <a:cubicBezTo>
                    <a:pt x="483" y="284"/>
                    <a:pt x="483" y="284"/>
                    <a:pt x="483" y="284"/>
                  </a:cubicBezTo>
                  <a:cubicBezTo>
                    <a:pt x="483" y="284"/>
                    <a:pt x="483" y="284"/>
                    <a:pt x="483" y="284"/>
                  </a:cubicBezTo>
                  <a:cubicBezTo>
                    <a:pt x="483" y="284"/>
                    <a:pt x="483" y="284"/>
                    <a:pt x="483" y="284"/>
                  </a:cubicBezTo>
                  <a:cubicBezTo>
                    <a:pt x="483" y="284"/>
                    <a:pt x="483" y="284"/>
                    <a:pt x="483" y="284"/>
                  </a:cubicBezTo>
                  <a:cubicBezTo>
                    <a:pt x="484" y="283"/>
                    <a:pt x="484" y="283"/>
                    <a:pt x="484" y="283"/>
                  </a:cubicBezTo>
                  <a:cubicBezTo>
                    <a:pt x="484" y="283"/>
                    <a:pt x="484" y="283"/>
                    <a:pt x="484" y="283"/>
                  </a:cubicBezTo>
                  <a:cubicBezTo>
                    <a:pt x="484" y="283"/>
                    <a:pt x="484" y="283"/>
                    <a:pt x="484" y="283"/>
                  </a:cubicBezTo>
                  <a:cubicBezTo>
                    <a:pt x="484" y="283"/>
                    <a:pt x="484" y="283"/>
                    <a:pt x="484" y="283"/>
                  </a:cubicBezTo>
                  <a:cubicBezTo>
                    <a:pt x="484" y="283"/>
                    <a:pt x="484" y="283"/>
                    <a:pt x="484" y="283"/>
                  </a:cubicBezTo>
                  <a:cubicBezTo>
                    <a:pt x="484" y="283"/>
                    <a:pt x="484" y="283"/>
                    <a:pt x="484" y="283"/>
                  </a:cubicBezTo>
                  <a:cubicBezTo>
                    <a:pt x="484" y="283"/>
                    <a:pt x="484" y="283"/>
                    <a:pt x="484" y="283"/>
                  </a:cubicBezTo>
                  <a:cubicBezTo>
                    <a:pt x="484" y="282"/>
                    <a:pt x="484" y="282"/>
                    <a:pt x="484" y="282"/>
                  </a:cubicBezTo>
                  <a:cubicBezTo>
                    <a:pt x="484" y="282"/>
                    <a:pt x="484" y="282"/>
                    <a:pt x="484" y="282"/>
                  </a:cubicBezTo>
                  <a:cubicBezTo>
                    <a:pt x="484" y="282"/>
                    <a:pt x="484" y="282"/>
                    <a:pt x="484" y="282"/>
                  </a:cubicBezTo>
                  <a:cubicBezTo>
                    <a:pt x="484" y="282"/>
                    <a:pt x="484" y="282"/>
                    <a:pt x="484" y="282"/>
                  </a:cubicBezTo>
                  <a:cubicBezTo>
                    <a:pt x="485" y="282"/>
                    <a:pt x="485" y="282"/>
                    <a:pt x="485" y="282"/>
                  </a:cubicBezTo>
                  <a:cubicBezTo>
                    <a:pt x="485" y="282"/>
                    <a:pt x="485" y="282"/>
                    <a:pt x="485" y="282"/>
                  </a:cubicBezTo>
                  <a:cubicBezTo>
                    <a:pt x="485" y="282"/>
                    <a:pt x="485" y="282"/>
                    <a:pt x="485" y="282"/>
                  </a:cubicBezTo>
                  <a:cubicBezTo>
                    <a:pt x="485" y="282"/>
                    <a:pt x="485" y="282"/>
                    <a:pt x="485" y="282"/>
                  </a:cubicBezTo>
                  <a:cubicBezTo>
                    <a:pt x="485" y="281"/>
                    <a:pt x="485" y="281"/>
                    <a:pt x="485" y="281"/>
                  </a:cubicBezTo>
                  <a:cubicBezTo>
                    <a:pt x="485" y="281"/>
                    <a:pt x="485" y="281"/>
                    <a:pt x="485" y="281"/>
                  </a:cubicBezTo>
                  <a:cubicBezTo>
                    <a:pt x="485" y="281"/>
                    <a:pt x="485" y="281"/>
                    <a:pt x="485" y="281"/>
                  </a:cubicBezTo>
                  <a:cubicBezTo>
                    <a:pt x="485" y="281"/>
                    <a:pt x="485" y="281"/>
                    <a:pt x="485" y="281"/>
                  </a:cubicBezTo>
                  <a:cubicBezTo>
                    <a:pt x="485" y="281"/>
                    <a:pt x="485" y="281"/>
                    <a:pt x="485" y="281"/>
                  </a:cubicBezTo>
                  <a:cubicBezTo>
                    <a:pt x="485" y="281"/>
                    <a:pt x="485" y="281"/>
                    <a:pt x="485" y="281"/>
                  </a:cubicBezTo>
                  <a:cubicBezTo>
                    <a:pt x="485" y="281"/>
                    <a:pt x="485" y="281"/>
                    <a:pt x="485" y="281"/>
                  </a:cubicBezTo>
                  <a:cubicBezTo>
                    <a:pt x="485" y="281"/>
                    <a:pt x="485" y="281"/>
                    <a:pt x="485" y="281"/>
                  </a:cubicBezTo>
                  <a:cubicBezTo>
                    <a:pt x="485" y="281"/>
                    <a:pt x="488" y="280"/>
                    <a:pt x="491" y="277"/>
                  </a:cubicBezTo>
                  <a:cubicBezTo>
                    <a:pt x="491" y="277"/>
                    <a:pt x="491" y="277"/>
                    <a:pt x="491" y="277"/>
                  </a:cubicBezTo>
                  <a:cubicBezTo>
                    <a:pt x="491" y="277"/>
                    <a:pt x="491" y="277"/>
                    <a:pt x="491" y="277"/>
                  </a:cubicBezTo>
                  <a:cubicBezTo>
                    <a:pt x="491" y="277"/>
                    <a:pt x="491" y="277"/>
                    <a:pt x="491" y="277"/>
                  </a:cubicBezTo>
                  <a:cubicBezTo>
                    <a:pt x="491" y="277"/>
                    <a:pt x="491" y="277"/>
                    <a:pt x="491" y="277"/>
                  </a:cubicBezTo>
                  <a:cubicBezTo>
                    <a:pt x="492" y="277"/>
                    <a:pt x="492" y="277"/>
                    <a:pt x="492" y="277"/>
                  </a:cubicBezTo>
                  <a:cubicBezTo>
                    <a:pt x="492" y="276"/>
                    <a:pt x="492" y="276"/>
                    <a:pt x="492" y="276"/>
                  </a:cubicBezTo>
                  <a:cubicBezTo>
                    <a:pt x="492" y="276"/>
                    <a:pt x="492" y="276"/>
                    <a:pt x="492" y="276"/>
                  </a:cubicBezTo>
                  <a:cubicBezTo>
                    <a:pt x="492" y="276"/>
                    <a:pt x="492" y="276"/>
                    <a:pt x="492" y="276"/>
                  </a:cubicBezTo>
                  <a:cubicBezTo>
                    <a:pt x="492" y="276"/>
                    <a:pt x="492" y="276"/>
                    <a:pt x="492" y="276"/>
                  </a:cubicBezTo>
                  <a:cubicBezTo>
                    <a:pt x="492" y="276"/>
                    <a:pt x="492" y="276"/>
                    <a:pt x="492" y="276"/>
                  </a:cubicBezTo>
                  <a:cubicBezTo>
                    <a:pt x="492" y="276"/>
                    <a:pt x="492" y="276"/>
                    <a:pt x="492" y="276"/>
                  </a:cubicBezTo>
                  <a:cubicBezTo>
                    <a:pt x="492" y="276"/>
                    <a:pt x="492" y="276"/>
                    <a:pt x="492" y="276"/>
                  </a:cubicBezTo>
                  <a:cubicBezTo>
                    <a:pt x="492" y="275"/>
                    <a:pt x="492" y="275"/>
                    <a:pt x="492" y="275"/>
                  </a:cubicBezTo>
                  <a:cubicBezTo>
                    <a:pt x="492" y="275"/>
                    <a:pt x="492" y="275"/>
                    <a:pt x="492" y="275"/>
                  </a:cubicBezTo>
                  <a:cubicBezTo>
                    <a:pt x="492" y="275"/>
                    <a:pt x="492" y="275"/>
                    <a:pt x="492" y="275"/>
                  </a:cubicBezTo>
                  <a:cubicBezTo>
                    <a:pt x="492" y="275"/>
                    <a:pt x="492" y="275"/>
                    <a:pt x="492" y="275"/>
                  </a:cubicBezTo>
                  <a:cubicBezTo>
                    <a:pt x="492" y="275"/>
                    <a:pt x="492" y="275"/>
                    <a:pt x="492" y="275"/>
                  </a:cubicBezTo>
                  <a:cubicBezTo>
                    <a:pt x="492" y="275"/>
                    <a:pt x="492" y="275"/>
                    <a:pt x="492" y="275"/>
                  </a:cubicBezTo>
                  <a:cubicBezTo>
                    <a:pt x="492" y="275"/>
                    <a:pt x="492" y="275"/>
                    <a:pt x="492" y="275"/>
                  </a:cubicBezTo>
                  <a:cubicBezTo>
                    <a:pt x="492" y="275"/>
                    <a:pt x="492" y="275"/>
                    <a:pt x="492" y="275"/>
                  </a:cubicBezTo>
                  <a:cubicBezTo>
                    <a:pt x="492" y="275"/>
                    <a:pt x="492" y="275"/>
                    <a:pt x="492" y="275"/>
                  </a:cubicBezTo>
                  <a:cubicBezTo>
                    <a:pt x="492" y="274"/>
                    <a:pt x="492" y="274"/>
                    <a:pt x="492" y="274"/>
                  </a:cubicBezTo>
                  <a:cubicBezTo>
                    <a:pt x="492" y="274"/>
                    <a:pt x="492" y="274"/>
                    <a:pt x="492" y="274"/>
                  </a:cubicBezTo>
                  <a:cubicBezTo>
                    <a:pt x="492" y="274"/>
                    <a:pt x="492" y="274"/>
                    <a:pt x="492" y="274"/>
                  </a:cubicBezTo>
                  <a:cubicBezTo>
                    <a:pt x="492" y="274"/>
                    <a:pt x="492" y="274"/>
                    <a:pt x="492" y="274"/>
                  </a:cubicBezTo>
                  <a:cubicBezTo>
                    <a:pt x="492" y="274"/>
                    <a:pt x="492" y="274"/>
                    <a:pt x="492" y="274"/>
                  </a:cubicBezTo>
                  <a:cubicBezTo>
                    <a:pt x="492" y="274"/>
                    <a:pt x="492" y="274"/>
                    <a:pt x="492" y="274"/>
                  </a:cubicBezTo>
                  <a:cubicBezTo>
                    <a:pt x="492" y="274"/>
                    <a:pt x="492" y="274"/>
                    <a:pt x="492" y="274"/>
                  </a:cubicBezTo>
                  <a:cubicBezTo>
                    <a:pt x="492" y="274"/>
                    <a:pt x="492" y="274"/>
                    <a:pt x="492" y="274"/>
                  </a:cubicBezTo>
                  <a:cubicBezTo>
                    <a:pt x="492" y="273"/>
                    <a:pt x="492" y="273"/>
                    <a:pt x="492" y="273"/>
                  </a:cubicBezTo>
                  <a:cubicBezTo>
                    <a:pt x="492" y="273"/>
                    <a:pt x="492" y="273"/>
                    <a:pt x="492" y="273"/>
                  </a:cubicBezTo>
                  <a:cubicBezTo>
                    <a:pt x="492" y="273"/>
                    <a:pt x="492" y="273"/>
                    <a:pt x="492" y="273"/>
                  </a:cubicBezTo>
                  <a:cubicBezTo>
                    <a:pt x="492" y="273"/>
                    <a:pt x="492" y="273"/>
                    <a:pt x="492" y="273"/>
                  </a:cubicBezTo>
                  <a:cubicBezTo>
                    <a:pt x="492" y="273"/>
                    <a:pt x="492" y="273"/>
                    <a:pt x="492" y="273"/>
                  </a:cubicBezTo>
                  <a:cubicBezTo>
                    <a:pt x="492" y="273"/>
                    <a:pt x="492" y="273"/>
                    <a:pt x="492" y="273"/>
                  </a:cubicBezTo>
                  <a:cubicBezTo>
                    <a:pt x="492" y="273"/>
                    <a:pt x="492" y="273"/>
                    <a:pt x="492" y="273"/>
                  </a:cubicBezTo>
                  <a:cubicBezTo>
                    <a:pt x="492" y="273"/>
                    <a:pt x="492" y="273"/>
                    <a:pt x="492" y="273"/>
                  </a:cubicBezTo>
                  <a:cubicBezTo>
                    <a:pt x="492" y="273"/>
                    <a:pt x="492" y="273"/>
                    <a:pt x="492" y="273"/>
                  </a:cubicBezTo>
                  <a:cubicBezTo>
                    <a:pt x="492" y="273"/>
                    <a:pt x="492" y="273"/>
                    <a:pt x="492" y="273"/>
                  </a:cubicBezTo>
                  <a:cubicBezTo>
                    <a:pt x="492" y="273"/>
                    <a:pt x="492" y="273"/>
                    <a:pt x="492" y="273"/>
                  </a:cubicBezTo>
                  <a:cubicBezTo>
                    <a:pt x="492" y="273"/>
                    <a:pt x="492" y="273"/>
                    <a:pt x="492" y="273"/>
                  </a:cubicBezTo>
                  <a:cubicBezTo>
                    <a:pt x="492" y="273"/>
                    <a:pt x="492" y="273"/>
                    <a:pt x="492" y="273"/>
                  </a:cubicBezTo>
                  <a:cubicBezTo>
                    <a:pt x="492" y="273"/>
                    <a:pt x="492" y="273"/>
                    <a:pt x="492" y="273"/>
                  </a:cubicBezTo>
                  <a:cubicBezTo>
                    <a:pt x="492" y="273"/>
                    <a:pt x="492" y="273"/>
                    <a:pt x="492" y="273"/>
                  </a:cubicBezTo>
                  <a:cubicBezTo>
                    <a:pt x="492" y="273"/>
                    <a:pt x="492" y="273"/>
                    <a:pt x="492" y="273"/>
                  </a:cubicBezTo>
                  <a:cubicBezTo>
                    <a:pt x="492" y="273"/>
                    <a:pt x="492" y="273"/>
                    <a:pt x="492" y="273"/>
                  </a:cubicBezTo>
                  <a:cubicBezTo>
                    <a:pt x="492" y="272"/>
                    <a:pt x="492" y="272"/>
                    <a:pt x="492" y="272"/>
                  </a:cubicBezTo>
                  <a:cubicBezTo>
                    <a:pt x="492" y="272"/>
                    <a:pt x="492" y="272"/>
                    <a:pt x="492" y="272"/>
                  </a:cubicBezTo>
                  <a:cubicBezTo>
                    <a:pt x="492" y="272"/>
                    <a:pt x="492" y="272"/>
                    <a:pt x="492" y="272"/>
                  </a:cubicBezTo>
                  <a:cubicBezTo>
                    <a:pt x="492" y="272"/>
                    <a:pt x="492" y="272"/>
                    <a:pt x="492" y="272"/>
                  </a:cubicBezTo>
                  <a:cubicBezTo>
                    <a:pt x="492" y="272"/>
                    <a:pt x="492" y="272"/>
                    <a:pt x="492" y="272"/>
                  </a:cubicBezTo>
                  <a:cubicBezTo>
                    <a:pt x="492" y="272"/>
                    <a:pt x="492" y="272"/>
                    <a:pt x="492" y="272"/>
                  </a:cubicBezTo>
                  <a:cubicBezTo>
                    <a:pt x="492" y="272"/>
                    <a:pt x="492" y="272"/>
                    <a:pt x="492" y="272"/>
                  </a:cubicBezTo>
                  <a:cubicBezTo>
                    <a:pt x="492" y="272"/>
                    <a:pt x="492" y="272"/>
                    <a:pt x="492" y="272"/>
                  </a:cubicBezTo>
                  <a:cubicBezTo>
                    <a:pt x="492" y="272"/>
                    <a:pt x="492" y="272"/>
                    <a:pt x="492" y="272"/>
                  </a:cubicBezTo>
                  <a:cubicBezTo>
                    <a:pt x="492" y="272"/>
                    <a:pt x="492" y="272"/>
                    <a:pt x="492" y="272"/>
                  </a:cubicBezTo>
                  <a:cubicBezTo>
                    <a:pt x="492" y="272"/>
                    <a:pt x="500" y="265"/>
                    <a:pt x="503" y="262"/>
                  </a:cubicBezTo>
                  <a:cubicBezTo>
                    <a:pt x="503" y="262"/>
                    <a:pt x="503" y="262"/>
                    <a:pt x="503" y="262"/>
                  </a:cubicBezTo>
                  <a:cubicBezTo>
                    <a:pt x="503" y="262"/>
                    <a:pt x="503" y="262"/>
                    <a:pt x="503" y="262"/>
                  </a:cubicBezTo>
                  <a:cubicBezTo>
                    <a:pt x="503" y="262"/>
                    <a:pt x="503" y="262"/>
                    <a:pt x="503" y="262"/>
                  </a:cubicBezTo>
                  <a:cubicBezTo>
                    <a:pt x="503" y="262"/>
                    <a:pt x="503" y="262"/>
                    <a:pt x="503" y="262"/>
                  </a:cubicBezTo>
                  <a:cubicBezTo>
                    <a:pt x="503" y="262"/>
                    <a:pt x="503" y="262"/>
                    <a:pt x="503" y="262"/>
                  </a:cubicBezTo>
                  <a:cubicBezTo>
                    <a:pt x="503" y="262"/>
                    <a:pt x="503" y="262"/>
                    <a:pt x="503" y="262"/>
                  </a:cubicBezTo>
                  <a:cubicBezTo>
                    <a:pt x="503" y="262"/>
                    <a:pt x="503" y="262"/>
                    <a:pt x="503" y="262"/>
                  </a:cubicBezTo>
                  <a:cubicBezTo>
                    <a:pt x="503" y="262"/>
                    <a:pt x="503" y="262"/>
                    <a:pt x="503" y="262"/>
                  </a:cubicBezTo>
                  <a:cubicBezTo>
                    <a:pt x="503" y="262"/>
                    <a:pt x="503" y="262"/>
                    <a:pt x="503" y="262"/>
                  </a:cubicBezTo>
                  <a:cubicBezTo>
                    <a:pt x="503" y="262"/>
                    <a:pt x="503" y="262"/>
                    <a:pt x="503" y="262"/>
                  </a:cubicBezTo>
                  <a:cubicBezTo>
                    <a:pt x="503" y="262"/>
                    <a:pt x="503" y="262"/>
                    <a:pt x="503" y="262"/>
                  </a:cubicBezTo>
                  <a:cubicBezTo>
                    <a:pt x="503" y="262"/>
                    <a:pt x="503" y="262"/>
                    <a:pt x="503" y="262"/>
                  </a:cubicBezTo>
                  <a:cubicBezTo>
                    <a:pt x="503" y="262"/>
                    <a:pt x="503" y="262"/>
                    <a:pt x="503" y="262"/>
                  </a:cubicBezTo>
                  <a:cubicBezTo>
                    <a:pt x="503" y="262"/>
                    <a:pt x="503" y="262"/>
                    <a:pt x="503" y="262"/>
                  </a:cubicBezTo>
                  <a:cubicBezTo>
                    <a:pt x="503" y="262"/>
                    <a:pt x="503" y="262"/>
                    <a:pt x="503" y="262"/>
                  </a:cubicBezTo>
                  <a:cubicBezTo>
                    <a:pt x="503" y="261"/>
                    <a:pt x="503" y="261"/>
                    <a:pt x="503" y="261"/>
                  </a:cubicBezTo>
                  <a:cubicBezTo>
                    <a:pt x="503" y="261"/>
                    <a:pt x="503" y="261"/>
                    <a:pt x="503" y="261"/>
                  </a:cubicBezTo>
                  <a:cubicBezTo>
                    <a:pt x="503" y="261"/>
                    <a:pt x="503" y="261"/>
                    <a:pt x="503" y="261"/>
                  </a:cubicBezTo>
                  <a:cubicBezTo>
                    <a:pt x="503" y="261"/>
                    <a:pt x="503" y="261"/>
                    <a:pt x="503" y="261"/>
                  </a:cubicBezTo>
                  <a:cubicBezTo>
                    <a:pt x="503" y="261"/>
                    <a:pt x="503" y="261"/>
                    <a:pt x="503" y="261"/>
                  </a:cubicBezTo>
                  <a:cubicBezTo>
                    <a:pt x="503" y="261"/>
                    <a:pt x="503" y="261"/>
                    <a:pt x="503" y="261"/>
                  </a:cubicBezTo>
                  <a:cubicBezTo>
                    <a:pt x="503" y="261"/>
                    <a:pt x="503" y="261"/>
                    <a:pt x="503" y="261"/>
                  </a:cubicBezTo>
                  <a:cubicBezTo>
                    <a:pt x="503" y="261"/>
                    <a:pt x="503" y="261"/>
                    <a:pt x="503" y="261"/>
                  </a:cubicBezTo>
                  <a:cubicBezTo>
                    <a:pt x="504" y="261"/>
                    <a:pt x="504" y="261"/>
                    <a:pt x="504" y="261"/>
                  </a:cubicBezTo>
                  <a:cubicBezTo>
                    <a:pt x="504" y="261"/>
                    <a:pt x="504" y="261"/>
                    <a:pt x="504" y="261"/>
                  </a:cubicBezTo>
                  <a:cubicBezTo>
                    <a:pt x="504" y="261"/>
                    <a:pt x="504" y="261"/>
                    <a:pt x="504" y="261"/>
                  </a:cubicBezTo>
                  <a:cubicBezTo>
                    <a:pt x="504" y="261"/>
                    <a:pt x="504" y="261"/>
                    <a:pt x="504" y="261"/>
                  </a:cubicBezTo>
                  <a:cubicBezTo>
                    <a:pt x="504" y="261"/>
                    <a:pt x="504" y="261"/>
                    <a:pt x="504" y="261"/>
                  </a:cubicBezTo>
                  <a:cubicBezTo>
                    <a:pt x="504" y="261"/>
                    <a:pt x="504" y="261"/>
                    <a:pt x="504" y="261"/>
                  </a:cubicBezTo>
                  <a:cubicBezTo>
                    <a:pt x="504" y="260"/>
                    <a:pt x="504" y="260"/>
                    <a:pt x="504" y="260"/>
                  </a:cubicBezTo>
                  <a:cubicBezTo>
                    <a:pt x="504" y="260"/>
                    <a:pt x="504" y="260"/>
                    <a:pt x="504" y="260"/>
                  </a:cubicBezTo>
                  <a:cubicBezTo>
                    <a:pt x="504" y="260"/>
                    <a:pt x="504" y="260"/>
                    <a:pt x="504" y="260"/>
                  </a:cubicBezTo>
                  <a:cubicBezTo>
                    <a:pt x="504" y="260"/>
                    <a:pt x="504" y="260"/>
                    <a:pt x="504" y="260"/>
                  </a:cubicBezTo>
                  <a:cubicBezTo>
                    <a:pt x="504" y="260"/>
                    <a:pt x="504" y="260"/>
                    <a:pt x="504" y="260"/>
                  </a:cubicBezTo>
                  <a:cubicBezTo>
                    <a:pt x="504" y="260"/>
                    <a:pt x="504" y="260"/>
                    <a:pt x="504" y="260"/>
                  </a:cubicBezTo>
                  <a:cubicBezTo>
                    <a:pt x="504" y="260"/>
                    <a:pt x="504" y="260"/>
                    <a:pt x="504" y="260"/>
                  </a:cubicBezTo>
                  <a:cubicBezTo>
                    <a:pt x="504" y="260"/>
                    <a:pt x="504" y="260"/>
                    <a:pt x="504" y="260"/>
                  </a:cubicBezTo>
                  <a:cubicBezTo>
                    <a:pt x="504" y="260"/>
                    <a:pt x="504" y="260"/>
                    <a:pt x="504" y="260"/>
                  </a:cubicBezTo>
                  <a:cubicBezTo>
                    <a:pt x="504" y="260"/>
                    <a:pt x="504" y="260"/>
                    <a:pt x="504" y="260"/>
                  </a:cubicBezTo>
                  <a:cubicBezTo>
                    <a:pt x="504" y="260"/>
                    <a:pt x="504" y="260"/>
                    <a:pt x="504" y="260"/>
                  </a:cubicBezTo>
                  <a:cubicBezTo>
                    <a:pt x="504" y="260"/>
                    <a:pt x="504" y="260"/>
                    <a:pt x="504" y="260"/>
                  </a:cubicBezTo>
                  <a:cubicBezTo>
                    <a:pt x="505" y="260"/>
                    <a:pt x="505" y="260"/>
                    <a:pt x="505" y="260"/>
                  </a:cubicBezTo>
                  <a:cubicBezTo>
                    <a:pt x="505" y="260"/>
                    <a:pt x="505" y="260"/>
                    <a:pt x="505" y="260"/>
                  </a:cubicBezTo>
                  <a:cubicBezTo>
                    <a:pt x="505" y="259"/>
                    <a:pt x="505" y="259"/>
                    <a:pt x="505" y="259"/>
                  </a:cubicBezTo>
                  <a:cubicBezTo>
                    <a:pt x="505" y="259"/>
                    <a:pt x="505" y="259"/>
                    <a:pt x="505" y="259"/>
                  </a:cubicBezTo>
                  <a:cubicBezTo>
                    <a:pt x="505" y="259"/>
                    <a:pt x="505" y="259"/>
                    <a:pt x="505" y="259"/>
                  </a:cubicBezTo>
                  <a:cubicBezTo>
                    <a:pt x="508" y="256"/>
                    <a:pt x="508" y="256"/>
                    <a:pt x="508" y="256"/>
                  </a:cubicBezTo>
                  <a:cubicBezTo>
                    <a:pt x="517" y="250"/>
                    <a:pt x="517" y="250"/>
                    <a:pt x="517" y="250"/>
                  </a:cubicBezTo>
                  <a:cubicBezTo>
                    <a:pt x="525" y="241"/>
                    <a:pt x="525" y="241"/>
                    <a:pt x="525" y="241"/>
                  </a:cubicBezTo>
                  <a:cubicBezTo>
                    <a:pt x="537" y="239"/>
                    <a:pt x="537" y="239"/>
                    <a:pt x="537" y="239"/>
                  </a:cubicBezTo>
                  <a:cubicBezTo>
                    <a:pt x="537" y="234"/>
                    <a:pt x="537" y="234"/>
                    <a:pt x="537" y="234"/>
                  </a:cubicBezTo>
                  <a:cubicBezTo>
                    <a:pt x="537" y="234"/>
                    <a:pt x="546" y="229"/>
                    <a:pt x="548" y="227"/>
                  </a:cubicBezTo>
                  <a:cubicBezTo>
                    <a:pt x="548" y="227"/>
                    <a:pt x="548" y="227"/>
                    <a:pt x="548" y="227"/>
                  </a:cubicBezTo>
                  <a:cubicBezTo>
                    <a:pt x="548" y="227"/>
                    <a:pt x="548" y="227"/>
                    <a:pt x="548" y="227"/>
                  </a:cubicBezTo>
                  <a:cubicBezTo>
                    <a:pt x="548" y="227"/>
                    <a:pt x="548" y="227"/>
                    <a:pt x="548" y="227"/>
                  </a:cubicBezTo>
                  <a:cubicBezTo>
                    <a:pt x="548" y="227"/>
                    <a:pt x="548" y="227"/>
                    <a:pt x="548" y="227"/>
                  </a:cubicBezTo>
                  <a:cubicBezTo>
                    <a:pt x="548" y="227"/>
                    <a:pt x="548" y="227"/>
                    <a:pt x="548" y="227"/>
                  </a:cubicBezTo>
                  <a:cubicBezTo>
                    <a:pt x="548" y="227"/>
                    <a:pt x="548" y="227"/>
                    <a:pt x="548" y="227"/>
                  </a:cubicBezTo>
                  <a:cubicBezTo>
                    <a:pt x="549" y="226"/>
                    <a:pt x="549" y="226"/>
                    <a:pt x="549" y="226"/>
                  </a:cubicBezTo>
                  <a:cubicBezTo>
                    <a:pt x="549" y="226"/>
                    <a:pt x="549" y="226"/>
                    <a:pt x="549" y="226"/>
                  </a:cubicBezTo>
                  <a:cubicBezTo>
                    <a:pt x="549" y="226"/>
                    <a:pt x="549" y="226"/>
                    <a:pt x="549" y="226"/>
                  </a:cubicBezTo>
                  <a:cubicBezTo>
                    <a:pt x="549" y="226"/>
                    <a:pt x="549" y="226"/>
                    <a:pt x="549" y="226"/>
                  </a:cubicBezTo>
                  <a:cubicBezTo>
                    <a:pt x="549" y="226"/>
                    <a:pt x="549" y="226"/>
                    <a:pt x="549" y="226"/>
                  </a:cubicBezTo>
                  <a:cubicBezTo>
                    <a:pt x="549" y="226"/>
                    <a:pt x="549" y="226"/>
                    <a:pt x="549" y="226"/>
                  </a:cubicBezTo>
                  <a:cubicBezTo>
                    <a:pt x="549" y="226"/>
                    <a:pt x="549" y="226"/>
                    <a:pt x="549" y="226"/>
                  </a:cubicBezTo>
                  <a:cubicBezTo>
                    <a:pt x="549" y="225"/>
                    <a:pt x="549" y="225"/>
                    <a:pt x="549" y="225"/>
                  </a:cubicBezTo>
                  <a:cubicBezTo>
                    <a:pt x="550" y="225"/>
                    <a:pt x="550" y="225"/>
                    <a:pt x="550" y="225"/>
                  </a:cubicBezTo>
                  <a:cubicBezTo>
                    <a:pt x="550" y="225"/>
                    <a:pt x="550" y="225"/>
                    <a:pt x="550" y="225"/>
                  </a:cubicBezTo>
                  <a:cubicBezTo>
                    <a:pt x="550" y="225"/>
                    <a:pt x="550" y="225"/>
                    <a:pt x="550" y="225"/>
                  </a:cubicBezTo>
                  <a:cubicBezTo>
                    <a:pt x="550" y="225"/>
                    <a:pt x="550" y="225"/>
                    <a:pt x="550" y="225"/>
                  </a:cubicBezTo>
                  <a:cubicBezTo>
                    <a:pt x="550" y="225"/>
                    <a:pt x="550" y="225"/>
                    <a:pt x="550" y="225"/>
                  </a:cubicBezTo>
                  <a:cubicBezTo>
                    <a:pt x="550" y="225"/>
                    <a:pt x="550" y="225"/>
                    <a:pt x="550" y="225"/>
                  </a:cubicBezTo>
                  <a:cubicBezTo>
                    <a:pt x="550" y="225"/>
                    <a:pt x="550" y="225"/>
                    <a:pt x="550" y="225"/>
                  </a:cubicBezTo>
                  <a:cubicBezTo>
                    <a:pt x="550" y="225"/>
                    <a:pt x="550" y="225"/>
                    <a:pt x="550" y="225"/>
                  </a:cubicBezTo>
                  <a:cubicBezTo>
                    <a:pt x="550" y="224"/>
                    <a:pt x="550" y="224"/>
                    <a:pt x="550" y="224"/>
                  </a:cubicBezTo>
                  <a:cubicBezTo>
                    <a:pt x="551" y="224"/>
                    <a:pt x="551" y="224"/>
                    <a:pt x="551" y="224"/>
                  </a:cubicBezTo>
                  <a:cubicBezTo>
                    <a:pt x="551" y="224"/>
                    <a:pt x="551" y="224"/>
                    <a:pt x="551" y="224"/>
                  </a:cubicBezTo>
                  <a:cubicBezTo>
                    <a:pt x="551" y="224"/>
                    <a:pt x="551" y="224"/>
                    <a:pt x="551" y="224"/>
                  </a:cubicBezTo>
                  <a:cubicBezTo>
                    <a:pt x="551" y="224"/>
                    <a:pt x="551" y="224"/>
                    <a:pt x="551" y="224"/>
                  </a:cubicBezTo>
                  <a:cubicBezTo>
                    <a:pt x="551" y="224"/>
                    <a:pt x="551" y="224"/>
                    <a:pt x="551" y="224"/>
                  </a:cubicBezTo>
                  <a:cubicBezTo>
                    <a:pt x="551" y="224"/>
                    <a:pt x="551" y="224"/>
                    <a:pt x="551" y="224"/>
                  </a:cubicBezTo>
                  <a:cubicBezTo>
                    <a:pt x="551" y="223"/>
                    <a:pt x="551" y="223"/>
                    <a:pt x="551" y="223"/>
                  </a:cubicBezTo>
                  <a:cubicBezTo>
                    <a:pt x="552" y="223"/>
                    <a:pt x="552" y="223"/>
                    <a:pt x="552" y="223"/>
                  </a:cubicBezTo>
                  <a:cubicBezTo>
                    <a:pt x="552" y="223"/>
                    <a:pt x="552" y="223"/>
                    <a:pt x="552" y="223"/>
                  </a:cubicBezTo>
                  <a:cubicBezTo>
                    <a:pt x="552" y="223"/>
                    <a:pt x="552" y="223"/>
                    <a:pt x="552" y="223"/>
                  </a:cubicBezTo>
                  <a:cubicBezTo>
                    <a:pt x="552" y="223"/>
                    <a:pt x="552" y="223"/>
                    <a:pt x="552" y="223"/>
                  </a:cubicBezTo>
                  <a:cubicBezTo>
                    <a:pt x="552" y="223"/>
                    <a:pt x="552" y="223"/>
                    <a:pt x="552" y="223"/>
                  </a:cubicBezTo>
                  <a:cubicBezTo>
                    <a:pt x="552" y="223"/>
                    <a:pt x="552" y="223"/>
                    <a:pt x="552" y="223"/>
                  </a:cubicBezTo>
                  <a:cubicBezTo>
                    <a:pt x="552" y="223"/>
                    <a:pt x="552" y="223"/>
                    <a:pt x="552" y="223"/>
                  </a:cubicBezTo>
                  <a:cubicBezTo>
                    <a:pt x="552" y="223"/>
                    <a:pt x="552" y="223"/>
                    <a:pt x="552" y="223"/>
                  </a:cubicBezTo>
                  <a:cubicBezTo>
                    <a:pt x="552" y="223"/>
                    <a:pt x="552" y="223"/>
                    <a:pt x="552" y="223"/>
                  </a:cubicBezTo>
                  <a:cubicBezTo>
                    <a:pt x="552" y="223"/>
                    <a:pt x="552" y="223"/>
                    <a:pt x="552" y="223"/>
                  </a:cubicBezTo>
                  <a:cubicBezTo>
                    <a:pt x="552" y="223"/>
                    <a:pt x="552" y="223"/>
                    <a:pt x="552" y="223"/>
                  </a:cubicBezTo>
                  <a:cubicBezTo>
                    <a:pt x="553" y="223"/>
                    <a:pt x="553" y="223"/>
                    <a:pt x="553" y="223"/>
                  </a:cubicBezTo>
                  <a:cubicBezTo>
                    <a:pt x="553" y="223"/>
                    <a:pt x="553" y="223"/>
                    <a:pt x="553" y="223"/>
                  </a:cubicBezTo>
                  <a:cubicBezTo>
                    <a:pt x="553" y="222"/>
                    <a:pt x="553" y="222"/>
                    <a:pt x="553" y="222"/>
                  </a:cubicBezTo>
                  <a:cubicBezTo>
                    <a:pt x="553" y="222"/>
                    <a:pt x="553" y="222"/>
                    <a:pt x="553" y="222"/>
                  </a:cubicBezTo>
                  <a:cubicBezTo>
                    <a:pt x="553" y="222"/>
                    <a:pt x="553" y="222"/>
                    <a:pt x="553" y="222"/>
                  </a:cubicBezTo>
                  <a:cubicBezTo>
                    <a:pt x="553" y="222"/>
                    <a:pt x="553" y="222"/>
                    <a:pt x="553" y="222"/>
                  </a:cubicBezTo>
                  <a:cubicBezTo>
                    <a:pt x="553" y="222"/>
                    <a:pt x="553" y="222"/>
                    <a:pt x="553" y="222"/>
                  </a:cubicBezTo>
                  <a:cubicBezTo>
                    <a:pt x="553" y="222"/>
                    <a:pt x="553" y="222"/>
                    <a:pt x="553" y="222"/>
                  </a:cubicBezTo>
                  <a:cubicBezTo>
                    <a:pt x="553" y="222"/>
                    <a:pt x="553" y="222"/>
                    <a:pt x="553" y="222"/>
                  </a:cubicBezTo>
                  <a:cubicBezTo>
                    <a:pt x="553" y="222"/>
                    <a:pt x="553" y="222"/>
                    <a:pt x="553" y="222"/>
                  </a:cubicBezTo>
                  <a:cubicBezTo>
                    <a:pt x="553" y="222"/>
                    <a:pt x="553" y="222"/>
                    <a:pt x="553" y="222"/>
                  </a:cubicBezTo>
                  <a:cubicBezTo>
                    <a:pt x="553" y="222"/>
                    <a:pt x="553" y="222"/>
                    <a:pt x="553" y="222"/>
                  </a:cubicBezTo>
                  <a:cubicBezTo>
                    <a:pt x="553" y="222"/>
                    <a:pt x="553" y="222"/>
                    <a:pt x="553" y="222"/>
                  </a:cubicBezTo>
                  <a:cubicBezTo>
                    <a:pt x="553" y="222"/>
                    <a:pt x="553" y="222"/>
                    <a:pt x="553" y="222"/>
                  </a:cubicBezTo>
                  <a:cubicBezTo>
                    <a:pt x="553" y="222"/>
                    <a:pt x="553" y="222"/>
                    <a:pt x="553" y="222"/>
                  </a:cubicBezTo>
                  <a:cubicBezTo>
                    <a:pt x="553" y="222"/>
                    <a:pt x="552" y="218"/>
                    <a:pt x="551" y="217"/>
                  </a:cubicBezTo>
                  <a:cubicBezTo>
                    <a:pt x="551" y="216"/>
                    <a:pt x="548" y="214"/>
                    <a:pt x="546" y="211"/>
                  </a:cubicBezTo>
                  <a:cubicBezTo>
                    <a:pt x="546" y="210"/>
                    <a:pt x="546" y="210"/>
                    <a:pt x="547" y="210"/>
                  </a:cubicBezTo>
                  <a:cubicBezTo>
                    <a:pt x="550" y="207"/>
                    <a:pt x="552" y="209"/>
                    <a:pt x="559" y="205"/>
                  </a:cubicBezTo>
                  <a:cubicBezTo>
                    <a:pt x="566" y="200"/>
                    <a:pt x="576" y="192"/>
                    <a:pt x="579" y="189"/>
                  </a:cubicBezTo>
                  <a:cubicBezTo>
                    <a:pt x="583" y="185"/>
                    <a:pt x="583" y="184"/>
                    <a:pt x="587" y="182"/>
                  </a:cubicBezTo>
                  <a:cubicBezTo>
                    <a:pt x="592" y="181"/>
                    <a:pt x="596" y="177"/>
                    <a:pt x="603" y="174"/>
                  </a:cubicBezTo>
                  <a:cubicBezTo>
                    <a:pt x="609" y="171"/>
                    <a:pt x="611" y="164"/>
                    <a:pt x="604" y="166"/>
                  </a:cubicBezTo>
                  <a:cubicBezTo>
                    <a:pt x="598" y="168"/>
                    <a:pt x="601" y="166"/>
                    <a:pt x="596" y="169"/>
                  </a:cubicBezTo>
                  <a:cubicBezTo>
                    <a:pt x="591" y="172"/>
                    <a:pt x="583" y="174"/>
                    <a:pt x="581" y="174"/>
                  </a:cubicBezTo>
                  <a:cubicBezTo>
                    <a:pt x="580" y="175"/>
                    <a:pt x="580" y="173"/>
                    <a:pt x="580" y="173"/>
                  </a:cubicBezTo>
                  <a:cubicBezTo>
                    <a:pt x="580" y="173"/>
                    <a:pt x="584" y="167"/>
                    <a:pt x="588" y="163"/>
                  </a:cubicBezTo>
                  <a:cubicBezTo>
                    <a:pt x="592" y="159"/>
                    <a:pt x="594" y="156"/>
                    <a:pt x="598" y="152"/>
                  </a:cubicBezTo>
                  <a:cubicBezTo>
                    <a:pt x="601" y="149"/>
                    <a:pt x="604" y="145"/>
                    <a:pt x="605" y="142"/>
                  </a:cubicBezTo>
                  <a:cubicBezTo>
                    <a:pt x="605" y="140"/>
                    <a:pt x="601" y="136"/>
                    <a:pt x="597" y="140"/>
                  </a:cubicBezTo>
                  <a:cubicBezTo>
                    <a:pt x="593" y="145"/>
                    <a:pt x="592" y="146"/>
                    <a:pt x="591" y="147"/>
                  </a:cubicBezTo>
                  <a:cubicBezTo>
                    <a:pt x="590" y="148"/>
                    <a:pt x="587" y="152"/>
                    <a:pt x="585" y="154"/>
                  </a:cubicBezTo>
                  <a:cubicBezTo>
                    <a:pt x="583" y="156"/>
                    <a:pt x="577" y="162"/>
                    <a:pt x="576" y="163"/>
                  </a:cubicBezTo>
                  <a:cubicBezTo>
                    <a:pt x="575" y="163"/>
                    <a:pt x="574" y="161"/>
                    <a:pt x="574" y="161"/>
                  </a:cubicBezTo>
                  <a:cubicBezTo>
                    <a:pt x="574" y="160"/>
                    <a:pt x="577" y="156"/>
                    <a:pt x="580" y="151"/>
                  </a:cubicBezTo>
                  <a:cubicBezTo>
                    <a:pt x="583" y="147"/>
                    <a:pt x="585" y="145"/>
                    <a:pt x="587" y="141"/>
                  </a:cubicBezTo>
                  <a:cubicBezTo>
                    <a:pt x="590" y="136"/>
                    <a:pt x="593" y="132"/>
                    <a:pt x="595" y="129"/>
                  </a:cubicBezTo>
                  <a:cubicBezTo>
                    <a:pt x="598" y="124"/>
                    <a:pt x="593" y="119"/>
                    <a:pt x="589" y="124"/>
                  </a:cubicBezTo>
                  <a:cubicBezTo>
                    <a:pt x="584" y="130"/>
                    <a:pt x="581" y="134"/>
                    <a:pt x="579" y="137"/>
                  </a:cubicBezTo>
                  <a:cubicBezTo>
                    <a:pt x="577" y="140"/>
                    <a:pt x="574" y="145"/>
                    <a:pt x="572" y="148"/>
                  </a:cubicBezTo>
                  <a:cubicBezTo>
                    <a:pt x="570" y="150"/>
                    <a:pt x="567" y="152"/>
                    <a:pt x="567" y="152"/>
                  </a:cubicBezTo>
                  <a:cubicBezTo>
                    <a:pt x="566" y="151"/>
                    <a:pt x="566" y="152"/>
                    <a:pt x="567" y="149"/>
                  </a:cubicBezTo>
                  <a:cubicBezTo>
                    <a:pt x="568" y="146"/>
                    <a:pt x="572" y="138"/>
                    <a:pt x="575" y="133"/>
                  </a:cubicBezTo>
                  <a:cubicBezTo>
                    <a:pt x="579" y="128"/>
                    <a:pt x="582" y="119"/>
                    <a:pt x="580" y="117"/>
                  </a:cubicBezTo>
                  <a:cubicBezTo>
                    <a:pt x="578" y="115"/>
                    <a:pt x="575" y="117"/>
                    <a:pt x="572" y="122"/>
                  </a:cubicBezTo>
                  <a:cubicBezTo>
                    <a:pt x="568" y="128"/>
                    <a:pt x="567" y="130"/>
                    <a:pt x="565" y="134"/>
                  </a:cubicBezTo>
                  <a:cubicBezTo>
                    <a:pt x="563" y="137"/>
                    <a:pt x="558" y="145"/>
                    <a:pt x="558" y="145"/>
                  </a:cubicBezTo>
                  <a:cubicBezTo>
                    <a:pt x="558" y="145"/>
                    <a:pt x="554" y="151"/>
                    <a:pt x="552" y="155"/>
                  </a:cubicBezTo>
                  <a:cubicBezTo>
                    <a:pt x="549" y="158"/>
                    <a:pt x="546" y="156"/>
                    <a:pt x="545" y="156"/>
                  </a:cubicBezTo>
                  <a:cubicBezTo>
                    <a:pt x="544" y="156"/>
                    <a:pt x="542" y="149"/>
                    <a:pt x="543" y="146"/>
                  </a:cubicBezTo>
                  <a:cubicBezTo>
                    <a:pt x="543" y="143"/>
                    <a:pt x="543" y="131"/>
                    <a:pt x="540" y="129"/>
                  </a:cubicBezTo>
                  <a:cubicBezTo>
                    <a:pt x="538" y="127"/>
                    <a:pt x="534" y="126"/>
                    <a:pt x="534" y="132"/>
                  </a:cubicBezTo>
                  <a:cubicBezTo>
                    <a:pt x="535" y="138"/>
                    <a:pt x="533" y="143"/>
                    <a:pt x="533" y="145"/>
                  </a:cubicBezTo>
                  <a:cubicBezTo>
                    <a:pt x="533" y="147"/>
                    <a:pt x="533" y="153"/>
                    <a:pt x="533" y="154"/>
                  </a:cubicBezTo>
                  <a:cubicBezTo>
                    <a:pt x="533" y="156"/>
                    <a:pt x="532" y="164"/>
                    <a:pt x="532" y="164"/>
                  </a:cubicBezTo>
                  <a:cubicBezTo>
                    <a:pt x="532" y="165"/>
                    <a:pt x="531" y="169"/>
                    <a:pt x="530" y="174"/>
                  </a:cubicBezTo>
                  <a:cubicBezTo>
                    <a:pt x="530" y="179"/>
                    <a:pt x="530" y="185"/>
                    <a:pt x="530" y="185"/>
                  </a:cubicBezTo>
                  <a:cubicBezTo>
                    <a:pt x="527" y="190"/>
                    <a:pt x="527" y="190"/>
                    <a:pt x="527" y="190"/>
                  </a:cubicBezTo>
                  <a:cubicBezTo>
                    <a:pt x="523" y="186"/>
                    <a:pt x="523" y="186"/>
                    <a:pt x="523" y="186"/>
                  </a:cubicBezTo>
                  <a:cubicBezTo>
                    <a:pt x="523" y="186"/>
                    <a:pt x="517" y="191"/>
                    <a:pt x="515" y="194"/>
                  </a:cubicBezTo>
                  <a:cubicBezTo>
                    <a:pt x="513" y="196"/>
                    <a:pt x="508" y="201"/>
                    <a:pt x="505" y="204"/>
                  </a:cubicBezTo>
                  <a:cubicBezTo>
                    <a:pt x="505" y="204"/>
                    <a:pt x="505" y="204"/>
                    <a:pt x="505" y="204"/>
                  </a:cubicBezTo>
                  <a:cubicBezTo>
                    <a:pt x="505" y="205"/>
                    <a:pt x="504" y="205"/>
                    <a:pt x="503" y="206"/>
                  </a:cubicBezTo>
                  <a:cubicBezTo>
                    <a:pt x="503" y="206"/>
                    <a:pt x="503" y="206"/>
                    <a:pt x="503" y="206"/>
                  </a:cubicBezTo>
                  <a:cubicBezTo>
                    <a:pt x="503" y="206"/>
                    <a:pt x="503" y="206"/>
                    <a:pt x="503" y="206"/>
                  </a:cubicBezTo>
                  <a:cubicBezTo>
                    <a:pt x="503" y="206"/>
                    <a:pt x="503" y="206"/>
                    <a:pt x="503" y="206"/>
                  </a:cubicBezTo>
                  <a:cubicBezTo>
                    <a:pt x="503" y="206"/>
                    <a:pt x="503" y="206"/>
                    <a:pt x="503" y="206"/>
                  </a:cubicBezTo>
                  <a:cubicBezTo>
                    <a:pt x="503" y="207"/>
                    <a:pt x="503" y="207"/>
                    <a:pt x="503" y="207"/>
                  </a:cubicBezTo>
                  <a:cubicBezTo>
                    <a:pt x="503" y="207"/>
                    <a:pt x="503" y="207"/>
                    <a:pt x="503" y="207"/>
                  </a:cubicBezTo>
                  <a:cubicBezTo>
                    <a:pt x="502" y="207"/>
                    <a:pt x="502" y="207"/>
                    <a:pt x="502" y="207"/>
                  </a:cubicBezTo>
                  <a:cubicBezTo>
                    <a:pt x="502" y="207"/>
                    <a:pt x="502" y="207"/>
                    <a:pt x="502" y="207"/>
                  </a:cubicBezTo>
                  <a:cubicBezTo>
                    <a:pt x="502" y="207"/>
                    <a:pt x="502" y="207"/>
                    <a:pt x="502" y="207"/>
                  </a:cubicBezTo>
                  <a:cubicBezTo>
                    <a:pt x="502" y="208"/>
                    <a:pt x="502" y="208"/>
                    <a:pt x="502" y="208"/>
                  </a:cubicBezTo>
                  <a:cubicBezTo>
                    <a:pt x="502" y="208"/>
                    <a:pt x="502" y="208"/>
                    <a:pt x="502" y="208"/>
                  </a:cubicBezTo>
                  <a:cubicBezTo>
                    <a:pt x="501" y="208"/>
                    <a:pt x="501" y="208"/>
                    <a:pt x="501" y="208"/>
                  </a:cubicBezTo>
                  <a:cubicBezTo>
                    <a:pt x="501" y="208"/>
                    <a:pt x="501" y="208"/>
                    <a:pt x="501" y="208"/>
                  </a:cubicBezTo>
                  <a:cubicBezTo>
                    <a:pt x="501" y="208"/>
                    <a:pt x="501" y="208"/>
                    <a:pt x="501" y="208"/>
                  </a:cubicBezTo>
                  <a:cubicBezTo>
                    <a:pt x="501" y="209"/>
                    <a:pt x="501" y="209"/>
                    <a:pt x="501" y="209"/>
                  </a:cubicBezTo>
                  <a:cubicBezTo>
                    <a:pt x="500" y="209"/>
                    <a:pt x="500" y="209"/>
                    <a:pt x="500" y="209"/>
                  </a:cubicBezTo>
                  <a:cubicBezTo>
                    <a:pt x="500" y="209"/>
                    <a:pt x="500" y="209"/>
                    <a:pt x="500" y="209"/>
                  </a:cubicBezTo>
                  <a:cubicBezTo>
                    <a:pt x="500" y="209"/>
                    <a:pt x="500" y="209"/>
                    <a:pt x="500" y="209"/>
                  </a:cubicBezTo>
                  <a:cubicBezTo>
                    <a:pt x="500" y="209"/>
                    <a:pt x="500" y="209"/>
                    <a:pt x="500" y="209"/>
                  </a:cubicBezTo>
                  <a:cubicBezTo>
                    <a:pt x="500" y="209"/>
                    <a:pt x="500" y="209"/>
                    <a:pt x="500" y="209"/>
                  </a:cubicBezTo>
                  <a:cubicBezTo>
                    <a:pt x="500" y="209"/>
                    <a:pt x="500" y="209"/>
                    <a:pt x="500" y="209"/>
                  </a:cubicBezTo>
                  <a:cubicBezTo>
                    <a:pt x="500" y="210"/>
                    <a:pt x="500" y="210"/>
                    <a:pt x="500" y="210"/>
                  </a:cubicBezTo>
                  <a:cubicBezTo>
                    <a:pt x="499" y="210"/>
                    <a:pt x="499" y="210"/>
                    <a:pt x="499" y="210"/>
                  </a:cubicBezTo>
                  <a:cubicBezTo>
                    <a:pt x="499" y="210"/>
                    <a:pt x="499" y="210"/>
                    <a:pt x="499" y="210"/>
                  </a:cubicBezTo>
                  <a:cubicBezTo>
                    <a:pt x="499" y="210"/>
                    <a:pt x="499" y="210"/>
                    <a:pt x="499" y="210"/>
                  </a:cubicBezTo>
                  <a:cubicBezTo>
                    <a:pt x="499" y="210"/>
                    <a:pt x="499" y="210"/>
                    <a:pt x="499" y="210"/>
                  </a:cubicBezTo>
                  <a:cubicBezTo>
                    <a:pt x="499" y="210"/>
                    <a:pt x="499" y="210"/>
                    <a:pt x="499" y="210"/>
                  </a:cubicBezTo>
                  <a:cubicBezTo>
                    <a:pt x="499" y="210"/>
                    <a:pt x="499" y="210"/>
                    <a:pt x="499" y="210"/>
                  </a:cubicBezTo>
                  <a:cubicBezTo>
                    <a:pt x="499" y="211"/>
                    <a:pt x="499" y="211"/>
                    <a:pt x="499" y="211"/>
                  </a:cubicBezTo>
                  <a:cubicBezTo>
                    <a:pt x="498" y="211"/>
                    <a:pt x="498" y="211"/>
                    <a:pt x="498" y="211"/>
                  </a:cubicBezTo>
                  <a:cubicBezTo>
                    <a:pt x="498" y="211"/>
                    <a:pt x="498" y="211"/>
                    <a:pt x="498" y="211"/>
                  </a:cubicBezTo>
                  <a:cubicBezTo>
                    <a:pt x="498" y="211"/>
                    <a:pt x="498" y="211"/>
                    <a:pt x="498" y="211"/>
                  </a:cubicBezTo>
                  <a:cubicBezTo>
                    <a:pt x="498" y="211"/>
                    <a:pt x="498" y="211"/>
                    <a:pt x="498" y="211"/>
                  </a:cubicBezTo>
                  <a:cubicBezTo>
                    <a:pt x="498" y="211"/>
                    <a:pt x="498" y="211"/>
                    <a:pt x="498" y="211"/>
                  </a:cubicBezTo>
                  <a:cubicBezTo>
                    <a:pt x="498" y="211"/>
                    <a:pt x="498" y="211"/>
                    <a:pt x="498" y="211"/>
                  </a:cubicBezTo>
                  <a:cubicBezTo>
                    <a:pt x="498" y="211"/>
                    <a:pt x="498" y="211"/>
                    <a:pt x="498" y="211"/>
                  </a:cubicBezTo>
                  <a:cubicBezTo>
                    <a:pt x="498" y="211"/>
                    <a:pt x="498" y="211"/>
                    <a:pt x="498" y="211"/>
                  </a:cubicBezTo>
                  <a:cubicBezTo>
                    <a:pt x="498" y="211"/>
                    <a:pt x="498" y="211"/>
                    <a:pt x="498" y="211"/>
                  </a:cubicBezTo>
                  <a:cubicBezTo>
                    <a:pt x="498" y="211"/>
                    <a:pt x="498" y="211"/>
                    <a:pt x="498" y="211"/>
                  </a:cubicBezTo>
                  <a:cubicBezTo>
                    <a:pt x="498" y="211"/>
                    <a:pt x="498" y="211"/>
                    <a:pt x="498" y="211"/>
                  </a:cubicBezTo>
                  <a:cubicBezTo>
                    <a:pt x="498" y="211"/>
                    <a:pt x="498" y="211"/>
                    <a:pt x="498" y="211"/>
                  </a:cubicBezTo>
                  <a:cubicBezTo>
                    <a:pt x="498" y="211"/>
                    <a:pt x="498" y="211"/>
                    <a:pt x="498" y="211"/>
                  </a:cubicBezTo>
                  <a:cubicBezTo>
                    <a:pt x="497" y="212"/>
                    <a:pt x="497" y="212"/>
                    <a:pt x="497" y="212"/>
                  </a:cubicBezTo>
                  <a:cubicBezTo>
                    <a:pt x="497" y="212"/>
                    <a:pt x="497" y="212"/>
                    <a:pt x="497" y="212"/>
                  </a:cubicBezTo>
                  <a:cubicBezTo>
                    <a:pt x="497" y="212"/>
                    <a:pt x="497" y="212"/>
                    <a:pt x="497" y="212"/>
                  </a:cubicBezTo>
                  <a:cubicBezTo>
                    <a:pt x="497" y="212"/>
                    <a:pt x="497" y="212"/>
                    <a:pt x="497" y="212"/>
                  </a:cubicBezTo>
                  <a:cubicBezTo>
                    <a:pt x="497" y="212"/>
                    <a:pt x="497" y="212"/>
                    <a:pt x="497" y="212"/>
                  </a:cubicBezTo>
                  <a:cubicBezTo>
                    <a:pt x="494" y="215"/>
                    <a:pt x="490" y="220"/>
                    <a:pt x="486" y="223"/>
                  </a:cubicBezTo>
                  <a:cubicBezTo>
                    <a:pt x="482" y="226"/>
                    <a:pt x="484" y="225"/>
                    <a:pt x="481" y="228"/>
                  </a:cubicBezTo>
                  <a:cubicBezTo>
                    <a:pt x="477" y="231"/>
                    <a:pt x="477" y="230"/>
                    <a:pt x="476" y="233"/>
                  </a:cubicBezTo>
                  <a:cubicBezTo>
                    <a:pt x="476" y="235"/>
                    <a:pt x="473" y="236"/>
                    <a:pt x="470" y="237"/>
                  </a:cubicBezTo>
                  <a:cubicBezTo>
                    <a:pt x="472" y="229"/>
                    <a:pt x="473" y="221"/>
                    <a:pt x="475" y="213"/>
                  </a:cubicBezTo>
                  <a:cubicBezTo>
                    <a:pt x="476" y="201"/>
                    <a:pt x="488" y="196"/>
                    <a:pt x="496" y="189"/>
                  </a:cubicBezTo>
                  <a:cubicBezTo>
                    <a:pt x="500" y="187"/>
                    <a:pt x="504" y="189"/>
                    <a:pt x="507" y="187"/>
                  </a:cubicBezTo>
                  <a:cubicBezTo>
                    <a:pt x="507" y="185"/>
                    <a:pt x="506" y="184"/>
                    <a:pt x="505" y="182"/>
                  </a:cubicBezTo>
                  <a:cubicBezTo>
                    <a:pt x="501" y="180"/>
                    <a:pt x="496" y="180"/>
                    <a:pt x="493" y="182"/>
                  </a:cubicBezTo>
                  <a:cubicBezTo>
                    <a:pt x="492" y="182"/>
                    <a:pt x="491" y="183"/>
                    <a:pt x="490" y="182"/>
                  </a:cubicBezTo>
                  <a:cubicBezTo>
                    <a:pt x="487" y="173"/>
                    <a:pt x="498" y="166"/>
                    <a:pt x="494" y="157"/>
                  </a:cubicBezTo>
                  <a:cubicBezTo>
                    <a:pt x="488" y="157"/>
                    <a:pt x="489" y="164"/>
                    <a:pt x="485" y="166"/>
                  </a:cubicBezTo>
                  <a:cubicBezTo>
                    <a:pt x="486" y="163"/>
                    <a:pt x="486" y="158"/>
                    <a:pt x="486" y="154"/>
                  </a:cubicBezTo>
                  <a:cubicBezTo>
                    <a:pt x="485" y="152"/>
                    <a:pt x="485" y="150"/>
                    <a:pt x="483" y="151"/>
                  </a:cubicBezTo>
                  <a:cubicBezTo>
                    <a:pt x="479" y="153"/>
                    <a:pt x="482" y="160"/>
                    <a:pt x="478" y="162"/>
                  </a:cubicBezTo>
                  <a:cubicBezTo>
                    <a:pt x="478" y="159"/>
                    <a:pt x="479" y="155"/>
                    <a:pt x="478" y="152"/>
                  </a:cubicBezTo>
                  <a:cubicBezTo>
                    <a:pt x="477" y="151"/>
                    <a:pt x="474" y="151"/>
                    <a:pt x="473" y="152"/>
                  </a:cubicBezTo>
                  <a:cubicBezTo>
                    <a:pt x="472" y="157"/>
                    <a:pt x="471" y="163"/>
                    <a:pt x="469" y="168"/>
                  </a:cubicBezTo>
                  <a:cubicBezTo>
                    <a:pt x="467" y="163"/>
                    <a:pt x="467" y="158"/>
                    <a:pt x="465" y="153"/>
                  </a:cubicBezTo>
                  <a:cubicBezTo>
                    <a:pt x="464" y="153"/>
                    <a:pt x="463" y="154"/>
                    <a:pt x="462" y="154"/>
                  </a:cubicBezTo>
                  <a:cubicBezTo>
                    <a:pt x="460" y="159"/>
                    <a:pt x="462" y="163"/>
                    <a:pt x="463" y="167"/>
                  </a:cubicBezTo>
                  <a:cubicBezTo>
                    <a:pt x="469" y="196"/>
                    <a:pt x="453" y="218"/>
                    <a:pt x="448" y="244"/>
                  </a:cubicBezTo>
                  <a:cubicBezTo>
                    <a:pt x="447" y="249"/>
                    <a:pt x="445" y="255"/>
                    <a:pt x="444" y="260"/>
                  </a:cubicBezTo>
                  <a:cubicBezTo>
                    <a:pt x="443" y="260"/>
                    <a:pt x="441" y="260"/>
                    <a:pt x="440" y="260"/>
                  </a:cubicBezTo>
                  <a:cubicBezTo>
                    <a:pt x="440" y="260"/>
                    <a:pt x="440" y="260"/>
                    <a:pt x="440" y="260"/>
                  </a:cubicBezTo>
                  <a:cubicBezTo>
                    <a:pt x="439" y="260"/>
                    <a:pt x="439" y="260"/>
                    <a:pt x="439" y="260"/>
                  </a:cubicBezTo>
                  <a:cubicBezTo>
                    <a:pt x="439" y="260"/>
                    <a:pt x="439" y="260"/>
                    <a:pt x="439" y="260"/>
                  </a:cubicBezTo>
                  <a:cubicBezTo>
                    <a:pt x="439" y="261"/>
                    <a:pt x="439" y="261"/>
                    <a:pt x="439" y="261"/>
                  </a:cubicBezTo>
                  <a:cubicBezTo>
                    <a:pt x="439" y="261"/>
                    <a:pt x="439" y="261"/>
                    <a:pt x="439" y="261"/>
                  </a:cubicBezTo>
                  <a:cubicBezTo>
                    <a:pt x="439" y="261"/>
                    <a:pt x="439" y="261"/>
                    <a:pt x="439" y="261"/>
                  </a:cubicBezTo>
                  <a:cubicBezTo>
                    <a:pt x="439" y="261"/>
                    <a:pt x="439" y="261"/>
                    <a:pt x="439" y="261"/>
                  </a:cubicBezTo>
                  <a:cubicBezTo>
                    <a:pt x="439" y="261"/>
                    <a:pt x="439" y="261"/>
                    <a:pt x="439" y="261"/>
                  </a:cubicBezTo>
                  <a:cubicBezTo>
                    <a:pt x="439" y="261"/>
                    <a:pt x="439" y="261"/>
                    <a:pt x="439" y="261"/>
                  </a:cubicBezTo>
                  <a:cubicBezTo>
                    <a:pt x="439" y="261"/>
                    <a:pt x="439" y="261"/>
                    <a:pt x="439" y="261"/>
                  </a:cubicBezTo>
                  <a:cubicBezTo>
                    <a:pt x="439" y="261"/>
                    <a:pt x="439" y="261"/>
                    <a:pt x="439" y="261"/>
                  </a:cubicBezTo>
                  <a:cubicBezTo>
                    <a:pt x="439" y="261"/>
                    <a:pt x="439" y="261"/>
                    <a:pt x="439" y="261"/>
                  </a:cubicBezTo>
                  <a:cubicBezTo>
                    <a:pt x="439" y="261"/>
                    <a:pt x="439" y="261"/>
                    <a:pt x="439" y="261"/>
                  </a:cubicBezTo>
                  <a:cubicBezTo>
                    <a:pt x="438" y="261"/>
                    <a:pt x="438" y="261"/>
                    <a:pt x="438" y="261"/>
                  </a:cubicBezTo>
                  <a:cubicBezTo>
                    <a:pt x="438" y="261"/>
                    <a:pt x="438" y="261"/>
                    <a:pt x="438" y="261"/>
                  </a:cubicBezTo>
                  <a:cubicBezTo>
                    <a:pt x="438" y="261"/>
                    <a:pt x="438" y="261"/>
                    <a:pt x="438" y="261"/>
                  </a:cubicBezTo>
                  <a:cubicBezTo>
                    <a:pt x="438" y="262"/>
                    <a:pt x="438" y="262"/>
                    <a:pt x="438" y="262"/>
                  </a:cubicBezTo>
                  <a:cubicBezTo>
                    <a:pt x="438" y="262"/>
                    <a:pt x="438" y="262"/>
                    <a:pt x="438" y="262"/>
                  </a:cubicBezTo>
                  <a:cubicBezTo>
                    <a:pt x="438" y="262"/>
                    <a:pt x="438" y="262"/>
                    <a:pt x="438" y="262"/>
                  </a:cubicBezTo>
                  <a:cubicBezTo>
                    <a:pt x="438" y="262"/>
                    <a:pt x="438" y="262"/>
                    <a:pt x="438" y="262"/>
                  </a:cubicBezTo>
                  <a:cubicBezTo>
                    <a:pt x="438" y="262"/>
                    <a:pt x="438" y="262"/>
                    <a:pt x="438" y="262"/>
                  </a:cubicBezTo>
                  <a:cubicBezTo>
                    <a:pt x="438" y="262"/>
                    <a:pt x="438" y="262"/>
                    <a:pt x="438" y="262"/>
                  </a:cubicBezTo>
                  <a:cubicBezTo>
                    <a:pt x="438" y="262"/>
                    <a:pt x="438" y="262"/>
                    <a:pt x="438" y="262"/>
                  </a:cubicBezTo>
                  <a:cubicBezTo>
                    <a:pt x="438" y="262"/>
                    <a:pt x="438" y="262"/>
                    <a:pt x="438" y="262"/>
                  </a:cubicBezTo>
                  <a:cubicBezTo>
                    <a:pt x="438" y="262"/>
                    <a:pt x="438" y="262"/>
                    <a:pt x="438" y="262"/>
                  </a:cubicBezTo>
                  <a:cubicBezTo>
                    <a:pt x="438" y="262"/>
                    <a:pt x="438" y="262"/>
                    <a:pt x="438" y="262"/>
                  </a:cubicBezTo>
                  <a:cubicBezTo>
                    <a:pt x="438" y="263"/>
                    <a:pt x="438" y="263"/>
                    <a:pt x="438" y="263"/>
                  </a:cubicBezTo>
                  <a:cubicBezTo>
                    <a:pt x="438" y="263"/>
                    <a:pt x="438" y="263"/>
                    <a:pt x="438" y="263"/>
                  </a:cubicBezTo>
                  <a:cubicBezTo>
                    <a:pt x="438" y="263"/>
                    <a:pt x="438" y="263"/>
                    <a:pt x="438" y="263"/>
                  </a:cubicBezTo>
                  <a:cubicBezTo>
                    <a:pt x="438" y="264"/>
                    <a:pt x="438" y="264"/>
                    <a:pt x="438" y="264"/>
                  </a:cubicBezTo>
                  <a:cubicBezTo>
                    <a:pt x="438" y="264"/>
                    <a:pt x="438" y="264"/>
                    <a:pt x="438" y="264"/>
                  </a:cubicBezTo>
                  <a:cubicBezTo>
                    <a:pt x="438" y="264"/>
                    <a:pt x="438" y="264"/>
                    <a:pt x="438" y="264"/>
                  </a:cubicBezTo>
                  <a:cubicBezTo>
                    <a:pt x="438" y="264"/>
                    <a:pt x="438" y="264"/>
                    <a:pt x="438" y="264"/>
                  </a:cubicBezTo>
                  <a:cubicBezTo>
                    <a:pt x="438" y="264"/>
                    <a:pt x="438" y="264"/>
                    <a:pt x="438" y="264"/>
                  </a:cubicBezTo>
                  <a:cubicBezTo>
                    <a:pt x="438" y="264"/>
                    <a:pt x="438" y="264"/>
                    <a:pt x="438" y="264"/>
                  </a:cubicBezTo>
                  <a:cubicBezTo>
                    <a:pt x="438" y="264"/>
                    <a:pt x="438" y="264"/>
                    <a:pt x="438" y="264"/>
                  </a:cubicBezTo>
                  <a:cubicBezTo>
                    <a:pt x="438" y="264"/>
                    <a:pt x="438" y="264"/>
                    <a:pt x="438" y="264"/>
                  </a:cubicBezTo>
                  <a:cubicBezTo>
                    <a:pt x="438" y="264"/>
                    <a:pt x="438" y="264"/>
                    <a:pt x="438" y="264"/>
                  </a:cubicBezTo>
                  <a:cubicBezTo>
                    <a:pt x="438" y="264"/>
                    <a:pt x="438" y="264"/>
                    <a:pt x="438" y="264"/>
                  </a:cubicBezTo>
                  <a:cubicBezTo>
                    <a:pt x="438" y="264"/>
                    <a:pt x="438" y="264"/>
                    <a:pt x="438" y="264"/>
                  </a:cubicBezTo>
                  <a:cubicBezTo>
                    <a:pt x="438" y="264"/>
                    <a:pt x="438" y="264"/>
                    <a:pt x="438" y="264"/>
                  </a:cubicBezTo>
                  <a:cubicBezTo>
                    <a:pt x="438" y="265"/>
                    <a:pt x="438" y="265"/>
                    <a:pt x="438" y="265"/>
                  </a:cubicBezTo>
                  <a:cubicBezTo>
                    <a:pt x="438" y="265"/>
                    <a:pt x="438" y="265"/>
                    <a:pt x="438" y="265"/>
                  </a:cubicBezTo>
                  <a:cubicBezTo>
                    <a:pt x="438" y="265"/>
                    <a:pt x="438" y="265"/>
                    <a:pt x="438" y="265"/>
                  </a:cubicBezTo>
                  <a:cubicBezTo>
                    <a:pt x="438" y="265"/>
                    <a:pt x="438" y="265"/>
                    <a:pt x="438" y="265"/>
                  </a:cubicBezTo>
                  <a:cubicBezTo>
                    <a:pt x="438" y="265"/>
                    <a:pt x="438" y="265"/>
                    <a:pt x="438" y="265"/>
                  </a:cubicBezTo>
                  <a:cubicBezTo>
                    <a:pt x="438" y="265"/>
                    <a:pt x="438" y="265"/>
                    <a:pt x="438" y="265"/>
                  </a:cubicBezTo>
                  <a:cubicBezTo>
                    <a:pt x="438" y="265"/>
                    <a:pt x="438" y="265"/>
                    <a:pt x="438" y="265"/>
                  </a:cubicBezTo>
                  <a:cubicBezTo>
                    <a:pt x="438" y="265"/>
                    <a:pt x="436" y="266"/>
                    <a:pt x="434" y="268"/>
                  </a:cubicBezTo>
                  <a:cubicBezTo>
                    <a:pt x="433" y="271"/>
                    <a:pt x="432" y="277"/>
                    <a:pt x="432" y="277"/>
                  </a:cubicBezTo>
                  <a:cubicBezTo>
                    <a:pt x="415" y="293"/>
                    <a:pt x="415" y="293"/>
                    <a:pt x="415" y="293"/>
                  </a:cubicBezTo>
                  <a:cubicBezTo>
                    <a:pt x="415" y="293"/>
                    <a:pt x="414" y="294"/>
                    <a:pt x="411" y="294"/>
                  </a:cubicBezTo>
                  <a:cubicBezTo>
                    <a:pt x="408" y="294"/>
                    <a:pt x="402" y="297"/>
                    <a:pt x="401" y="299"/>
                  </a:cubicBezTo>
                  <a:cubicBezTo>
                    <a:pt x="399" y="301"/>
                    <a:pt x="399" y="300"/>
                    <a:pt x="394" y="301"/>
                  </a:cubicBezTo>
                  <a:cubicBezTo>
                    <a:pt x="390" y="302"/>
                    <a:pt x="393" y="307"/>
                    <a:pt x="393" y="307"/>
                  </a:cubicBezTo>
                  <a:cubicBezTo>
                    <a:pt x="389" y="310"/>
                    <a:pt x="389" y="310"/>
                    <a:pt x="389" y="310"/>
                  </a:cubicBezTo>
                  <a:cubicBezTo>
                    <a:pt x="389" y="310"/>
                    <a:pt x="387" y="307"/>
                    <a:pt x="385" y="306"/>
                  </a:cubicBezTo>
                  <a:cubicBezTo>
                    <a:pt x="384" y="304"/>
                    <a:pt x="380" y="306"/>
                    <a:pt x="380" y="306"/>
                  </a:cubicBezTo>
                  <a:cubicBezTo>
                    <a:pt x="380" y="306"/>
                    <a:pt x="383" y="298"/>
                    <a:pt x="385" y="290"/>
                  </a:cubicBezTo>
                  <a:cubicBezTo>
                    <a:pt x="385" y="288"/>
                    <a:pt x="385" y="286"/>
                    <a:pt x="386" y="284"/>
                  </a:cubicBezTo>
                  <a:cubicBezTo>
                    <a:pt x="387" y="278"/>
                    <a:pt x="388" y="272"/>
                    <a:pt x="389" y="266"/>
                  </a:cubicBezTo>
                  <a:cubicBezTo>
                    <a:pt x="391" y="251"/>
                    <a:pt x="390" y="237"/>
                    <a:pt x="389" y="226"/>
                  </a:cubicBezTo>
                  <a:cubicBezTo>
                    <a:pt x="388" y="218"/>
                    <a:pt x="387" y="210"/>
                    <a:pt x="385" y="203"/>
                  </a:cubicBezTo>
                  <a:cubicBezTo>
                    <a:pt x="381" y="193"/>
                    <a:pt x="373" y="182"/>
                    <a:pt x="360" y="180"/>
                  </a:cubicBezTo>
                  <a:cubicBezTo>
                    <a:pt x="355" y="178"/>
                    <a:pt x="351" y="178"/>
                    <a:pt x="351" y="178"/>
                  </a:cubicBezTo>
                  <a:cubicBezTo>
                    <a:pt x="351" y="178"/>
                    <a:pt x="349" y="176"/>
                    <a:pt x="345" y="175"/>
                  </a:cubicBezTo>
                  <a:cubicBezTo>
                    <a:pt x="342" y="173"/>
                    <a:pt x="340" y="171"/>
                    <a:pt x="336" y="171"/>
                  </a:cubicBezTo>
                  <a:cubicBezTo>
                    <a:pt x="327" y="172"/>
                    <a:pt x="321" y="177"/>
                    <a:pt x="314" y="181"/>
                  </a:cubicBezTo>
                  <a:cubicBezTo>
                    <a:pt x="302" y="188"/>
                    <a:pt x="295" y="200"/>
                    <a:pt x="286" y="211"/>
                  </a:cubicBezTo>
                  <a:cubicBezTo>
                    <a:pt x="280" y="217"/>
                    <a:pt x="276" y="226"/>
                    <a:pt x="274" y="234"/>
                  </a:cubicBezTo>
                  <a:cubicBezTo>
                    <a:pt x="273" y="240"/>
                    <a:pt x="269" y="252"/>
                    <a:pt x="272" y="258"/>
                  </a:cubicBezTo>
                  <a:cubicBezTo>
                    <a:pt x="272" y="251"/>
                    <a:pt x="274" y="244"/>
                    <a:pt x="278" y="238"/>
                  </a:cubicBezTo>
                  <a:cubicBezTo>
                    <a:pt x="275" y="253"/>
                    <a:pt x="273" y="268"/>
                    <a:pt x="274" y="283"/>
                  </a:cubicBezTo>
                  <a:cubicBezTo>
                    <a:pt x="273" y="270"/>
                    <a:pt x="275" y="257"/>
                    <a:pt x="279" y="245"/>
                  </a:cubicBezTo>
                  <a:cubicBezTo>
                    <a:pt x="278" y="256"/>
                    <a:pt x="278" y="266"/>
                    <a:pt x="277" y="272"/>
                  </a:cubicBezTo>
                  <a:cubicBezTo>
                    <a:pt x="275" y="280"/>
                    <a:pt x="274" y="286"/>
                    <a:pt x="273" y="290"/>
                  </a:cubicBezTo>
                  <a:cubicBezTo>
                    <a:pt x="272" y="291"/>
                    <a:pt x="271" y="292"/>
                    <a:pt x="271" y="293"/>
                  </a:cubicBezTo>
                  <a:cubicBezTo>
                    <a:pt x="270" y="291"/>
                    <a:pt x="268" y="287"/>
                    <a:pt x="267" y="283"/>
                  </a:cubicBezTo>
                  <a:cubicBezTo>
                    <a:pt x="265" y="276"/>
                    <a:pt x="262" y="278"/>
                    <a:pt x="261" y="280"/>
                  </a:cubicBezTo>
                  <a:cubicBezTo>
                    <a:pt x="259" y="283"/>
                    <a:pt x="254" y="284"/>
                    <a:pt x="254" y="284"/>
                  </a:cubicBezTo>
                  <a:cubicBezTo>
                    <a:pt x="254" y="285"/>
                    <a:pt x="254" y="285"/>
                    <a:pt x="254" y="285"/>
                  </a:cubicBezTo>
                  <a:cubicBezTo>
                    <a:pt x="254" y="282"/>
                    <a:pt x="254" y="282"/>
                    <a:pt x="254" y="282"/>
                  </a:cubicBezTo>
                  <a:cubicBezTo>
                    <a:pt x="254" y="282"/>
                    <a:pt x="253" y="278"/>
                    <a:pt x="250" y="273"/>
                  </a:cubicBezTo>
                  <a:cubicBezTo>
                    <a:pt x="246" y="268"/>
                    <a:pt x="243" y="268"/>
                    <a:pt x="243" y="268"/>
                  </a:cubicBezTo>
                  <a:cubicBezTo>
                    <a:pt x="243" y="268"/>
                    <a:pt x="243" y="259"/>
                    <a:pt x="242" y="250"/>
                  </a:cubicBezTo>
                  <a:cubicBezTo>
                    <a:pt x="241" y="242"/>
                    <a:pt x="237" y="240"/>
                    <a:pt x="237" y="240"/>
                  </a:cubicBezTo>
                  <a:cubicBezTo>
                    <a:pt x="237" y="240"/>
                    <a:pt x="238" y="234"/>
                    <a:pt x="239" y="229"/>
                  </a:cubicBezTo>
                  <a:cubicBezTo>
                    <a:pt x="239" y="225"/>
                    <a:pt x="238" y="222"/>
                    <a:pt x="236" y="221"/>
                  </a:cubicBezTo>
                  <a:cubicBezTo>
                    <a:pt x="234" y="220"/>
                    <a:pt x="234" y="218"/>
                    <a:pt x="234" y="216"/>
                  </a:cubicBezTo>
                  <a:cubicBezTo>
                    <a:pt x="234" y="215"/>
                    <a:pt x="234" y="213"/>
                    <a:pt x="232" y="212"/>
                  </a:cubicBezTo>
                  <a:cubicBezTo>
                    <a:pt x="230" y="211"/>
                    <a:pt x="230" y="210"/>
                    <a:pt x="230" y="208"/>
                  </a:cubicBezTo>
                  <a:cubicBezTo>
                    <a:pt x="230" y="206"/>
                    <a:pt x="231" y="204"/>
                    <a:pt x="230" y="203"/>
                  </a:cubicBezTo>
                  <a:cubicBezTo>
                    <a:pt x="229" y="202"/>
                    <a:pt x="228" y="200"/>
                    <a:pt x="228" y="198"/>
                  </a:cubicBezTo>
                  <a:cubicBezTo>
                    <a:pt x="229" y="196"/>
                    <a:pt x="229" y="193"/>
                    <a:pt x="227" y="191"/>
                  </a:cubicBezTo>
                  <a:cubicBezTo>
                    <a:pt x="226" y="189"/>
                    <a:pt x="226" y="187"/>
                    <a:pt x="227" y="184"/>
                  </a:cubicBezTo>
                  <a:cubicBezTo>
                    <a:pt x="227" y="180"/>
                    <a:pt x="225" y="180"/>
                    <a:pt x="223" y="179"/>
                  </a:cubicBezTo>
                  <a:cubicBezTo>
                    <a:pt x="221" y="177"/>
                    <a:pt x="223" y="175"/>
                    <a:pt x="223" y="172"/>
                  </a:cubicBezTo>
                  <a:cubicBezTo>
                    <a:pt x="223" y="168"/>
                    <a:pt x="219" y="169"/>
                    <a:pt x="220" y="168"/>
                  </a:cubicBezTo>
                  <a:cubicBezTo>
                    <a:pt x="221" y="166"/>
                    <a:pt x="220" y="162"/>
                    <a:pt x="220" y="162"/>
                  </a:cubicBezTo>
                  <a:cubicBezTo>
                    <a:pt x="220" y="162"/>
                    <a:pt x="220" y="162"/>
                    <a:pt x="220" y="162"/>
                  </a:cubicBezTo>
                  <a:cubicBezTo>
                    <a:pt x="218" y="158"/>
                    <a:pt x="218" y="158"/>
                    <a:pt x="218" y="158"/>
                  </a:cubicBezTo>
                  <a:cubicBezTo>
                    <a:pt x="216" y="150"/>
                    <a:pt x="216" y="150"/>
                    <a:pt x="216" y="150"/>
                  </a:cubicBezTo>
                  <a:cubicBezTo>
                    <a:pt x="214" y="139"/>
                    <a:pt x="214" y="139"/>
                    <a:pt x="214" y="139"/>
                  </a:cubicBezTo>
                  <a:cubicBezTo>
                    <a:pt x="214" y="139"/>
                    <a:pt x="212" y="133"/>
                    <a:pt x="213" y="128"/>
                  </a:cubicBezTo>
                  <a:cubicBezTo>
                    <a:pt x="213" y="124"/>
                    <a:pt x="212" y="120"/>
                    <a:pt x="210" y="117"/>
                  </a:cubicBezTo>
                  <a:cubicBezTo>
                    <a:pt x="207" y="114"/>
                    <a:pt x="210" y="111"/>
                    <a:pt x="210" y="106"/>
                  </a:cubicBezTo>
                  <a:cubicBezTo>
                    <a:pt x="210" y="106"/>
                    <a:pt x="210" y="106"/>
                    <a:pt x="210" y="106"/>
                  </a:cubicBezTo>
                  <a:cubicBezTo>
                    <a:pt x="210" y="106"/>
                    <a:pt x="210" y="106"/>
                    <a:pt x="210" y="106"/>
                  </a:cubicBezTo>
                  <a:cubicBezTo>
                    <a:pt x="210" y="105"/>
                    <a:pt x="210" y="105"/>
                    <a:pt x="210" y="105"/>
                  </a:cubicBezTo>
                  <a:cubicBezTo>
                    <a:pt x="210" y="105"/>
                    <a:pt x="210" y="105"/>
                    <a:pt x="210" y="105"/>
                  </a:cubicBezTo>
                  <a:cubicBezTo>
                    <a:pt x="210" y="105"/>
                    <a:pt x="210" y="105"/>
                    <a:pt x="210" y="105"/>
                  </a:cubicBezTo>
                  <a:cubicBezTo>
                    <a:pt x="210" y="105"/>
                    <a:pt x="210" y="105"/>
                    <a:pt x="210" y="105"/>
                  </a:cubicBezTo>
                  <a:cubicBezTo>
                    <a:pt x="210" y="105"/>
                    <a:pt x="210" y="105"/>
                    <a:pt x="210" y="105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0" y="103"/>
                    <a:pt x="210" y="103"/>
                    <a:pt x="210" y="103"/>
                  </a:cubicBezTo>
                  <a:cubicBezTo>
                    <a:pt x="209" y="103"/>
                    <a:pt x="209" y="103"/>
                    <a:pt x="209" y="103"/>
                  </a:cubicBezTo>
                  <a:cubicBezTo>
                    <a:pt x="209" y="103"/>
                    <a:pt x="209" y="103"/>
                    <a:pt x="209" y="103"/>
                  </a:cubicBezTo>
                  <a:cubicBezTo>
                    <a:pt x="209" y="103"/>
                    <a:pt x="209" y="103"/>
                    <a:pt x="209" y="103"/>
                  </a:cubicBezTo>
                  <a:cubicBezTo>
                    <a:pt x="209" y="103"/>
                    <a:pt x="209" y="103"/>
                    <a:pt x="209" y="103"/>
                  </a:cubicBezTo>
                  <a:cubicBezTo>
                    <a:pt x="209" y="102"/>
                    <a:pt x="209" y="102"/>
                    <a:pt x="209" y="102"/>
                  </a:cubicBezTo>
                  <a:cubicBezTo>
                    <a:pt x="209" y="102"/>
                    <a:pt x="209" y="102"/>
                    <a:pt x="209" y="102"/>
                  </a:cubicBezTo>
                  <a:cubicBezTo>
                    <a:pt x="209" y="102"/>
                    <a:pt x="209" y="102"/>
                    <a:pt x="209" y="102"/>
                  </a:cubicBezTo>
                  <a:cubicBezTo>
                    <a:pt x="209" y="102"/>
                    <a:pt x="209" y="102"/>
                    <a:pt x="209" y="102"/>
                  </a:cubicBezTo>
                  <a:cubicBezTo>
                    <a:pt x="209" y="101"/>
                    <a:pt x="209" y="101"/>
                    <a:pt x="209" y="101"/>
                  </a:cubicBezTo>
                  <a:cubicBezTo>
                    <a:pt x="209" y="101"/>
                    <a:pt x="209" y="101"/>
                    <a:pt x="209" y="101"/>
                  </a:cubicBezTo>
                  <a:cubicBezTo>
                    <a:pt x="209" y="101"/>
                    <a:pt x="209" y="101"/>
                    <a:pt x="209" y="101"/>
                  </a:cubicBezTo>
                  <a:cubicBezTo>
                    <a:pt x="209" y="101"/>
                    <a:pt x="209" y="101"/>
                    <a:pt x="209" y="101"/>
                  </a:cubicBezTo>
                  <a:cubicBezTo>
                    <a:pt x="209" y="101"/>
                    <a:pt x="209" y="101"/>
                    <a:pt x="209" y="101"/>
                  </a:cubicBezTo>
                  <a:cubicBezTo>
                    <a:pt x="209" y="100"/>
                    <a:pt x="209" y="100"/>
                    <a:pt x="209" y="100"/>
                  </a:cubicBezTo>
                  <a:cubicBezTo>
                    <a:pt x="209" y="100"/>
                    <a:pt x="209" y="100"/>
                    <a:pt x="209" y="100"/>
                  </a:cubicBezTo>
                  <a:cubicBezTo>
                    <a:pt x="209" y="100"/>
                    <a:pt x="209" y="100"/>
                    <a:pt x="209" y="100"/>
                  </a:cubicBezTo>
                  <a:cubicBezTo>
                    <a:pt x="209" y="100"/>
                    <a:pt x="209" y="100"/>
                    <a:pt x="209" y="100"/>
                  </a:cubicBezTo>
                  <a:cubicBezTo>
                    <a:pt x="209" y="100"/>
                    <a:pt x="209" y="100"/>
                    <a:pt x="209" y="100"/>
                  </a:cubicBezTo>
                  <a:cubicBezTo>
                    <a:pt x="209" y="99"/>
                    <a:pt x="209" y="99"/>
                    <a:pt x="209" y="99"/>
                  </a:cubicBezTo>
                  <a:cubicBezTo>
                    <a:pt x="208" y="99"/>
                    <a:pt x="208" y="99"/>
                    <a:pt x="208" y="99"/>
                  </a:cubicBezTo>
                  <a:cubicBezTo>
                    <a:pt x="208" y="99"/>
                    <a:pt x="208" y="99"/>
                    <a:pt x="208" y="99"/>
                  </a:cubicBezTo>
                  <a:cubicBezTo>
                    <a:pt x="208" y="99"/>
                    <a:pt x="208" y="99"/>
                    <a:pt x="208" y="99"/>
                  </a:cubicBezTo>
                  <a:cubicBezTo>
                    <a:pt x="208" y="99"/>
                    <a:pt x="208" y="99"/>
                    <a:pt x="208" y="99"/>
                  </a:cubicBezTo>
                  <a:cubicBezTo>
                    <a:pt x="208" y="99"/>
                    <a:pt x="208" y="99"/>
                    <a:pt x="208" y="99"/>
                  </a:cubicBezTo>
                  <a:cubicBezTo>
                    <a:pt x="208" y="99"/>
                    <a:pt x="208" y="99"/>
                    <a:pt x="208" y="99"/>
                  </a:cubicBezTo>
                  <a:cubicBezTo>
                    <a:pt x="208" y="99"/>
                    <a:pt x="208" y="99"/>
                    <a:pt x="208" y="99"/>
                  </a:cubicBezTo>
                  <a:cubicBezTo>
                    <a:pt x="208" y="98"/>
                    <a:pt x="208" y="98"/>
                    <a:pt x="208" y="98"/>
                  </a:cubicBezTo>
                  <a:cubicBezTo>
                    <a:pt x="208" y="98"/>
                    <a:pt x="208" y="98"/>
                    <a:pt x="208" y="98"/>
                  </a:cubicBezTo>
                  <a:cubicBezTo>
                    <a:pt x="208" y="98"/>
                    <a:pt x="208" y="98"/>
                    <a:pt x="208" y="98"/>
                  </a:cubicBezTo>
                  <a:cubicBezTo>
                    <a:pt x="208" y="98"/>
                    <a:pt x="208" y="98"/>
                    <a:pt x="208" y="98"/>
                  </a:cubicBezTo>
                  <a:cubicBezTo>
                    <a:pt x="208" y="98"/>
                    <a:pt x="208" y="98"/>
                    <a:pt x="208" y="98"/>
                  </a:cubicBezTo>
                  <a:cubicBezTo>
                    <a:pt x="208" y="98"/>
                    <a:pt x="208" y="98"/>
                    <a:pt x="208" y="98"/>
                  </a:cubicBezTo>
                  <a:cubicBezTo>
                    <a:pt x="208" y="98"/>
                    <a:pt x="208" y="98"/>
                    <a:pt x="208" y="98"/>
                  </a:cubicBezTo>
                  <a:cubicBezTo>
                    <a:pt x="208" y="98"/>
                    <a:pt x="208" y="98"/>
                    <a:pt x="208" y="98"/>
                  </a:cubicBezTo>
                  <a:cubicBezTo>
                    <a:pt x="208" y="98"/>
                    <a:pt x="208" y="98"/>
                    <a:pt x="208" y="98"/>
                  </a:cubicBezTo>
                  <a:cubicBezTo>
                    <a:pt x="208" y="97"/>
                    <a:pt x="208" y="97"/>
                    <a:pt x="208" y="97"/>
                  </a:cubicBezTo>
                  <a:cubicBezTo>
                    <a:pt x="208" y="97"/>
                    <a:pt x="208" y="97"/>
                    <a:pt x="208" y="97"/>
                  </a:cubicBezTo>
                  <a:cubicBezTo>
                    <a:pt x="208" y="97"/>
                    <a:pt x="208" y="97"/>
                    <a:pt x="208" y="97"/>
                  </a:cubicBezTo>
                  <a:cubicBezTo>
                    <a:pt x="208" y="97"/>
                    <a:pt x="208" y="97"/>
                    <a:pt x="208" y="97"/>
                  </a:cubicBezTo>
                  <a:cubicBezTo>
                    <a:pt x="208" y="97"/>
                    <a:pt x="208" y="97"/>
                    <a:pt x="208" y="97"/>
                  </a:cubicBezTo>
                  <a:cubicBezTo>
                    <a:pt x="208" y="97"/>
                    <a:pt x="208" y="97"/>
                    <a:pt x="208" y="97"/>
                  </a:cubicBezTo>
                  <a:cubicBezTo>
                    <a:pt x="208" y="97"/>
                    <a:pt x="208" y="97"/>
                    <a:pt x="208" y="97"/>
                  </a:cubicBezTo>
                  <a:cubicBezTo>
                    <a:pt x="208" y="97"/>
                    <a:pt x="208" y="97"/>
                    <a:pt x="208" y="97"/>
                  </a:cubicBezTo>
                  <a:cubicBezTo>
                    <a:pt x="208" y="97"/>
                    <a:pt x="204" y="98"/>
                    <a:pt x="199" y="99"/>
                  </a:cubicBezTo>
                  <a:cubicBezTo>
                    <a:pt x="196" y="87"/>
                    <a:pt x="196" y="87"/>
                    <a:pt x="196" y="87"/>
                  </a:cubicBezTo>
                  <a:cubicBezTo>
                    <a:pt x="196" y="87"/>
                    <a:pt x="199" y="82"/>
                    <a:pt x="201" y="77"/>
                  </a:cubicBezTo>
                  <a:cubicBezTo>
                    <a:pt x="202" y="73"/>
                    <a:pt x="202" y="69"/>
                    <a:pt x="203" y="68"/>
                  </a:cubicBezTo>
                  <a:cubicBezTo>
                    <a:pt x="203" y="68"/>
                    <a:pt x="205" y="61"/>
                    <a:pt x="206" y="59"/>
                  </a:cubicBezTo>
                  <a:cubicBezTo>
                    <a:pt x="207" y="58"/>
                    <a:pt x="209" y="53"/>
                    <a:pt x="209" y="52"/>
                  </a:cubicBezTo>
                  <a:cubicBezTo>
                    <a:pt x="210" y="50"/>
                    <a:pt x="211" y="44"/>
                    <a:pt x="214" y="40"/>
                  </a:cubicBezTo>
                  <a:cubicBezTo>
                    <a:pt x="216" y="35"/>
                    <a:pt x="212" y="34"/>
                    <a:pt x="210" y="35"/>
                  </a:cubicBezTo>
                  <a:cubicBezTo>
                    <a:pt x="207" y="36"/>
                    <a:pt x="202" y="45"/>
                    <a:pt x="201" y="48"/>
                  </a:cubicBezTo>
                  <a:cubicBezTo>
                    <a:pt x="200" y="51"/>
                    <a:pt x="197" y="56"/>
                    <a:pt x="195" y="55"/>
                  </a:cubicBezTo>
                  <a:cubicBezTo>
                    <a:pt x="194" y="54"/>
                    <a:pt x="191" y="54"/>
                    <a:pt x="190" y="50"/>
                  </a:cubicBezTo>
                  <a:cubicBezTo>
                    <a:pt x="190" y="50"/>
                    <a:pt x="190" y="50"/>
                    <a:pt x="190" y="50"/>
                  </a:cubicBezTo>
                  <a:cubicBezTo>
                    <a:pt x="190" y="50"/>
                    <a:pt x="190" y="50"/>
                    <a:pt x="190" y="50"/>
                  </a:cubicBezTo>
                  <a:cubicBezTo>
                    <a:pt x="190" y="50"/>
                    <a:pt x="190" y="50"/>
                    <a:pt x="190" y="50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90" y="48"/>
                    <a:pt x="190" y="48"/>
                    <a:pt x="190" y="48"/>
                  </a:cubicBezTo>
                  <a:cubicBezTo>
                    <a:pt x="190" y="48"/>
                    <a:pt x="190" y="48"/>
                    <a:pt x="190" y="48"/>
                  </a:cubicBezTo>
                  <a:cubicBezTo>
                    <a:pt x="190" y="48"/>
                    <a:pt x="190" y="48"/>
                    <a:pt x="190" y="48"/>
                  </a:cubicBezTo>
                  <a:cubicBezTo>
                    <a:pt x="190" y="48"/>
                    <a:pt x="190" y="48"/>
                    <a:pt x="190" y="48"/>
                  </a:cubicBezTo>
                  <a:cubicBezTo>
                    <a:pt x="190" y="47"/>
                    <a:pt x="190" y="47"/>
                    <a:pt x="190" y="47"/>
                  </a:cubicBezTo>
                  <a:cubicBezTo>
                    <a:pt x="190" y="47"/>
                    <a:pt x="190" y="47"/>
                    <a:pt x="190" y="47"/>
                  </a:cubicBezTo>
                  <a:cubicBezTo>
                    <a:pt x="190" y="47"/>
                    <a:pt x="190" y="47"/>
                    <a:pt x="190" y="47"/>
                  </a:cubicBezTo>
                  <a:cubicBezTo>
                    <a:pt x="190" y="47"/>
                    <a:pt x="190" y="47"/>
                    <a:pt x="190" y="47"/>
                  </a:cubicBezTo>
                  <a:cubicBezTo>
                    <a:pt x="190" y="46"/>
                    <a:pt x="190" y="46"/>
                    <a:pt x="190" y="46"/>
                  </a:cubicBezTo>
                  <a:cubicBezTo>
                    <a:pt x="190" y="46"/>
                    <a:pt x="190" y="46"/>
                    <a:pt x="190" y="46"/>
                  </a:cubicBezTo>
                  <a:cubicBezTo>
                    <a:pt x="190" y="46"/>
                    <a:pt x="190" y="46"/>
                    <a:pt x="190" y="46"/>
                  </a:cubicBezTo>
                  <a:cubicBezTo>
                    <a:pt x="190" y="46"/>
                    <a:pt x="190" y="46"/>
                    <a:pt x="190" y="46"/>
                  </a:cubicBezTo>
                  <a:cubicBezTo>
                    <a:pt x="189" y="46"/>
                    <a:pt x="189" y="46"/>
                    <a:pt x="189" y="46"/>
                  </a:cubicBezTo>
                  <a:cubicBezTo>
                    <a:pt x="189" y="45"/>
                    <a:pt x="189" y="45"/>
                    <a:pt x="189" y="45"/>
                  </a:cubicBezTo>
                  <a:cubicBezTo>
                    <a:pt x="189" y="45"/>
                    <a:pt x="189" y="45"/>
                    <a:pt x="189" y="45"/>
                  </a:cubicBezTo>
                  <a:cubicBezTo>
                    <a:pt x="189" y="45"/>
                    <a:pt x="189" y="45"/>
                    <a:pt x="189" y="45"/>
                  </a:cubicBezTo>
                  <a:cubicBezTo>
                    <a:pt x="189" y="45"/>
                    <a:pt x="189" y="45"/>
                    <a:pt x="189" y="45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89" y="43"/>
                    <a:pt x="189" y="43"/>
                    <a:pt x="189" y="43"/>
                  </a:cubicBezTo>
                  <a:cubicBezTo>
                    <a:pt x="189" y="43"/>
                    <a:pt x="189" y="43"/>
                    <a:pt x="189" y="43"/>
                  </a:cubicBezTo>
                  <a:cubicBezTo>
                    <a:pt x="189" y="43"/>
                    <a:pt x="189" y="43"/>
                    <a:pt x="189" y="43"/>
                  </a:cubicBezTo>
                  <a:cubicBezTo>
                    <a:pt x="189" y="43"/>
                    <a:pt x="189" y="43"/>
                    <a:pt x="189" y="43"/>
                  </a:cubicBezTo>
                  <a:cubicBezTo>
                    <a:pt x="189" y="42"/>
                    <a:pt x="189" y="42"/>
                    <a:pt x="189" y="42"/>
                  </a:cubicBezTo>
                  <a:cubicBezTo>
                    <a:pt x="189" y="42"/>
                    <a:pt x="189" y="42"/>
                    <a:pt x="189" y="42"/>
                  </a:cubicBezTo>
                  <a:cubicBezTo>
                    <a:pt x="189" y="42"/>
                    <a:pt x="189" y="42"/>
                    <a:pt x="189" y="42"/>
                  </a:cubicBezTo>
                  <a:cubicBezTo>
                    <a:pt x="189" y="42"/>
                    <a:pt x="189" y="42"/>
                    <a:pt x="189" y="42"/>
                  </a:cubicBezTo>
                  <a:cubicBezTo>
                    <a:pt x="189" y="42"/>
                    <a:pt x="189" y="42"/>
                    <a:pt x="189" y="42"/>
                  </a:cubicBezTo>
                  <a:cubicBezTo>
                    <a:pt x="189" y="41"/>
                    <a:pt x="189" y="41"/>
                    <a:pt x="189" y="41"/>
                  </a:cubicBezTo>
                  <a:cubicBezTo>
                    <a:pt x="189" y="40"/>
                    <a:pt x="189" y="40"/>
                    <a:pt x="189" y="40"/>
                  </a:cubicBezTo>
                  <a:cubicBezTo>
                    <a:pt x="189" y="40"/>
                    <a:pt x="189" y="40"/>
                    <a:pt x="189" y="40"/>
                  </a:cubicBezTo>
                  <a:cubicBezTo>
                    <a:pt x="189" y="40"/>
                    <a:pt x="189" y="40"/>
                    <a:pt x="189" y="40"/>
                  </a:cubicBezTo>
                  <a:cubicBezTo>
                    <a:pt x="189" y="40"/>
                    <a:pt x="189" y="40"/>
                    <a:pt x="189" y="40"/>
                  </a:cubicBezTo>
                  <a:cubicBezTo>
                    <a:pt x="189" y="40"/>
                    <a:pt x="189" y="40"/>
                    <a:pt x="189" y="40"/>
                  </a:cubicBezTo>
                  <a:cubicBezTo>
                    <a:pt x="189" y="40"/>
                    <a:pt x="189" y="40"/>
                    <a:pt x="189" y="40"/>
                  </a:cubicBezTo>
                  <a:cubicBezTo>
                    <a:pt x="189" y="40"/>
                    <a:pt x="189" y="40"/>
                    <a:pt x="189" y="40"/>
                  </a:cubicBezTo>
                  <a:cubicBezTo>
                    <a:pt x="189" y="39"/>
                    <a:pt x="189" y="39"/>
                    <a:pt x="189" y="39"/>
                  </a:cubicBezTo>
                  <a:cubicBezTo>
                    <a:pt x="189" y="39"/>
                    <a:pt x="189" y="39"/>
                    <a:pt x="189" y="39"/>
                  </a:cubicBezTo>
                  <a:cubicBezTo>
                    <a:pt x="189" y="39"/>
                    <a:pt x="189" y="39"/>
                    <a:pt x="189" y="39"/>
                  </a:cubicBezTo>
                  <a:cubicBezTo>
                    <a:pt x="189" y="39"/>
                    <a:pt x="189" y="39"/>
                    <a:pt x="189" y="39"/>
                  </a:cubicBezTo>
                  <a:cubicBezTo>
                    <a:pt x="189" y="39"/>
                    <a:pt x="189" y="39"/>
                    <a:pt x="189" y="39"/>
                  </a:cubicBezTo>
                  <a:cubicBezTo>
                    <a:pt x="189" y="39"/>
                    <a:pt x="189" y="39"/>
                    <a:pt x="189" y="39"/>
                  </a:cubicBezTo>
                  <a:cubicBezTo>
                    <a:pt x="189" y="39"/>
                    <a:pt x="189" y="39"/>
                    <a:pt x="189" y="39"/>
                  </a:cubicBezTo>
                  <a:cubicBezTo>
                    <a:pt x="189" y="39"/>
                    <a:pt x="189" y="39"/>
                    <a:pt x="189" y="39"/>
                  </a:cubicBezTo>
                  <a:cubicBezTo>
                    <a:pt x="189" y="39"/>
                    <a:pt x="189" y="39"/>
                    <a:pt x="189" y="39"/>
                  </a:cubicBezTo>
                  <a:cubicBezTo>
                    <a:pt x="189" y="39"/>
                    <a:pt x="189" y="39"/>
                    <a:pt x="189" y="39"/>
                  </a:cubicBezTo>
                  <a:cubicBezTo>
                    <a:pt x="189" y="39"/>
                    <a:pt x="187" y="30"/>
                    <a:pt x="187" y="26"/>
                  </a:cubicBezTo>
                  <a:cubicBezTo>
                    <a:pt x="187" y="26"/>
                    <a:pt x="187" y="26"/>
                    <a:pt x="187" y="26"/>
                  </a:cubicBezTo>
                  <a:cubicBezTo>
                    <a:pt x="187" y="26"/>
                    <a:pt x="187" y="26"/>
                    <a:pt x="187" y="26"/>
                  </a:cubicBezTo>
                  <a:cubicBezTo>
                    <a:pt x="187" y="26"/>
                    <a:pt x="187" y="26"/>
                    <a:pt x="187" y="26"/>
                  </a:cubicBezTo>
                  <a:cubicBezTo>
                    <a:pt x="187" y="26"/>
                    <a:pt x="187" y="26"/>
                    <a:pt x="187" y="26"/>
                  </a:cubicBezTo>
                  <a:cubicBezTo>
                    <a:pt x="187" y="25"/>
                    <a:pt x="187" y="25"/>
                    <a:pt x="187" y="25"/>
                  </a:cubicBezTo>
                  <a:cubicBezTo>
                    <a:pt x="187" y="22"/>
                    <a:pt x="187" y="19"/>
                    <a:pt x="186" y="14"/>
                  </a:cubicBezTo>
                  <a:cubicBezTo>
                    <a:pt x="186" y="8"/>
                    <a:pt x="184" y="6"/>
                    <a:pt x="182" y="5"/>
                  </a:cubicBezTo>
                  <a:cubicBezTo>
                    <a:pt x="182" y="5"/>
                    <a:pt x="182" y="5"/>
                    <a:pt x="182" y="5"/>
                  </a:cubicBezTo>
                  <a:cubicBezTo>
                    <a:pt x="182" y="5"/>
                    <a:pt x="182" y="5"/>
                    <a:pt x="182" y="5"/>
                  </a:cubicBezTo>
                  <a:cubicBezTo>
                    <a:pt x="182" y="5"/>
                    <a:pt x="182" y="5"/>
                    <a:pt x="182" y="5"/>
                  </a:cubicBezTo>
                  <a:cubicBezTo>
                    <a:pt x="182" y="5"/>
                    <a:pt x="182" y="5"/>
                    <a:pt x="182" y="5"/>
                  </a:cubicBezTo>
                  <a:cubicBezTo>
                    <a:pt x="182" y="5"/>
                    <a:pt x="182" y="5"/>
                    <a:pt x="182" y="5"/>
                  </a:cubicBezTo>
                  <a:cubicBezTo>
                    <a:pt x="182" y="5"/>
                    <a:pt x="182" y="5"/>
                    <a:pt x="182" y="5"/>
                  </a:cubicBezTo>
                  <a:cubicBezTo>
                    <a:pt x="181" y="5"/>
                    <a:pt x="181" y="5"/>
                    <a:pt x="181" y="5"/>
                  </a:cubicBezTo>
                  <a:cubicBezTo>
                    <a:pt x="181" y="5"/>
                    <a:pt x="181" y="5"/>
                    <a:pt x="181" y="5"/>
                  </a:cubicBezTo>
                  <a:cubicBezTo>
                    <a:pt x="181" y="5"/>
                    <a:pt x="181" y="5"/>
                    <a:pt x="181" y="5"/>
                  </a:cubicBezTo>
                  <a:cubicBezTo>
                    <a:pt x="181" y="5"/>
                    <a:pt x="181" y="5"/>
                    <a:pt x="181" y="5"/>
                  </a:cubicBezTo>
                  <a:cubicBezTo>
                    <a:pt x="181" y="5"/>
                    <a:pt x="181" y="5"/>
                    <a:pt x="181" y="5"/>
                  </a:cubicBezTo>
                  <a:cubicBezTo>
                    <a:pt x="181" y="5"/>
                    <a:pt x="181" y="5"/>
                    <a:pt x="181" y="5"/>
                  </a:cubicBezTo>
                  <a:cubicBezTo>
                    <a:pt x="179" y="7"/>
                    <a:pt x="179" y="15"/>
                    <a:pt x="179" y="21"/>
                  </a:cubicBezTo>
                  <a:cubicBezTo>
                    <a:pt x="180" y="26"/>
                    <a:pt x="180" y="34"/>
                    <a:pt x="180" y="37"/>
                  </a:cubicBezTo>
                  <a:cubicBezTo>
                    <a:pt x="180" y="37"/>
                    <a:pt x="180" y="37"/>
                    <a:pt x="180" y="37"/>
                  </a:cubicBezTo>
                  <a:cubicBezTo>
                    <a:pt x="180" y="37"/>
                    <a:pt x="180" y="37"/>
                    <a:pt x="180" y="37"/>
                  </a:cubicBezTo>
                  <a:cubicBezTo>
                    <a:pt x="180" y="38"/>
                    <a:pt x="180" y="38"/>
                    <a:pt x="180" y="38"/>
                  </a:cubicBezTo>
                  <a:cubicBezTo>
                    <a:pt x="180" y="38"/>
                    <a:pt x="180" y="38"/>
                    <a:pt x="180" y="38"/>
                  </a:cubicBezTo>
                  <a:cubicBezTo>
                    <a:pt x="180" y="38"/>
                    <a:pt x="180" y="38"/>
                    <a:pt x="180" y="38"/>
                  </a:cubicBezTo>
                  <a:cubicBezTo>
                    <a:pt x="180" y="38"/>
                    <a:pt x="180" y="38"/>
                    <a:pt x="180" y="38"/>
                  </a:cubicBezTo>
                  <a:cubicBezTo>
                    <a:pt x="180" y="41"/>
                    <a:pt x="180" y="41"/>
                    <a:pt x="179" y="41"/>
                  </a:cubicBezTo>
                  <a:cubicBezTo>
                    <a:pt x="179" y="41"/>
                    <a:pt x="179" y="41"/>
                    <a:pt x="179" y="41"/>
                  </a:cubicBezTo>
                  <a:cubicBezTo>
                    <a:pt x="179" y="41"/>
                    <a:pt x="179" y="41"/>
                    <a:pt x="179" y="41"/>
                  </a:cubicBezTo>
                  <a:cubicBezTo>
                    <a:pt x="179" y="41"/>
                    <a:pt x="179" y="41"/>
                    <a:pt x="179" y="41"/>
                  </a:cubicBezTo>
                  <a:cubicBezTo>
                    <a:pt x="179" y="41"/>
                    <a:pt x="179" y="41"/>
                    <a:pt x="179" y="41"/>
                  </a:cubicBezTo>
                  <a:cubicBezTo>
                    <a:pt x="179" y="41"/>
                    <a:pt x="179" y="41"/>
                    <a:pt x="179" y="41"/>
                  </a:cubicBezTo>
                  <a:cubicBezTo>
                    <a:pt x="179" y="40"/>
                    <a:pt x="179" y="40"/>
                    <a:pt x="179" y="40"/>
                  </a:cubicBezTo>
                  <a:cubicBezTo>
                    <a:pt x="179" y="40"/>
                    <a:pt x="179" y="40"/>
                    <a:pt x="179" y="40"/>
                  </a:cubicBezTo>
                  <a:cubicBezTo>
                    <a:pt x="178" y="40"/>
                    <a:pt x="177" y="37"/>
                    <a:pt x="176" y="35"/>
                  </a:cubicBezTo>
                  <a:cubicBezTo>
                    <a:pt x="176" y="35"/>
                    <a:pt x="176" y="35"/>
                    <a:pt x="176" y="35"/>
                  </a:cubicBezTo>
                  <a:cubicBezTo>
                    <a:pt x="176" y="32"/>
                    <a:pt x="175" y="27"/>
                    <a:pt x="175" y="23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22"/>
                    <a:pt x="175" y="22"/>
                    <a:pt x="175" y="22"/>
                  </a:cubicBezTo>
                  <a:cubicBezTo>
                    <a:pt x="175" y="22"/>
                    <a:pt x="175" y="22"/>
                    <a:pt x="175" y="22"/>
                  </a:cubicBezTo>
                  <a:cubicBezTo>
                    <a:pt x="174" y="22"/>
                    <a:pt x="174" y="22"/>
                    <a:pt x="174" y="22"/>
                  </a:cubicBezTo>
                  <a:cubicBezTo>
                    <a:pt x="174" y="19"/>
                    <a:pt x="173" y="14"/>
                    <a:pt x="172" y="7"/>
                  </a:cubicBezTo>
                  <a:cubicBezTo>
                    <a:pt x="170" y="0"/>
                    <a:pt x="164" y="2"/>
                    <a:pt x="164" y="8"/>
                  </a:cubicBezTo>
                  <a:cubicBezTo>
                    <a:pt x="165" y="11"/>
                    <a:pt x="166" y="16"/>
                    <a:pt x="166" y="21"/>
                  </a:cubicBezTo>
                  <a:cubicBezTo>
                    <a:pt x="167" y="26"/>
                    <a:pt x="167" y="28"/>
                    <a:pt x="168" y="33"/>
                  </a:cubicBezTo>
                  <a:cubicBezTo>
                    <a:pt x="169" y="39"/>
                    <a:pt x="170" y="44"/>
                    <a:pt x="169" y="44"/>
                  </a:cubicBezTo>
                  <a:cubicBezTo>
                    <a:pt x="169" y="45"/>
                    <a:pt x="167" y="46"/>
                    <a:pt x="167" y="45"/>
                  </a:cubicBezTo>
                  <a:cubicBezTo>
                    <a:pt x="166" y="44"/>
                    <a:pt x="164" y="37"/>
                    <a:pt x="163" y="33"/>
                  </a:cubicBezTo>
                  <a:cubicBezTo>
                    <a:pt x="162" y="30"/>
                    <a:pt x="161" y="26"/>
                    <a:pt x="160" y="24"/>
                  </a:cubicBezTo>
                  <a:cubicBezTo>
                    <a:pt x="160" y="23"/>
                    <a:pt x="160" y="22"/>
                    <a:pt x="158" y="16"/>
                  </a:cubicBezTo>
                  <a:cubicBezTo>
                    <a:pt x="156" y="10"/>
                    <a:pt x="152" y="12"/>
                    <a:pt x="151" y="14"/>
                  </a:cubicBezTo>
                  <a:cubicBezTo>
                    <a:pt x="150" y="16"/>
                    <a:pt x="151" y="21"/>
                    <a:pt x="153" y="26"/>
                  </a:cubicBezTo>
                  <a:cubicBezTo>
                    <a:pt x="154" y="31"/>
                    <a:pt x="155" y="34"/>
                    <a:pt x="157" y="39"/>
                  </a:cubicBezTo>
                  <a:cubicBezTo>
                    <a:pt x="159" y="45"/>
                    <a:pt x="160" y="52"/>
                    <a:pt x="160" y="52"/>
                  </a:cubicBezTo>
                  <a:cubicBezTo>
                    <a:pt x="160" y="52"/>
                    <a:pt x="159" y="53"/>
                    <a:pt x="158" y="52"/>
                  </a:cubicBezTo>
                  <a:cubicBezTo>
                    <a:pt x="157" y="52"/>
                    <a:pt x="151" y="46"/>
                    <a:pt x="148" y="41"/>
                  </a:cubicBezTo>
                  <a:cubicBezTo>
                    <a:pt x="145" y="36"/>
                    <a:pt x="147" y="38"/>
                    <a:pt x="142" y="34"/>
                  </a:cubicBezTo>
                  <a:cubicBezTo>
                    <a:pt x="138" y="29"/>
                    <a:pt x="136" y="36"/>
                    <a:pt x="140" y="42"/>
                  </a:cubicBezTo>
                  <a:cubicBezTo>
                    <a:pt x="144" y="48"/>
                    <a:pt x="146" y="52"/>
                    <a:pt x="150" y="56"/>
                  </a:cubicBezTo>
                  <a:cubicBezTo>
                    <a:pt x="153" y="59"/>
                    <a:pt x="152" y="61"/>
                    <a:pt x="154" y="65"/>
                  </a:cubicBezTo>
                  <a:cubicBezTo>
                    <a:pt x="155" y="69"/>
                    <a:pt x="161" y="81"/>
                    <a:pt x="165" y="89"/>
                  </a:cubicBezTo>
                  <a:cubicBezTo>
                    <a:pt x="169" y="96"/>
                    <a:pt x="171" y="95"/>
                    <a:pt x="173" y="99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4" y="100"/>
                    <a:pt x="174" y="100"/>
                    <a:pt x="174" y="100"/>
                  </a:cubicBezTo>
                  <a:cubicBezTo>
                    <a:pt x="174" y="101"/>
                    <a:pt x="174" y="101"/>
                    <a:pt x="174" y="101"/>
                  </a:cubicBezTo>
                  <a:cubicBezTo>
                    <a:pt x="174" y="101"/>
                    <a:pt x="174" y="101"/>
                    <a:pt x="174" y="101"/>
                  </a:cubicBezTo>
                  <a:cubicBezTo>
                    <a:pt x="174" y="101"/>
                    <a:pt x="174" y="101"/>
                    <a:pt x="174" y="101"/>
                  </a:cubicBezTo>
                  <a:cubicBezTo>
                    <a:pt x="174" y="101"/>
                    <a:pt x="174" y="101"/>
                    <a:pt x="174" y="101"/>
                  </a:cubicBezTo>
                  <a:cubicBezTo>
                    <a:pt x="174" y="101"/>
                    <a:pt x="174" y="101"/>
                    <a:pt x="174" y="101"/>
                  </a:cubicBezTo>
                  <a:cubicBezTo>
                    <a:pt x="174" y="102"/>
                    <a:pt x="174" y="102"/>
                    <a:pt x="175" y="103"/>
                  </a:cubicBezTo>
                  <a:cubicBezTo>
                    <a:pt x="168" y="105"/>
                    <a:pt x="164" y="108"/>
                    <a:pt x="165" y="111"/>
                  </a:cubicBezTo>
                  <a:cubicBezTo>
                    <a:pt x="165" y="114"/>
                    <a:pt x="166" y="127"/>
                    <a:pt x="169" y="142"/>
                  </a:cubicBezTo>
                  <a:cubicBezTo>
                    <a:pt x="171" y="151"/>
                    <a:pt x="173" y="161"/>
                    <a:pt x="174" y="167"/>
                  </a:cubicBezTo>
                  <a:cubicBezTo>
                    <a:pt x="174" y="167"/>
                    <a:pt x="174" y="167"/>
                    <a:pt x="174" y="167"/>
                  </a:cubicBezTo>
                  <a:cubicBezTo>
                    <a:pt x="174" y="167"/>
                    <a:pt x="174" y="167"/>
                    <a:pt x="174" y="167"/>
                  </a:cubicBezTo>
                  <a:cubicBezTo>
                    <a:pt x="174" y="168"/>
                    <a:pt x="174" y="168"/>
                    <a:pt x="174" y="168"/>
                  </a:cubicBezTo>
                  <a:cubicBezTo>
                    <a:pt x="174" y="168"/>
                    <a:pt x="174" y="168"/>
                    <a:pt x="174" y="168"/>
                  </a:cubicBezTo>
                  <a:cubicBezTo>
                    <a:pt x="174" y="168"/>
                    <a:pt x="174" y="168"/>
                    <a:pt x="174" y="168"/>
                  </a:cubicBezTo>
                  <a:cubicBezTo>
                    <a:pt x="174" y="168"/>
                    <a:pt x="174" y="168"/>
                    <a:pt x="174" y="168"/>
                  </a:cubicBezTo>
                  <a:cubicBezTo>
                    <a:pt x="174" y="168"/>
                    <a:pt x="174" y="168"/>
                    <a:pt x="174" y="168"/>
                  </a:cubicBezTo>
                  <a:cubicBezTo>
                    <a:pt x="174" y="168"/>
                    <a:pt x="174" y="168"/>
                    <a:pt x="174" y="168"/>
                  </a:cubicBezTo>
                  <a:cubicBezTo>
                    <a:pt x="174" y="169"/>
                    <a:pt x="174" y="169"/>
                    <a:pt x="174" y="169"/>
                  </a:cubicBezTo>
                  <a:cubicBezTo>
                    <a:pt x="174" y="169"/>
                    <a:pt x="174" y="169"/>
                    <a:pt x="174" y="169"/>
                  </a:cubicBezTo>
                  <a:cubicBezTo>
                    <a:pt x="174" y="169"/>
                    <a:pt x="174" y="169"/>
                    <a:pt x="174" y="169"/>
                  </a:cubicBezTo>
                  <a:cubicBezTo>
                    <a:pt x="174" y="169"/>
                    <a:pt x="174" y="169"/>
                    <a:pt x="174" y="169"/>
                  </a:cubicBezTo>
                  <a:cubicBezTo>
                    <a:pt x="174" y="169"/>
                    <a:pt x="174" y="169"/>
                    <a:pt x="174" y="169"/>
                  </a:cubicBezTo>
                  <a:cubicBezTo>
                    <a:pt x="174" y="169"/>
                    <a:pt x="174" y="169"/>
                    <a:pt x="174" y="169"/>
                  </a:cubicBezTo>
                  <a:cubicBezTo>
                    <a:pt x="174" y="169"/>
                    <a:pt x="174" y="169"/>
                    <a:pt x="174" y="169"/>
                  </a:cubicBezTo>
                  <a:cubicBezTo>
                    <a:pt x="174" y="170"/>
                    <a:pt x="174" y="170"/>
                    <a:pt x="174" y="170"/>
                  </a:cubicBezTo>
                  <a:cubicBezTo>
                    <a:pt x="174" y="170"/>
                    <a:pt x="174" y="170"/>
                    <a:pt x="174" y="170"/>
                  </a:cubicBezTo>
                  <a:cubicBezTo>
                    <a:pt x="175" y="173"/>
                    <a:pt x="175" y="173"/>
                    <a:pt x="175" y="173"/>
                  </a:cubicBezTo>
                  <a:cubicBezTo>
                    <a:pt x="175" y="173"/>
                    <a:pt x="175" y="173"/>
                    <a:pt x="175" y="173"/>
                  </a:cubicBezTo>
                  <a:cubicBezTo>
                    <a:pt x="175" y="173"/>
                    <a:pt x="175" y="173"/>
                    <a:pt x="175" y="173"/>
                  </a:cubicBezTo>
                  <a:cubicBezTo>
                    <a:pt x="176" y="177"/>
                    <a:pt x="176" y="177"/>
                    <a:pt x="176" y="177"/>
                  </a:cubicBezTo>
                  <a:cubicBezTo>
                    <a:pt x="176" y="177"/>
                    <a:pt x="176" y="177"/>
                    <a:pt x="176" y="177"/>
                  </a:cubicBezTo>
                  <a:cubicBezTo>
                    <a:pt x="176" y="177"/>
                    <a:pt x="176" y="177"/>
                    <a:pt x="176" y="177"/>
                  </a:cubicBezTo>
                  <a:cubicBezTo>
                    <a:pt x="176" y="181"/>
                    <a:pt x="176" y="181"/>
                    <a:pt x="176" y="181"/>
                  </a:cubicBezTo>
                  <a:cubicBezTo>
                    <a:pt x="176" y="181"/>
                    <a:pt x="176" y="181"/>
                    <a:pt x="176" y="181"/>
                  </a:cubicBezTo>
                  <a:cubicBezTo>
                    <a:pt x="177" y="183"/>
                    <a:pt x="177" y="183"/>
                    <a:pt x="177" y="183"/>
                  </a:cubicBezTo>
                  <a:cubicBezTo>
                    <a:pt x="177" y="184"/>
                    <a:pt x="177" y="184"/>
                    <a:pt x="177" y="184"/>
                  </a:cubicBezTo>
                  <a:cubicBezTo>
                    <a:pt x="177" y="184"/>
                    <a:pt x="177" y="184"/>
                    <a:pt x="177" y="184"/>
                  </a:cubicBezTo>
                  <a:cubicBezTo>
                    <a:pt x="177" y="184"/>
                    <a:pt x="177" y="184"/>
                    <a:pt x="177" y="184"/>
                  </a:cubicBezTo>
                  <a:cubicBezTo>
                    <a:pt x="177" y="184"/>
                    <a:pt x="177" y="184"/>
                    <a:pt x="177" y="184"/>
                  </a:cubicBezTo>
                  <a:cubicBezTo>
                    <a:pt x="177" y="184"/>
                    <a:pt x="177" y="184"/>
                    <a:pt x="177" y="184"/>
                  </a:cubicBezTo>
                  <a:cubicBezTo>
                    <a:pt x="177" y="184"/>
                    <a:pt x="177" y="184"/>
                    <a:pt x="177" y="184"/>
                  </a:cubicBezTo>
                  <a:cubicBezTo>
                    <a:pt x="177" y="184"/>
                    <a:pt x="177" y="184"/>
                    <a:pt x="177" y="184"/>
                  </a:cubicBezTo>
                  <a:cubicBezTo>
                    <a:pt x="177" y="185"/>
                    <a:pt x="177" y="185"/>
                    <a:pt x="177" y="185"/>
                  </a:cubicBezTo>
                  <a:cubicBezTo>
                    <a:pt x="177" y="185"/>
                    <a:pt x="177" y="185"/>
                    <a:pt x="177" y="185"/>
                  </a:cubicBezTo>
                  <a:cubicBezTo>
                    <a:pt x="177" y="185"/>
                    <a:pt x="177" y="185"/>
                    <a:pt x="177" y="185"/>
                  </a:cubicBezTo>
                  <a:cubicBezTo>
                    <a:pt x="177" y="185"/>
                    <a:pt x="177" y="185"/>
                    <a:pt x="177" y="185"/>
                  </a:cubicBezTo>
                  <a:cubicBezTo>
                    <a:pt x="177" y="186"/>
                    <a:pt x="177" y="186"/>
                    <a:pt x="177" y="186"/>
                  </a:cubicBezTo>
                  <a:cubicBezTo>
                    <a:pt x="177" y="186"/>
                    <a:pt x="177" y="186"/>
                    <a:pt x="177" y="186"/>
                  </a:cubicBezTo>
                  <a:cubicBezTo>
                    <a:pt x="177" y="186"/>
                    <a:pt x="177" y="186"/>
                    <a:pt x="177" y="186"/>
                  </a:cubicBezTo>
                  <a:cubicBezTo>
                    <a:pt x="177" y="186"/>
                    <a:pt x="177" y="186"/>
                    <a:pt x="177" y="186"/>
                  </a:cubicBezTo>
                  <a:cubicBezTo>
                    <a:pt x="177" y="186"/>
                    <a:pt x="177" y="186"/>
                    <a:pt x="177" y="186"/>
                  </a:cubicBezTo>
                  <a:cubicBezTo>
                    <a:pt x="177" y="186"/>
                    <a:pt x="177" y="186"/>
                    <a:pt x="177" y="186"/>
                  </a:cubicBezTo>
                  <a:cubicBezTo>
                    <a:pt x="177" y="187"/>
                    <a:pt x="177" y="187"/>
                    <a:pt x="177" y="187"/>
                  </a:cubicBezTo>
                  <a:cubicBezTo>
                    <a:pt x="177" y="187"/>
                    <a:pt x="177" y="187"/>
                    <a:pt x="177" y="187"/>
                  </a:cubicBezTo>
                  <a:cubicBezTo>
                    <a:pt x="177" y="187"/>
                    <a:pt x="177" y="187"/>
                    <a:pt x="177" y="187"/>
                  </a:cubicBezTo>
                  <a:cubicBezTo>
                    <a:pt x="177" y="187"/>
                    <a:pt x="177" y="187"/>
                    <a:pt x="177" y="187"/>
                  </a:cubicBezTo>
                  <a:cubicBezTo>
                    <a:pt x="177" y="187"/>
                    <a:pt x="177" y="187"/>
                    <a:pt x="177" y="187"/>
                  </a:cubicBezTo>
                  <a:cubicBezTo>
                    <a:pt x="177" y="187"/>
                    <a:pt x="177" y="187"/>
                    <a:pt x="177" y="187"/>
                  </a:cubicBezTo>
                  <a:cubicBezTo>
                    <a:pt x="177" y="187"/>
                    <a:pt x="177" y="187"/>
                    <a:pt x="177" y="187"/>
                  </a:cubicBezTo>
                  <a:cubicBezTo>
                    <a:pt x="177" y="187"/>
                    <a:pt x="177" y="187"/>
                    <a:pt x="177" y="187"/>
                  </a:cubicBezTo>
                  <a:cubicBezTo>
                    <a:pt x="177" y="187"/>
                    <a:pt x="177" y="187"/>
                    <a:pt x="177" y="187"/>
                  </a:cubicBezTo>
                  <a:cubicBezTo>
                    <a:pt x="177" y="187"/>
                    <a:pt x="177" y="187"/>
                    <a:pt x="177" y="187"/>
                  </a:cubicBezTo>
                  <a:cubicBezTo>
                    <a:pt x="177" y="188"/>
                    <a:pt x="177" y="188"/>
                    <a:pt x="177" y="188"/>
                  </a:cubicBezTo>
                  <a:cubicBezTo>
                    <a:pt x="177" y="188"/>
                    <a:pt x="177" y="188"/>
                    <a:pt x="177" y="188"/>
                  </a:cubicBezTo>
                  <a:cubicBezTo>
                    <a:pt x="177" y="188"/>
                    <a:pt x="177" y="188"/>
                    <a:pt x="177" y="188"/>
                  </a:cubicBezTo>
                  <a:cubicBezTo>
                    <a:pt x="177" y="188"/>
                    <a:pt x="177" y="188"/>
                    <a:pt x="177" y="188"/>
                  </a:cubicBezTo>
                  <a:cubicBezTo>
                    <a:pt x="177" y="188"/>
                    <a:pt x="177" y="188"/>
                    <a:pt x="177" y="188"/>
                  </a:cubicBezTo>
                  <a:cubicBezTo>
                    <a:pt x="177" y="188"/>
                    <a:pt x="177" y="188"/>
                    <a:pt x="177" y="188"/>
                  </a:cubicBezTo>
                  <a:cubicBezTo>
                    <a:pt x="177" y="188"/>
                    <a:pt x="177" y="188"/>
                    <a:pt x="177" y="188"/>
                  </a:cubicBezTo>
                  <a:cubicBezTo>
                    <a:pt x="177" y="188"/>
                    <a:pt x="177" y="188"/>
                    <a:pt x="177" y="188"/>
                  </a:cubicBezTo>
                  <a:cubicBezTo>
                    <a:pt x="178" y="188"/>
                    <a:pt x="178" y="188"/>
                    <a:pt x="178" y="188"/>
                  </a:cubicBezTo>
                  <a:cubicBezTo>
                    <a:pt x="178" y="191"/>
                    <a:pt x="176" y="190"/>
                    <a:pt x="176" y="194"/>
                  </a:cubicBezTo>
                  <a:cubicBezTo>
                    <a:pt x="175" y="197"/>
                    <a:pt x="176" y="203"/>
                    <a:pt x="176" y="206"/>
                  </a:cubicBezTo>
                  <a:cubicBezTo>
                    <a:pt x="176" y="210"/>
                    <a:pt x="174" y="211"/>
                    <a:pt x="176" y="215"/>
                  </a:cubicBezTo>
                  <a:cubicBezTo>
                    <a:pt x="179" y="219"/>
                    <a:pt x="181" y="226"/>
                    <a:pt x="182" y="232"/>
                  </a:cubicBezTo>
                  <a:cubicBezTo>
                    <a:pt x="182" y="238"/>
                    <a:pt x="190" y="253"/>
                    <a:pt x="193" y="260"/>
                  </a:cubicBezTo>
                  <a:cubicBezTo>
                    <a:pt x="195" y="267"/>
                    <a:pt x="202" y="285"/>
                    <a:pt x="205" y="294"/>
                  </a:cubicBezTo>
                  <a:cubicBezTo>
                    <a:pt x="209" y="302"/>
                    <a:pt x="208" y="304"/>
                    <a:pt x="210" y="315"/>
                  </a:cubicBezTo>
                  <a:cubicBezTo>
                    <a:pt x="212" y="325"/>
                    <a:pt x="219" y="338"/>
                    <a:pt x="222" y="343"/>
                  </a:cubicBezTo>
                  <a:cubicBezTo>
                    <a:pt x="222" y="343"/>
                    <a:pt x="222" y="343"/>
                    <a:pt x="222" y="343"/>
                  </a:cubicBezTo>
                  <a:cubicBezTo>
                    <a:pt x="222" y="343"/>
                    <a:pt x="222" y="343"/>
                    <a:pt x="222" y="343"/>
                  </a:cubicBezTo>
                  <a:cubicBezTo>
                    <a:pt x="222" y="343"/>
                    <a:pt x="222" y="343"/>
                    <a:pt x="222" y="343"/>
                  </a:cubicBezTo>
                  <a:cubicBezTo>
                    <a:pt x="222" y="344"/>
                    <a:pt x="222" y="344"/>
                    <a:pt x="222" y="344"/>
                  </a:cubicBezTo>
                  <a:cubicBezTo>
                    <a:pt x="223" y="344"/>
                    <a:pt x="223" y="344"/>
                    <a:pt x="223" y="344"/>
                  </a:cubicBezTo>
                  <a:cubicBezTo>
                    <a:pt x="223" y="344"/>
                    <a:pt x="223" y="344"/>
                    <a:pt x="223" y="344"/>
                  </a:cubicBezTo>
                  <a:cubicBezTo>
                    <a:pt x="223" y="345"/>
                    <a:pt x="223" y="345"/>
                    <a:pt x="223" y="345"/>
                  </a:cubicBezTo>
                  <a:cubicBezTo>
                    <a:pt x="223" y="345"/>
                    <a:pt x="223" y="345"/>
                    <a:pt x="223" y="345"/>
                  </a:cubicBezTo>
                  <a:cubicBezTo>
                    <a:pt x="223" y="345"/>
                    <a:pt x="223" y="345"/>
                    <a:pt x="223" y="345"/>
                  </a:cubicBezTo>
                  <a:cubicBezTo>
                    <a:pt x="223" y="346"/>
                    <a:pt x="223" y="346"/>
                    <a:pt x="223" y="346"/>
                  </a:cubicBezTo>
                  <a:cubicBezTo>
                    <a:pt x="223" y="346"/>
                    <a:pt x="223" y="346"/>
                    <a:pt x="223" y="346"/>
                  </a:cubicBezTo>
                  <a:cubicBezTo>
                    <a:pt x="223" y="346"/>
                    <a:pt x="223" y="346"/>
                    <a:pt x="223" y="346"/>
                  </a:cubicBezTo>
                  <a:cubicBezTo>
                    <a:pt x="223" y="347"/>
                    <a:pt x="223" y="347"/>
                    <a:pt x="223" y="347"/>
                  </a:cubicBezTo>
                  <a:cubicBezTo>
                    <a:pt x="223" y="347"/>
                    <a:pt x="223" y="347"/>
                    <a:pt x="223" y="347"/>
                  </a:cubicBezTo>
                  <a:cubicBezTo>
                    <a:pt x="223" y="347"/>
                    <a:pt x="223" y="347"/>
                    <a:pt x="223" y="347"/>
                  </a:cubicBezTo>
                  <a:cubicBezTo>
                    <a:pt x="223" y="348"/>
                    <a:pt x="223" y="348"/>
                    <a:pt x="223" y="348"/>
                  </a:cubicBezTo>
                  <a:cubicBezTo>
                    <a:pt x="223" y="348"/>
                    <a:pt x="223" y="348"/>
                    <a:pt x="223" y="348"/>
                  </a:cubicBezTo>
                  <a:cubicBezTo>
                    <a:pt x="224" y="348"/>
                    <a:pt x="224" y="348"/>
                    <a:pt x="224" y="348"/>
                  </a:cubicBezTo>
                  <a:cubicBezTo>
                    <a:pt x="224" y="349"/>
                    <a:pt x="224" y="349"/>
                    <a:pt x="224" y="349"/>
                  </a:cubicBezTo>
                  <a:cubicBezTo>
                    <a:pt x="224" y="349"/>
                    <a:pt x="224" y="349"/>
                    <a:pt x="224" y="349"/>
                  </a:cubicBezTo>
                  <a:cubicBezTo>
                    <a:pt x="220" y="351"/>
                    <a:pt x="216" y="357"/>
                    <a:pt x="210" y="363"/>
                  </a:cubicBezTo>
                  <a:cubicBezTo>
                    <a:pt x="203" y="371"/>
                    <a:pt x="202" y="368"/>
                    <a:pt x="202" y="368"/>
                  </a:cubicBezTo>
                  <a:cubicBezTo>
                    <a:pt x="204" y="362"/>
                    <a:pt x="202" y="343"/>
                    <a:pt x="202" y="343"/>
                  </a:cubicBezTo>
                  <a:cubicBezTo>
                    <a:pt x="203" y="343"/>
                    <a:pt x="205" y="343"/>
                    <a:pt x="206" y="343"/>
                  </a:cubicBezTo>
                  <a:cubicBezTo>
                    <a:pt x="208" y="342"/>
                    <a:pt x="208" y="341"/>
                    <a:pt x="207" y="339"/>
                  </a:cubicBezTo>
                  <a:cubicBezTo>
                    <a:pt x="205" y="337"/>
                    <a:pt x="200" y="334"/>
                    <a:pt x="199" y="332"/>
                  </a:cubicBezTo>
                  <a:cubicBezTo>
                    <a:pt x="197" y="331"/>
                    <a:pt x="198" y="320"/>
                    <a:pt x="197" y="319"/>
                  </a:cubicBezTo>
                  <a:cubicBezTo>
                    <a:pt x="197" y="317"/>
                    <a:pt x="186" y="309"/>
                    <a:pt x="180" y="308"/>
                  </a:cubicBezTo>
                  <a:cubicBezTo>
                    <a:pt x="175" y="307"/>
                    <a:pt x="161" y="310"/>
                    <a:pt x="154" y="314"/>
                  </a:cubicBezTo>
                  <a:cubicBezTo>
                    <a:pt x="147" y="318"/>
                    <a:pt x="144" y="326"/>
                    <a:pt x="141" y="331"/>
                  </a:cubicBezTo>
                  <a:cubicBezTo>
                    <a:pt x="139" y="335"/>
                    <a:pt x="141" y="341"/>
                    <a:pt x="142" y="345"/>
                  </a:cubicBezTo>
                  <a:cubicBezTo>
                    <a:pt x="142" y="349"/>
                    <a:pt x="144" y="357"/>
                    <a:pt x="143" y="357"/>
                  </a:cubicBezTo>
                  <a:cubicBezTo>
                    <a:pt x="141" y="358"/>
                    <a:pt x="141" y="360"/>
                    <a:pt x="141" y="363"/>
                  </a:cubicBezTo>
                  <a:cubicBezTo>
                    <a:pt x="141" y="366"/>
                    <a:pt x="141" y="367"/>
                    <a:pt x="146" y="374"/>
                  </a:cubicBezTo>
                  <a:cubicBezTo>
                    <a:pt x="152" y="381"/>
                    <a:pt x="149" y="387"/>
                    <a:pt x="149" y="389"/>
                  </a:cubicBezTo>
                  <a:cubicBezTo>
                    <a:pt x="148" y="391"/>
                    <a:pt x="139" y="388"/>
                    <a:pt x="137" y="388"/>
                  </a:cubicBezTo>
                  <a:cubicBezTo>
                    <a:pt x="135" y="388"/>
                    <a:pt x="123" y="384"/>
                    <a:pt x="123" y="384"/>
                  </a:cubicBezTo>
                  <a:cubicBezTo>
                    <a:pt x="123" y="384"/>
                    <a:pt x="121" y="383"/>
                    <a:pt x="120" y="382"/>
                  </a:cubicBezTo>
                  <a:cubicBezTo>
                    <a:pt x="119" y="381"/>
                    <a:pt x="116" y="376"/>
                    <a:pt x="114" y="374"/>
                  </a:cubicBezTo>
                  <a:cubicBezTo>
                    <a:pt x="112" y="372"/>
                    <a:pt x="105" y="368"/>
                    <a:pt x="103" y="367"/>
                  </a:cubicBezTo>
                  <a:cubicBezTo>
                    <a:pt x="101" y="367"/>
                    <a:pt x="97" y="367"/>
                    <a:pt x="96" y="367"/>
                  </a:cubicBezTo>
                  <a:cubicBezTo>
                    <a:pt x="95" y="366"/>
                    <a:pt x="93" y="364"/>
                    <a:pt x="90" y="363"/>
                  </a:cubicBezTo>
                  <a:cubicBezTo>
                    <a:pt x="87" y="362"/>
                    <a:pt x="84" y="362"/>
                    <a:pt x="82" y="354"/>
                  </a:cubicBezTo>
                  <a:cubicBezTo>
                    <a:pt x="79" y="347"/>
                    <a:pt x="69" y="327"/>
                    <a:pt x="67" y="323"/>
                  </a:cubicBezTo>
                  <a:cubicBezTo>
                    <a:pt x="64" y="318"/>
                    <a:pt x="53" y="294"/>
                    <a:pt x="52" y="290"/>
                  </a:cubicBezTo>
                  <a:cubicBezTo>
                    <a:pt x="51" y="286"/>
                    <a:pt x="48" y="274"/>
                    <a:pt x="47" y="271"/>
                  </a:cubicBezTo>
                  <a:cubicBezTo>
                    <a:pt x="47" y="268"/>
                    <a:pt x="49" y="266"/>
                    <a:pt x="51" y="262"/>
                  </a:cubicBezTo>
                  <a:cubicBezTo>
                    <a:pt x="53" y="258"/>
                    <a:pt x="55" y="250"/>
                    <a:pt x="57" y="245"/>
                  </a:cubicBezTo>
                  <a:cubicBezTo>
                    <a:pt x="60" y="240"/>
                    <a:pt x="58" y="225"/>
                    <a:pt x="57" y="223"/>
                  </a:cubicBezTo>
                  <a:cubicBezTo>
                    <a:pt x="57" y="221"/>
                    <a:pt x="51" y="223"/>
                    <a:pt x="48" y="223"/>
                  </a:cubicBezTo>
                  <a:cubicBezTo>
                    <a:pt x="45" y="223"/>
                    <a:pt x="44" y="223"/>
                    <a:pt x="43" y="224"/>
                  </a:cubicBezTo>
                  <a:cubicBezTo>
                    <a:pt x="43" y="226"/>
                    <a:pt x="45" y="228"/>
                    <a:pt x="46" y="230"/>
                  </a:cubicBezTo>
                  <a:cubicBezTo>
                    <a:pt x="48" y="231"/>
                    <a:pt x="46" y="232"/>
                    <a:pt x="46" y="233"/>
                  </a:cubicBezTo>
                  <a:cubicBezTo>
                    <a:pt x="45" y="235"/>
                    <a:pt x="43" y="233"/>
                    <a:pt x="41" y="232"/>
                  </a:cubicBezTo>
                  <a:cubicBezTo>
                    <a:pt x="39" y="231"/>
                    <a:pt x="39" y="230"/>
                    <a:pt x="39" y="230"/>
                  </a:cubicBezTo>
                  <a:cubicBezTo>
                    <a:pt x="40" y="229"/>
                    <a:pt x="40" y="228"/>
                    <a:pt x="41" y="227"/>
                  </a:cubicBezTo>
                  <a:cubicBezTo>
                    <a:pt x="41" y="226"/>
                    <a:pt x="40" y="221"/>
                    <a:pt x="39" y="219"/>
                  </a:cubicBezTo>
                  <a:cubicBezTo>
                    <a:pt x="39" y="217"/>
                    <a:pt x="38" y="216"/>
                    <a:pt x="36" y="215"/>
                  </a:cubicBezTo>
                  <a:cubicBezTo>
                    <a:pt x="35" y="214"/>
                    <a:pt x="35" y="213"/>
                    <a:pt x="35" y="213"/>
                  </a:cubicBezTo>
                  <a:cubicBezTo>
                    <a:pt x="34" y="205"/>
                    <a:pt x="34" y="205"/>
                    <a:pt x="34" y="205"/>
                  </a:cubicBezTo>
                  <a:cubicBezTo>
                    <a:pt x="34" y="205"/>
                    <a:pt x="31" y="185"/>
                    <a:pt x="31" y="182"/>
                  </a:cubicBezTo>
                  <a:cubicBezTo>
                    <a:pt x="31" y="179"/>
                    <a:pt x="29" y="177"/>
                    <a:pt x="27" y="177"/>
                  </a:cubicBezTo>
                  <a:cubicBezTo>
                    <a:pt x="25" y="177"/>
                    <a:pt x="24" y="182"/>
                    <a:pt x="24" y="182"/>
                  </a:cubicBezTo>
                  <a:cubicBezTo>
                    <a:pt x="24" y="206"/>
                    <a:pt x="24" y="206"/>
                    <a:pt x="24" y="206"/>
                  </a:cubicBezTo>
                  <a:cubicBezTo>
                    <a:pt x="24" y="206"/>
                    <a:pt x="23" y="208"/>
                    <a:pt x="21" y="208"/>
                  </a:cubicBezTo>
                  <a:cubicBezTo>
                    <a:pt x="19" y="207"/>
                    <a:pt x="17" y="210"/>
                    <a:pt x="16" y="213"/>
                  </a:cubicBezTo>
                  <a:cubicBezTo>
                    <a:pt x="16" y="216"/>
                    <a:pt x="16" y="216"/>
                    <a:pt x="14" y="217"/>
                  </a:cubicBezTo>
                  <a:cubicBezTo>
                    <a:pt x="13" y="218"/>
                    <a:pt x="10" y="216"/>
                    <a:pt x="6" y="217"/>
                  </a:cubicBezTo>
                  <a:cubicBezTo>
                    <a:pt x="3" y="219"/>
                    <a:pt x="6" y="226"/>
                    <a:pt x="7" y="228"/>
                  </a:cubicBezTo>
                  <a:cubicBezTo>
                    <a:pt x="7" y="230"/>
                    <a:pt x="5" y="230"/>
                    <a:pt x="3" y="231"/>
                  </a:cubicBezTo>
                  <a:cubicBezTo>
                    <a:pt x="1" y="232"/>
                    <a:pt x="0" y="234"/>
                    <a:pt x="1" y="237"/>
                  </a:cubicBezTo>
                  <a:cubicBezTo>
                    <a:pt x="2" y="241"/>
                    <a:pt x="7" y="248"/>
                    <a:pt x="13" y="257"/>
                  </a:cubicBezTo>
                  <a:cubicBezTo>
                    <a:pt x="19" y="266"/>
                    <a:pt x="22" y="273"/>
                    <a:pt x="23" y="279"/>
                  </a:cubicBezTo>
                  <a:cubicBezTo>
                    <a:pt x="24" y="284"/>
                    <a:pt x="35" y="322"/>
                    <a:pt x="36" y="327"/>
                  </a:cubicBezTo>
                  <a:cubicBezTo>
                    <a:pt x="37" y="332"/>
                    <a:pt x="57" y="380"/>
                    <a:pt x="59" y="384"/>
                  </a:cubicBezTo>
                  <a:cubicBezTo>
                    <a:pt x="61" y="387"/>
                    <a:pt x="69" y="396"/>
                    <a:pt x="71" y="400"/>
                  </a:cubicBezTo>
                  <a:cubicBezTo>
                    <a:pt x="73" y="403"/>
                    <a:pt x="73" y="404"/>
                    <a:pt x="76" y="406"/>
                  </a:cubicBezTo>
                  <a:cubicBezTo>
                    <a:pt x="79" y="409"/>
                    <a:pt x="80" y="411"/>
                    <a:pt x="81" y="413"/>
                  </a:cubicBezTo>
                  <a:cubicBezTo>
                    <a:pt x="83" y="416"/>
                    <a:pt x="84" y="418"/>
                    <a:pt x="86" y="419"/>
                  </a:cubicBezTo>
                  <a:cubicBezTo>
                    <a:pt x="88" y="420"/>
                    <a:pt x="88" y="421"/>
                    <a:pt x="92" y="425"/>
                  </a:cubicBezTo>
                  <a:cubicBezTo>
                    <a:pt x="95" y="429"/>
                    <a:pt x="101" y="438"/>
                    <a:pt x="102" y="443"/>
                  </a:cubicBezTo>
                  <a:close/>
                  <a:moveTo>
                    <a:pt x="389" y="237"/>
                  </a:moveTo>
                  <a:cubicBezTo>
                    <a:pt x="390" y="246"/>
                    <a:pt x="390" y="256"/>
                    <a:pt x="388" y="266"/>
                  </a:cubicBezTo>
                  <a:cubicBezTo>
                    <a:pt x="388" y="270"/>
                    <a:pt x="387" y="274"/>
                    <a:pt x="386" y="277"/>
                  </a:cubicBezTo>
                  <a:cubicBezTo>
                    <a:pt x="386" y="273"/>
                    <a:pt x="386" y="268"/>
                    <a:pt x="386" y="261"/>
                  </a:cubicBezTo>
                  <a:cubicBezTo>
                    <a:pt x="388" y="254"/>
                    <a:pt x="389" y="246"/>
                    <a:pt x="389" y="237"/>
                  </a:cubicBezTo>
                  <a:close/>
                  <a:moveTo>
                    <a:pt x="386" y="248"/>
                  </a:moveTo>
                  <a:cubicBezTo>
                    <a:pt x="385" y="244"/>
                    <a:pt x="385" y="239"/>
                    <a:pt x="385" y="234"/>
                  </a:cubicBezTo>
                  <a:cubicBezTo>
                    <a:pt x="384" y="222"/>
                    <a:pt x="382" y="214"/>
                    <a:pt x="380" y="208"/>
                  </a:cubicBezTo>
                  <a:cubicBezTo>
                    <a:pt x="380" y="204"/>
                    <a:pt x="378" y="200"/>
                    <a:pt x="377" y="195"/>
                  </a:cubicBezTo>
                  <a:cubicBezTo>
                    <a:pt x="386" y="211"/>
                    <a:pt x="387" y="230"/>
                    <a:pt x="386" y="2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6071390" y="1577411"/>
            <a:ext cx="422060" cy="309040"/>
            <a:chOff x="-1668464" y="4975885"/>
            <a:chExt cx="1350963" cy="1350963"/>
          </a:xfrm>
        </p:grpSpPr>
        <p:grpSp>
          <p:nvGrpSpPr>
            <p:cNvPr id="137" name="Group 136"/>
            <p:cNvGrpSpPr/>
            <p:nvPr/>
          </p:nvGrpSpPr>
          <p:grpSpPr>
            <a:xfrm>
              <a:off x="-1668464" y="4975885"/>
              <a:ext cx="1350963" cy="1350963"/>
              <a:chOff x="-1641475" y="5505451"/>
              <a:chExt cx="1350963" cy="1350963"/>
            </a:xfrm>
          </p:grpSpPr>
          <p:sp>
            <p:nvSpPr>
              <p:cNvPr id="142" name="Freeform 11"/>
              <p:cNvSpPr>
                <a:spLocks/>
              </p:cNvSpPr>
              <p:nvPr/>
            </p:nvSpPr>
            <p:spPr bwMode="auto">
              <a:xfrm>
                <a:off x="-1641475" y="5505451"/>
                <a:ext cx="1350963" cy="1350963"/>
              </a:xfrm>
              <a:custGeom>
                <a:avLst/>
                <a:gdLst>
                  <a:gd name="T0" fmla="*/ 846 w 846"/>
                  <a:gd name="T1" fmla="*/ 794 h 846"/>
                  <a:gd name="T2" fmla="*/ 794 w 846"/>
                  <a:gd name="T3" fmla="*/ 846 h 846"/>
                  <a:gd name="T4" fmla="*/ 52 w 846"/>
                  <a:gd name="T5" fmla="*/ 846 h 846"/>
                  <a:gd name="T6" fmla="*/ 0 w 846"/>
                  <a:gd name="T7" fmla="*/ 794 h 846"/>
                  <a:gd name="T8" fmla="*/ 0 w 846"/>
                  <a:gd name="T9" fmla="*/ 52 h 846"/>
                  <a:gd name="T10" fmla="*/ 52 w 846"/>
                  <a:gd name="T11" fmla="*/ 0 h 846"/>
                  <a:gd name="T12" fmla="*/ 794 w 846"/>
                  <a:gd name="T13" fmla="*/ 0 h 846"/>
                  <a:gd name="T14" fmla="*/ 846 w 846"/>
                  <a:gd name="T15" fmla="*/ 52 h 846"/>
                  <a:gd name="T16" fmla="*/ 846 w 846"/>
                  <a:gd name="T17" fmla="*/ 794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6" h="846">
                    <a:moveTo>
                      <a:pt x="846" y="794"/>
                    </a:moveTo>
                    <a:cubicBezTo>
                      <a:pt x="846" y="822"/>
                      <a:pt x="823" y="846"/>
                      <a:pt x="794" y="846"/>
                    </a:cubicBezTo>
                    <a:cubicBezTo>
                      <a:pt x="52" y="846"/>
                      <a:pt x="52" y="846"/>
                      <a:pt x="52" y="846"/>
                    </a:cubicBezTo>
                    <a:cubicBezTo>
                      <a:pt x="24" y="846"/>
                      <a:pt x="0" y="822"/>
                      <a:pt x="0" y="794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23"/>
                      <a:pt x="24" y="0"/>
                      <a:pt x="52" y="0"/>
                    </a:cubicBezTo>
                    <a:cubicBezTo>
                      <a:pt x="794" y="0"/>
                      <a:pt x="794" y="0"/>
                      <a:pt x="794" y="0"/>
                    </a:cubicBezTo>
                    <a:cubicBezTo>
                      <a:pt x="823" y="0"/>
                      <a:pt x="846" y="23"/>
                      <a:pt x="846" y="52"/>
                    </a:cubicBezTo>
                    <a:cubicBezTo>
                      <a:pt x="846" y="794"/>
                      <a:pt x="846" y="794"/>
                      <a:pt x="846" y="794"/>
                    </a:cubicBezTo>
                  </a:path>
                </a:pathLst>
              </a:custGeom>
              <a:solidFill>
                <a:srgbClr val="E08D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3" name="Freeform 12"/>
              <p:cNvSpPr>
                <a:spLocks/>
              </p:cNvSpPr>
              <p:nvPr/>
            </p:nvSpPr>
            <p:spPr bwMode="auto">
              <a:xfrm>
                <a:off x="-1641475" y="5505451"/>
                <a:ext cx="1350963" cy="1350963"/>
              </a:xfrm>
              <a:custGeom>
                <a:avLst/>
                <a:gdLst>
                  <a:gd name="T0" fmla="*/ 794 w 846"/>
                  <a:gd name="T1" fmla="*/ 0 h 846"/>
                  <a:gd name="T2" fmla="*/ 52 w 846"/>
                  <a:gd name="T3" fmla="*/ 0 h 846"/>
                  <a:gd name="T4" fmla="*/ 0 w 846"/>
                  <a:gd name="T5" fmla="*/ 52 h 846"/>
                  <a:gd name="T6" fmla="*/ 0 w 846"/>
                  <a:gd name="T7" fmla="*/ 794 h 846"/>
                  <a:gd name="T8" fmla="*/ 52 w 846"/>
                  <a:gd name="T9" fmla="*/ 846 h 846"/>
                  <a:gd name="T10" fmla="*/ 169 w 846"/>
                  <a:gd name="T11" fmla="*/ 846 h 846"/>
                  <a:gd name="T12" fmla="*/ 846 w 846"/>
                  <a:gd name="T13" fmla="*/ 149 h 846"/>
                  <a:gd name="T14" fmla="*/ 846 w 846"/>
                  <a:gd name="T15" fmla="*/ 52 h 846"/>
                  <a:gd name="T16" fmla="*/ 794 w 846"/>
                  <a:gd name="T17" fmla="*/ 0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6" h="846">
                    <a:moveTo>
                      <a:pt x="794" y="0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24" y="0"/>
                      <a:pt x="0" y="23"/>
                      <a:pt x="0" y="52"/>
                    </a:cubicBezTo>
                    <a:cubicBezTo>
                      <a:pt x="0" y="794"/>
                      <a:pt x="0" y="794"/>
                      <a:pt x="0" y="794"/>
                    </a:cubicBezTo>
                    <a:cubicBezTo>
                      <a:pt x="0" y="822"/>
                      <a:pt x="24" y="846"/>
                      <a:pt x="52" y="846"/>
                    </a:cubicBezTo>
                    <a:cubicBezTo>
                      <a:pt x="169" y="846"/>
                      <a:pt x="169" y="846"/>
                      <a:pt x="169" y="846"/>
                    </a:cubicBezTo>
                    <a:cubicBezTo>
                      <a:pt x="291" y="442"/>
                      <a:pt x="637" y="238"/>
                      <a:pt x="846" y="149"/>
                    </a:cubicBezTo>
                    <a:cubicBezTo>
                      <a:pt x="846" y="52"/>
                      <a:pt x="846" y="52"/>
                      <a:pt x="846" y="52"/>
                    </a:cubicBezTo>
                    <a:cubicBezTo>
                      <a:pt x="846" y="23"/>
                      <a:pt x="823" y="0"/>
                      <a:pt x="794" y="0"/>
                    </a:cubicBezTo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38" name="Group 137"/>
            <p:cNvGrpSpPr/>
            <p:nvPr/>
          </p:nvGrpSpPr>
          <p:grpSpPr>
            <a:xfrm>
              <a:off x="-1476225" y="5200516"/>
              <a:ext cx="1081087" cy="901701"/>
              <a:chOff x="-1444625" y="5735638"/>
              <a:chExt cx="1081087" cy="901701"/>
            </a:xfrm>
          </p:grpSpPr>
          <p:sp>
            <p:nvSpPr>
              <p:cNvPr id="139" name="Freeform 40"/>
              <p:cNvSpPr>
                <a:spLocks/>
              </p:cNvSpPr>
              <p:nvPr/>
            </p:nvSpPr>
            <p:spPr bwMode="auto">
              <a:xfrm>
                <a:off x="-1160463" y="6502401"/>
                <a:ext cx="407988" cy="134938"/>
              </a:xfrm>
              <a:custGeom>
                <a:avLst/>
                <a:gdLst>
                  <a:gd name="T0" fmla="*/ 202 w 255"/>
                  <a:gd name="T1" fmla="*/ 17 h 85"/>
                  <a:gd name="T2" fmla="*/ 199 w 255"/>
                  <a:gd name="T3" fmla="*/ 0 h 85"/>
                  <a:gd name="T4" fmla="*/ 56 w 255"/>
                  <a:gd name="T5" fmla="*/ 0 h 85"/>
                  <a:gd name="T6" fmla="*/ 48 w 255"/>
                  <a:gd name="T7" fmla="*/ 33 h 85"/>
                  <a:gd name="T8" fmla="*/ 31 w 255"/>
                  <a:gd name="T9" fmla="*/ 61 h 85"/>
                  <a:gd name="T10" fmla="*/ 0 w 255"/>
                  <a:gd name="T11" fmla="*/ 72 h 85"/>
                  <a:gd name="T12" fmla="*/ 0 w 255"/>
                  <a:gd name="T13" fmla="*/ 85 h 85"/>
                  <a:gd name="T14" fmla="*/ 255 w 255"/>
                  <a:gd name="T15" fmla="*/ 85 h 85"/>
                  <a:gd name="T16" fmla="*/ 255 w 255"/>
                  <a:gd name="T17" fmla="*/ 72 h 85"/>
                  <a:gd name="T18" fmla="*/ 224 w 255"/>
                  <a:gd name="T19" fmla="*/ 61 h 85"/>
                  <a:gd name="T20" fmla="*/ 202 w 255"/>
                  <a:gd name="T21" fmla="*/ 17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5" h="85">
                    <a:moveTo>
                      <a:pt x="202" y="17"/>
                    </a:moveTo>
                    <a:cubicBezTo>
                      <a:pt x="201" y="11"/>
                      <a:pt x="200" y="6"/>
                      <a:pt x="199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5" y="11"/>
                      <a:pt x="52" y="22"/>
                      <a:pt x="48" y="33"/>
                    </a:cubicBezTo>
                    <a:cubicBezTo>
                      <a:pt x="44" y="44"/>
                      <a:pt x="39" y="54"/>
                      <a:pt x="31" y="61"/>
                    </a:cubicBezTo>
                    <a:cubicBezTo>
                      <a:pt x="23" y="67"/>
                      <a:pt x="13" y="72"/>
                      <a:pt x="0" y="72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255" y="85"/>
                      <a:pt x="255" y="85"/>
                      <a:pt x="255" y="85"/>
                    </a:cubicBezTo>
                    <a:cubicBezTo>
                      <a:pt x="255" y="72"/>
                      <a:pt x="255" y="72"/>
                      <a:pt x="255" y="72"/>
                    </a:cubicBezTo>
                    <a:cubicBezTo>
                      <a:pt x="242" y="72"/>
                      <a:pt x="232" y="67"/>
                      <a:pt x="224" y="61"/>
                    </a:cubicBezTo>
                    <a:cubicBezTo>
                      <a:pt x="213" y="50"/>
                      <a:pt x="206" y="33"/>
                      <a:pt x="202" y="1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0" name="Freeform 41"/>
              <p:cNvSpPr>
                <a:spLocks/>
              </p:cNvSpPr>
              <p:nvPr/>
            </p:nvSpPr>
            <p:spPr bwMode="auto">
              <a:xfrm>
                <a:off x="-1444625" y="5778501"/>
                <a:ext cx="976313" cy="665163"/>
              </a:xfrm>
              <a:custGeom>
                <a:avLst/>
                <a:gdLst>
                  <a:gd name="T0" fmla="*/ 602 w 611"/>
                  <a:gd name="T1" fmla="*/ 120 h 417"/>
                  <a:gd name="T2" fmla="*/ 561 w 611"/>
                  <a:gd name="T3" fmla="*/ 149 h 417"/>
                  <a:gd name="T4" fmla="*/ 558 w 611"/>
                  <a:gd name="T5" fmla="*/ 151 h 417"/>
                  <a:gd name="T6" fmla="*/ 558 w 611"/>
                  <a:gd name="T7" fmla="*/ 154 h 417"/>
                  <a:gd name="T8" fmla="*/ 558 w 611"/>
                  <a:gd name="T9" fmla="*/ 364 h 417"/>
                  <a:gd name="T10" fmla="*/ 53 w 611"/>
                  <a:gd name="T11" fmla="*/ 364 h 417"/>
                  <a:gd name="T12" fmla="*/ 53 w 611"/>
                  <a:gd name="T13" fmla="*/ 53 h 417"/>
                  <a:gd name="T14" fmla="*/ 459 w 611"/>
                  <a:gd name="T15" fmla="*/ 53 h 417"/>
                  <a:gd name="T16" fmla="*/ 462 w 611"/>
                  <a:gd name="T17" fmla="*/ 53 h 417"/>
                  <a:gd name="T18" fmla="*/ 463 w 611"/>
                  <a:gd name="T19" fmla="*/ 51 h 417"/>
                  <a:gd name="T20" fmla="*/ 496 w 611"/>
                  <a:gd name="T21" fmla="*/ 9 h 417"/>
                  <a:gd name="T22" fmla="*/ 500 w 611"/>
                  <a:gd name="T23" fmla="*/ 0 h 417"/>
                  <a:gd name="T24" fmla="*/ 490 w 611"/>
                  <a:gd name="T25" fmla="*/ 0 h 417"/>
                  <a:gd name="T26" fmla="*/ 23 w 611"/>
                  <a:gd name="T27" fmla="*/ 0 h 417"/>
                  <a:gd name="T28" fmla="*/ 0 w 611"/>
                  <a:gd name="T29" fmla="*/ 23 h 417"/>
                  <a:gd name="T30" fmla="*/ 0 w 611"/>
                  <a:gd name="T31" fmla="*/ 394 h 417"/>
                  <a:gd name="T32" fmla="*/ 23 w 611"/>
                  <a:gd name="T33" fmla="*/ 417 h 417"/>
                  <a:gd name="T34" fmla="*/ 588 w 611"/>
                  <a:gd name="T35" fmla="*/ 417 h 417"/>
                  <a:gd name="T36" fmla="*/ 611 w 611"/>
                  <a:gd name="T37" fmla="*/ 394 h 417"/>
                  <a:gd name="T38" fmla="*/ 611 w 611"/>
                  <a:gd name="T39" fmla="*/ 125 h 417"/>
                  <a:gd name="T40" fmla="*/ 611 w 611"/>
                  <a:gd name="T41" fmla="*/ 113 h 417"/>
                  <a:gd name="T42" fmla="*/ 602 w 611"/>
                  <a:gd name="T43" fmla="*/ 120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11" h="417">
                    <a:moveTo>
                      <a:pt x="602" y="120"/>
                    </a:moveTo>
                    <a:cubicBezTo>
                      <a:pt x="561" y="149"/>
                      <a:pt x="561" y="149"/>
                      <a:pt x="561" y="149"/>
                    </a:cubicBezTo>
                    <a:cubicBezTo>
                      <a:pt x="558" y="151"/>
                      <a:pt x="558" y="151"/>
                      <a:pt x="558" y="151"/>
                    </a:cubicBezTo>
                    <a:cubicBezTo>
                      <a:pt x="558" y="154"/>
                      <a:pt x="558" y="154"/>
                      <a:pt x="558" y="154"/>
                    </a:cubicBezTo>
                    <a:cubicBezTo>
                      <a:pt x="558" y="364"/>
                      <a:pt x="558" y="364"/>
                      <a:pt x="558" y="364"/>
                    </a:cubicBezTo>
                    <a:cubicBezTo>
                      <a:pt x="53" y="364"/>
                      <a:pt x="53" y="364"/>
                      <a:pt x="53" y="364"/>
                    </a:cubicBezTo>
                    <a:cubicBezTo>
                      <a:pt x="53" y="53"/>
                      <a:pt x="53" y="53"/>
                      <a:pt x="53" y="53"/>
                    </a:cubicBezTo>
                    <a:cubicBezTo>
                      <a:pt x="459" y="53"/>
                      <a:pt x="459" y="53"/>
                      <a:pt x="459" y="53"/>
                    </a:cubicBezTo>
                    <a:cubicBezTo>
                      <a:pt x="462" y="53"/>
                      <a:pt x="462" y="53"/>
                      <a:pt x="462" y="53"/>
                    </a:cubicBezTo>
                    <a:cubicBezTo>
                      <a:pt x="463" y="51"/>
                      <a:pt x="463" y="51"/>
                      <a:pt x="463" y="51"/>
                    </a:cubicBezTo>
                    <a:cubicBezTo>
                      <a:pt x="491" y="18"/>
                      <a:pt x="495" y="10"/>
                      <a:pt x="496" y="9"/>
                    </a:cubicBezTo>
                    <a:cubicBezTo>
                      <a:pt x="500" y="0"/>
                      <a:pt x="500" y="0"/>
                      <a:pt x="500" y="0"/>
                    </a:cubicBezTo>
                    <a:cubicBezTo>
                      <a:pt x="490" y="0"/>
                      <a:pt x="490" y="0"/>
                      <a:pt x="490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1"/>
                      <a:pt x="0" y="23"/>
                    </a:cubicBezTo>
                    <a:cubicBezTo>
                      <a:pt x="0" y="394"/>
                      <a:pt x="0" y="394"/>
                      <a:pt x="0" y="394"/>
                    </a:cubicBezTo>
                    <a:cubicBezTo>
                      <a:pt x="0" y="407"/>
                      <a:pt x="10" y="417"/>
                      <a:pt x="23" y="417"/>
                    </a:cubicBezTo>
                    <a:cubicBezTo>
                      <a:pt x="588" y="417"/>
                      <a:pt x="588" y="417"/>
                      <a:pt x="588" y="417"/>
                    </a:cubicBezTo>
                    <a:cubicBezTo>
                      <a:pt x="601" y="417"/>
                      <a:pt x="611" y="407"/>
                      <a:pt x="611" y="394"/>
                    </a:cubicBezTo>
                    <a:cubicBezTo>
                      <a:pt x="611" y="125"/>
                      <a:pt x="611" y="125"/>
                      <a:pt x="611" y="125"/>
                    </a:cubicBezTo>
                    <a:cubicBezTo>
                      <a:pt x="611" y="113"/>
                      <a:pt x="611" y="113"/>
                      <a:pt x="611" y="113"/>
                    </a:cubicBezTo>
                    <a:lnTo>
                      <a:pt x="602" y="1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1" name="Freeform 42"/>
              <p:cNvSpPr>
                <a:spLocks/>
              </p:cNvSpPr>
              <p:nvPr/>
            </p:nvSpPr>
            <p:spPr bwMode="auto">
              <a:xfrm>
                <a:off x="-1014413" y="5735638"/>
                <a:ext cx="650875" cy="469900"/>
              </a:xfrm>
              <a:custGeom>
                <a:avLst/>
                <a:gdLst>
                  <a:gd name="T0" fmla="*/ 295 w 408"/>
                  <a:gd name="T1" fmla="*/ 0 h 295"/>
                  <a:gd name="T2" fmla="*/ 275 w 408"/>
                  <a:gd name="T3" fmla="*/ 28 h 295"/>
                  <a:gd name="T4" fmla="*/ 247 w 408"/>
                  <a:gd name="T5" fmla="*/ 61 h 295"/>
                  <a:gd name="T6" fmla="*/ 217 w 408"/>
                  <a:gd name="T7" fmla="*/ 94 h 295"/>
                  <a:gd name="T8" fmla="*/ 187 w 408"/>
                  <a:gd name="T9" fmla="*/ 123 h 295"/>
                  <a:gd name="T10" fmla="*/ 156 w 408"/>
                  <a:gd name="T11" fmla="*/ 150 h 295"/>
                  <a:gd name="T12" fmla="*/ 128 w 408"/>
                  <a:gd name="T13" fmla="*/ 173 h 295"/>
                  <a:gd name="T14" fmla="*/ 117 w 408"/>
                  <a:gd name="T15" fmla="*/ 181 h 295"/>
                  <a:gd name="T16" fmla="*/ 103 w 408"/>
                  <a:gd name="T17" fmla="*/ 144 h 295"/>
                  <a:gd name="T18" fmla="*/ 0 w 408"/>
                  <a:gd name="T19" fmla="*/ 267 h 295"/>
                  <a:gd name="T20" fmla="*/ 158 w 408"/>
                  <a:gd name="T21" fmla="*/ 295 h 295"/>
                  <a:gd name="T22" fmla="*/ 133 w 408"/>
                  <a:gd name="T23" fmla="*/ 227 h 295"/>
                  <a:gd name="T24" fmla="*/ 155 w 408"/>
                  <a:gd name="T25" fmla="*/ 217 h 295"/>
                  <a:gd name="T26" fmla="*/ 189 w 408"/>
                  <a:gd name="T27" fmla="*/ 202 h 295"/>
                  <a:gd name="T28" fmla="*/ 228 w 408"/>
                  <a:gd name="T29" fmla="*/ 183 h 295"/>
                  <a:gd name="T30" fmla="*/ 269 w 408"/>
                  <a:gd name="T31" fmla="*/ 161 h 295"/>
                  <a:gd name="T32" fmla="*/ 311 w 408"/>
                  <a:gd name="T33" fmla="*/ 134 h 295"/>
                  <a:gd name="T34" fmla="*/ 350 w 408"/>
                  <a:gd name="T35" fmla="*/ 106 h 295"/>
                  <a:gd name="T36" fmla="*/ 387 w 408"/>
                  <a:gd name="T37" fmla="*/ 77 h 295"/>
                  <a:gd name="T38" fmla="*/ 408 w 408"/>
                  <a:gd name="T39" fmla="*/ 59 h 295"/>
                  <a:gd name="T40" fmla="*/ 295 w 408"/>
                  <a:gd name="T41" fmla="*/ 0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8" h="295">
                    <a:moveTo>
                      <a:pt x="295" y="0"/>
                    </a:moveTo>
                    <a:cubicBezTo>
                      <a:pt x="289" y="9"/>
                      <a:pt x="283" y="19"/>
                      <a:pt x="275" y="28"/>
                    </a:cubicBezTo>
                    <a:cubicBezTo>
                      <a:pt x="266" y="39"/>
                      <a:pt x="256" y="50"/>
                      <a:pt x="247" y="61"/>
                    </a:cubicBezTo>
                    <a:cubicBezTo>
                      <a:pt x="237" y="73"/>
                      <a:pt x="228" y="83"/>
                      <a:pt x="217" y="94"/>
                    </a:cubicBezTo>
                    <a:cubicBezTo>
                      <a:pt x="208" y="105"/>
                      <a:pt x="197" y="114"/>
                      <a:pt x="187" y="123"/>
                    </a:cubicBezTo>
                    <a:cubicBezTo>
                      <a:pt x="177" y="133"/>
                      <a:pt x="167" y="142"/>
                      <a:pt x="156" y="150"/>
                    </a:cubicBezTo>
                    <a:cubicBezTo>
                      <a:pt x="147" y="159"/>
                      <a:pt x="137" y="166"/>
                      <a:pt x="128" y="173"/>
                    </a:cubicBezTo>
                    <a:cubicBezTo>
                      <a:pt x="125" y="177"/>
                      <a:pt x="120" y="178"/>
                      <a:pt x="117" y="181"/>
                    </a:cubicBezTo>
                    <a:cubicBezTo>
                      <a:pt x="103" y="144"/>
                      <a:pt x="103" y="144"/>
                      <a:pt x="103" y="144"/>
                    </a:cubicBezTo>
                    <a:cubicBezTo>
                      <a:pt x="0" y="267"/>
                      <a:pt x="0" y="267"/>
                      <a:pt x="0" y="267"/>
                    </a:cubicBezTo>
                    <a:cubicBezTo>
                      <a:pt x="158" y="295"/>
                      <a:pt x="158" y="295"/>
                      <a:pt x="158" y="295"/>
                    </a:cubicBezTo>
                    <a:cubicBezTo>
                      <a:pt x="133" y="227"/>
                      <a:pt x="133" y="227"/>
                      <a:pt x="133" y="227"/>
                    </a:cubicBezTo>
                    <a:cubicBezTo>
                      <a:pt x="139" y="223"/>
                      <a:pt x="147" y="220"/>
                      <a:pt x="155" y="217"/>
                    </a:cubicBezTo>
                    <a:cubicBezTo>
                      <a:pt x="166" y="213"/>
                      <a:pt x="177" y="208"/>
                      <a:pt x="189" y="202"/>
                    </a:cubicBezTo>
                    <a:cubicBezTo>
                      <a:pt x="202" y="197"/>
                      <a:pt x="216" y="191"/>
                      <a:pt x="228" y="183"/>
                    </a:cubicBezTo>
                    <a:cubicBezTo>
                      <a:pt x="242" y="175"/>
                      <a:pt x="256" y="169"/>
                      <a:pt x="269" y="161"/>
                    </a:cubicBezTo>
                    <a:cubicBezTo>
                      <a:pt x="283" y="152"/>
                      <a:pt x="297" y="144"/>
                      <a:pt x="311" y="134"/>
                    </a:cubicBezTo>
                    <a:cubicBezTo>
                      <a:pt x="323" y="125"/>
                      <a:pt x="337" y="116"/>
                      <a:pt x="350" y="106"/>
                    </a:cubicBezTo>
                    <a:cubicBezTo>
                      <a:pt x="362" y="97"/>
                      <a:pt x="375" y="88"/>
                      <a:pt x="387" y="77"/>
                    </a:cubicBezTo>
                    <a:cubicBezTo>
                      <a:pt x="395" y="72"/>
                      <a:pt x="401" y="66"/>
                      <a:pt x="408" y="59"/>
                    </a:cubicBezTo>
                    <a:lnTo>
                      <a:pt x="29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3385219" y="1577411"/>
            <a:ext cx="422060" cy="309040"/>
            <a:chOff x="-1668463" y="1720851"/>
            <a:chExt cx="1350963" cy="1350963"/>
          </a:xfrm>
        </p:grpSpPr>
        <p:grpSp>
          <p:nvGrpSpPr>
            <p:cNvPr id="145" name="Group 144"/>
            <p:cNvGrpSpPr/>
            <p:nvPr/>
          </p:nvGrpSpPr>
          <p:grpSpPr>
            <a:xfrm>
              <a:off x="-1668463" y="1720851"/>
              <a:ext cx="1350963" cy="1350963"/>
              <a:chOff x="-1668463" y="1720851"/>
              <a:chExt cx="1350963" cy="1350963"/>
            </a:xfrm>
          </p:grpSpPr>
          <p:sp>
            <p:nvSpPr>
              <p:cNvPr id="153" name="Freeform 7"/>
              <p:cNvSpPr>
                <a:spLocks/>
              </p:cNvSpPr>
              <p:nvPr/>
            </p:nvSpPr>
            <p:spPr bwMode="auto">
              <a:xfrm>
                <a:off x="-1668463" y="1720851"/>
                <a:ext cx="1350963" cy="1350963"/>
              </a:xfrm>
              <a:custGeom>
                <a:avLst/>
                <a:gdLst>
                  <a:gd name="T0" fmla="*/ 846 w 846"/>
                  <a:gd name="T1" fmla="*/ 794 h 846"/>
                  <a:gd name="T2" fmla="*/ 794 w 846"/>
                  <a:gd name="T3" fmla="*/ 846 h 846"/>
                  <a:gd name="T4" fmla="*/ 52 w 846"/>
                  <a:gd name="T5" fmla="*/ 846 h 846"/>
                  <a:gd name="T6" fmla="*/ 0 w 846"/>
                  <a:gd name="T7" fmla="*/ 794 h 846"/>
                  <a:gd name="T8" fmla="*/ 0 w 846"/>
                  <a:gd name="T9" fmla="*/ 52 h 846"/>
                  <a:gd name="T10" fmla="*/ 52 w 846"/>
                  <a:gd name="T11" fmla="*/ 0 h 846"/>
                  <a:gd name="T12" fmla="*/ 794 w 846"/>
                  <a:gd name="T13" fmla="*/ 0 h 846"/>
                  <a:gd name="T14" fmla="*/ 846 w 846"/>
                  <a:gd name="T15" fmla="*/ 52 h 846"/>
                  <a:gd name="T16" fmla="*/ 846 w 846"/>
                  <a:gd name="T17" fmla="*/ 794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6" h="846">
                    <a:moveTo>
                      <a:pt x="846" y="794"/>
                    </a:moveTo>
                    <a:cubicBezTo>
                      <a:pt x="846" y="823"/>
                      <a:pt x="823" y="846"/>
                      <a:pt x="794" y="846"/>
                    </a:cubicBezTo>
                    <a:cubicBezTo>
                      <a:pt x="52" y="846"/>
                      <a:pt x="52" y="846"/>
                      <a:pt x="52" y="846"/>
                    </a:cubicBezTo>
                    <a:cubicBezTo>
                      <a:pt x="23" y="846"/>
                      <a:pt x="0" y="823"/>
                      <a:pt x="0" y="794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23"/>
                      <a:pt x="23" y="0"/>
                      <a:pt x="52" y="0"/>
                    </a:cubicBezTo>
                    <a:cubicBezTo>
                      <a:pt x="794" y="0"/>
                      <a:pt x="794" y="0"/>
                      <a:pt x="794" y="0"/>
                    </a:cubicBezTo>
                    <a:cubicBezTo>
                      <a:pt x="823" y="0"/>
                      <a:pt x="846" y="23"/>
                      <a:pt x="846" y="52"/>
                    </a:cubicBezTo>
                    <a:cubicBezTo>
                      <a:pt x="846" y="794"/>
                      <a:pt x="846" y="794"/>
                      <a:pt x="846" y="794"/>
                    </a:cubicBezTo>
                  </a:path>
                </a:pathLst>
              </a:custGeom>
              <a:solidFill>
                <a:srgbClr val="A1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4" name="Freeform 8"/>
              <p:cNvSpPr>
                <a:spLocks/>
              </p:cNvSpPr>
              <p:nvPr/>
            </p:nvSpPr>
            <p:spPr bwMode="auto">
              <a:xfrm>
                <a:off x="-1668463" y="1720851"/>
                <a:ext cx="1350963" cy="1350963"/>
              </a:xfrm>
              <a:custGeom>
                <a:avLst/>
                <a:gdLst>
                  <a:gd name="T0" fmla="*/ 794 w 846"/>
                  <a:gd name="T1" fmla="*/ 0 h 846"/>
                  <a:gd name="T2" fmla="*/ 52 w 846"/>
                  <a:gd name="T3" fmla="*/ 0 h 846"/>
                  <a:gd name="T4" fmla="*/ 0 w 846"/>
                  <a:gd name="T5" fmla="*/ 52 h 846"/>
                  <a:gd name="T6" fmla="*/ 0 w 846"/>
                  <a:gd name="T7" fmla="*/ 794 h 846"/>
                  <a:gd name="T8" fmla="*/ 52 w 846"/>
                  <a:gd name="T9" fmla="*/ 846 h 846"/>
                  <a:gd name="T10" fmla="*/ 169 w 846"/>
                  <a:gd name="T11" fmla="*/ 846 h 846"/>
                  <a:gd name="T12" fmla="*/ 846 w 846"/>
                  <a:gd name="T13" fmla="*/ 149 h 846"/>
                  <a:gd name="T14" fmla="*/ 846 w 846"/>
                  <a:gd name="T15" fmla="*/ 52 h 846"/>
                  <a:gd name="T16" fmla="*/ 794 w 846"/>
                  <a:gd name="T17" fmla="*/ 0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6" h="846">
                    <a:moveTo>
                      <a:pt x="794" y="0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23" y="0"/>
                      <a:pt x="0" y="23"/>
                      <a:pt x="0" y="52"/>
                    </a:cubicBezTo>
                    <a:cubicBezTo>
                      <a:pt x="0" y="794"/>
                      <a:pt x="0" y="794"/>
                      <a:pt x="0" y="794"/>
                    </a:cubicBezTo>
                    <a:cubicBezTo>
                      <a:pt x="0" y="823"/>
                      <a:pt x="23" y="846"/>
                      <a:pt x="52" y="846"/>
                    </a:cubicBezTo>
                    <a:cubicBezTo>
                      <a:pt x="169" y="846"/>
                      <a:pt x="169" y="846"/>
                      <a:pt x="169" y="846"/>
                    </a:cubicBezTo>
                    <a:cubicBezTo>
                      <a:pt x="290" y="442"/>
                      <a:pt x="636" y="238"/>
                      <a:pt x="846" y="149"/>
                    </a:cubicBezTo>
                    <a:cubicBezTo>
                      <a:pt x="846" y="52"/>
                      <a:pt x="846" y="52"/>
                      <a:pt x="846" y="52"/>
                    </a:cubicBezTo>
                    <a:cubicBezTo>
                      <a:pt x="846" y="23"/>
                      <a:pt x="823" y="0"/>
                      <a:pt x="794" y="0"/>
                    </a:cubicBezTo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-1541463" y="1903413"/>
              <a:ext cx="1085851" cy="965200"/>
              <a:chOff x="-1541463" y="1903413"/>
              <a:chExt cx="1085851" cy="965200"/>
            </a:xfrm>
          </p:grpSpPr>
          <p:sp>
            <p:nvSpPr>
              <p:cNvPr id="147" name="Freeform 43"/>
              <p:cNvSpPr>
                <a:spLocks/>
              </p:cNvSpPr>
              <p:nvPr/>
            </p:nvSpPr>
            <p:spPr bwMode="auto">
              <a:xfrm>
                <a:off x="-1541463" y="2846388"/>
                <a:ext cx="584200" cy="22225"/>
              </a:xfrm>
              <a:custGeom>
                <a:avLst/>
                <a:gdLst>
                  <a:gd name="T0" fmla="*/ 365 w 366"/>
                  <a:gd name="T1" fmla="*/ 0 h 14"/>
                  <a:gd name="T2" fmla="*/ 1 w 366"/>
                  <a:gd name="T3" fmla="*/ 0 h 14"/>
                  <a:gd name="T4" fmla="*/ 0 w 366"/>
                  <a:gd name="T5" fmla="*/ 2 h 14"/>
                  <a:gd name="T6" fmla="*/ 9 w 366"/>
                  <a:gd name="T7" fmla="*/ 14 h 14"/>
                  <a:gd name="T8" fmla="*/ 357 w 366"/>
                  <a:gd name="T9" fmla="*/ 14 h 14"/>
                  <a:gd name="T10" fmla="*/ 366 w 366"/>
                  <a:gd name="T11" fmla="*/ 2 h 14"/>
                  <a:gd name="T12" fmla="*/ 365 w 366"/>
                  <a:gd name="T1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6" h="14">
                    <a:moveTo>
                      <a:pt x="365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7"/>
                      <a:pt x="4" y="14"/>
                      <a:pt x="9" y="14"/>
                    </a:cubicBezTo>
                    <a:cubicBezTo>
                      <a:pt x="357" y="14"/>
                      <a:pt x="357" y="14"/>
                      <a:pt x="357" y="14"/>
                    </a:cubicBezTo>
                    <a:cubicBezTo>
                      <a:pt x="362" y="14"/>
                      <a:pt x="366" y="7"/>
                      <a:pt x="366" y="2"/>
                    </a:cubicBezTo>
                    <a:lnTo>
                      <a:pt x="36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8" name="Freeform 44"/>
              <p:cNvSpPr>
                <a:spLocks noEditPoints="1"/>
              </p:cNvSpPr>
              <p:nvPr/>
            </p:nvSpPr>
            <p:spPr bwMode="auto">
              <a:xfrm>
                <a:off x="-1531938" y="2759076"/>
                <a:ext cx="565150" cy="71438"/>
              </a:xfrm>
              <a:custGeom>
                <a:avLst/>
                <a:gdLst>
                  <a:gd name="T0" fmla="*/ 333 w 356"/>
                  <a:gd name="T1" fmla="*/ 0 h 45"/>
                  <a:gd name="T2" fmla="*/ 23 w 356"/>
                  <a:gd name="T3" fmla="*/ 0 h 45"/>
                  <a:gd name="T4" fmla="*/ 0 w 356"/>
                  <a:gd name="T5" fmla="*/ 45 h 45"/>
                  <a:gd name="T6" fmla="*/ 356 w 356"/>
                  <a:gd name="T7" fmla="*/ 45 h 45"/>
                  <a:gd name="T8" fmla="*/ 333 w 356"/>
                  <a:gd name="T9" fmla="*/ 0 h 45"/>
                  <a:gd name="T10" fmla="*/ 138 w 356"/>
                  <a:gd name="T11" fmla="*/ 34 h 45"/>
                  <a:gd name="T12" fmla="*/ 148 w 356"/>
                  <a:gd name="T13" fmla="*/ 16 h 45"/>
                  <a:gd name="T14" fmla="*/ 207 w 356"/>
                  <a:gd name="T15" fmla="*/ 16 h 45"/>
                  <a:gd name="T16" fmla="*/ 216 w 356"/>
                  <a:gd name="T17" fmla="*/ 34 h 45"/>
                  <a:gd name="T18" fmla="*/ 138 w 356"/>
                  <a:gd name="T19" fmla="*/ 3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6" h="45">
                    <a:moveTo>
                      <a:pt x="333" y="0"/>
                    </a:moveTo>
                    <a:lnTo>
                      <a:pt x="23" y="0"/>
                    </a:lnTo>
                    <a:lnTo>
                      <a:pt x="0" y="45"/>
                    </a:lnTo>
                    <a:lnTo>
                      <a:pt x="356" y="45"/>
                    </a:lnTo>
                    <a:lnTo>
                      <a:pt x="333" y="0"/>
                    </a:lnTo>
                    <a:close/>
                    <a:moveTo>
                      <a:pt x="138" y="34"/>
                    </a:moveTo>
                    <a:lnTo>
                      <a:pt x="148" y="16"/>
                    </a:lnTo>
                    <a:lnTo>
                      <a:pt x="207" y="16"/>
                    </a:lnTo>
                    <a:lnTo>
                      <a:pt x="216" y="34"/>
                    </a:lnTo>
                    <a:lnTo>
                      <a:pt x="138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9" name="Freeform 45"/>
              <p:cNvSpPr>
                <a:spLocks noEditPoints="1"/>
              </p:cNvSpPr>
              <p:nvPr/>
            </p:nvSpPr>
            <p:spPr bwMode="auto">
              <a:xfrm>
                <a:off x="-1487488" y="2432051"/>
                <a:ext cx="476250" cy="311150"/>
              </a:xfrm>
              <a:custGeom>
                <a:avLst/>
                <a:gdLst>
                  <a:gd name="T0" fmla="*/ 289 w 298"/>
                  <a:gd name="T1" fmla="*/ 0 h 195"/>
                  <a:gd name="T2" fmla="*/ 9 w 298"/>
                  <a:gd name="T3" fmla="*/ 0 h 195"/>
                  <a:gd name="T4" fmla="*/ 0 w 298"/>
                  <a:gd name="T5" fmla="*/ 9 h 195"/>
                  <a:gd name="T6" fmla="*/ 0 w 298"/>
                  <a:gd name="T7" fmla="*/ 194 h 195"/>
                  <a:gd name="T8" fmla="*/ 0 w 298"/>
                  <a:gd name="T9" fmla="*/ 195 h 195"/>
                  <a:gd name="T10" fmla="*/ 298 w 298"/>
                  <a:gd name="T11" fmla="*/ 195 h 195"/>
                  <a:gd name="T12" fmla="*/ 298 w 298"/>
                  <a:gd name="T13" fmla="*/ 194 h 195"/>
                  <a:gd name="T14" fmla="*/ 298 w 298"/>
                  <a:gd name="T15" fmla="*/ 9 h 195"/>
                  <a:gd name="T16" fmla="*/ 289 w 298"/>
                  <a:gd name="T17" fmla="*/ 0 h 195"/>
                  <a:gd name="T18" fmla="*/ 276 w 298"/>
                  <a:gd name="T19" fmla="*/ 181 h 195"/>
                  <a:gd name="T20" fmla="*/ 21 w 298"/>
                  <a:gd name="T21" fmla="*/ 181 h 195"/>
                  <a:gd name="T22" fmla="*/ 21 w 298"/>
                  <a:gd name="T23" fmla="*/ 21 h 195"/>
                  <a:gd name="T24" fmla="*/ 276 w 298"/>
                  <a:gd name="T25" fmla="*/ 21 h 195"/>
                  <a:gd name="T26" fmla="*/ 276 w 298"/>
                  <a:gd name="T27" fmla="*/ 181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8" h="195">
                    <a:moveTo>
                      <a:pt x="289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194"/>
                      <a:pt x="0" y="194"/>
                      <a:pt x="0" y="194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298" y="195"/>
                      <a:pt x="298" y="195"/>
                      <a:pt x="298" y="195"/>
                    </a:cubicBezTo>
                    <a:cubicBezTo>
                      <a:pt x="298" y="195"/>
                      <a:pt x="298" y="195"/>
                      <a:pt x="298" y="194"/>
                    </a:cubicBezTo>
                    <a:cubicBezTo>
                      <a:pt x="298" y="9"/>
                      <a:pt x="298" y="9"/>
                      <a:pt x="298" y="9"/>
                    </a:cubicBezTo>
                    <a:cubicBezTo>
                      <a:pt x="298" y="4"/>
                      <a:pt x="294" y="0"/>
                      <a:pt x="289" y="0"/>
                    </a:cubicBezTo>
                    <a:close/>
                    <a:moveTo>
                      <a:pt x="276" y="181"/>
                    </a:moveTo>
                    <a:cubicBezTo>
                      <a:pt x="21" y="181"/>
                      <a:pt x="21" y="181"/>
                      <a:pt x="21" y="181"/>
                    </a:cubicBezTo>
                    <a:cubicBezTo>
                      <a:pt x="21" y="21"/>
                      <a:pt x="21" y="21"/>
                      <a:pt x="21" y="21"/>
                    </a:cubicBezTo>
                    <a:cubicBezTo>
                      <a:pt x="276" y="21"/>
                      <a:pt x="276" y="21"/>
                      <a:pt x="276" y="21"/>
                    </a:cubicBezTo>
                    <a:lnTo>
                      <a:pt x="276" y="18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0" name="Freeform 46"/>
              <p:cNvSpPr>
                <a:spLocks noEditPoints="1"/>
              </p:cNvSpPr>
              <p:nvPr/>
            </p:nvSpPr>
            <p:spPr bwMode="auto">
              <a:xfrm>
                <a:off x="-881063" y="2538413"/>
                <a:ext cx="211138" cy="311150"/>
              </a:xfrm>
              <a:custGeom>
                <a:avLst/>
                <a:gdLst>
                  <a:gd name="T0" fmla="*/ 113 w 132"/>
                  <a:gd name="T1" fmla="*/ 0 h 195"/>
                  <a:gd name="T2" fmla="*/ 19 w 132"/>
                  <a:gd name="T3" fmla="*/ 0 h 195"/>
                  <a:gd name="T4" fmla="*/ 0 w 132"/>
                  <a:gd name="T5" fmla="*/ 19 h 195"/>
                  <a:gd name="T6" fmla="*/ 0 w 132"/>
                  <a:gd name="T7" fmla="*/ 177 h 195"/>
                  <a:gd name="T8" fmla="*/ 19 w 132"/>
                  <a:gd name="T9" fmla="*/ 195 h 195"/>
                  <a:gd name="T10" fmla="*/ 113 w 132"/>
                  <a:gd name="T11" fmla="*/ 195 h 195"/>
                  <a:gd name="T12" fmla="*/ 132 w 132"/>
                  <a:gd name="T13" fmla="*/ 177 h 195"/>
                  <a:gd name="T14" fmla="*/ 132 w 132"/>
                  <a:gd name="T15" fmla="*/ 19 h 195"/>
                  <a:gd name="T16" fmla="*/ 113 w 132"/>
                  <a:gd name="T17" fmla="*/ 0 h 195"/>
                  <a:gd name="T18" fmla="*/ 42 w 132"/>
                  <a:gd name="T19" fmla="*/ 176 h 195"/>
                  <a:gd name="T20" fmla="*/ 30 w 132"/>
                  <a:gd name="T21" fmla="*/ 176 h 195"/>
                  <a:gd name="T22" fmla="*/ 26 w 132"/>
                  <a:gd name="T23" fmla="*/ 171 h 195"/>
                  <a:gd name="T24" fmla="*/ 30 w 132"/>
                  <a:gd name="T25" fmla="*/ 167 h 195"/>
                  <a:gd name="T26" fmla="*/ 42 w 132"/>
                  <a:gd name="T27" fmla="*/ 167 h 195"/>
                  <a:gd name="T28" fmla="*/ 48 w 132"/>
                  <a:gd name="T29" fmla="*/ 171 h 195"/>
                  <a:gd name="T30" fmla="*/ 42 w 132"/>
                  <a:gd name="T31" fmla="*/ 176 h 195"/>
                  <a:gd name="T32" fmla="*/ 66 w 132"/>
                  <a:gd name="T33" fmla="*/ 185 h 195"/>
                  <a:gd name="T34" fmla="*/ 57 w 132"/>
                  <a:gd name="T35" fmla="*/ 176 h 195"/>
                  <a:gd name="T36" fmla="*/ 66 w 132"/>
                  <a:gd name="T37" fmla="*/ 167 h 195"/>
                  <a:gd name="T38" fmla="*/ 75 w 132"/>
                  <a:gd name="T39" fmla="*/ 176 h 195"/>
                  <a:gd name="T40" fmla="*/ 66 w 132"/>
                  <a:gd name="T41" fmla="*/ 185 h 195"/>
                  <a:gd name="T42" fmla="*/ 102 w 132"/>
                  <a:gd name="T43" fmla="*/ 176 h 195"/>
                  <a:gd name="T44" fmla="*/ 90 w 132"/>
                  <a:gd name="T45" fmla="*/ 176 h 195"/>
                  <a:gd name="T46" fmla="*/ 86 w 132"/>
                  <a:gd name="T47" fmla="*/ 171 h 195"/>
                  <a:gd name="T48" fmla="*/ 90 w 132"/>
                  <a:gd name="T49" fmla="*/ 167 h 195"/>
                  <a:gd name="T50" fmla="*/ 102 w 132"/>
                  <a:gd name="T51" fmla="*/ 167 h 195"/>
                  <a:gd name="T52" fmla="*/ 107 w 132"/>
                  <a:gd name="T53" fmla="*/ 171 h 195"/>
                  <a:gd name="T54" fmla="*/ 102 w 132"/>
                  <a:gd name="T55" fmla="*/ 176 h 195"/>
                  <a:gd name="T56" fmla="*/ 117 w 132"/>
                  <a:gd name="T57" fmla="*/ 155 h 195"/>
                  <a:gd name="T58" fmla="*/ 17 w 132"/>
                  <a:gd name="T59" fmla="*/ 155 h 195"/>
                  <a:gd name="T60" fmla="*/ 17 w 132"/>
                  <a:gd name="T61" fmla="*/ 29 h 195"/>
                  <a:gd name="T62" fmla="*/ 117 w 132"/>
                  <a:gd name="T63" fmla="*/ 29 h 195"/>
                  <a:gd name="T64" fmla="*/ 117 w 132"/>
                  <a:gd name="T65" fmla="*/ 155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2" h="195">
                    <a:moveTo>
                      <a:pt x="113" y="0"/>
                    </a:moveTo>
                    <a:cubicBezTo>
                      <a:pt x="113" y="0"/>
                      <a:pt x="113" y="0"/>
                      <a:pt x="19" y="0"/>
                    </a:cubicBezTo>
                    <a:cubicBezTo>
                      <a:pt x="8" y="0"/>
                      <a:pt x="0" y="8"/>
                      <a:pt x="0" y="19"/>
                    </a:cubicBezTo>
                    <a:cubicBezTo>
                      <a:pt x="0" y="19"/>
                      <a:pt x="0" y="19"/>
                      <a:pt x="0" y="177"/>
                    </a:cubicBezTo>
                    <a:cubicBezTo>
                      <a:pt x="0" y="187"/>
                      <a:pt x="8" y="195"/>
                      <a:pt x="19" y="195"/>
                    </a:cubicBezTo>
                    <a:cubicBezTo>
                      <a:pt x="19" y="195"/>
                      <a:pt x="19" y="195"/>
                      <a:pt x="113" y="195"/>
                    </a:cubicBezTo>
                    <a:cubicBezTo>
                      <a:pt x="124" y="195"/>
                      <a:pt x="132" y="187"/>
                      <a:pt x="132" y="177"/>
                    </a:cubicBezTo>
                    <a:cubicBezTo>
                      <a:pt x="132" y="19"/>
                      <a:pt x="132" y="19"/>
                      <a:pt x="132" y="19"/>
                    </a:cubicBezTo>
                    <a:cubicBezTo>
                      <a:pt x="132" y="8"/>
                      <a:pt x="124" y="0"/>
                      <a:pt x="113" y="0"/>
                    </a:cubicBezTo>
                    <a:close/>
                    <a:moveTo>
                      <a:pt x="42" y="176"/>
                    </a:moveTo>
                    <a:cubicBezTo>
                      <a:pt x="30" y="176"/>
                      <a:pt x="30" y="176"/>
                      <a:pt x="30" y="176"/>
                    </a:cubicBezTo>
                    <a:cubicBezTo>
                      <a:pt x="28" y="176"/>
                      <a:pt x="26" y="175"/>
                      <a:pt x="26" y="171"/>
                    </a:cubicBezTo>
                    <a:cubicBezTo>
                      <a:pt x="26" y="169"/>
                      <a:pt x="28" y="167"/>
                      <a:pt x="30" y="167"/>
                    </a:cubicBezTo>
                    <a:cubicBezTo>
                      <a:pt x="42" y="167"/>
                      <a:pt x="42" y="167"/>
                      <a:pt x="42" y="167"/>
                    </a:cubicBezTo>
                    <a:cubicBezTo>
                      <a:pt x="45" y="167"/>
                      <a:pt x="48" y="169"/>
                      <a:pt x="48" y="171"/>
                    </a:cubicBezTo>
                    <a:cubicBezTo>
                      <a:pt x="48" y="175"/>
                      <a:pt x="45" y="176"/>
                      <a:pt x="42" y="176"/>
                    </a:cubicBezTo>
                    <a:close/>
                    <a:moveTo>
                      <a:pt x="66" y="185"/>
                    </a:moveTo>
                    <a:cubicBezTo>
                      <a:pt x="62" y="185"/>
                      <a:pt x="57" y="180"/>
                      <a:pt x="57" y="176"/>
                    </a:cubicBezTo>
                    <a:cubicBezTo>
                      <a:pt x="57" y="170"/>
                      <a:pt x="62" y="167"/>
                      <a:pt x="66" y="167"/>
                    </a:cubicBezTo>
                    <a:cubicBezTo>
                      <a:pt x="72" y="167"/>
                      <a:pt x="75" y="170"/>
                      <a:pt x="75" y="176"/>
                    </a:cubicBezTo>
                    <a:cubicBezTo>
                      <a:pt x="75" y="180"/>
                      <a:pt x="72" y="185"/>
                      <a:pt x="66" y="185"/>
                    </a:cubicBezTo>
                    <a:close/>
                    <a:moveTo>
                      <a:pt x="102" y="176"/>
                    </a:moveTo>
                    <a:cubicBezTo>
                      <a:pt x="90" y="176"/>
                      <a:pt x="90" y="176"/>
                      <a:pt x="90" y="176"/>
                    </a:cubicBezTo>
                    <a:cubicBezTo>
                      <a:pt x="88" y="176"/>
                      <a:pt x="86" y="175"/>
                      <a:pt x="86" y="171"/>
                    </a:cubicBezTo>
                    <a:cubicBezTo>
                      <a:pt x="86" y="169"/>
                      <a:pt x="88" y="167"/>
                      <a:pt x="90" y="167"/>
                    </a:cubicBezTo>
                    <a:cubicBezTo>
                      <a:pt x="102" y="167"/>
                      <a:pt x="102" y="167"/>
                      <a:pt x="102" y="167"/>
                    </a:cubicBezTo>
                    <a:cubicBezTo>
                      <a:pt x="105" y="167"/>
                      <a:pt x="107" y="169"/>
                      <a:pt x="107" y="171"/>
                    </a:cubicBezTo>
                    <a:cubicBezTo>
                      <a:pt x="107" y="175"/>
                      <a:pt x="105" y="176"/>
                      <a:pt x="102" y="176"/>
                    </a:cubicBezTo>
                    <a:close/>
                    <a:moveTo>
                      <a:pt x="117" y="155"/>
                    </a:moveTo>
                    <a:cubicBezTo>
                      <a:pt x="17" y="155"/>
                      <a:pt x="17" y="155"/>
                      <a:pt x="17" y="155"/>
                    </a:cubicBezTo>
                    <a:cubicBezTo>
                      <a:pt x="17" y="29"/>
                      <a:pt x="17" y="29"/>
                      <a:pt x="17" y="29"/>
                    </a:cubicBezTo>
                    <a:cubicBezTo>
                      <a:pt x="117" y="29"/>
                      <a:pt x="117" y="29"/>
                      <a:pt x="117" y="29"/>
                    </a:cubicBezTo>
                    <a:lnTo>
                      <a:pt x="117" y="1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1" name="Freeform 47"/>
              <p:cNvSpPr>
                <a:spLocks/>
              </p:cNvSpPr>
              <p:nvPr/>
            </p:nvSpPr>
            <p:spPr bwMode="auto">
              <a:xfrm>
                <a:off x="-1366838" y="1903413"/>
                <a:ext cx="635000" cy="614363"/>
              </a:xfrm>
              <a:custGeom>
                <a:avLst/>
                <a:gdLst>
                  <a:gd name="T0" fmla="*/ 299 w 397"/>
                  <a:gd name="T1" fmla="*/ 385 h 385"/>
                  <a:gd name="T2" fmla="*/ 299 w 397"/>
                  <a:gd name="T3" fmla="*/ 367 h 385"/>
                  <a:gd name="T4" fmla="*/ 238 w 397"/>
                  <a:gd name="T5" fmla="*/ 358 h 385"/>
                  <a:gd name="T6" fmla="*/ 238 w 397"/>
                  <a:gd name="T7" fmla="*/ 322 h 385"/>
                  <a:gd name="T8" fmla="*/ 299 w 397"/>
                  <a:gd name="T9" fmla="*/ 322 h 385"/>
                  <a:gd name="T10" fmla="*/ 299 w 397"/>
                  <a:gd name="T11" fmla="*/ 289 h 385"/>
                  <a:gd name="T12" fmla="*/ 32 w 397"/>
                  <a:gd name="T13" fmla="*/ 289 h 385"/>
                  <a:gd name="T14" fmla="*/ 32 w 397"/>
                  <a:gd name="T15" fmla="*/ 34 h 385"/>
                  <a:gd name="T16" fmla="*/ 363 w 397"/>
                  <a:gd name="T17" fmla="*/ 34 h 385"/>
                  <a:gd name="T18" fmla="*/ 363 w 397"/>
                  <a:gd name="T19" fmla="*/ 250 h 385"/>
                  <a:gd name="T20" fmla="*/ 397 w 397"/>
                  <a:gd name="T21" fmla="*/ 250 h 385"/>
                  <a:gd name="T22" fmla="*/ 397 w 397"/>
                  <a:gd name="T23" fmla="*/ 23 h 385"/>
                  <a:gd name="T24" fmla="*/ 374 w 397"/>
                  <a:gd name="T25" fmla="*/ 0 h 385"/>
                  <a:gd name="T26" fmla="*/ 22 w 397"/>
                  <a:gd name="T27" fmla="*/ 0 h 385"/>
                  <a:gd name="T28" fmla="*/ 0 w 397"/>
                  <a:gd name="T29" fmla="*/ 23 h 385"/>
                  <a:gd name="T30" fmla="*/ 0 w 397"/>
                  <a:gd name="T31" fmla="*/ 300 h 385"/>
                  <a:gd name="T32" fmla="*/ 22 w 397"/>
                  <a:gd name="T33" fmla="*/ 322 h 385"/>
                  <a:gd name="T34" fmla="*/ 158 w 397"/>
                  <a:gd name="T35" fmla="*/ 322 h 385"/>
                  <a:gd name="T36" fmla="*/ 158 w 397"/>
                  <a:gd name="T37" fmla="*/ 352 h 385"/>
                  <a:gd name="T38" fmla="*/ 200 w 397"/>
                  <a:gd name="T39" fmla="*/ 352 h 385"/>
                  <a:gd name="T40" fmla="*/ 200 w 397"/>
                  <a:gd name="T41" fmla="*/ 385 h 385"/>
                  <a:gd name="T42" fmla="*/ 299 w 397"/>
                  <a:gd name="T43" fmla="*/ 385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97" h="385">
                    <a:moveTo>
                      <a:pt x="299" y="385"/>
                    </a:moveTo>
                    <a:cubicBezTo>
                      <a:pt x="299" y="367"/>
                      <a:pt x="299" y="367"/>
                      <a:pt x="299" y="367"/>
                    </a:cubicBezTo>
                    <a:cubicBezTo>
                      <a:pt x="283" y="363"/>
                      <a:pt x="262" y="360"/>
                      <a:pt x="238" y="358"/>
                    </a:cubicBezTo>
                    <a:cubicBezTo>
                      <a:pt x="238" y="322"/>
                      <a:pt x="238" y="322"/>
                      <a:pt x="238" y="322"/>
                    </a:cubicBezTo>
                    <a:cubicBezTo>
                      <a:pt x="262" y="322"/>
                      <a:pt x="283" y="322"/>
                      <a:pt x="299" y="322"/>
                    </a:cubicBezTo>
                    <a:cubicBezTo>
                      <a:pt x="299" y="289"/>
                      <a:pt x="299" y="289"/>
                      <a:pt x="299" y="289"/>
                    </a:cubicBezTo>
                    <a:cubicBezTo>
                      <a:pt x="32" y="289"/>
                      <a:pt x="32" y="289"/>
                      <a:pt x="32" y="289"/>
                    </a:cubicBezTo>
                    <a:cubicBezTo>
                      <a:pt x="32" y="34"/>
                      <a:pt x="32" y="34"/>
                      <a:pt x="32" y="34"/>
                    </a:cubicBezTo>
                    <a:cubicBezTo>
                      <a:pt x="363" y="34"/>
                      <a:pt x="363" y="34"/>
                      <a:pt x="363" y="34"/>
                    </a:cubicBezTo>
                    <a:cubicBezTo>
                      <a:pt x="363" y="250"/>
                      <a:pt x="363" y="250"/>
                      <a:pt x="363" y="250"/>
                    </a:cubicBezTo>
                    <a:cubicBezTo>
                      <a:pt x="397" y="250"/>
                      <a:pt x="397" y="250"/>
                      <a:pt x="397" y="250"/>
                    </a:cubicBezTo>
                    <a:cubicBezTo>
                      <a:pt x="397" y="23"/>
                      <a:pt x="397" y="23"/>
                      <a:pt x="397" y="23"/>
                    </a:cubicBezTo>
                    <a:cubicBezTo>
                      <a:pt x="397" y="11"/>
                      <a:pt x="386" y="0"/>
                      <a:pt x="374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9" y="0"/>
                      <a:pt x="0" y="11"/>
                      <a:pt x="0" y="23"/>
                    </a:cubicBezTo>
                    <a:cubicBezTo>
                      <a:pt x="0" y="300"/>
                      <a:pt x="0" y="300"/>
                      <a:pt x="0" y="300"/>
                    </a:cubicBezTo>
                    <a:cubicBezTo>
                      <a:pt x="0" y="313"/>
                      <a:pt x="9" y="322"/>
                      <a:pt x="22" y="322"/>
                    </a:cubicBezTo>
                    <a:cubicBezTo>
                      <a:pt x="158" y="322"/>
                      <a:pt x="158" y="322"/>
                      <a:pt x="158" y="322"/>
                    </a:cubicBezTo>
                    <a:cubicBezTo>
                      <a:pt x="158" y="339"/>
                      <a:pt x="158" y="348"/>
                      <a:pt x="158" y="352"/>
                    </a:cubicBezTo>
                    <a:cubicBezTo>
                      <a:pt x="200" y="352"/>
                      <a:pt x="200" y="352"/>
                      <a:pt x="200" y="352"/>
                    </a:cubicBezTo>
                    <a:cubicBezTo>
                      <a:pt x="200" y="385"/>
                      <a:pt x="200" y="385"/>
                      <a:pt x="200" y="385"/>
                    </a:cubicBezTo>
                    <a:cubicBezTo>
                      <a:pt x="249" y="385"/>
                      <a:pt x="279" y="385"/>
                      <a:pt x="299" y="38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2" name="Freeform 48"/>
              <p:cNvSpPr>
                <a:spLocks noEditPoints="1"/>
              </p:cNvSpPr>
              <p:nvPr/>
            </p:nvSpPr>
            <p:spPr bwMode="auto">
              <a:xfrm>
                <a:off x="-917575" y="2270126"/>
                <a:ext cx="461963" cy="341313"/>
              </a:xfrm>
              <a:custGeom>
                <a:avLst/>
                <a:gdLst>
                  <a:gd name="T0" fmla="*/ 262 w 289"/>
                  <a:gd name="T1" fmla="*/ 0 h 214"/>
                  <a:gd name="T2" fmla="*/ 27 w 289"/>
                  <a:gd name="T3" fmla="*/ 0 h 214"/>
                  <a:gd name="T4" fmla="*/ 0 w 289"/>
                  <a:gd name="T5" fmla="*/ 26 h 214"/>
                  <a:gd name="T6" fmla="*/ 0 w 289"/>
                  <a:gd name="T7" fmla="*/ 187 h 214"/>
                  <a:gd name="T8" fmla="*/ 27 w 289"/>
                  <a:gd name="T9" fmla="*/ 214 h 214"/>
                  <a:gd name="T10" fmla="*/ 40 w 289"/>
                  <a:gd name="T11" fmla="*/ 214 h 214"/>
                  <a:gd name="T12" fmla="*/ 40 w 289"/>
                  <a:gd name="T13" fmla="*/ 197 h 214"/>
                  <a:gd name="T14" fmla="*/ 102 w 289"/>
                  <a:gd name="T15" fmla="*/ 197 h 214"/>
                  <a:gd name="T16" fmla="*/ 98 w 289"/>
                  <a:gd name="T17" fmla="*/ 192 h 214"/>
                  <a:gd name="T18" fmla="*/ 103 w 289"/>
                  <a:gd name="T19" fmla="*/ 186 h 214"/>
                  <a:gd name="T20" fmla="*/ 117 w 289"/>
                  <a:gd name="T21" fmla="*/ 186 h 214"/>
                  <a:gd name="T22" fmla="*/ 123 w 289"/>
                  <a:gd name="T23" fmla="*/ 192 h 214"/>
                  <a:gd name="T24" fmla="*/ 118 w 289"/>
                  <a:gd name="T25" fmla="*/ 197 h 214"/>
                  <a:gd name="T26" fmla="*/ 134 w 289"/>
                  <a:gd name="T27" fmla="*/ 197 h 214"/>
                  <a:gd name="T28" fmla="*/ 134 w 289"/>
                  <a:gd name="T29" fmla="*/ 196 h 214"/>
                  <a:gd name="T30" fmla="*/ 144 w 289"/>
                  <a:gd name="T31" fmla="*/ 185 h 214"/>
                  <a:gd name="T32" fmla="*/ 155 w 289"/>
                  <a:gd name="T33" fmla="*/ 196 h 214"/>
                  <a:gd name="T34" fmla="*/ 144 w 289"/>
                  <a:gd name="T35" fmla="*/ 207 h 214"/>
                  <a:gd name="T36" fmla="*/ 140 w 289"/>
                  <a:gd name="T37" fmla="*/ 206 h 214"/>
                  <a:gd name="T38" fmla="*/ 140 w 289"/>
                  <a:gd name="T39" fmla="*/ 214 h 214"/>
                  <a:gd name="T40" fmla="*/ 262 w 289"/>
                  <a:gd name="T41" fmla="*/ 214 h 214"/>
                  <a:gd name="T42" fmla="*/ 289 w 289"/>
                  <a:gd name="T43" fmla="*/ 187 h 214"/>
                  <a:gd name="T44" fmla="*/ 289 w 289"/>
                  <a:gd name="T45" fmla="*/ 26 h 214"/>
                  <a:gd name="T46" fmla="*/ 262 w 289"/>
                  <a:gd name="T47" fmla="*/ 0 h 214"/>
                  <a:gd name="T48" fmla="*/ 185 w 289"/>
                  <a:gd name="T49" fmla="*/ 197 h 214"/>
                  <a:gd name="T50" fmla="*/ 172 w 289"/>
                  <a:gd name="T51" fmla="*/ 197 h 214"/>
                  <a:gd name="T52" fmla="*/ 166 w 289"/>
                  <a:gd name="T53" fmla="*/ 192 h 214"/>
                  <a:gd name="T54" fmla="*/ 172 w 289"/>
                  <a:gd name="T55" fmla="*/ 186 h 214"/>
                  <a:gd name="T56" fmla="*/ 185 w 289"/>
                  <a:gd name="T57" fmla="*/ 186 h 214"/>
                  <a:gd name="T58" fmla="*/ 190 w 289"/>
                  <a:gd name="T59" fmla="*/ 192 h 214"/>
                  <a:gd name="T60" fmla="*/ 185 w 289"/>
                  <a:gd name="T61" fmla="*/ 197 h 214"/>
                  <a:gd name="T62" fmla="*/ 271 w 289"/>
                  <a:gd name="T63" fmla="*/ 176 h 214"/>
                  <a:gd name="T64" fmla="*/ 18 w 289"/>
                  <a:gd name="T65" fmla="*/ 176 h 214"/>
                  <a:gd name="T66" fmla="*/ 18 w 289"/>
                  <a:gd name="T67" fmla="*/ 20 h 214"/>
                  <a:gd name="T68" fmla="*/ 271 w 289"/>
                  <a:gd name="T69" fmla="*/ 20 h 214"/>
                  <a:gd name="T70" fmla="*/ 271 w 289"/>
                  <a:gd name="T71" fmla="*/ 176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89" h="214">
                    <a:moveTo>
                      <a:pt x="262" y="0"/>
                    </a:moveTo>
                    <a:cubicBezTo>
                      <a:pt x="262" y="0"/>
                      <a:pt x="262" y="0"/>
                      <a:pt x="27" y="0"/>
                    </a:cubicBezTo>
                    <a:cubicBezTo>
                      <a:pt x="11" y="0"/>
                      <a:pt x="0" y="12"/>
                      <a:pt x="0" y="26"/>
                    </a:cubicBezTo>
                    <a:cubicBezTo>
                      <a:pt x="0" y="26"/>
                      <a:pt x="0" y="26"/>
                      <a:pt x="0" y="187"/>
                    </a:cubicBezTo>
                    <a:cubicBezTo>
                      <a:pt x="0" y="202"/>
                      <a:pt x="11" y="214"/>
                      <a:pt x="27" y="214"/>
                    </a:cubicBezTo>
                    <a:cubicBezTo>
                      <a:pt x="40" y="214"/>
                      <a:pt x="40" y="214"/>
                      <a:pt x="40" y="214"/>
                    </a:cubicBezTo>
                    <a:cubicBezTo>
                      <a:pt x="40" y="197"/>
                      <a:pt x="40" y="197"/>
                      <a:pt x="40" y="197"/>
                    </a:cubicBezTo>
                    <a:cubicBezTo>
                      <a:pt x="102" y="197"/>
                      <a:pt x="102" y="197"/>
                      <a:pt x="102" y="197"/>
                    </a:cubicBezTo>
                    <a:cubicBezTo>
                      <a:pt x="100" y="197"/>
                      <a:pt x="98" y="195"/>
                      <a:pt x="98" y="192"/>
                    </a:cubicBezTo>
                    <a:cubicBezTo>
                      <a:pt x="98" y="189"/>
                      <a:pt x="101" y="186"/>
                      <a:pt x="103" y="186"/>
                    </a:cubicBezTo>
                    <a:cubicBezTo>
                      <a:pt x="117" y="186"/>
                      <a:pt x="117" y="186"/>
                      <a:pt x="117" y="186"/>
                    </a:cubicBezTo>
                    <a:cubicBezTo>
                      <a:pt x="120" y="186"/>
                      <a:pt x="123" y="189"/>
                      <a:pt x="123" y="192"/>
                    </a:cubicBezTo>
                    <a:cubicBezTo>
                      <a:pt x="123" y="195"/>
                      <a:pt x="120" y="197"/>
                      <a:pt x="118" y="197"/>
                    </a:cubicBezTo>
                    <a:cubicBezTo>
                      <a:pt x="134" y="197"/>
                      <a:pt x="134" y="197"/>
                      <a:pt x="134" y="197"/>
                    </a:cubicBezTo>
                    <a:cubicBezTo>
                      <a:pt x="134" y="196"/>
                      <a:pt x="134" y="196"/>
                      <a:pt x="134" y="196"/>
                    </a:cubicBezTo>
                    <a:cubicBezTo>
                      <a:pt x="134" y="191"/>
                      <a:pt x="138" y="185"/>
                      <a:pt x="144" y="185"/>
                    </a:cubicBezTo>
                    <a:cubicBezTo>
                      <a:pt x="151" y="185"/>
                      <a:pt x="155" y="191"/>
                      <a:pt x="155" y="196"/>
                    </a:cubicBezTo>
                    <a:cubicBezTo>
                      <a:pt x="155" y="202"/>
                      <a:pt x="151" y="207"/>
                      <a:pt x="144" y="207"/>
                    </a:cubicBezTo>
                    <a:cubicBezTo>
                      <a:pt x="143" y="207"/>
                      <a:pt x="141" y="207"/>
                      <a:pt x="140" y="206"/>
                    </a:cubicBezTo>
                    <a:cubicBezTo>
                      <a:pt x="140" y="214"/>
                      <a:pt x="140" y="214"/>
                      <a:pt x="140" y="214"/>
                    </a:cubicBezTo>
                    <a:cubicBezTo>
                      <a:pt x="262" y="214"/>
                      <a:pt x="262" y="214"/>
                      <a:pt x="262" y="214"/>
                    </a:cubicBezTo>
                    <a:cubicBezTo>
                      <a:pt x="276" y="214"/>
                      <a:pt x="289" y="202"/>
                      <a:pt x="289" y="187"/>
                    </a:cubicBezTo>
                    <a:cubicBezTo>
                      <a:pt x="289" y="187"/>
                      <a:pt x="289" y="187"/>
                      <a:pt x="289" y="26"/>
                    </a:cubicBezTo>
                    <a:cubicBezTo>
                      <a:pt x="289" y="12"/>
                      <a:pt x="276" y="0"/>
                      <a:pt x="262" y="0"/>
                    </a:cubicBezTo>
                    <a:close/>
                    <a:moveTo>
                      <a:pt x="185" y="197"/>
                    </a:moveTo>
                    <a:cubicBezTo>
                      <a:pt x="172" y="197"/>
                      <a:pt x="172" y="197"/>
                      <a:pt x="172" y="197"/>
                    </a:cubicBezTo>
                    <a:cubicBezTo>
                      <a:pt x="168" y="197"/>
                      <a:pt x="166" y="195"/>
                      <a:pt x="166" y="192"/>
                    </a:cubicBezTo>
                    <a:cubicBezTo>
                      <a:pt x="166" y="189"/>
                      <a:pt x="168" y="186"/>
                      <a:pt x="172" y="186"/>
                    </a:cubicBezTo>
                    <a:cubicBezTo>
                      <a:pt x="185" y="186"/>
                      <a:pt x="185" y="186"/>
                      <a:pt x="185" y="186"/>
                    </a:cubicBezTo>
                    <a:cubicBezTo>
                      <a:pt x="188" y="186"/>
                      <a:pt x="190" y="189"/>
                      <a:pt x="190" y="192"/>
                    </a:cubicBezTo>
                    <a:cubicBezTo>
                      <a:pt x="190" y="195"/>
                      <a:pt x="188" y="197"/>
                      <a:pt x="185" y="197"/>
                    </a:cubicBezTo>
                    <a:close/>
                    <a:moveTo>
                      <a:pt x="271" y="176"/>
                    </a:moveTo>
                    <a:cubicBezTo>
                      <a:pt x="18" y="176"/>
                      <a:pt x="18" y="176"/>
                      <a:pt x="18" y="176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271" y="20"/>
                      <a:pt x="271" y="20"/>
                      <a:pt x="271" y="20"/>
                    </a:cubicBezTo>
                    <a:lnTo>
                      <a:pt x="271" y="17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155" name="TextBox 154"/>
          <p:cNvSpPr txBox="1"/>
          <p:nvPr/>
        </p:nvSpPr>
        <p:spPr>
          <a:xfrm>
            <a:off x="1520546" y="4448979"/>
            <a:ext cx="12633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bg1"/>
                </a:solidFill>
              </a:rPr>
              <a:t>Core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567215" y="4447862"/>
            <a:ext cx="1478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bg1"/>
                </a:solidFill>
              </a:rPr>
              <a:t>Edge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157" name="Straight Connector 156"/>
          <p:cNvCxnSpPr/>
          <p:nvPr/>
        </p:nvCxnSpPr>
        <p:spPr>
          <a:xfrm>
            <a:off x="2543032" y="4549208"/>
            <a:ext cx="83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5167603" y="4557643"/>
            <a:ext cx="83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9" name="Picture 15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6828" y="3784643"/>
            <a:ext cx="550861" cy="363444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5034" y="3784643"/>
            <a:ext cx="550861" cy="363444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3240" y="3784643"/>
            <a:ext cx="550861" cy="363444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43751" y="4078576"/>
            <a:ext cx="109711" cy="231283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6151" y="3953617"/>
            <a:ext cx="109711" cy="231283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8551" y="4078576"/>
            <a:ext cx="109711" cy="231283"/>
          </a:xfrm>
          <a:prstGeom prst="rect">
            <a:avLst/>
          </a:prstGeom>
        </p:spPr>
      </p:pic>
      <p:pic>
        <p:nvPicPr>
          <p:cNvPr id="165" name="Picture 1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0951" y="3953617"/>
            <a:ext cx="109711" cy="231283"/>
          </a:xfrm>
          <a:prstGeom prst="rect">
            <a:avLst/>
          </a:prstGeom>
        </p:spPr>
      </p:pic>
      <p:pic>
        <p:nvPicPr>
          <p:cNvPr id="166" name="Picture 1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09487" y="3953617"/>
            <a:ext cx="109711" cy="231283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3722" y="3953617"/>
            <a:ext cx="109711" cy="231283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7761" y="3953617"/>
            <a:ext cx="109711" cy="231283"/>
          </a:xfrm>
          <a:prstGeom prst="rect">
            <a:avLst/>
          </a:prstGeom>
        </p:spPr>
      </p:pic>
      <p:pic>
        <p:nvPicPr>
          <p:cNvPr id="169" name="Picture 1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25746" y="3953617"/>
            <a:ext cx="109711" cy="231283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78146" y="4078576"/>
            <a:ext cx="109711" cy="231283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8920" y="3953617"/>
            <a:ext cx="109711" cy="231283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5386" y="3794665"/>
            <a:ext cx="410493" cy="345722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0086" y="3784749"/>
            <a:ext cx="410493" cy="345722"/>
          </a:xfrm>
          <a:prstGeom prst="rect">
            <a:avLst/>
          </a:prstGeom>
        </p:spPr>
      </p:pic>
      <p:sp>
        <p:nvSpPr>
          <p:cNvPr id="174" name="TextBox 173"/>
          <p:cNvSpPr txBox="1"/>
          <p:nvPr/>
        </p:nvSpPr>
        <p:spPr>
          <a:xfrm>
            <a:off x="7239000" y="1758094"/>
            <a:ext cx="18606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Modular, flexible </a:t>
            </a:r>
            <a:r>
              <a:rPr lang="en-US" sz="1400" dirty="0" smtClean="0"/>
              <a:t>architecture and solutions</a:t>
            </a:r>
          </a:p>
          <a:p>
            <a:pPr algn="ctr"/>
            <a:r>
              <a:rPr lang="en-US" sz="1400" dirty="0" smtClean="0"/>
              <a:t>___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Extensive API library for </a:t>
            </a:r>
            <a:r>
              <a:rPr lang="en-US" sz="1400" b="1" dirty="0"/>
              <a:t>integration with third-parties and customers</a:t>
            </a:r>
          </a:p>
          <a:p>
            <a:pPr algn="ctr"/>
            <a:r>
              <a:rPr lang="en-US" sz="1400" dirty="0" smtClean="0"/>
              <a:t>___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 smtClean="0"/>
              <a:t>Self-provisioning, </a:t>
            </a:r>
            <a:r>
              <a:rPr lang="en-US" sz="1400" b="1" dirty="0" smtClean="0"/>
              <a:t>self-management and self-configuration</a:t>
            </a:r>
          </a:p>
          <a:p>
            <a:pPr algn="ctr"/>
            <a:endParaRPr lang="en-US" sz="1400" dirty="0"/>
          </a:p>
          <a:p>
            <a:pPr algn="ctr"/>
            <a:endParaRPr lang="en-US" sz="1400" b="1" dirty="0"/>
          </a:p>
        </p:txBody>
      </p:sp>
      <p:sp>
        <p:nvSpPr>
          <p:cNvPr id="175" name="Rectangle 174"/>
          <p:cNvSpPr/>
          <p:nvPr/>
        </p:nvSpPr>
        <p:spPr>
          <a:xfrm>
            <a:off x="1426097" y="2108961"/>
            <a:ext cx="5434089" cy="15957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2350482" y="2147202"/>
            <a:ext cx="90422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 smtClean="0">
                <a:solidFill>
                  <a:srgbClr val="000000"/>
                </a:solidFill>
              </a:rPr>
              <a:t>Intuitive UIs</a:t>
            </a: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4815025" y="2147202"/>
            <a:ext cx="159374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 smtClean="0">
                <a:solidFill>
                  <a:srgbClr val="000000"/>
                </a:solidFill>
              </a:rPr>
              <a:t>Extensive API Library</a:t>
            </a:r>
            <a:endParaRPr lang="en-US" sz="700" dirty="0">
              <a:solidFill>
                <a:srgbClr val="000000"/>
              </a:solidFill>
            </a:endParaRPr>
          </a:p>
        </p:txBody>
      </p:sp>
      <p:cxnSp>
        <p:nvCxnSpPr>
          <p:cNvPr id="178" name="Straight Connector 177"/>
          <p:cNvCxnSpPr/>
          <p:nvPr/>
        </p:nvCxnSpPr>
        <p:spPr>
          <a:xfrm>
            <a:off x="3614652" y="2180685"/>
            <a:ext cx="11965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3811917" y="2116934"/>
            <a:ext cx="851896" cy="153888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Presentation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1905000" y="1143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Intelligence in the Cloud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/>
              <a:t>Cloud Computing for Military &amp; Government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164237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1875996"/>
            <a:ext cx="3048000" cy="2940844"/>
          </a:xfrm>
        </p:spPr>
        <p:txBody>
          <a:bodyPr>
            <a:noAutofit/>
          </a:bodyPr>
          <a:lstStyle/>
          <a:p>
            <a:r>
              <a:rPr lang="en-US" sz="1500" dirty="0" smtClean="0"/>
              <a:t>Security on ingest and delivery</a:t>
            </a:r>
          </a:p>
          <a:p>
            <a:r>
              <a:rPr lang="en-US" sz="1500" dirty="0" smtClean="0"/>
              <a:t>Secure integration with workflow units</a:t>
            </a:r>
          </a:p>
          <a:p>
            <a:pPr lvl="1"/>
            <a:r>
              <a:rPr lang="en-US" sz="1500" dirty="0" smtClean="0"/>
              <a:t>Including manual steps</a:t>
            </a:r>
          </a:p>
          <a:p>
            <a:r>
              <a:rPr lang="en-US" sz="1500" dirty="0" smtClean="0"/>
              <a:t>Secure access to storage</a:t>
            </a:r>
          </a:p>
          <a:p>
            <a:r>
              <a:rPr lang="en-US" sz="1500" dirty="0" smtClean="0"/>
              <a:t>Controlled access to who can see what </a:t>
            </a:r>
          </a:p>
          <a:p>
            <a:pPr lvl="1"/>
            <a:r>
              <a:rPr lang="en-US" sz="1500" dirty="0"/>
              <a:t>R</a:t>
            </a:r>
            <a:r>
              <a:rPr lang="en-US" sz="1500" dirty="0" smtClean="0"/>
              <a:t>eporting, alerts, and control interfaces</a:t>
            </a:r>
            <a:endParaRPr lang="en-US" sz="15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254626" y="1875996"/>
            <a:ext cx="3355975" cy="2963466"/>
          </a:xfrm>
        </p:spPr>
        <p:txBody>
          <a:bodyPr>
            <a:normAutofit/>
          </a:bodyPr>
          <a:lstStyle/>
          <a:p>
            <a:r>
              <a:rPr lang="en-US" sz="1500" dirty="0" smtClean="0"/>
              <a:t>End User AA</a:t>
            </a:r>
          </a:p>
          <a:p>
            <a:r>
              <a:rPr lang="en-US" sz="1500" dirty="0" smtClean="0"/>
              <a:t>Insuring access only to entitled information</a:t>
            </a:r>
          </a:p>
          <a:p>
            <a:pPr lvl="1"/>
            <a:r>
              <a:rPr lang="en-US" sz="1500" dirty="0" smtClean="0"/>
              <a:t>Catalogs</a:t>
            </a:r>
            <a:r>
              <a:rPr lang="en-US" sz="1500" dirty="0"/>
              <a:t>, entitlements, </a:t>
            </a:r>
            <a:r>
              <a:rPr lang="en-US" sz="1500" dirty="0" smtClean="0"/>
              <a:t>sessions</a:t>
            </a:r>
          </a:p>
          <a:p>
            <a:r>
              <a:rPr lang="en-US" sz="1500" dirty="0" smtClean="0"/>
              <a:t>Protecting content from illegitimate access or duplication</a:t>
            </a:r>
          </a:p>
          <a:p>
            <a:pPr lvl="1"/>
            <a:r>
              <a:rPr lang="en-US" sz="1500" dirty="0" smtClean="0"/>
              <a:t>DRM, Geo-fencing, watermarks fingerprints</a:t>
            </a: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609600" y="808344"/>
            <a:ext cx="7543800" cy="571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/>
            <a:r>
              <a:rPr lang="en-US" sz="3000" dirty="0" smtClean="0">
                <a:solidFill>
                  <a:srgbClr val="C00000"/>
                </a:solidFill>
              </a:rPr>
              <a:t>Multimedia </a:t>
            </a:r>
            <a:r>
              <a:rPr lang="en-US" sz="3000" dirty="0">
                <a:solidFill>
                  <a:srgbClr val="C00000"/>
                </a:solidFill>
              </a:rPr>
              <a:t>Content Among Authorized </a:t>
            </a:r>
            <a:r>
              <a:rPr lang="en-US" sz="3000" dirty="0" smtClean="0">
                <a:solidFill>
                  <a:srgbClr val="C00000"/>
                </a:solidFill>
              </a:rPr>
              <a:t>Users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123444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Intelligence in the Cloud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/>
              <a:t>Cloud Computing for Military &amp; Government</a:t>
            </a:r>
            <a:endParaRPr lang="en-US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5113684" y="1643543"/>
            <a:ext cx="3382617" cy="3236025"/>
            <a:chOff x="1143000" y="1688300"/>
            <a:chExt cx="6170254" cy="5108500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1143000" y="1688300"/>
              <a:ext cx="6170254" cy="5108500"/>
            </a:xfrm>
            <a:custGeom>
              <a:avLst/>
              <a:gdLst>
                <a:gd name="T0" fmla="*/ 2606 w 2646"/>
                <a:gd name="T1" fmla="*/ 0 h 2119"/>
                <a:gd name="T2" fmla="*/ 40 w 2646"/>
                <a:gd name="T3" fmla="*/ 0 h 2119"/>
                <a:gd name="T4" fmla="*/ 0 w 2646"/>
                <a:gd name="T5" fmla="*/ 39 h 2119"/>
                <a:gd name="T6" fmla="*/ 0 w 2646"/>
                <a:gd name="T7" fmla="*/ 2079 h 2119"/>
                <a:gd name="T8" fmla="*/ 40 w 2646"/>
                <a:gd name="T9" fmla="*/ 2119 h 2119"/>
                <a:gd name="T10" fmla="*/ 2606 w 2646"/>
                <a:gd name="T11" fmla="*/ 2119 h 2119"/>
                <a:gd name="T12" fmla="*/ 2646 w 2646"/>
                <a:gd name="T13" fmla="*/ 2079 h 2119"/>
                <a:gd name="T14" fmla="*/ 2646 w 2646"/>
                <a:gd name="T15" fmla="*/ 39 h 2119"/>
                <a:gd name="T16" fmla="*/ 2606 w 2646"/>
                <a:gd name="T17" fmla="*/ 0 h 2119"/>
                <a:gd name="T18" fmla="*/ 2591 w 2646"/>
                <a:gd name="T19" fmla="*/ 1811 h 2119"/>
                <a:gd name="T20" fmla="*/ 55 w 2646"/>
                <a:gd name="T21" fmla="*/ 1811 h 2119"/>
                <a:gd name="T22" fmla="*/ 55 w 2646"/>
                <a:gd name="T23" fmla="*/ 153 h 2119"/>
                <a:gd name="T24" fmla="*/ 2591 w 2646"/>
                <a:gd name="T25" fmla="*/ 153 h 2119"/>
                <a:gd name="T26" fmla="*/ 2591 w 2646"/>
                <a:gd name="T27" fmla="*/ 1811 h 2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46" h="2119">
                  <a:moveTo>
                    <a:pt x="2606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7"/>
                    <a:pt x="0" y="39"/>
                  </a:cubicBezTo>
                  <a:cubicBezTo>
                    <a:pt x="0" y="2079"/>
                    <a:pt x="0" y="2079"/>
                    <a:pt x="0" y="2079"/>
                  </a:cubicBezTo>
                  <a:cubicBezTo>
                    <a:pt x="0" y="2101"/>
                    <a:pt x="18" y="2119"/>
                    <a:pt x="40" y="2119"/>
                  </a:cubicBezTo>
                  <a:cubicBezTo>
                    <a:pt x="2606" y="2119"/>
                    <a:pt x="2606" y="2119"/>
                    <a:pt x="2606" y="2119"/>
                  </a:cubicBezTo>
                  <a:cubicBezTo>
                    <a:pt x="2628" y="2119"/>
                    <a:pt x="2646" y="2101"/>
                    <a:pt x="2646" y="2079"/>
                  </a:cubicBezTo>
                  <a:cubicBezTo>
                    <a:pt x="2646" y="39"/>
                    <a:pt x="2646" y="39"/>
                    <a:pt x="2646" y="39"/>
                  </a:cubicBezTo>
                  <a:cubicBezTo>
                    <a:pt x="2646" y="17"/>
                    <a:pt x="2628" y="0"/>
                    <a:pt x="2606" y="0"/>
                  </a:cubicBezTo>
                  <a:close/>
                  <a:moveTo>
                    <a:pt x="2591" y="1811"/>
                  </a:moveTo>
                  <a:cubicBezTo>
                    <a:pt x="55" y="1811"/>
                    <a:pt x="55" y="1811"/>
                    <a:pt x="55" y="1811"/>
                  </a:cubicBezTo>
                  <a:cubicBezTo>
                    <a:pt x="55" y="153"/>
                    <a:pt x="55" y="153"/>
                    <a:pt x="55" y="153"/>
                  </a:cubicBezTo>
                  <a:cubicBezTo>
                    <a:pt x="2591" y="153"/>
                    <a:pt x="2591" y="153"/>
                    <a:pt x="2591" y="153"/>
                  </a:cubicBezTo>
                  <a:lnTo>
                    <a:pt x="2591" y="181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6520410" y="1767657"/>
              <a:ext cx="218665" cy="21984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Oval 10"/>
            <p:cNvSpPr>
              <a:spLocks noChangeArrowheads="1"/>
            </p:cNvSpPr>
            <p:nvPr/>
          </p:nvSpPr>
          <p:spPr bwMode="auto">
            <a:xfrm>
              <a:off x="6770988" y="1767657"/>
              <a:ext cx="218665" cy="21984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7084211" y="1827938"/>
              <a:ext cx="113470" cy="99286"/>
            </a:xfrm>
            <a:custGeom>
              <a:avLst/>
              <a:gdLst>
                <a:gd name="T0" fmla="*/ 0 w 47"/>
                <a:gd name="T1" fmla="*/ 41 h 41"/>
                <a:gd name="T2" fmla="*/ 20 w 47"/>
                <a:gd name="T3" fmla="*/ 20 h 41"/>
                <a:gd name="T4" fmla="*/ 2 w 47"/>
                <a:gd name="T5" fmla="*/ 0 h 41"/>
                <a:gd name="T6" fmla="*/ 10 w 47"/>
                <a:gd name="T7" fmla="*/ 0 h 41"/>
                <a:gd name="T8" fmla="*/ 20 w 47"/>
                <a:gd name="T9" fmla="*/ 11 h 41"/>
                <a:gd name="T10" fmla="*/ 24 w 47"/>
                <a:gd name="T11" fmla="*/ 16 h 41"/>
                <a:gd name="T12" fmla="*/ 28 w 47"/>
                <a:gd name="T13" fmla="*/ 11 h 41"/>
                <a:gd name="T14" fmla="*/ 38 w 47"/>
                <a:gd name="T15" fmla="*/ 0 h 41"/>
                <a:gd name="T16" fmla="*/ 46 w 47"/>
                <a:gd name="T17" fmla="*/ 0 h 41"/>
                <a:gd name="T18" fmla="*/ 28 w 47"/>
                <a:gd name="T19" fmla="*/ 19 h 41"/>
                <a:gd name="T20" fmla="*/ 47 w 47"/>
                <a:gd name="T21" fmla="*/ 41 h 41"/>
                <a:gd name="T22" fmla="*/ 39 w 47"/>
                <a:gd name="T23" fmla="*/ 41 h 41"/>
                <a:gd name="T24" fmla="*/ 26 w 47"/>
                <a:gd name="T25" fmla="*/ 26 h 41"/>
                <a:gd name="T26" fmla="*/ 24 w 47"/>
                <a:gd name="T27" fmla="*/ 24 h 41"/>
                <a:gd name="T28" fmla="*/ 21 w 47"/>
                <a:gd name="T29" fmla="*/ 27 h 41"/>
                <a:gd name="T30" fmla="*/ 8 w 47"/>
                <a:gd name="T31" fmla="*/ 41 h 41"/>
                <a:gd name="T32" fmla="*/ 0 w 47"/>
                <a:gd name="T3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41">
                  <a:moveTo>
                    <a:pt x="0" y="41"/>
                  </a:moveTo>
                  <a:cubicBezTo>
                    <a:pt x="20" y="20"/>
                    <a:pt x="20" y="20"/>
                    <a:pt x="20" y="2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2" y="13"/>
                    <a:pt x="23" y="14"/>
                    <a:pt x="24" y="16"/>
                  </a:cubicBezTo>
                  <a:cubicBezTo>
                    <a:pt x="25" y="14"/>
                    <a:pt x="26" y="13"/>
                    <a:pt x="28" y="11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5" y="25"/>
                    <a:pt x="24" y="25"/>
                    <a:pt x="24" y="24"/>
                  </a:cubicBezTo>
                  <a:cubicBezTo>
                    <a:pt x="22" y="25"/>
                    <a:pt x="22" y="26"/>
                    <a:pt x="21" y="27"/>
                  </a:cubicBezTo>
                  <a:cubicBezTo>
                    <a:pt x="8" y="41"/>
                    <a:pt x="8" y="41"/>
                    <a:pt x="8" y="41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2" cap="flat">
              <a:solidFill>
                <a:schemeClr val="bg2">
                  <a:lumMod val="8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353390" y="6316918"/>
              <a:ext cx="2002262" cy="219848"/>
              <a:chOff x="-4344946" y="-696518"/>
              <a:chExt cx="1816562" cy="199458"/>
            </a:xfrm>
            <a:solidFill>
              <a:schemeClr val="bg1">
                <a:lumMod val="85000"/>
              </a:schemeClr>
            </a:solidFill>
          </p:grpSpPr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-3835579" y="-694374"/>
                <a:ext cx="170504" cy="197313"/>
              </a:xfrm>
              <a:custGeom>
                <a:avLst/>
                <a:gdLst>
                  <a:gd name="T0" fmla="*/ 0 w 159"/>
                  <a:gd name="T1" fmla="*/ 184 h 184"/>
                  <a:gd name="T2" fmla="*/ 159 w 159"/>
                  <a:gd name="T3" fmla="*/ 92 h 184"/>
                  <a:gd name="T4" fmla="*/ 0 w 159"/>
                  <a:gd name="T5" fmla="*/ 0 h 184"/>
                  <a:gd name="T6" fmla="*/ 0 w 159"/>
                  <a:gd name="T7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" h="184">
                    <a:moveTo>
                      <a:pt x="0" y="184"/>
                    </a:moveTo>
                    <a:lnTo>
                      <a:pt x="159" y="92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-2860813" y="-694374"/>
                <a:ext cx="332429" cy="197313"/>
              </a:xfrm>
              <a:custGeom>
                <a:avLst/>
                <a:gdLst>
                  <a:gd name="T0" fmla="*/ 151 w 310"/>
                  <a:gd name="T1" fmla="*/ 88 h 184"/>
                  <a:gd name="T2" fmla="*/ 0 w 310"/>
                  <a:gd name="T3" fmla="*/ 0 h 184"/>
                  <a:gd name="T4" fmla="*/ 0 w 310"/>
                  <a:gd name="T5" fmla="*/ 184 h 184"/>
                  <a:gd name="T6" fmla="*/ 151 w 310"/>
                  <a:gd name="T7" fmla="*/ 96 h 184"/>
                  <a:gd name="T8" fmla="*/ 151 w 310"/>
                  <a:gd name="T9" fmla="*/ 184 h 184"/>
                  <a:gd name="T10" fmla="*/ 310 w 310"/>
                  <a:gd name="T11" fmla="*/ 92 h 184"/>
                  <a:gd name="T12" fmla="*/ 151 w 310"/>
                  <a:gd name="T13" fmla="*/ 0 h 184"/>
                  <a:gd name="T14" fmla="*/ 151 w 310"/>
                  <a:gd name="T15" fmla="*/ 88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0" h="184">
                    <a:moveTo>
                      <a:pt x="151" y="88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51" y="96"/>
                    </a:lnTo>
                    <a:lnTo>
                      <a:pt x="151" y="184"/>
                    </a:lnTo>
                    <a:lnTo>
                      <a:pt x="310" y="92"/>
                    </a:lnTo>
                    <a:lnTo>
                      <a:pt x="151" y="0"/>
                    </a:lnTo>
                    <a:lnTo>
                      <a:pt x="151" y="8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-3525670" y="-687940"/>
                <a:ext cx="46111" cy="18015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-3418435" y="-687940"/>
                <a:ext cx="48256" cy="18015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" name="Rectangle 21"/>
              <p:cNvSpPr>
                <a:spLocks noChangeArrowheads="1"/>
              </p:cNvSpPr>
              <p:nvPr/>
            </p:nvSpPr>
            <p:spPr bwMode="auto">
              <a:xfrm>
                <a:off x="-3208255" y="-687940"/>
                <a:ext cx="191951" cy="18015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" name="Freeform 22"/>
              <p:cNvSpPr>
                <a:spLocks/>
              </p:cNvSpPr>
              <p:nvPr/>
            </p:nvSpPr>
            <p:spPr bwMode="auto">
              <a:xfrm>
                <a:off x="-4344946" y="-696518"/>
                <a:ext cx="334573" cy="199458"/>
              </a:xfrm>
              <a:custGeom>
                <a:avLst/>
                <a:gdLst>
                  <a:gd name="T0" fmla="*/ 161 w 312"/>
                  <a:gd name="T1" fmla="*/ 0 h 186"/>
                  <a:gd name="T2" fmla="*/ 0 w 312"/>
                  <a:gd name="T3" fmla="*/ 92 h 186"/>
                  <a:gd name="T4" fmla="*/ 161 w 312"/>
                  <a:gd name="T5" fmla="*/ 186 h 186"/>
                  <a:gd name="T6" fmla="*/ 161 w 312"/>
                  <a:gd name="T7" fmla="*/ 98 h 186"/>
                  <a:gd name="T8" fmla="*/ 312 w 312"/>
                  <a:gd name="T9" fmla="*/ 186 h 186"/>
                  <a:gd name="T10" fmla="*/ 312 w 312"/>
                  <a:gd name="T11" fmla="*/ 0 h 186"/>
                  <a:gd name="T12" fmla="*/ 161 w 312"/>
                  <a:gd name="T13" fmla="*/ 88 h 186"/>
                  <a:gd name="T14" fmla="*/ 161 w 312"/>
                  <a:gd name="T1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2" h="186">
                    <a:moveTo>
                      <a:pt x="161" y="0"/>
                    </a:moveTo>
                    <a:lnTo>
                      <a:pt x="0" y="92"/>
                    </a:lnTo>
                    <a:lnTo>
                      <a:pt x="161" y="186"/>
                    </a:lnTo>
                    <a:lnTo>
                      <a:pt x="161" y="98"/>
                    </a:lnTo>
                    <a:lnTo>
                      <a:pt x="312" y="186"/>
                    </a:lnTo>
                    <a:lnTo>
                      <a:pt x="312" y="0"/>
                    </a:lnTo>
                    <a:lnTo>
                      <a:pt x="161" y="88"/>
                    </a:lnTo>
                    <a:lnTo>
                      <a:pt x="16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3495124" y="6316918"/>
              <a:ext cx="2232371" cy="219847"/>
              <a:chOff x="-2401847" y="-696518"/>
              <a:chExt cx="2257297" cy="197313"/>
            </a:xfrm>
          </p:grpSpPr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-2401847" y="-696518"/>
                <a:ext cx="2257297" cy="19731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-2401847" y="-696518"/>
                <a:ext cx="885761" cy="197313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5990887" y="6247182"/>
              <a:ext cx="1127601" cy="364049"/>
              <a:chOff x="23809" y="-759787"/>
              <a:chExt cx="1023021" cy="330285"/>
            </a:xfrm>
            <a:solidFill>
              <a:schemeClr val="bg1">
                <a:lumMod val="85000"/>
              </a:schemeClr>
            </a:solidFill>
          </p:grpSpPr>
          <p:sp>
            <p:nvSpPr>
              <p:cNvPr id="30" name="Freeform 25"/>
              <p:cNvSpPr>
                <a:spLocks/>
              </p:cNvSpPr>
              <p:nvPr/>
            </p:nvSpPr>
            <p:spPr bwMode="auto">
              <a:xfrm>
                <a:off x="23809" y="-759787"/>
                <a:ext cx="199457" cy="330285"/>
              </a:xfrm>
              <a:custGeom>
                <a:avLst/>
                <a:gdLst>
                  <a:gd name="T0" fmla="*/ 186 w 186"/>
                  <a:gd name="T1" fmla="*/ 0 h 308"/>
                  <a:gd name="T2" fmla="*/ 71 w 186"/>
                  <a:gd name="T3" fmla="*/ 98 h 308"/>
                  <a:gd name="T4" fmla="*/ 0 w 186"/>
                  <a:gd name="T5" fmla="*/ 98 h 308"/>
                  <a:gd name="T6" fmla="*/ 0 w 186"/>
                  <a:gd name="T7" fmla="*/ 210 h 308"/>
                  <a:gd name="T8" fmla="*/ 71 w 186"/>
                  <a:gd name="T9" fmla="*/ 210 h 308"/>
                  <a:gd name="T10" fmla="*/ 186 w 186"/>
                  <a:gd name="T11" fmla="*/ 308 h 308"/>
                  <a:gd name="T12" fmla="*/ 186 w 186"/>
                  <a:gd name="T13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6" h="308">
                    <a:moveTo>
                      <a:pt x="186" y="0"/>
                    </a:moveTo>
                    <a:lnTo>
                      <a:pt x="71" y="98"/>
                    </a:lnTo>
                    <a:lnTo>
                      <a:pt x="0" y="98"/>
                    </a:lnTo>
                    <a:lnTo>
                      <a:pt x="0" y="210"/>
                    </a:lnTo>
                    <a:lnTo>
                      <a:pt x="71" y="210"/>
                    </a:lnTo>
                    <a:lnTo>
                      <a:pt x="186" y="308"/>
                    </a:lnTo>
                    <a:lnTo>
                      <a:pt x="18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" name="Freeform 26"/>
              <p:cNvSpPr>
                <a:spLocks/>
              </p:cNvSpPr>
              <p:nvPr/>
            </p:nvSpPr>
            <p:spPr bwMode="auto">
              <a:xfrm>
                <a:off x="238279" y="-730834"/>
                <a:ext cx="126537" cy="271305"/>
              </a:xfrm>
              <a:custGeom>
                <a:avLst/>
                <a:gdLst>
                  <a:gd name="T0" fmla="*/ 0 w 58"/>
                  <a:gd name="T1" fmla="*/ 0 h 124"/>
                  <a:gd name="T2" fmla="*/ 0 w 58"/>
                  <a:gd name="T3" fmla="*/ 13 h 124"/>
                  <a:gd name="T4" fmla="*/ 45 w 58"/>
                  <a:gd name="T5" fmla="*/ 62 h 124"/>
                  <a:gd name="T6" fmla="*/ 0 w 58"/>
                  <a:gd name="T7" fmla="*/ 111 h 124"/>
                  <a:gd name="T8" fmla="*/ 0 w 58"/>
                  <a:gd name="T9" fmla="*/ 124 h 124"/>
                  <a:gd name="T10" fmla="*/ 58 w 58"/>
                  <a:gd name="T11" fmla="*/ 62 h 124"/>
                  <a:gd name="T12" fmla="*/ 0 w 58"/>
                  <a:gd name="T13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" h="124">
                    <a:moveTo>
                      <a:pt x="0" y="0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25" y="15"/>
                      <a:pt x="45" y="36"/>
                      <a:pt x="45" y="62"/>
                    </a:cubicBezTo>
                    <a:cubicBezTo>
                      <a:pt x="45" y="88"/>
                      <a:pt x="25" y="109"/>
                      <a:pt x="0" y="111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32" y="122"/>
                      <a:pt x="58" y="95"/>
                      <a:pt x="58" y="62"/>
                    </a:cubicBezTo>
                    <a:cubicBezTo>
                      <a:pt x="58" y="29"/>
                      <a:pt x="3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" name="Freeform 27"/>
              <p:cNvSpPr>
                <a:spLocks/>
              </p:cNvSpPr>
              <p:nvPr/>
            </p:nvSpPr>
            <p:spPr bwMode="auto">
              <a:xfrm>
                <a:off x="238279" y="-692229"/>
                <a:ext cx="86860" cy="193024"/>
              </a:xfrm>
              <a:custGeom>
                <a:avLst/>
                <a:gdLst>
                  <a:gd name="T0" fmla="*/ 0 w 40"/>
                  <a:gd name="T1" fmla="*/ 0 h 88"/>
                  <a:gd name="T2" fmla="*/ 0 w 40"/>
                  <a:gd name="T3" fmla="*/ 13 h 88"/>
                  <a:gd name="T4" fmla="*/ 27 w 40"/>
                  <a:gd name="T5" fmla="*/ 44 h 88"/>
                  <a:gd name="T6" fmla="*/ 0 w 40"/>
                  <a:gd name="T7" fmla="*/ 75 h 88"/>
                  <a:gd name="T8" fmla="*/ 0 w 40"/>
                  <a:gd name="T9" fmla="*/ 88 h 88"/>
                  <a:gd name="T10" fmla="*/ 40 w 40"/>
                  <a:gd name="T11" fmla="*/ 44 h 88"/>
                  <a:gd name="T12" fmla="*/ 0 w 40"/>
                  <a:gd name="T13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88">
                    <a:moveTo>
                      <a:pt x="0" y="0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15" y="16"/>
                      <a:pt x="27" y="28"/>
                      <a:pt x="27" y="44"/>
                    </a:cubicBezTo>
                    <a:cubicBezTo>
                      <a:pt x="27" y="60"/>
                      <a:pt x="15" y="72"/>
                      <a:pt x="0" y="75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22" y="86"/>
                      <a:pt x="40" y="67"/>
                      <a:pt x="40" y="44"/>
                    </a:cubicBezTo>
                    <a:cubicBezTo>
                      <a:pt x="40" y="21"/>
                      <a:pt x="2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" name="Rectangle 28"/>
              <p:cNvSpPr>
                <a:spLocks noChangeArrowheads="1"/>
              </p:cNvSpPr>
              <p:nvPr/>
            </p:nvSpPr>
            <p:spPr bwMode="auto">
              <a:xfrm>
                <a:off x="438808" y="-759787"/>
                <a:ext cx="43966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" name="Rectangle 29"/>
              <p:cNvSpPr>
                <a:spLocks noChangeArrowheads="1"/>
              </p:cNvSpPr>
              <p:nvPr/>
            </p:nvSpPr>
            <p:spPr bwMode="auto">
              <a:xfrm>
                <a:off x="511728" y="-759787"/>
                <a:ext cx="41822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Rectangle 30"/>
              <p:cNvSpPr>
                <a:spLocks noChangeArrowheads="1"/>
              </p:cNvSpPr>
              <p:nvPr/>
            </p:nvSpPr>
            <p:spPr bwMode="auto">
              <a:xfrm>
                <a:off x="581431" y="-759787"/>
                <a:ext cx="41822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6" name="Rectangle 31"/>
              <p:cNvSpPr>
                <a:spLocks noChangeArrowheads="1"/>
              </p:cNvSpPr>
              <p:nvPr/>
            </p:nvSpPr>
            <p:spPr bwMode="auto">
              <a:xfrm>
                <a:off x="651133" y="-759787"/>
                <a:ext cx="41822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7" name="Rectangle 32"/>
              <p:cNvSpPr>
                <a:spLocks noChangeArrowheads="1"/>
              </p:cNvSpPr>
              <p:nvPr/>
            </p:nvSpPr>
            <p:spPr bwMode="auto">
              <a:xfrm>
                <a:off x="724053" y="-759787"/>
                <a:ext cx="40749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8" name="Rectangle 33"/>
              <p:cNvSpPr>
                <a:spLocks noChangeArrowheads="1"/>
              </p:cNvSpPr>
              <p:nvPr/>
            </p:nvSpPr>
            <p:spPr bwMode="auto">
              <a:xfrm>
                <a:off x="793756" y="-759787"/>
                <a:ext cx="41822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Rectangle 34"/>
              <p:cNvSpPr>
                <a:spLocks noChangeArrowheads="1"/>
              </p:cNvSpPr>
              <p:nvPr/>
            </p:nvSpPr>
            <p:spPr bwMode="auto">
              <a:xfrm>
                <a:off x="863459" y="-759787"/>
                <a:ext cx="41822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" name="Rectangle 35"/>
              <p:cNvSpPr>
                <a:spLocks noChangeArrowheads="1"/>
              </p:cNvSpPr>
              <p:nvPr/>
            </p:nvSpPr>
            <p:spPr bwMode="auto">
              <a:xfrm>
                <a:off x="933161" y="-759787"/>
                <a:ext cx="41822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1" name="Rectangle 36"/>
              <p:cNvSpPr>
                <a:spLocks noChangeArrowheads="1"/>
              </p:cNvSpPr>
              <p:nvPr/>
            </p:nvSpPr>
            <p:spPr bwMode="auto">
              <a:xfrm>
                <a:off x="1006081" y="-759787"/>
                <a:ext cx="40749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915874" y="1563624"/>
            <a:ext cx="1831975" cy="342900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With End Users</a:t>
            </a:r>
            <a:endParaRPr lang="en-US" sz="20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1371601" y="1639062"/>
            <a:ext cx="3382617" cy="3236025"/>
            <a:chOff x="1143000" y="1688300"/>
            <a:chExt cx="6170254" cy="5108500"/>
          </a:xfrm>
        </p:grpSpPr>
        <p:sp>
          <p:nvSpPr>
            <p:cNvPr id="44" name="Freeform 5"/>
            <p:cNvSpPr>
              <a:spLocks noEditPoints="1"/>
            </p:cNvSpPr>
            <p:nvPr/>
          </p:nvSpPr>
          <p:spPr bwMode="auto">
            <a:xfrm>
              <a:off x="1143000" y="1688300"/>
              <a:ext cx="6170254" cy="5108500"/>
            </a:xfrm>
            <a:custGeom>
              <a:avLst/>
              <a:gdLst>
                <a:gd name="T0" fmla="*/ 2606 w 2646"/>
                <a:gd name="T1" fmla="*/ 0 h 2119"/>
                <a:gd name="T2" fmla="*/ 40 w 2646"/>
                <a:gd name="T3" fmla="*/ 0 h 2119"/>
                <a:gd name="T4" fmla="*/ 0 w 2646"/>
                <a:gd name="T5" fmla="*/ 39 h 2119"/>
                <a:gd name="T6" fmla="*/ 0 w 2646"/>
                <a:gd name="T7" fmla="*/ 2079 h 2119"/>
                <a:gd name="T8" fmla="*/ 40 w 2646"/>
                <a:gd name="T9" fmla="*/ 2119 h 2119"/>
                <a:gd name="T10" fmla="*/ 2606 w 2646"/>
                <a:gd name="T11" fmla="*/ 2119 h 2119"/>
                <a:gd name="T12" fmla="*/ 2646 w 2646"/>
                <a:gd name="T13" fmla="*/ 2079 h 2119"/>
                <a:gd name="T14" fmla="*/ 2646 w 2646"/>
                <a:gd name="T15" fmla="*/ 39 h 2119"/>
                <a:gd name="T16" fmla="*/ 2606 w 2646"/>
                <a:gd name="T17" fmla="*/ 0 h 2119"/>
                <a:gd name="T18" fmla="*/ 2591 w 2646"/>
                <a:gd name="T19" fmla="*/ 1811 h 2119"/>
                <a:gd name="T20" fmla="*/ 55 w 2646"/>
                <a:gd name="T21" fmla="*/ 1811 h 2119"/>
                <a:gd name="T22" fmla="*/ 55 w 2646"/>
                <a:gd name="T23" fmla="*/ 153 h 2119"/>
                <a:gd name="T24" fmla="*/ 2591 w 2646"/>
                <a:gd name="T25" fmla="*/ 153 h 2119"/>
                <a:gd name="T26" fmla="*/ 2591 w 2646"/>
                <a:gd name="T27" fmla="*/ 1811 h 2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46" h="2119">
                  <a:moveTo>
                    <a:pt x="2606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7"/>
                    <a:pt x="0" y="39"/>
                  </a:cubicBezTo>
                  <a:cubicBezTo>
                    <a:pt x="0" y="2079"/>
                    <a:pt x="0" y="2079"/>
                    <a:pt x="0" y="2079"/>
                  </a:cubicBezTo>
                  <a:cubicBezTo>
                    <a:pt x="0" y="2101"/>
                    <a:pt x="18" y="2119"/>
                    <a:pt x="40" y="2119"/>
                  </a:cubicBezTo>
                  <a:cubicBezTo>
                    <a:pt x="2606" y="2119"/>
                    <a:pt x="2606" y="2119"/>
                    <a:pt x="2606" y="2119"/>
                  </a:cubicBezTo>
                  <a:cubicBezTo>
                    <a:pt x="2628" y="2119"/>
                    <a:pt x="2646" y="2101"/>
                    <a:pt x="2646" y="2079"/>
                  </a:cubicBezTo>
                  <a:cubicBezTo>
                    <a:pt x="2646" y="39"/>
                    <a:pt x="2646" y="39"/>
                    <a:pt x="2646" y="39"/>
                  </a:cubicBezTo>
                  <a:cubicBezTo>
                    <a:pt x="2646" y="17"/>
                    <a:pt x="2628" y="0"/>
                    <a:pt x="2606" y="0"/>
                  </a:cubicBezTo>
                  <a:close/>
                  <a:moveTo>
                    <a:pt x="2591" y="1811"/>
                  </a:moveTo>
                  <a:cubicBezTo>
                    <a:pt x="55" y="1811"/>
                    <a:pt x="55" y="1811"/>
                    <a:pt x="55" y="1811"/>
                  </a:cubicBezTo>
                  <a:cubicBezTo>
                    <a:pt x="55" y="153"/>
                    <a:pt x="55" y="153"/>
                    <a:pt x="55" y="153"/>
                  </a:cubicBezTo>
                  <a:cubicBezTo>
                    <a:pt x="2591" y="153"/>
                    <a:pt x="2591" y="153"/>
                    <a:pt x="2591" y="153"/>
                  </a:cubicBezTo>
                  <a:lnTo>
                    <a:pt x="2591" y="181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6520410" y="1767657"/>
              <a:ext cx="218665" cy="21984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Oval 10"/>
            <p:cNvSpPr>
              <a:spLocks noChangeArrowheads="1"/>
            </p:cNvSpPr>
            <p:nvPr/>
          </p:nvSpPr>
          <p:spPr bwMode="auto">
            <a:xfrm>
              <a:off x="6770988" y="1767657"/>
              <a:ext cx="218665" cy="21984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15"/>
            <p:cNvSpPr>
              <a:spLocks/>
            </p:cNvSpPr>
            <p:nvPr/>
          </p:nvSpPr>
          <p:spPr bwMode="auto">
            <a:xfrm>
              <a:off x="7084211" y="1827938"/>
              <a:ext cx="113470" cy="99286"/>
            </a:xfrm>
            <a:custGeom>
              <a:avLst/>
              <a:gdLst>
                <a:gd name="T0" fmla="*/ 0 w 47"/>
                <a:gd name="T1" fmla="*/ 41 h 41"/>
                <a:gd name="T2" fmla="*/ 20 w 47"/>
                <a:gd name="T3" fmla="*/ 20 h 41"/>
                <a:gd name="T4" fmla="*/ 2 w 47"/>
                <a:gd name="T5" fmla="*/ 0 h 41"/>
                <a:gd name="T6" fmla="*/ 10 w 47"/>
                <a:gd name="T7" fmla="*/ 0 h 41"/>
                <a:gd name="T8" fmla="*/ 20 w 47"/>
                <a:gd name="T9" fmla="*/ 11 h 41"/>
                <a:gd name="T10" fmla="*/ 24 w 47"/>
                <a:gd name="T11" fmla="*/ 16 h 41"/>
                <a:gd name="T12" fmla="*/ 28 w 47"/>
                <a:gd name="T13" fmla="*/ 11 h 41"/>
                <a:gd name="T14" fmla="*/ 38 w 47"/>
                <a:gd name="T15" fmla="*/ 0 h 41"/>
                <a:gd name="T16" fmla="*/ 46 w 47"/>
                <a:gd name="T17" fmla="*/ 0 h 41"/>
                <a:gd name="T18" fmla="*/ 28 w 47"/>
                <a:gd name="T19" fmla="*/ 19 h 41"/>
                <a:gd name="T20" fmla="*/ 47 w 47"/>
                <a:gd name="T21" fmla="*/ 41 h 41"/>
                <a:gd name="T22" fmla="*/ 39 w 47"/>
                <a:gd name="T23" fmla="*/ 41 h 41"/>
                <a:gd name="T24" fmla="*/ 26 w 47"/>
                <a:gd name="T25" fmla="*/ 26 h 41"/>
                <a:gd name="T26" fmla="*/ 24 w 47"/>
                <a:gd name="T27" fmla="*/ 24 h 41"/>
                <a:gd name="T28" fmla="*/ 21 w 47"/>
                <a:gd name="T29" fmla="*/ 27 h 41"/>
                <a:gd name="T30" fmla="*/ 8 w 47"/>
                <a:gd name="T31" fmla="*/ 41 h 41"/>
                <a:gd name="T32" fmla="*/ 0 w 47"/>
                <a:gd name="T3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41">
                  <a:moveTo>
                    <a:pt x="0" y="41"/>
                  </a:moveTo>
                  <a:cubicBezTo>
                    <a:pt x="20" y="20"/>
                    <a:pt x="20" y="20"/>
                    <a:pt x="20" y="2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2" y="13"/>
                    <a:pt x="23" y="14"/>
                    <a:pt x="24" y="16"/>
                  </a:cubicBezTo>
                  <a:cubicBezTo>
                    <a:pt x="25" y="14"/>
                    <a:pt x="26" y="13"/>
                    <a:pt x="28" y="11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5" y="25"/>
                    <a:pt x="24" y="25"/>
                    <a:pt x="24" y="24"/>
                  </a:cubicBezTo>
                  <a:cubicBezTo>
                    <a:pt x="22" y="25"/>
                    <a:pt x="22" y="26"/>
                    <a:pt x="21" y="27"/>
                  </a:cubicBezTo>
                  <a:cubicBezTo>
                    <a:pt x="8" y="41"/>
                    <a:pt x="8" y="41"/>
                    <a:pt x="8" y="41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2" cap="flat">
              <a:solidFill>
                <a:schemeClr val="bg2">
                  <a:lumMod val="8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353390" y="6316918"/>
              <a:ext cx="2002262" cy="219848"/>
              <a:chOff x="-4344946" y="-696518"/>
              <a:chExt cx="1816562" cy="199458"/>
            </a:xfrm>
            <a:solidFill>
              <a:schemeClr val="bg1">
                <a:lumMod val="85000"/>
              </a:schemeClr>
            </a:solidFill>
          </p:grpSpPr>
          <p:sp>
            <p:nvSpPr>
              <p:cNvPr id="65" name="Freeform 17"/>
              <p:cNvSpPr>
                <a:spLocks/>
              </p:cNvSpPr>
              <p:nvPr/>
            </p:nvSpPr>
            <p:spPr bwMode="auto">
              <a:xfrm>
                <a:off x="-3835579" y="-694374"/>
                <a:ext cx="170504" cy="197313"/>
              </a:xfrm>
              <a:custGeom>
                <a:avLst/>
                <a:gdLst>
                  <a:gd name="T0" fmla="*/ 0 w 159"/>
                  <a:gd name="T1" fmla="*/ 184 h 184"/>
                  <a:gd name="T2" fmla="*/ 159 w 159"/>
                  <a:gd name="T3" fmla="*/ 92 h 184"/>
                  <a:gd name="T4" fmla="*/ 0 w 159"/>
                  <a:gd name="T5" fmla="*/ 0 h 184"/>
                  <a:gd name="T6" fmla="*/ 0 w 159"/>
                  <a:gd name="T7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" h="184">
                    <a:moveTo>
                      <a:pt x="0" y="184"/>
                    </a:moveTo>
                    <a:lnTo>
                      <a:pt x="159" y="92"/>
                    </a:lnTo>
                    <a:lnTo>
                      <a:pt x="0" y="0"/>
                    </a:lnTo>
                    <a:lnTo>
                      <a:pt x="0" y="18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" name="Freeform 18"/>
              <p:cNvSpPr>
                <a:spLocks/>
              </p:cNvSpPr>
              <p:nvPr/>
            </p:nvSpPr>
            <p:spPr bwMode="auto">
              <a:xfrm>
                <a:off x="-2860813" y="-694374"/>
                <a:ext cx="332429" cy="197313"/>
              </a:xfrm>
              <a:custGeom>
                <a:avLst/>
                <a:gdLst>
                  <a:gd name="T0" fmla="*/ 151 w 310"/>
                  <a:gd name="T1" fmla="*/ 88 h 184"/>
                  <a:gd name="T2" fmla="*/ 0 w 310"/>
                  <a:gd name="T3" fmla="*/ 0 h 184"/>
                  <a:gd name="T4" fmla="*/ 0 w 310"/>
                  <a:gd name="T5" fmla="*/ 184 h 184"/>
                  <a:gd name="T6" fmla="*/ 151 w 310"/>
                  <a:gd name="T7" fmla="*/ 96 h 184"/>
                  <a:gd name="T8" fmla="*/ 151 w 310"/>
                  <a:gd name="T9" fmla="*/ 184 h 184"/>
                  <a:gd name="T10" fmla="*/ 310 w 310"/>
                  <a:gd name="T11" fmla="*/ 92 h 184"/>
                  <a:gd name="T12" fmla="*/ 151 w 310"/>
                  <a:gd name="T13" fmla="*/ 0 h 184"/>
                  <a:gd name="T14" fmla="*/ 151 w 310"/>
                  <a:gd name="T15" fmla="*/ 88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0" h="184">
                    <a:moveTo>
                      <a:pt x="151" y="88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51" y="96"/>
                    </a:lnTo>
                    <a:lnTo>
                      <a:pt x="151" y="184"/>
                    </a:lnTo>
                    <a:lnTo>
                      <a:pt x="310" y="92"/>
                    </a:lnTo>
                    <a:lnTo>
                      <a:pt x="151" y="0"/>
                    </a:lnTo>
                    <a:lnTo>
                      <a:pt x="151" y="8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7" name="Rectangle 19"/>
              <p:cNvSpPr>
                <a:spLocks noChangeArrowheads="1"/>
              </p:cNvSpPr>
              <p:nvPr/>
            </p:nvSpPr>
            <p:spPr bwMode="auto">
              <a:xfrm>
                <a:off x="-3525670" y="-687940"/>
                <a:ext cx="46111" cy="18015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8" name="Rectangle 20"/>
              <p:cNvSpPr>
                <a:spLocks noChangeArrowheads="1"/>
              </p:cNvSpPr>
              <p:nvPr/>
            </p:nvSpPr>
            <p:spPr bwMode="auto">
              <a:xfrm>
                <a:off x="-3418435" y="-687940"/>
                <a:ext cx="48256" cy="18015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9" name="Rectangle 21"/>
              <p:cNvSpPr>
                <a:spLocks noChangeArrowheads="1"/>
              </p:cNvSpPr>
              <p:nvPr/>
            </p:nvSpPr>
            <p:spPr bwMode="auto">
              <a:xfrm>
                <a:off x="-3208255" y="-687940"/>
                <a:ext cx="191951" cy="18015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0" name="Freeform 22"/>
              <p:cNvSpPr>
                <a:spLocks/>
              </p:cNvSpPr>
              <p:nvPr/>
            </p:nvSpPr>
            <p:spPr bwMode="auto">
              <a:xfrm>
                <a:off x="-4344946" y="-696518"/>
                <a:ext cx="334573" cy="199458"/>
              </a:xfrm>
              <a:custGeom>
                <a:avLst/>
                <a:gdLst>
                  <a:gd name="T0" fmla="*/ 161 w 312"/>
                  <a:gd name="T1" fmla="*/ 0 h 186"/>
                  <a:gd name="T2" fmla="*/ 0 w 312"/>
                  <a:gd name="T3" fmla="*/ 92 h 186"/>
                  <a:gd name="T4" fmla="*/ 161 w 312"/>
                  <a:gd name="T5" fmla="*/ 186 h 186"/>
                  <a:gd name="T6" fmla="*/ 161 w 312"/>
                  <a:gd name="T7" fmla="*/ 98 h 186"/>
                  <a:gd name="T8" fmla="*/ 312 w 312"/>
                  <a:gd name="T9" fmla="*/ 186 h 186"/>
                  <a:gd name="T10" fmla="*/ 312 w 312"/>
                  <a:gd name="T11" fmla="*/ 0 h 186"/>
                  <a:gd name="T12" fmla="*/ 161 w 312"/>
                  <a:gd name="T13" fmla="*/ 88 h 186"/>
                  <a:gd name="T14" fmla="*/ 161 w 312"/>
                  <a:gd name="T1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2" h="186">
                    <a:moveTo>
                      <a:pt x="161" y="0"/>
                    </a:moveTo>
                    <a:lnTo>
                      <a:pt x="0" y="92"/>
                    </a:lnTo>
                    <a:lnTo>
                      <a:pt x="161" y="186"/>
                    </a:lnTo>
                    <a:lnTo>
                      <a:pt x="161" y="98"/>
                    </a:lnTo>
                    <a:lnTo>
                      <a:pt x="312" y="186"/>
                    </a:lnTo>
                    <a:lnTo>
                      <a:pt x="312" y="0"/>
                    </a:lnTo>
                    <a:lnTo>
                      <a:pt x="161" y="88"/>
                    </a:lnTo>
                    <a:lnTo>
                      <a:pt x="16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3495124" y="6316918"/>
              <a:ext cx="2232371" cy="219847"/>
              <a:chOff x="-2401847" y="-696518"/>
              <a:chExt cx="2257297" cy="197313"/>
            </a:xfrm>
          </p:grpSpPr>
          <p:sp>
            <p:nvSpPr>
              <p:cNvPr id="63" name="Rectangle 23"/>
              <p:cNvSpPr>
                <a:spLocks noChangeArrowheads="1"/>
              </p:cNvSpPr>
              <p:nvPr/>
            </p:nvSpPr>
            <p:spPr bwMode="auto">
              <a:xfrm>
                <a:off x="-2401847" y="-696518"/>
                <a:ext cx="2257297" cy="19731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4" name="Rectangle 24"/>
              <p:cNvSpPr>
                <a:spLocks noChangeArrowheads="1"/>
              </p:cNvSpPr>
              <p:nvPr/>
            </p:nvSpPr>
            <p:spPr bwMode="auto">
              <a:xfrm>
                <a:off x="-2401847" y="-696518"/>
                <a:ext cx="885761" cy="197313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5990887" y="6247182"/>
              <a:ext cx="1127601" cy="364049"/>
              <a:chOff x="23809" y="-759787"/>
              <a:chExt cx="1023021" cy="330285"/>
            </a:xfrm>
            <a:solidFill>
              <a:schemeClr val="bg1">
                <a:lumMod val="85000"/>
              </a:schemeClr>
            </a:solidFill>
          </p:grpSpPr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3809" y="-759787"/>
                <a:ext cx="199457" cy="330285"/>
              </a:xfrm>
              <a:custGeom>
                <a:avLst/>
                <a:gdLst>
                  <a:gd name="T0" fmla="*/ 186 w 186"/>
                  <a:gd name="T1" fmla="*/ 0 h 308"/>
                  <a:gd name="T2" fmla="*/ 71 w 186"/>
                  <a:gd name="T3" fmla="*/ 98 h 308"/>
                  <a:gd name="T4" fmla="*/ 0 w 186"/>
                  <a:gd name="T5" fmla="*/ 98 h 308"/>
                  <a:gd name="T6" fmla="*/ 0 w 186"/>
                  <a:gd name="T7" fmla="*/ 210 h 308"/>
                  <a:gd name="T8" fmla="*/ 71 w 186"/>
                  <a:gd name="T9" fmla="*/ 210 h 308"/>
                  <a:gd name="T10" fmla="*/ 186 w 186"/>
                  <a:gd name="T11" fmla="*/ 308 h 308"/>
                  <a:gd name="T12" fmla="*/ 186 w 186"/>
                  <a:gd name="T13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6" h="308">
                    <a:moveTo>
                      <a:pt x="186" y="0"/>
                    </a:moveTo>
                    <a:lnTo>
                      <a:pt x="71" y="98"/>
                    </a:lnTo>
                    <a:lnTo>
                      <a:pt x="0" y="98"/>
                    </a:lnTo>
                    <a:lnTo>
                      <a:pt x="0" y="210"/>
                    </a:lnTo>
                    <a:lnTo>
                      <a:pt x="71" y="210"/>
                    </a:lnTo>
                    <a:lnTo>
                      <a:pt x="186" y="308"/>
                    </a:lnTo>
                    <a:lnTo>
                      <a:pt x="18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2" name="Freeform 26"/>
              <p:cNvSpPr>
                <a:spLocks/>
              </p:cNvSpPr>
              <p:nvPr/>
            </p:nvSpPr>
            <p:spPr bwMode="auto">
              <a:xfrm>
                <a:off x="238279" y="-730834"/>
                <a:ext cx="126537" cy="271305"/>
              </a:xfrm>
              <a:custGeom>
                <a:avLst/>
                <a:gdLst>
                  <a:gd name="T0" fmla="*/ 0 w 58"/>
                  <a:gd name="T1" fmla="*/ 0 h 124"/>
                  <a:gd name="T2" fmla="*/ 0 w 58"/>
                  <a:gd name="T3" fmla="*/ 13 h 124"/>
                  <a:gd name="T4" fmla="*/ 45 w 58"/>
                  <a:gd name="T5" fmla="*/ 62 h 124"/>
                  <a:gd name="T6" fmla="*/ 0 w 58"/>
                  <a:gd name="T7" fmla="*/ 111 h 124"/>
                  <a:gd name="T8" fmla="*/ 0 w 58"/>
                  <a:gd name="T9" fmla="*/ 124 h 124"/>
                  <a:gd name="T10" fmla="*/ 58 w 58"/>
                  <a:gd name="T11" fmla="*/ 62 h 124"/>
                  <a:gd name="T12" fmla="*/ 0 w 58"/>
                  <a:gd name="T13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" h="124">
                    <a:moveTo>
                      <a:pt x="0" y="0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25" y="15"/>
                      <a:pt x="45" y="36"/>
                      <a:pt x="45" y="62"/>
                    </a:cubicBezTo>
                    <a:cubicBezTo>
                      <a:pt x="45" y="88"/>
                      <a:pt x="25" y="109"/>
                      <a:pt x="0" y="111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32" y="122"/>
                      <a:pt x="58" y="95"/>
                      <a:pt x="58" y="62"/>
                    </a:cubicBezTo>
                    <a:cubicBezTo>
                      <a:pt x="58" y="29"/>
                      <a:pt x="3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3" name="Freeform 27"/>
              <p:cNvSpPr>
                <a:spLocks/>
              </p:cNvSpPr>
              <p:nvPr/>
            </p:nvSpPr>
            <p:spPr bwMode="auto">
              <a:xfrm>
                <a:off x="238279" y="-692229"/>
                <a:ext cx="86860" cy="193024"/>
              </a:xfrm>
              <a:custGeom>
                <a:avLst/>
                <a:gdLst>
                  <a:gd name="T0" fmla="*/ 0 w 40"/>
                  <a:gd name="T1" fmla="*/ 0 h 88"/>
                  <a:gd name="T2" fmla="*/ 0 w 40"/>
                  <a:gd name="T3" fmla="*/ 13 h 88"/>
                  <a:gd name="T4" fmla="*/ 27 w 40"/>
                  <a:gd name="T5" fmla="*/ 44 h 88"/>
                  <a:gd name="T6" fmla="*/ 0 w 40"/>
                  <a:gd name="T7" fmla="*/ 75 h 88"/>
                  <a:gd name="T8" fmla="*/ 0 w 40"/>
                  <a:gd name="T9" fmla="*/ 88 h 88"/>
                  <a:gd name="T10" fmla="*/ 40 w 40"/>
                  <a:gd name="T11" fmla="*/ 44 h 88"/>
                  <a:gd name="T12" fmla="*/ 0 w 40"/>
                  <a:gd name="T13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88">
                    <a:moveTo>
                      <a:pt x="0" y="0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15" y="16"/>
                      <a:pt x="27" y="28"/>
                      <a:pt x="27" y="44"/>
                    </a:cubicBezTo>
                    <a:cubicBezTo>
                      <a:pt x="27" y="60"/>
                      <a:pt x="15" y="72"/>
                      <a:pt x="0" y="75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22" y="86"/>
                      <a:pt x="40" y="67"/>
                      <a:pt x="40" y="44"/>
                    </a:cubicBezTo>
                    <a:cubicBezTo>
                      <a:pt x="40" y="21"/>
                      <a:pt x="2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" name="Rectangle 28"/>
              <p:cNvSpPr>
                <a:spLocks noChangeArrowheads="1"/>
              </p:cNvSpPr>
              <p:nvPr/>
            </p:nvSpPr>
            <p:spPr bwMode="auto">
              <a:xfrm>
                <a:off x="438808" y="-759787"/>
                <a:ext cx="43966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5" name="Rectangle 29"/>
              <p:cNvSpPr>
                <a:spLocks noChangeArrowheads="1"/>
              </p:cNvSpPr>
              <p:nvPr/>
            </p:nvSpPr>
            <p:spPr bwMode="auto">
              <a:xfrm>
                <a:off x="511728" y="-759787"/>
                <a:ext cx="41822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6" name="Rectangle 30"/>
              <p:cNvSpPr>
                <a:spLocks noChangeArrowheads="1"/>
              </p:cNvSpPr>
              <p:nvPr/>
            </p:nvSpPr>
            <p:spPr bwMode="auto">
              <a:xfrm>
                <a:off x="581431" y="-759787"/>
                <a:ext cx="41822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7" name="Rectangle 31"/>
              <p:cNvSpPr>
                <a:spLocks noChangeArrowheads="1"/>
              </p:cNvSpPr>
              <p:nvPr/>
            </p:nvSpPr>
            <p:spPr bwMode="auto">
              <a:xfrm>
                <a:off x="651133" y="-759787"/>
                <a:ext cx="41822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8" name="Rectangle 32"/>
              <p:cNvSpPr>
                <a:spLocks noChangeArrowheads="1"/>
              </p:cNvSpPr>
              <p:nvPr/>
            </p:nvSpPr>
            <p:spPr bwMode="auto">
              <a:xfrm>
                <a:off x="724053" y="-759787"/>
                <a:ext cx="40749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9" name="Rectangle 33"/>
              <p:cNvSpPr>
                <a:spLocks noChangeArrowheads="1"/>
              </p:cNvSpPr>
              <p:nvPr/>
            </p:nvSpPr>
            <p:spPr bwMode="auto">
              <a:xfrm>
                <a:off x="793756" y="-759787"/>
                <a:ext cx="41822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0" name="Rectangle 34"/>
              <p:cNvSpPr>
                <a:spLocks noChangeArrowheads="1"/>
              </p:cNvSpPr>
              <p:nvPr/>
            </p:nvSpPr>
            <p:spPr bwMode="auto">
              <a:xfrm>
                <a:off x="863459" y="-759787"/>
                <a:ext cx="41822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1" name="Rectangle 35"/>
              <p:cNvSpPr>
                <a:spLocks noChangeArrowheads="1"/>
              </p:cNvSpPr>
              <p:nvPr/>
            </p:nvSpPr>
            <p:spPr bwMode="auto">
              <a:xfrm>
                <a:off x="933161" y="-759787"/>
                <a:ext cx="41822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2" name="Rectangle 36"/>
              <p:cNvSpPr>
                <a:spLocks noChangeArrowheads="1"/>
              </p:cNvSpPr>
              <p:nvPr/>
            </p:nvSpPr>
            <p:spPr bwMode="auto">
              <a:xfrm>
                <a:off x="1006081" y="-759787"/>
                <a:ext cx="40749" cy="33028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543050"/>
            <a:ext cx="2286000" cy="342900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Between Enterprises</a:t>
            </a:r>
            <a:endParaRPr lang="en-US" sz="20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2971801" y="1428750"/>
            <a:ext cx="367146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235333" y="1268730"/>
            <a:ext cx="14627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13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493</Words>
  <Application>Microsoft Office PowerPoint</Application>
  <PresentationFormat>On-screen Show (16:9)</PresentationFormat>
  <Paragraphs>193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Verizon Digital Media Services</vt:lpstr>
      <vt:lpstr>Slide 2</vt:lpstr>
      <vt:lpstr> Demand Is Insatiable,  The Pressure To Stay Ahead Is Intense</vt:lpstr>
      <vt:lpstr>Verizon Digital Media Service Offerings</vt:lpstr>
      <vt:lpstr>Product Breadth of Service</vt:lpstr>
      <vt:lpstr>Application Architecture</vt:lpstr>
      <vt:lpstr>Slide 7</vt:lpstr>
    </vt:vector>
  </TitlesOfParts>
  <Company>ds+f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Thema Wilson</dc:creator>
  <cp:lastModifiedBy>Marty Lafferty</cp:lastModifiedBy>
  <cp:revision>5</cp:revision>
  <dcterms:created xsi:type="dcterms:W3CDTF">2013-01-10T21:56:16Z</dcterms:created>
  <dcterms:modified xsi:type="dcterms:W3CDTF">2013-03-21T14:22:11Z</dcterms:modified>
</cp:coreProperties>
</file>