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  <p:sldId id="318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MILITARY &amp; GOVERNMENT CLOUD REQUIREMENTS</a:t>
            </a:r>
          </a:p>
          <a:p>
            <a:pPr algn="ctr"/>
            <a:r>
              <a:rPr lang="en-US" sz="800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Scott Campbell, SAP America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Fabian Gordon, Ignite Technologies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Linda Senigaglia, HERTZ NeverLost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Alex Stein, Eccentex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Michael Weintraub, Verizon 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43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2013-04-17T00:26:38Z</dcterms:modified>
</cp:coreProperties>
</file>