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319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UNIQUE CLOUD-BASED SOLUTIONS</a:t>
            </a:r>
          </a:p>
          <a:p>
            <a:pPr algn="ctr"/>
            <a:endParaRPr lang="en-US" sz="800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David Bornstein, Akamai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Rajan Samtani, Consultant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Ganesh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Sankaran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PrimeFocus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Dan Schnapp, Hughes Hubbard &amp; Reed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Saul Berman, IBM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40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2013-04-17T00:27:21Z</dcterms:modified>
</cp:coreProperties>
</file>