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9" r:id="rId2"/>
    <p:sldId id="320" r:id="rId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RELEVANT CASE STUDIES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John Delay, Harris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Grant Kirkwood, Unitas Global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Randy Kreiser, DataDirect Networks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William Michael, NEC Corporation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35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24</cp:revision>
  <dcterms:created xsi:type="dcterms:W3CDTF">2013-01-10T21:56:16Z</dcterms:created>
  <dcterms:modified xsi:type="dcterms:W3CDTF">2013-04-17T00:28:03Z</dcterms:modified>
</cp:coreProperties>
</file>