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  <p:sldId id="321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CLOSING SESSION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		  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Steve Russell, Tata Communications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Jeffrey Stansfield, Advantage Video Systems</a:t>
            </a:r>
          </a:p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2013-04-17T00:28:38Z</dcterms:modified>
</cp:coreProperties>
</file>