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00" r:id="rId3"/>
    <p:sldMasterId id="2147483720" r:id="rId4"/>
    <p:sldMasterId id="2147483740" r:id="rId5"/>
    <p:sldMasterId id="2147483760" r:id="rId6"/>
    <p:sldMasterId id="2147483779" r:id="rId7"/>
    <p:sldMasterId id="2147483799" r:id="rId8"/>
    <p:sldMasterId id="2147483819" r:id="rId9"/>
    <p:sldMasterId id="2147483821" r:id="rId10"/>
  </p:sldMasterIdLst>
  <p:notesMasterIdLst>
    <p:notesMasterId r:id="rId20"/>
  </p:notesMasterIdLst>
  <p:sldIdLst>
    <p:sldId id="256" r:id="rId11"/>
    <p:sldId id="258" r:id="rId12"/>
    <p:sldId id="259" r:id="rId13"/>
    <p:sldId id="261" r:id="rId14"/>
    <p:sldId id="262" r:id="rId15"/>
    <p:sldId id="265" r:id="rId16"/>
    <p:sldId id="266" r:id="rId17"/>
    <p:sldId id="267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782" autoAdjust="0"/>
  </p:normalViewPr>
  <p:slideViewPr>
    <p:cSldViewPr snapToGrid="0">
      <p:cViewPr varScale="1">
        <p:scale>
          <a:sx n="54" d="100"/>
          <a:sy n="54" d="100"/>
        </p:scale>
        <p:origin x="-11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7FC20-DBB0-42E6-A2D6-936448E12E18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76471-BE1A-4A3B-9557-FC7E61B18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7176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6471-BE1A-4A3B-9557-FC7E61B18B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370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r>
              <a:rPr lang="en-US" baseline="0" dirty="0" smtClean="0"/>
              <a:t> Clouds  </a:t>
            </a:r>
            <a:r>
              <a:rPr lang="en-US" dirty="0" smtClean="0"/>
              <a:t>run in datacenters around the world, enabling you to deploy and run your applications and infrastructure near your customers.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8325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anyone who has done it can tell you</a:t>
            </a:r>
            <a:r>
              <a:rPr lang="en-US" baseline="0" dirty="0" smtClean="0"/>
              <a:t> the work of setting up a well performing live streaming infrastructure the work doesn’t end after acquiring hardware, software and installing all of it.  There is a tremendous amount of testing and tuning that is required to get it ready and many times it involves tribal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6471-BE1A-4A3B-9557-FC7E61B18B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9613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76471-BE1A-4A3B-9557-FC7E61B18B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53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4" Type="http://schemas.microsoft.com/office/2007/relationships/hdphoto" Target="../media/hdphoto2.wdp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Relationship Id="rId4" Type="http://schemas.microsoft.com/office/2007/relationships/hdphoto" Target="../media/hdphoto2.wdp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5.wdp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microsoft.com/office/2007/relationships/hdphoto" Target="../media/hdphoto2.wdp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49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50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967" indent="0">
              <a:buFont typeface="Arial" pitchFamily="34" charset="0"/>
              <a:buNone/>
              <a:defRPr/>
            </a:lvl2pPr>
            <a:lvl3pPr marL="801004" indent="0">
              <a:buFont typeface="Arial" pitchFamily="34" charset="0"/>
              <a:buNone/>
              <a:defRPr/>
            </a:lvl3pPr>
            <a:lvl4pPr marL="1178471" indent="0">
              <a:buFont typeface="Arial" pitchFamily="34" charset="0"/>
              <a:buNone/>
              <a:defRPr/>
            </a:lvl4pPr>
            <a:lvl5pPr marL="1502438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606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73"/>
            <a:ext cx="4206384" cy="461665"/>
          </a:xfrm>
        </p:spPr>
        <p:txBody>
          <a:bodyPr>
            <a:noAutofit/>
          </a:bodyPr>
          <a:lstStyle>
            <a:lvl1pPr marL="0" indent="0" algn="l" defTabSz="85595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18" y="4160521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8294114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598" tIns="42799" rIns="85598" bIns="42799" numCol="1" anchor="t" anchorCtr="0" compatLnSpc="1">
            <a:prstTxWarp prst="textNoShape">
              <a:avLst/>
            </a:prstTxWarp>
          </a:bodyPr>
          <a:lstStyle/>
          <a:p>
            <a:endParaRPr lang="en-US" sz="2160" dirty="0"/>
          </a:p>
        </p:txBody>
      </p:sp>
    </p:spTree>
    <p:extLst>
      <p:ext uri="{BB962C8B-B14F-4D97-AF65-F5344CB8AC3E}">
        <p14:creationId xmlns:p14="http://schemas.microsoft.com/office/powerpoint/2010/main" xmlns="" val="178679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74" y="1463692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457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48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74" y="1463692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400" indent="0">
              <a:buFontTx/>
              <a:buNone/>
              <a:defRPr/>
            </a:lvl2pPr>
            <a:lvl3pPr marL="854890" indent="0">
              <a:buFontTx/>
              <a:buNone/>
              <a:defRPr/>
            </a:lvl3pPr>
            <a:lvl4pPr marL="1280846" indent="0">
              <a:buFontTx/>
              <a:buNone/>
              <a:defRPr/>
            </a:lvl4pPr>
            <a:lvl5pPr marL="171719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5656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574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7603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96"/>
            <a:ext cx="4206384" cy="461665"/>
          </a:xfrm>
        </p:spPr>
        <p:txBody>
          <a:bodyPr>
            <a:noAutofit/>
          </a:bodyPr>
          <a:lstStyle>
            <a:lvl1pPr marL="0" indent="0" algn="l" defTabSz="85485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432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96"/>
            <a:ext cx="4206384" cy="461665"/>
          </a:xfrm>
        </p:spPr>
        <p:txBody>
          <a:bodyPr>
            <a:noAutofit/>
          </a:bodyPr>
          <a:lstStyle>
            <a:lvl1pPr marL="0" indent="0" algn="l" defTabSz="85485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8294139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488" tIns="42745" rIns="85488" bIns="42745" numCol="1" anchor="t" anchorCtr="0" compatLnSpc="1">
            <a:prstTxWarp prst="textNoShape">
              <a:avLst/>
            </a:prstTxWarp>
          </a:bodyPr>
          <a:lstStyle/>
          <a:p>
            <a:pPr defTabSz="854856"/>
            <a:endParaRPr lang="en-US" sz="168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599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96"/>
            <a:ext cx="4206384" cy="461665"/>
          </a:xfrm>
        </p:spPr>
        <p:txBody>
          <a:bodyPr>
            <a:noAutofit/>
          </a:bodyPr>
          <a:lstStyle>
            <a:lvl1pPr marL="0" indent="0" algn="l" defTabSz="85485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44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7777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96"/>
            <a:ext cx="4206384" cy="461665"/>
          </a:xfrm>
        </p:spPr>
        <p:txBody>
          <a:bodyPr>
            <a:noAutofit/>
          </a:bodyPr>
          <a:lstStyle>
            <a:lvl1pPr marL="0" indent="0" algn="l" defTabSz="85485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 userDrawn="1"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951" tIns="38474" rIns="76951" bIns="38474" numCol="1" anchor="t" anchorCtr="0" compatLnSpc="1">
            <a:prstTxWarp prst="textNoShape">
              <a:avLst/>
            </a:prstTxWarp>
          </a:bodyPr>
          <a:lstStyle/>
          <a:p>
            <a:pPr defTabSz="854856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942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96"/>
            <a:ext cx="4206384" cy="461665"/>
          </a:xfrm>
        </p:spPr>
        <p:txBody>
          <a:bodyPr>
            <a:noAutofit/>
          </a:bodyPr>
          <a:lstStyle>
            <a:lvl1pPr marL="0" indent="0" algn="l" defTabSz="85485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9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85098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856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1690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blackWhite">
          <a:xfrm>
            <a:off x="508000" y="6083574"/>
            <a:ext cx="11176000" cy="363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472" tIns="42739" rIns="85472" bIns="42739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4609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© 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2012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4609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Because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50588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73"/>
            <a:ext cx="4206384" cy="461665"/>
          </a:xfrm>
        </p:spPr>
        <p:txBody>
          <a:bodyPr>
            <a:noAutofit/>
          </a:bodyPr>
          <a:lstStyle>
            <a:lvl1pPr marL="0" indent="0" algn="l" defTabSz="85595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18" y="4160521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40" dirty="0"/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40" dirty="0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40" dirty="0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40" dirty="0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4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83966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400" indent="-43040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968" indent="-36955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947" indent="-376984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0500" indent="-323555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5143" indent="-31464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709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400" indent="-43040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968" indent="-36955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947" indent="-376984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0500" indent="-323555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5143" indent="-31464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731" tIns="59365" rIns="118731" bIns="59365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91374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46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604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66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68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579" indent="0">
              <a:buFont typeface="Arial" pitchFamily="34" charset="0"/>
              <a:buNone/>
              <a:defRPr/>
            </a:lvl2pPr>
            <a:lvl3pPr marL="800293" indent="0">
              <a:buFont typeface="Arial" pitchFamily="34" charset="0"/>
              <a:buNone/>
              <a:defRPr/>
            </a:lvl3pPr>
            <a:lvl4pPr marL="1177428" indent="0">
              <a:buFont typeface="Arial" pitchFamily="34" charset="0"/>
              <a:buNone/>
              <a:defRPr/>
            </a:lvl4pPr>
            <a:lvl5pPr marL="1501112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247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725" y="2906652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520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2897" y="4297681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5203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498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25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54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488" tIns="42748" rIns="85488" bIns="42748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4664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52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905"/>
            <a:ext cx="6947121" cy="1127404"/>
          </a:xfrm>
        </p:spPr>
        <p:txBody>
          <a:bodyPr lIns="142538" tIns="142538" anchor="ctr" anchorCtr="0"/>
          <a:lstStyle>
            <a:lvl1pPr marL="537490" indent="-534523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684" indent="-320714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520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520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 userDrawn="1"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6981" tIns="38491" rIns="76981" bIns="38491" numCol="1" anchor="t" anchorCtr="0" compatLnSpc="1">
            <a:prstTxWarp prst="textNoShape">
              <a:avLst/>
            </a:prstTxWarp>
          </a:bodyPr>
          <a:lstStyle/>
          <a:p>
            <a:pPr defTabSz="1140118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95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66" y="1463692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4450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520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66" y="1463692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579" indent="0">
              <a:buFontTx/>
              <a:buNone/>
              <a:defRPr/>
            </a:lvl2pPr>
            <a:lvl3pPr marL="855236" indent="0">
              <a:buFontTx/>
              <a:buNone/>
              <a:defRPr/>
            </a:lvl3pPr>
            <a:lvl4pPr marL="1281367" indent="0">
              <a:buFontTx/>
              <a:buNone/>
              <a:defRPr/>
            </a:lvl4pPr>
            <a:lvl5pPr marL="171789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122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73"/>
            <a:ext cx="4206384" cy="461665"/>
          </a:xfrm>
        </p:spPr>
        <p:txBody>
          <a:bodyPr>
            <a:noAutofit/>
          </a:bodyPr>
          <a:lstStyle>
            <a:lvl1pPr marL="0" indent="0" algn="l" defTabSz="85595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18" y="4160521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7047" tIns="38524" rIns="77047" bIns="38524" numCol="1" anchor="t" anchorCtr="0" compatLnSpc="1">
            <a:prstTxWarp prst="textNoShape">
              <a:avLst/>
            </a:prstTxWarp>
          </a:bodyPr>
          <a:lstStyle/>
          <a:p>
            <a:endParaRPr lang="en-US" sz="1440" dirty="0"/>
          </a:p>
        </p:txBody>
      </p:sp>
    </p:spTree>
    <p:extLst>
      <p:ext uri="{BB962C8B-B14F-4D97-AF65-F5344CB8AC3E}">
        <p14:creationId xmlns:p14="http://schemas.microsoft.com/office/powerpoint/2010/main" xmlns="" val="2060150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102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4430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8"/>
            <a:ext cx="4206384" cy="461665"/>
          </a:xfrm>
        </p:spPr>
        <p:txBody>
          <a:bodyPr>
            <a:noAutofit/>
          </a:bodyPr>
          <a:lstStyle>
            <a:lvl1pPr marL="0" indent="0" algn="l" defTabSz="855203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94726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8"/>
            <a:ext cx="4206384" cy="461665"/>
          </a:xfrm>
        </p:spPr>
        <p:txBody>
          <a:bodyPr>
            <a:noAutofit/>
          </a:bodyPr>
          <a:lstStyle>
            <a:lvl1pPr marL="0" indent="0" algn="l" defTabSz="855203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8294131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523" tIns="42762" rIns="85523" bIns="42762" numCol="1" anchor="t" anchorCtr="0" compatLnSpc="1">
            <a:prstTxWarp prst="textNoShape">
              <a:avLst/>
            </a:prstTxWarp>
          </a:bodyPr>
          <a:lstStyle/>
          <a:p>
            <a:pPr defTabSz="855203"/>
            <a:endParaRPr lang="en-US" sz="168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819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8"/>
            <a:ext cx="4206384" cy="461665"/>
          </a:xfrm>
        </p:spPr>
        <p:txBody>
          <a:bodyPr>
            <a:noAutofit/>
          </a:bodyPr>
          <a:lstStyle>
            <a:lvl1pPr marL="0" indent="0" algn="l" defTabSz="855203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44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1233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8"/>
            <a:ext cx="4206384" cy="461665"/>
          </a:xfrm>
        </p:spPr>
        <p:txBody>
          <a:bodyPr>
            <a:noAutofit/>
          </a:bodyPr>
          <a:lstStyle>
            <a:lvl1pPr marL="0" indent="0" algn="l" defTabSz="855203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 userDrawn="1"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981" tIns="38491" rIns="76981" bIns="38491" numCol="1" anchor="t" anchorCtr="0" compatLnSpc="1">
            <a:prstTxWarp prst="textNoShape">
              <a:avLst/>
            </a:prstTxWarp>
          </a:bodyPr>
          <a:lstStyle/>
          <a:p>
            <a:pPr defTabSz="855203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32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8"/>
            <a:ext cx="4206384" cy="461665"/>
          </a:xfrm>
        </p:spPr>
        <p:txBody>
          <a:bodyPr>
            <a:noAutofit/>
          </a:bodyPr>
          <a:lstStyle>
            <a:lvl1pPr marL="0" indent="0" algn="l" defTabSz="855203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2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0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7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3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0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85090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203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003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blackWhite">
          <a:xfrm>
            <a:off x="508000" y="6083574"/>
            <a:ext cx="11176000" cy="3633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507" tIns="42756" rIns="85507" bIns="4275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4956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© 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2012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4956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Because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06869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4"/>
            <a:ext cx="11151917" cy="1963614"/>
          </a:xfrm>
        </p:spPr>
        <p:txBody>
          <a:bodyPr/>
          <a:lstStyle>
            <a:lvl1pPr marL="430579" indent="-430579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800293" indent="-369709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7428" indent="-37713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1112" indent="-323684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5883" indent="-31477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56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4"/>
            <a:ext cx="11151917" cy="1963614"/>
          </a:xfrm>
        </p:spPr>
        <p:txBody>
          <a:bodyPr/>
          <a:lstStyle>
            <a:lvl1pPr marL="430579" indent="-430579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800293" indent="-369709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7428" indent="-37713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1112" indent="-323684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5883" indent="-31477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779" tIns="59389" rIns="118779" bIns="59389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9410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73"/>
            <a:ext cx="4206384" cy="461665"/>
          </a:xfrm>
        </p:spPr>
        <p:txBody>
          <a:bodyPr>
            <a:noAutofit/>
          </a:bodyPr>
          <a:lstStyle>
            <a:lvl1pPr marL="0" indent="0" algn="l" defTabSz="85595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18" y="4160521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885073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60" dirty="0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6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0056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539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75652"/>
          </a:xfrm>
        </p:spPr>
        <p:txBody>
          <a:bodyPr/>
          <a:lstStyle>
            <a:lvl1pPr marL="2972" indent="0">
              <a:spcBef>
                <a:spcPts val="0"/>
              </a:spcBef>
              <a:spcAft>
                <a:spcPts val="842"/>
              </a:spcAft>
              <a:buSzPct val="80000"/>
              <a:buFont typeface="Arial" pitchFamily="34" charset="0"/>
              <a:buNone/>
              <a:defRPr sz="3720" spc="-94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972" indent="0">
              <a:spcBef>
                <a:spcPts val="0"/>
              </a:spcBef>
              <a:buSzPct val="80000"/>
              <a:buFont typeface="Arial" pitchFamily="34" charset="0"/>
              <a:buNone/>
              <a:defRPr sz="1920" spc="-47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177428" indent="-377136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501112" indent="-323684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815883" indent="-314776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455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933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58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59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758" indent="0">
              <a:buFont typeface="Arial" pitchFamily="34" charset="0"/>
              <a:buNone/>
              <a:defRPr/>
            </a:lvl2pPr>
            <a:lvl3pPr marL="800620" indent="0">
              <a:buFont typeface="Arial" pitchFamily="34" charset="0"/>
              <a:buNone/>
              <a:defRPr/>
            </a:lvl3pPr>
            <a:lvl4pPr marL="1177909" indent="0">
              <a:buFont typeface="Arial" pitchFamily="34" charset="0"/>
              <a:buNone/>
              <a:defRPr/>
            </a:lvl4pPr>
            <a:lvl5pPr marL="1501724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75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717" y="2906652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555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2897" y="4297681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555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22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17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45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523" tIns="42764" rIns="85523" bIns="42764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5011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870"/>
            <a:ext cx="6947121" cy="1127463"/>
          </a:xfrm>
        </p:spPr>
        <p:txBody>
          <a:bodyPr lIns="142596" tIns="142596" anchor="ctr" anchorCtr="0"/>
          <a:lstStyle>
            <a:lvl1pPr marL="537708" indent="-534740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815" indent="-320844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55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555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 userDrawn="1"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011" tIns="38506" rIns="77011" bIns="38506" numCol="1" anchor="t" anchorCtr="0" compatLnSpc="1">
            <a:prstTxWarp prst="textNoShape">
              <a:avLst/>
            </a:prstTxWarp>
          </a:bodyPr>
          <a:lstStyle/>
          <a:p>
            <a:pPr defTabSz="1140578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510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58" y="1463685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518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55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58" y="1463685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758" indent="0">
              <a:buFontTx/>
              <a:buNone/>
              <a:defRPr/>
            </a:lvl2pPr>
            <a:lvl3pPr marL="855583" indent="0">
              <a:buFontTx/>
              <a:buNone/>
              <a:defRPr/>
            </a:lvl3pPr>
            <a:lvl4pPr marL="1281889" indent="0">
              <a:buFontTx/>
              <a:buNone/>
              <a:defRPr/>
            </a:lvl4pPr>
            <a:lvl5pPr marL="1718592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7145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22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blackWhite">
          <a:xfrm>
            <a:off x="508000" y="6083573"/>
            <a:ext cx="11176000" cy="3634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585" tIns="42793" rIns="85585" bIns="4279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5707" eaLnBrk="0" hangingPunct="0"/>
            <a:r>
              <a:rPr lang="en-US" sz="6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© </a:t>
            </a:r>
            <a:r>
              <a:rPr lang="en-US" sz="600" dirty="0" smtClean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2012 Microsoft </a:t>
            </a:r>
            <a:r>
              <a:rPr lang="en-US" sz="6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5707" eaLnBrk="0" hangingPunct="0"/>
            <a:r>
              <a:rPr lang="en-US" sz="6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. Because </a:t>
            </a:r>
            <a:r>
              <a:rPr lang="en-US" sz="6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. MICROSOFT </a:t>
            </a:r>
            <a:r>
              <a:rPr lang="en-US" sz="600" dirty="0">
                <a:solidFill>
                  <a:schemeClr val="bg1">
                    <a:alpha val="99000"/>
                  </a:schemeClr>
                </a:solidFill>
                <a:latin typeface="Segoe UI" pitchFamily="34" charset="0"/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406153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2727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1"/>
            <a:ext cx="4206384" cy="461665"/>
          </a:xfrm>
        </p:spPr>
        <p:txBody>
          <a:bodyPr>
            <a:noAutofit/>
          </a:bodyPr>
          <a:lstStyle>
            <a:lvl1pPr marL="0" indent="0" algn="l" defTabSz="85555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9777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1"/>
            <a:ext cx="4206384" cy="461665"/>
          </a:xfrm>
        </p:spPr>
        <p:txBody>
          <a:bodyPr>
            <a:noAutofit/>
          </a:bodyPr>
          <a:lstStyle>
            <a:lvl1pPr marL="0" indent="0" algn="l" defTabSz="85555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8294123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558" tIns="42778" rIns="85558" bIns="42778" numCol="1" anchor="t" anchorCtr="0" compatLnSpc="1">
            <a:prstTxWarp prst="textNoShape">
              <a:avLst/>
            </a:prstTxWarp>
          </a:bodyPr>
          <a:lstStyle/>
          <a:p>
            <a:pPr defTabSz="855550"/>
            <a:endParaRPr lang="en-US" sz="168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2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1"/>
            <a:ext cx="4206384" cy="461665"/>
          </a:xfrm>
        </p:spPr>
        <p:txBody>
          <a:bodyPr>
            <a:noAutofit/>
          </a:bodyPr>
          <a:lstStyle>
            <a:lvl1pPr marL="0" indent="0" algn="l" defTabSz="85555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44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8458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1"/>
            <a:ext cx="4206384" cy="461665"/>
          </a:xfrm>
        </p:spPr>
        <p:txBody>
          <a:bodyPr>
            <a:noAutofit/>
          </a:bodyPr>
          <a:lstStyle>
            <a:lvl1pPr marL="0" indent="0" algn="l" defTabSz="85555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 userDrawn="1"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7011" tIns="38506" rIns="77011" bIns="38506" numCol="1" anchor="t" anchorCtr="0" compatLnSpc="1">
            <a:prstTxWarp prst="textNoShape">
              <a:avLst/>
            </a:prstTxWarp>
          </a:bodyPr>
          <a:lstStyle/>
          <a:p>
            <a:pPr defTabSz="855550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91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81"/>
            <a:ext cx="4206384" cy="461665"/>
          </a:xfrm>
        </p:spPr>
        <p:txBody>
          <a:bodyPr>
            <a:noAutofit/>
          </a:bodyPr>
          <a:lstStyle>
            <a:lvl1pPr marL="0" indent="0" algn="l" defTabSz="85555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6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2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85082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550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27486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blackWhite">
          <a:xfrm>
            <a:off x="508000" y="6083574"/>
            <a:ext cx="11176000" cy="3633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543" tIns="42773" rIns="85543" bIns="4277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5302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© 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2012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5302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Because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08273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7"/>
            <a:ext cx="11151917" cy="1963614"/>
          </a:xfrm>
        </p:spPr>
        <p:txBody>
          <a:bodyPr/>
          <a:lstStyle>
            <a:lvl1pPr marL="430758" indent="-43075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800620" indent="-36986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7909" indent="-37729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1724" indent="-323815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6624" indent="-31490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1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7"/>
            <a:ext cx="11151917" cy="1963614"/>
          </a:xfrm>
        </p:spPr>
        <p:txBody>
          <a:bodyPr/>
          <a:lstStyle>
            <a:lvl1pPr marL="430758" indent="-43075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800620" indent="-36986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7909" indent="-37729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1724" indent="-323815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6624" indent="-31490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827" tIns="59413" rIns="118827" bIns="59413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0028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1361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799"/>
            <a:ext cx="11151917" cy="2000548"/>
          </a:xfrm>
        </p:spPr>
        <p:txBody>
          <a:bodyPr/>
          <a:lstStyle>
            <a:lvl1pPr marL="430967" indent="-43096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801004" indent="-37003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8471" indent="-37746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2438" indent="-32396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7489" indent="-31505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805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75652"/>
          </a:xfrm>
        </p:spPr>
        <p:txBody>
          <a:bodyPr/>
          <a:lstStyle>
            <a:lvl1pPr marL="2972" indent="0">
              <a:spcBef>
                <a:spcPts val="0"/>
              </a:spcBef>
              <a:spcAft>
                <a:spcPts val="842"/>
              </a:spcAft>
              <a:buSzPct val="80000"/>
              <a:buFont typeface="Arial" pitchFamily="34" charset="0"/>
              <a:buNone/>
              <a:defRPr sz="3720" spc="-94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972" indent="0">
              <a:spcBef>
                <a:spcPts val="0"/>
              </a:spcBef>
              <a:buSzPct val="80000"/>
              <a:buFont typeface="Arial" pitchFamily="34" charset="0"/>
              <a:buNone/>
              <a:defRPr sz="1920" spc="-47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177909" indent="-37729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501724" indent="-32381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816624" indent="-314903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4911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475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6710" y="1690692"/>
            <a:ext cx="11158585" cy="1785104"/>
          </a:xfrm>
        </p:spPr>
        <p:txBody>
          <a:bodyPr/>
          <a:lstStyle>
            <a:lvl1pPr>
              <a:defRPr sz="1920"/>
            </a:lvl1pPr>
            <a:lvl2pPr marL="212483" indent="-5945">
              <a:defRPr sz="1920"/>
            </a:lvl2pPr>
            <a:lvl3pPr marL="433878" indent="-5945">
              <a:defRPr sz="1920"/>
            </a:lvl3pPr>
            <a:lvl4pPr marL="632988" indent="5945">
              <a:defRPr sz="1920"/>
            </a:lvl4pPr>
            <a:lvl5pPr marL="858844" indent="0">
              <a:defRPr sz="192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8443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0222" y="1609536"/>
            <a:ext cx="10245217" cy="1523497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4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216" y="4419600"/>
            <a:ext cx="10245219" cy="46325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\\sfp\Work\White_Whale\5-30024_TR14\PBJS_Artwork\TR14_logos\TR14_wordmarks\TR14_wordmark_1c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5971" y="6172200"/>
            <a:ext cx="1740072" cy="4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339733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4151" y="2743200"/>
            <a:ext cx="9325816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4154" y="4953004"/>
            <a:ext cx="9325817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</a:defRPr>
            </a:lvl1pPr>
            <a:lvl2pPr marL="4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2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2392" y="249550"/>
            <a:ext cx="10245219" cy="137864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9360" b="0" i="1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tx1"/>
                    </a:gs>
                    <a:gs pos="88000">
                      <a:schemeClr val="tx1"/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2560788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Titl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 noChangeAspect="1"/>
          </p:cNvSpPr>
          <p:nvPr userDrawn="1"/>
        </p:nvSpPr>
        <p:spPr bwMode="gray">
          <a:xfrm>
            <a:off x="5" y="1249362"/>
            <a:ext cx="4876481" cy="3397188"/>
          </a:xfrm>
          <a:custGeom>
            <a:avLst/>
            <a:gdLst>
              <a:gd name="T0" fmla="*/ 0 w 2135"/>
              <a:gd name="T1" fmla="*/ 0 h 2138"/>
              <a:gd name="T2" fmla="*/ 2135 w 2135"/>
              <a:gd name="T3" fmla="*/ 0 h 2138"/>
              <a:gd name="T4" fmla="*/ 2135 w 2135"/>
              <a:gd name="T5" fmla="*/ 2138 h 2138"/>
              <a:gd name="T6" fmla="*/ 0 w 2135"/>
              <a:gd name="T7" fmla="*/ 2138 h 2138"/>
              <a:gd name="T8" fmla="*/ 0 w 2135"/>
              <a:gd name="T9" fmla="*/ 0 h 2138"/>
              <a:gd name="T10" fmla="*/ 0 w 2135"/>
              <a:gd name="T11" fmla="*/ 0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5" h="2138">
                <a:moveTo>
                  <a:pt x="0" y="0"/>
                </a:moveTo>
                <a:lnTo>
                  <a:pt x="2135" y="0"/>
                </a:lnTo>
                <a:lnTo>
                  <a:pt x="2135" y="2138"/>
                </a:lnTo>
                <a:lnTo>
                  <a:pt x="0" y="21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4BE46"/>
          </a:solidFill>
          <a:ln>
            <a:noFill/>
          </a:ln>
          <a:effectLst>
            <a:outerShdw blurRad="5588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wrap="square" lIns="85582" tIns="42790" rIns="85582" bIns="42790" numCol="1" anchor="t" anchorCtr="0" compatLnSpc="1">
            <a:prstTxWarp prst="textNoShape">
              <a:avLst/>
            </a:prstTxWarp>
          </a:bodyPr>
          <a:lstStyle/>
          <a:p>
            <a:pPr defTabSz="855814">
              <a:defRPr/>
            </a:pPr>
            <a:endParaRPr lang="en-US" sz="2160" kern="0">
              <a:solidFill>
                <a:sysClr val="windowText" lastClr="000000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 bwMode="gray">
          <a:xfrm>
            <a:off x="8651220" y="1249363"/>
            <a:ext cx="989269" cy="3435350"/>
            <a:chOff x="0" y="1249363"/>
            <a:chExt cx="1041400" cy="3435350"/>
          </a:xfrm>
          <a:effectLst>
            <a:outerShdw blurRad="508000" dist="431800" dir="5400000" algn="ctr" rotWithShape="0">
              <a:srgbClr val="292929">
                <a:alpha val="20000"/>
              </a:srgbClr>
            </a:outerShdw>
          </a:effectLst>
        </p:grpSpPr>
        <p:sp>
          <p:nvSpPr>
            <p:cNvPr id="23" name="Freeform 6"/>
            <p:cNvSpPr>
              <a:spLocks/>
            </p:cNvSpPr>
            <p:nvPr/>
          </p:nvSpPr>
          <p:spPr bwMode="gray">
            <a:xfrm>
              <a:off x="0" y="1249363"/>
              <a:ext cx="1041400" cy="3394075"/>
            </a:xfrm>
            <a:custGeom>
              <a:avLst/>
              <a:gdLst>
                <a:gd name="T0" fmla="*/ 656 w 656"/>
                <a:gd name="T1" fmla="*/ 1738 h 2138"/>
                <a:gd name="T2" fmla="*/ 0 w 656"/>
                <a:gd name="T3" fmla="*/ 2138 h 2138"/>
                <a:gd name="T4" fmla="*/ 0 w 656"/>
                <a:gd name="T5" fmla="*/ 0 h 2138"/>
                <a:gd name="T6" fmla="*/ 656 w 656"/>
                <a:gd name="T7" fmla="*/ 240 h 2138"/>
                <a:gd name="T8" fmla="*/ 656 w 656"/>
                <a:gd name="T9" fmla="*/ 1738 h 2138"/>
                <a:gd name="T10" fmla="*/ 656 w 656"/>
                <a:gd name="T11" fmla="*/ 1738 h 2138"/>
                <a:gd name="T12" fmla="*/ 656 w 656"/>
                <a:gd name="T13" fmla="*/ 1738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2138">
                  <a:moveTo>
                    <a:pt x="656" y="1738"/>
                  </a:moveTo>
                  <a:lnTo>
                    <a:pt x="0" y="2138"/>
                  </a:lnTo>
                  <a:lnTo>
                    <a:pt x="0" y="0"/>
                  </a:lnTo>
                  <a:lnTo>
                    <a:pt x="656" y="240"/>
                  </a:lnTo>
                  <a:lnTo>
                    <a:pt x="656" y="1738"/>
                  </a:lnTo>
                  <a:lnTo>
                    <a:pt x="656" y="1738"/>
                  </a:lnTo>
                  <a:lnTo>
                    <a:pt x="656" y="1738"/>
                  </a:lnTo>
                  <a:close/>
                </a:path>
              </a:pathLst>
            </a:custGeom>
            <a:gradFill flip="none" rotWithShape="1">
              <a:gsLst>
                <a:gs pos="82000">
                  <a:srgbClr val="F3722C"/>
                </a:gs>
                <a:gs pos="0">
                  <a:srgbClr val="F47836"/>
                </a:gs>
                <a:gs pos="100000">
                  <a:srgbClr val="ED5D0D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814">
                <a:defRPr/>
              </a:pPr>
              <a:endParaRPr lang="en-US" sz="216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217" r="91456" b="31691"/>
            <a:stretch/>
          </p:blipFill>
          <p:spPr bwMode="gray">
            <a:xfrm>
              <a:off x="0" y="1249363"/>
              <a:ext cx="1041400" cy="3435350"/>
            </a:xfrm>
            <a:prstGeom prst="rect">
              <a:avLst/>
            </a:prstGeom>
            <a:effectLst>
              <a:outerShdw blurRad="508000" dist="431800" dir="5400000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5" name="Group 24"/>
          <p:cNvGrpSpPr/>
          <p:nvPr userDrawn="1"/>
        </p:nvGrpSpPr>
        <p:grpSpPr bwMode="gray">
          <a:xfrm>
            <a:off x="9697425" y="1249363"/>
            <a:ext cx="1114716" cy="3394075"/>
            <a:chOff x="1095375" y="1249363"/>
            <a:chExt cx="1114426" cy="3394075"/>
          </a:xfrm>
          <a:effectLst>
            <a:outerShdw blurRad="508000" dist="431800" dir="5400000" algn="ctr" rotWithShape="0">
              <a:srgbClr val="292929">
                <a:alpha val="20000"/>
              </a:srgbClr>
            </a:outerShdw>
          </a:effectLst>
        </p:grpSpPr>
        <p:sp>
          <p:nvSpPr>
            <p:cNvPr id="26" name="Freeform 7"/>
            <p:cNvSpPr>
              <a:spLocks/>
            </p:cNvSpPr>
            <p:nvPr/>
          </p:nvSpPr>
          <p:spPr bwMode="gray">
            <a:xfrm>
              <a:off x="1095375" y="1249363"/>
              <a:ext cx="1114425" cy="3394075"/>
            </a:xfrm>
            <a:custGeom>
              <a:avLst/>
              <a:gdLst>
                <a:gd name="T0" fmla="*/ 702 w 702"/>
                <a:gd name="T1" fmla="*/ 1738 h 2138"/>
                <a:gd name="T2" fmla="*/ 0 w 702"/>
                <a:gd name="T3" fmla="*/ 2138 h 2138"/>
                <a:gd name="T4" fmla="*/ 0 w 702"/>
                <a:gd name="T5" fmla="*/ 0 h 2138"/>
                <a:gd name="T6" fmla="*/ 702 w 702"/>
                <a:gd name="T7" fmla="*/ 240 h 2138"/>
                <a:gd name="T8" fmla="*/ 702 w 702"/>
                <a:gd name="T9" fmla="*/ 1738 h 2138"/>
                <a:gd name="T10" fmla="*/ 702 w 702"/>
                <a:gd name="T11" fmla="*/ 1738 h 2138"/>
                <a:gd name="T12" fmla="*/ 702 w 702"/>
                <a:gd name="T13" fmla="*/ 1738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" h="2138">
                  <a:moveTo>
                    <a:pt x="702" y="1738"/>
                  </a:moveTo>
                  <a:lnTo>
                    <a:pt x="0" y="2138"/>
                  </a:lnTo>
                  <a:lnTo>
                    <a:pt x="0" y="0"/>
                  </a:lnTo>
                  <a:lnTo>
                    <a:pt x="702" y="240"/>
                  </a:lnTo>
                  <a:lnTo>
                    <a:pt x="702" y="1738"/>
                  </a:lnTo>
                  <a:lnTo>
                    <a:pt x="702" y="1738"/>
                  </a:lnTo>
                  <a:lnTo>
                    <a:pt x="702" y="1738"/>
                  </a:lnTo>
                  <a:close/>
                </a:path>
              </a:pathLst>
            </a:custGeom>
            <a:gradFill>
              <a:gsLst>
                <a:gs pos="85000">
                  <a:srgbClr val="FCBC07"/>
                </a:gs>
                <a:gs pos="0">
                  <a:srgbClr val="FFBE0A"/>
                </a:gs>
                <a:gs pos="100000">
                  <a:srgbClr val="EAAD00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814">
                <a:defRPr/>
              </a:pPr>
              <a:endParaRPr lang="en-US" sz="216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987" t="18217" r="81870" b="32293"/>
            <a:stretch/>
          </p:blipFill>
          <p:spPr bwMode="gray">
            <a:xfrm>
              <a:off x="1095375" y="1249363"/>
              <a:ext cx="1114426" cy="3394075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 userDrawn="1"/>
        </p:nvGrpSpPr>
        <p:grpSpPr bwMode="gray">
          <a:xfrm>
            <a:off x="10869076" y="1249363"/>
            <a:ext cx="1324513" cy="3394075"/>
            <a:chOff x="2260600" y="1249363"/>
            <a:chExt cx="1324168" cy="3394075"/>
          </a:xfrm>
          <a:effectLst>
            <a:outerShdw blurRad="508000" dist="431800" dir="5400000" algn="ctr" rotWithShape="0">
              <a:srgbClr val="292929">
                <a:alpha val="20000"/>
              </a:srgbClr>
            </a:outerShdw>
          </a:effectLst>
        </p:grpSpPr>
        <p:sp>
          <p:nvSpPr>
            <p:cNvPr id="29" name="Freeform 8"/>
            <p:cNvSpPr>
              <a:spLocks/>
            </p:cNvSpPr>
            <p:nvPr/>
          </p:nvSpPr>
          <p:spPr bwMode="gray">
            <a:xfrm>
              <a:off x="2260600" y="1249363"/>
              <a:ext cx="1322388" cy="3394075"/>
            </a:xfrm>
            <a:custGeom>
              <a:avLst/>
              <a:gdLst>
                <a:gd name="T0" fmla="*/ 833 w 833"/>
                <a:gd name="T1" fmla="*/ 1738 h 2138"/>
                <a:gd name="T2" fmla="*/ 0 w 833"/>
                <a:gd name="T3" fmla="*/ 2138 h 2138"/>
                <a:gd name="T4" fmla="*/ 0 w 833"/>
                <a:gd name="T5" fmla="*/ 0 h 2138"/>
                <a:gd name="T6" fmla="*/ 833 w 833"/>
                <a:gd name="T7" fmla="*/ 240 h 2138"/>
                <a:gd name="T8" fmla="*/ 833 w 833"/>
                <a:gd name="T9" fmla="*/ 1738 h 2138"/>
                <a:gd name="T10" fmla="*/ 833 w 833"/>
                <a:gd name="T11" fmla="*/ 1738 h 2138"/>
                <a:gd name="T12" fmla="*/ 833 w 833"/>
                <a:gd name="T13" fmla="*/ 1738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2138">
                  <a:moveTo>
                    <a:pt x="833" y="1738"/>
                  </a:moveTo>
                  <a:lnTo>
                    <a:pt x="0" y="2138"/>
                  </a:lnTo>
                  <a:lnTo>
                    <a:pt x="0" y="0"/>
                  </a:lnTo>
                  <a:lnTo>
                    <a:pt x="833" y="240"/>
                  </a:lnTo>
                  <a:lnTo>
                    <a:pt x="833" y="1738"/>
                  </a:lnTo>
                  <a:lnTo>
                    <a:pt x="833" y="1738"/>
                  </a:lnTo>
                  <a:lnTo>
                    <a:pt x="833" y="1738"/>
                  </a:lnTo>
                  <a:close/>
                </a:path>
              </a:pathLst>
            </a:custGeom>
            <a:gradFill>
              <a:gsLst>
                <a:gs pos="83000">
                  <a:srgbClr val="308A9F"/>
                </a:gs>
                <a:gs pos="0">
                  <a:srgbClr val="3497AE"/>
                </a:gs>
                <a:gs pos="100000">
                  <a:srgbClr val="29758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814">
                <a:defRPr/>
              </a:pPr>
              <a:endParaRPr lang="en-US" sz="216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54" t="18217" r="70590" b="32293"/>
            <a:stretch/>
          </p:blipFill>
          <p:spPr bwMode="gray">
            <a:xfrm>
              <a:off x="2261460" y="1249363"/>
              <a:ext cx="1323308" cy="3394075"/>
            </a:xfrm>
            <a:prstGeom prst="rect">
              <a:avLst/>
            </a:prstGeom>
          </p:spPr>
        </p:pic>
      </p:grpSp>
      <p:sp>
        <p:nvSpPr>
          <p:cNvPr id="31" name="Freeform 12"/>
          <p:cNvSpPr>
            <a:spLocks/>
          </p:cNvSpPr>
          <p:nvPr userDrawn="1"/>
        </p:nvSpPr>
        <p:spPr bwMode="gray">
          <a:xfrm>
            <a:off x="0" y="4759592"/>
            <a:ext cx="3542368" cy="858766"/>
          </a:xfrm>
          <a:custGeom>
            <a:avLst/>
            <a:gdLst>
              <a:gd name="T0" fmla="*/ 0 w 910"/>
              <a:gd name="T1" fmla="*/ 0 h 578"/>
              <a:gd name="T2" fmla="*/ 910 w 910"/>
              <a:gd name="T3" fmla="*/ 0 h 578"/>
              <a:gd name="T4" fmla="*/ 910 w 910"/>
              <a:gd name="T5" fmla="*/ 578 h 578"/>
              <a:gd name="T6" fmla="*/ 0 w 910"/>
              <a:gd name="T7" fmla="*/ 578 h 578"/>
              <a:gd name="T8" fmla="*/ 0 w 910"/>
              <a:gd name="T9" fmla="*/ 0 h 578"/>
              <a:gd name="T10" fmla="*/ 0 w 910"/>
              <a:gd name="T11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0" h="578">
                <a:moveTo>
                  <a:pt x="0" y="0"/>
                </a:moveTo>
                <a:lnTo>
                  <a:pt x="910" y="0"/>
                </a:lnTo>
                <a:lnTo>
                  <a:pt x="910" y="578"/>
                </a:lnTo>
                <a:lnTo>
                  <a:pt x="0" y="57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>
              <a:lumMod val="75000"/>
            </a:srgbClr>
          </a:solidFill>
          <a:ln>
            <a:noFill/>
          </a:ln>
        </p:spPr>
        <p:txBody>
          <a:bodyPr vert="horz" wrap="square" lIns="85582" tIns="42790" rIns="85582" bIns="42790" numCol="1" anchor="t" anchorCtr="0" compatLnSpc="1">
            <a:prstTxWarp prst="textNoShape">
              <a:avLst/>
            </a:prstTxWarp>
          </a:bodyPr>
          <a:lstStyle/>
          <a:p>
            <a:pPr defTabSz="855814">
              <a:defRPr/>
            </a:pPr>
            <a:endParaRPr lang="en-US" sz="2160" kern="0">
              <a:solidFill>
                <a:sysClr val="windowText" lastClr="000000"/>
              </a:solidFill>
            </a:endParaRPr>
          </a:p>
        </p:txBody>
      </p:sp>
      <p:sp>
        <p:nvSpPr>
          <p:cNvPr id="32" name="Freeform 13"/>
          <p:cNvSpPr>
            <a:spLocks/>
          </p:cNvSpPr>
          <p:nvPr userDrawn="1"/>
        </p:nvSpPr>
        <p:spPr bwMode="gray">
          <a:xfrm>
            <a:off x="3658553" y="4759592"/>
            <a:ext cx="8535035" cy="858766"/>
          </a:xfrm>
          <a:custGeom>
            <a:avLst/>
            <a:gdLst>
              <a:gd name="T0" fmla="*/ 0 w 6730"/>
              <a:gd name="T1" fmla="*/ 0 h 578"/>
              <a:gd name="T2" fmla="*/ 6730 w 6730"/>
              <a:gd name="T3" fmla="*/ 0 h 578"/>
              <a:gd name="T4" fmla="*/ 6730 w 6730"/>
              <a:gd name="T5" fmla="*/ 578 h 578"/>
              <a:gd name="T6" fmla="*/ 0 w 6730"/>
              <a:gd name="T7" fmla="*/ 578 h 578"/>
              <a:gd name="T8" fmla="*/ 0 w 6730"/>
              <a:gd name="T9" fmla="*/ 0 h 578"/>
              <a:gd name="T10" fmla="*/ 0 w 6730"/>
              <a:gd name="T11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30" h="578">
                <a:moveTo>
                  <a:pt x="0" y="0"/>
                </a:moveTo>
                <a:lnTo>
                  <a:pt x="6730" y="0"/>
                </a:lnTo>
                <a:lnTo>
                  <a:pt x="6730" y="578"/>
                </a:lnTo>
                <a:lnTo>
                  <a:pt x="0" y="57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>
              <a:lumMod val="75000"/>
            </a:srgbClr>
          </a:solidFill>
          <a:ln>
            <a:noFill/>
          </a:ln>
        </p:spPr>
        <p:txBody>
          <a:bodyPr vert="horz" wrap="square" lIns="256744" tIns="42790" rIns="85582" bIns="42790" numCol="1" anchor="ctr" anchorCtr="0" compatLnSpc="1">
            <a:prstTxWarp prst="textNoShape">
              <a:avLst/>
            </a:prstTxWarp>
          </a:bodyPr>
          <a:lstStyle/>
          <a:p>
            <a:pPr defTabSz="855814">
              <a:defRPr/>
            </a:pPr>
            <a:endParaRPr lang="en-US" sz="3360" kern="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10800000" scaled="1"/>
              </a:gradFill>
            </a:endParaRPr>
          </a:p>
        </p:txBody>
      </p:sp>
      <p:sp>
        <p:nvSpPr>
          <p:cNvPr id="34" name="Freeform 33"/>
          <p:cNvSpPr>
            <a:spLocks noChangeAspect="1"/>
          </p:cNvSpPr>
          <p:nvPr userDrawn="1"/>
        </p:nvSpPr>
        <p:spPr bwMode="gray">
          <a:xfrm>
            <a:off x="4990812" y="1249362"/>
            <a:ext cx="3542368" cy="3397188"/>
          </a:xfrm>
          <a:custGeom>
            <a:avLst/>
            <a:gdLst>
              <a:gd name="T0" fmla="*/ 0 w 2135"/>
              <a:gd name="T1" fmla="*/ 0 h 2138"/>
              <a:gd name="T2" fmla="*/ 2135 w 2135"/>
              <a:gd name="T3" fmla="*/ 0 h 2138"/>
              <a:gd name="T4" fmla="*/ 2135 w 2135"/>
              <a:gd name="T5" fmla="*/ 2138 h 2138"/>
              <a:gd name="T6" fmla="*/ 0 w 2135"/>
              <a:gd name="T7" fmla="*/ 2138 h 2138"/>
              <a:gd name="T8" fmla="*/ 0 w 2135"/>
              <a:gd name="T9" fmla="*/ 0 h 2138"/>
              <a:gd name="T10" fmla="*/ 0 w 2135"/>
              <a:gd name="T11" fmla="*/ 0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5" h="2138">
                <a:moveTo>
                  <a:pt x="0" y="0"/>
                </a:moveTo>
                <a:lnTo>
                  <a:pt x="2135" y="0"/>
                </a:lnTo>
                <a:lnTo>
                  <a:pt x="2135" y="2138"/>
                </a:lnTo>
                <a:lnTo>
                  <a:pt x="0" y="21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47836"/>
          </a:solidFill>
          <a:ln>
            <a:noFill/>
          </a:ln>
          <a:effectLst>
            <a:outerShdw blurRad="558800" dir="5400000" sx="90000" sy="9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85582" tIns="42790" rIns="85582" bIns="42790" numCol="1" anchor="t" anchorCtr="0" compatLnSpc="1">
            <a:prstTxWarp prst="textNoShape">
              <a:avLst/>
            </a:prstTxWarp>
          </a:bodyPr>
          <a:lstStyle/>
          <a:p>
            <a:pPr defTabSz="855814">
              <a:defRPr/>
            </a:pPr>
            <a:endParaRPr lang="en-US" sz="2160" kern="0">
              <a:solidFill>
                <a:sysClr val="windowText" lastClr="000000"/>
              </a:solidFill>
            </a:endParaRPr>
          </a:p>
        </p:txBody>
      </p:sp>
      <p:pic>
        <p:nvPicPr>
          <p:cNvPr id="36" name="Picture 2" descr="G:\DVD_Art_08-10-2010\Logos\MICROSOFT (brand)\Microsoft corporate Logo Black MS generic brand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628" y="4975564"/>
            <a:ext cx="2587473" cy="42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ontent Placeholder 37"/>
          <p:cNvSpPr>
            <a:spLocks noGrp="1"/>
          </p:cNvSpPr>
          <p:nvPr>
            <p:ph sz="quarter" idx="10" hasCustomPrompt="1"/>
          </p:nvPr>
        </p:nvSpPr>
        <p:spPr>
          <a:xfrm>
            <a:off x="5217888" y="4024704"/>
            <a:ext cx="3048793" cy="415498"/>
          </a:xfrm>
        </p:spPr>
        <p:txBody>
          <a:bodyPr anchor="b"/>
          <a:lstStyle>
            <a:lvl1pPr marL="0" indent="0">
              <a:lnSpc>
                <a:spcPct val="75000"/>
              </a:lnSpc>
              <a:buFont typeface="Arial" pitchFamily="34" charset="0"/>
              <a:buNone/>
              <a:defRPr kumimoji="0" lang="en-US" sz="300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108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5581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2" hasCustomPrompt="1"/>
          </p:nvPr>
        </p:nvSpPr>
        <p:spPr>
          <a:xfrm>
            <a:off x="303295" y="3895707"/>
            <a:ext cx="4420751" cy="565091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kumimoji="0" lang="en-US" sz="408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108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5581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text</a:t>
            </a:r>
            <a:endParaRPr lang="en-US" dirty="0"/>
          </a:p>
        </p:txBody>
      </p:sp>
      <p:pic>
        <p:nvPicPr>
          <p:cNvPr id="41" name="Picture 2" descr="\\sfp\Work\White_Whale\5-30024_TR14\PBJS_Artwork\TR14_logos\TR14_wordmarks\TR14_wordmark_1c_white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85971" y="6172200"/>
            <a:ext cx="1740072" cy="45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292929">
                        <a:alpha val="50000"/>
                      </a:srgbClr>
                    </a:gs>
                    <a:gs pos="86000">
                      <a:srgbClr val="292929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29057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 Specia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G:\DVD_Art_08-10-2010\Artwork_Imagery\Brand Photos\Microsoft HealthVault - exp Nov20-2013\1010031_01_03_167.jpg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90762" y="992251"/>
            <a:ext cx="2010972" cy="3392424"/>
          </a:xfrm>
          <a:prstGeom prst="rect">
            <a:avLst/>
          </a:prstGeom>
          <a:noFill/>
          <a:ln>
            <a:noFill/>
          </a:ln>
          <a:effectLst>
            <a:outerShdw blurRad="558800" dir="5400000" sx="90000" sy="-19000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reeform 20"/>
          <p:cNvSpPr>
            <a:spLocks/>
          </p:cNvSpPr>
          <p:nvPr userDrawn="1"/>
        </p:nvSpPr>
        <p:spPr bwMode="gray">
          <a:xfrm>
            <a:off x="7447771" y="990600"/>
            <a:ext cx="4744232" cy="3394075"/>
          </a:xfrm>
          <a:custGeom>
            <a:avLst/>
            <a:gdLst>
              <a:gd name="T0" fmla="*/ 0 w 2135"/>
              <a:gd name="T1" fmla="*/ 0 h 2138"/>
              <a:gd name="T2" fmla="*/ 2135 w 2135"/>
              <a:gd name="T3" fmla="*/ 0 h 2138"/>
              <a:gd name="T4" fmla="*/ 2135 w 2135"/>
              <a:gd name="T5" fmla="*/ 2138 h 2138"/>
              <a:gd name="T6" fmla="*/ 0 w 2135"/>
              <a:gd name="T7" fmla="*/ 2138 h 2138"/>
              <a:gd name="T8" fmla="*/ 0 w 2135"/>
              <a:gd name="T9" fmla="*/ 0 h 2138"/>
              <a:gd name="T10" fmla="*/ 0 w 2135"/>
              <a:gd name="T11" fmla="*/ 0 h 2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35" h="2138">
                <a:moveTo>
                  <a:pt x="0" y="0"/>
                </a:moveTo>
                <a:lnTo>
                  <a:pt x="2135" y="0"/>
                </a:lnTo>
                <a:lnTo>
                  <a:pt x="2135" y="2138"/>
                </a:lnTo>
                <a:lnTo>
                  <a:pt x="0" y="213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4BE46"/>
          </a:solidFill>
          <a:ln>
            <a:noFill/>
          </a:ln>
          <a:effectLst>
            <a:outerShdw blurRad="5588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wrap="square" lIns="85582" tIns="42790" rIns="85582" bIns="42790" numCol="1" anchor="t" anchorCtr="0" compatLnSpc="1">
            <a:prstTxWarp prst="textNoShape">
              <a:avLst/>
            </a:prstTxWarp>
          </a:bodyPr>
          <a:lstStyle/>
          <a:p>
            <a:pPr defTabSz="855814">
              <a:defRPr/>
            </a:pPr>
            <a:endParaRPr lang="en-US" sz="2160" kern="0">
              <a:solidFill>
                <a:sysClr val="windowText" lastClr="000000"/>
              </a:solidFill>
            </a:endParaRPr>
          </a:p>
        </p:txBody>
      </p:sp>
      <p:grpSp>
        <p:nvGrpSpPr>
          <p:cNvPr id="23" name="Group 22"/>
          <p:cNvGrpSpPr/>
          <p:nvPr userDrawn="1"/>
        </p:nvGrpSpPr>
        <p:grpSpPr bwMode="gray">
          <a:xfrm>
            <a:off x="2" y="990600"/>
            <a:ext cx="987809" cy="3435350"/>
            <a:chOff x="0" y="1249363"/>
            <a:chExt cx="1041400" cy="3435350"/>
          </a:xfrm>
          <a:effectLst>
            <a:outerShdw blurRad="508000" dist="431800" dir="5400000" algn="ctr" rotWithShape="0">
              <a:srgbClr val="292929">
                <a:alpha val="20000"/>
              </a:srgbClr>
            </a:outerShdw>
          </a:effectLst>
        </p:grpSpPr>
        <p:sp>
          <p:nvSpPr>
            <p:cNvPr id="24" name="Freeform 6"/>
            <p:cNvSpPr>
              <a:spLocks/>
            </p:cNvSpPr>
            <p:nvPr/>
          </p:nvSpPr>
          <p:spPr bwMode="gray">
            <a:xfrm>
              <a:off x="0" y="1249363"/>
              <a:ext cx="1041400" cy="3394075"/>
            </a:xfrm>
            <a:custGeom>
              <a:avLst/>
              <a:gdLst>
                <a:gd name="T0" fmla="*/ 656 w 656"/>
                <a:gd name="T1" fmla="*/ 1738 h 2138"/>
                <a:gd name="T2" fmla="*/ 0 w 656"/>
                <a:gd name="T3" fmla="*/ 2138 h 2138"/>
                <a:gd name="T4" fmla="*/ 0 w 656"/>
                <a:gd name="T5" fmla="*/ 0 h 2138"/>
                <a:gd name="T6" fmla="*/ 656 w 656"/>
                <a:gd name="T7" fmla="*/ 240 h 2138"/>
                <a:gd name="T8" fmla="*/ 656 w 656"/>
                <a:gd name="T9" fmla="*/ 1738 h 2138"/>
                <a:gd name="T10" fmla="*/ 656 w 656"/>
                <a:gd name="T11" fmla="*/ 1738 h 2138"/>
                <a:gd name="T12" fmla="*/ 656 w 656"/>
                <a:gd name="T13" fmla="*/ 1738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6" h="2138">
                  <a:moveTo>
                    <a:pt x="656" y="1738"/>
                  </a:moveTo>
                  <a:lnTo>
                    <a:pt x="0" y="2138"/>
                  </a:lnTo>
                  <a:lnTo>
                    <a:pt x="0" y="0"/>
                  </a:lnTo>
                  <a:lnTo>
                    <a:pt x="656" y="240"/>
                  </a:lnTo>
                  <a:lnTo>
                    <a:pt x="656" y="1738"/>
                  </a:lnTo>
                  <a:lnTo>
                    <a:pt x="656" y="1738"/>
                  </a:lnTo>
                  <a:lnTo>
                    <a:pt x="656" y="1738"/>
                  </a:lnTo>
                  <a:close/>
                </a:path>
              </a:pathLst>
            </a:custGeom>
            <a:gradFill flip="none" rotWithShape="1">
              <a:gsLst>
                <a:gs pos="82000">
                  <a:srgbClr val="F3722C"/>
                </a:gs>
                <a:gs pos="0">
                  <a:srgbClr val="F47836"/>
                </a:gs>
                <a:gs pos="100000">
                  <a:srgbClr val="ED5D0D"/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814">
                <a:defRPr/>
              </a:pPr>
              <a:endParaRPr lang="en-US" sz="216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8217" r="91456" b="31691"/>
            <a:stretch/>
          </p:blipFill>
          <p:spPr bwMode="gray">
            <a:xfrm>
              <a:off x="0" y="1249363"/>
              <a:ext cx="1041400" cy="3435350"/>
            </a:xfrm>
            <a:prstGeom prst="rect">
              <a:avLst/>
            </a:prstGeom>
            <a:effectLst>
              <a:outerShdw blurRad="508000" dist="431800" dir="5400000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6" name="Group 25"/>
          <p:cNvGrpSpPr/>
          <p:nvPr userDrawn="1"/>
        </p:nvGrpSpPr>
        <p:grpSpPr bwMode="gray">
          <a:xfrm>
            <a:off x="1037933" y="990600"/>
            <a:ext cx="1070127" cy="3394075"/>
            <a:chOff x="1095375" y="1249363"/>
            <a:chExt cx="1114426" cy="3394075"/>
          </a:xfrm>
          <a:effectLst>
            <a:outerShdw blurRad="508000" dist="431800" dir="5400000" algn="ctr" rotWithShape="0">
              <a:srgbClr val="292929">
                <a:alpha val="20000"/>
              </a:srgbClr>
            </a:outerShdw>
          </a:effectLst>
        </p:grpSpPr>
        <p:sp>
          <p:nvSpPr>
            <p:cNvPr id="27" name="Freeform 7"/>
            <p:cNvSpPr>
              <a:spLocks/>
            </p:cNvSpPr>
            <p:nvPr/>
          </p:nvSpPr>
          <p:spPr bwMode="gray">
            <a:xfrm>
              <a:off x="1095375" y="1249363"/>
              <a:ext cx="1114425" cy="3394075"/>
            </a:xfrm>
            <a:custGeom>
              <a:avLst/>
              <a:gdLst>
                <a:gd name="T0" fmla="*/ 702 w 702"/>
                <a:gd name="T1" fmla="*/ 1738 h 2138"/>
                <a:gd name="T2" fmla="*/ 0 w 702"/>
                <a:gd name="T3" fmla="*/ 2138 h 2138"/>
                <a:gd name="T4" fmla="*/ 0 w 702"/>
                <a:gd name="T5" fmla="*/ 0 h 2138"/>
                <a:gd name="T6" fmla="*/ 702 w 702"/>
                <a:gd name="T7" fmla="*/ 240 h 2138"/>
                <a:gd name="T8" fmla="*/ 702 w 702"/>
                <a:gd name="T9" fmla="*/ 1738 h 2138"/>
                <a:gd name="T10" fmla="*/ 702 w 702"/>
                <a:gd name="T11" fmla="*/ 1738 h 2138"/>
                <a:gd name="T12" fmla="*/ 702 w 702"/>
                <a:gd name="T13" fmla="*/ 1738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2" h="2138">
                  <a:moveTo>
                    <a:pt x="702" y="1738"/>
                  </a:moveTo>
                  <a:lnTo>
                    <a:pt x="0" y="2138"/>
                  </a:lnTo>
                  <a:lnTo>
                    <a:pt x="0" y="0"/>
                  </a:lnTo>
                  <a:lnTo>
                    <a:pt x="702" y="240"/>
                  </a:lnTo>
                  <a:lnTo>
                    <a:pt x="702" y="1738"/>
                  </a:lnTo>
                  <a:lnTo>
                    <a:pt x="702" y="1738"/>
                  </a:lnTo>
                  <a:lnTo>
                    <a:pt x="702" y="1738"/>
                  </a:lnTo>
                  <a:close/>
                </a:path>
              </a:pathLst>
            </a:custGeom>
            <a:gradFill>
              <a:gsLst>
                <a:gs pos="85000">
                  <a:srgbClr val="FCBC07"/>
                </a:gs>
                <a:gs pos="0">
                  <a:srgbClr val="FFBE0A"/>
                </a:gs>
                <a:gs pos="100000">
                  <a:srgbClr val="EAAD00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814">
                <a:defRPr/>
              </a:pPr>
              <a:endParaRPr lang="en-US" sz="216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987" t="18217" r="81870" b="32293"/>
            <a:stretch/>
          </p:blipFill>
          <p:spPr bwMode="gray">
            <a:xfrm>
              <a:off x="1095375" y="1249363"/>
              <a:ext cx="1114426" cy="3394075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 userDrawn="1"/>
        </p:nvGrpSpPr>
        <p:grpSpPr bwMode="gray">
          <a:xfrm>
            <a:off x="2158181" y="990600"/>
            <a:ext cx="1289640" cy="3394075"/>
            <a:chOff x="2260600" y="1249363"/>
            <a:chExt cx="1324168" cy="3394075"/>
          </a:xfrm>
          <a:effectLst>
            <a:outerShdw blurRad="508000" dist="431800" dir="5400000" algn="ctr" rotWithShape="0">
              <a:srgbClr val="292929">
                <a:alpha val="20000"/>
              </a:srgbClr>
            </a:outerShdw>
          </a:effectLst>
        </p:grpSpPr>
        <p:sp>
          <p:nvSpPr>
            <p:cNvPr id="30" name="Freeform 8"/>
            <p:cNvSpPr>
              <a:spLocks/>
            </p:cNvSpPr>
            <p:nvPr/>
          </p:nvSpPr>
          <p:spPr bwMode="gray">
            <a:xfrm>
              <a:off x="2260600" y="1249363"/>
              <a:ext cx="1322388" cy="3394075"/>
            </a:xfrm>
            <a:custGeom>
              <a:avLst/>
              <a:gdLst>
                <a:gd name="T0" fmla="*/ 833 w 833"/>
                <a:gd name="T1" fmla="*/ 1738 h 2138"/>
                <a:gd name="T2" fmla="*/ 0 w 833"/>
                <a:gd name="T3" fmla="*/ 2138 h 2138"/>
                <a:gd name="T4" fmla="*/ 0 w 833"/>
                <a:gd name="T5" fmla="*/ 0 h 2138"/>
                <a:gd name="T6" fmla="*/ 833 w 833"/>
                <a:gd name="T7" fmla="*/ 240 h 2138"/>
                <a:gd name="T8" fmla="*/ 833 w 833"/>
                <a:gd name="T9" fmla="*/ 1738 h 2138"/>
                <a:gd name="T10" fmla="*/ 833 w 833"/>
                <a:gd name="T11" fmla="*/ 1738 h 2138"/>
                <a:gd name="T12" fmla="*/ 833 w 833"/>
                <a:gd name="T13" fmla="*/ 1738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3" h="2138">
                  <a:moveTo>
                    <a:pt x="833" y="1738"/>
                  </a:moveTo>
                  <a:lnTo>
                    <a:pt x="0" y="2138"/>
                  </a:lnTo>
                  <a:lnTo>
                    <a:pt x="0" y="0"/>
                  </a:lnTo>
                  <a:lnTo>
                    <a:pt x="833" y="240"/>
                  </a:lnTo>
                  <a:lnTo>
                    <a:pt x="833" y="1738"/>
                  </a:lnTo>
                  <a:lnTo>
                    <a:pt x="833" y="1738"/>
                  </a:lnTo>
                  <a:lnTo>
                    <a:pt x="833" y="1738"/>
                  </a:lnTo>
                  <a:close/>
                </a:path>
              </a:pathLst>
            </a:custGeom>
            <a:gradFill>
              <a:gsLst>
                <a:gs pos="82000">
                  <a:srgbClr val="61B943"/>
                </a:gs>
                <a:gs pos="0">
                  <a:srgbClr val="64BE46"/>
                </a:gs>
                <a:gs pos="100000">
                  <a:srgbClr val="58AD3D"/>
                </a:gs>
              </a:gsLst>
              <a:lin ang="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814">
                <a:defRPr/>
              </a:pPr>
              <a:endParaRPr lang="en-US" sz="216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8554" t="18217" r="70590" b="32293"/>
            <a:stretch/>
          </p:blipFill>
          <p:spPr bwMode="gray">
            <a:xfrm>
              <a:off x="2261460" y="1249363"/>
              <a:ext cx="1323308" cy="339407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 userDrawn="1"/>
        </p:nvGrpSpPr>
        <p:grpSpPr bwMode="gray">
          <a:xfrm>
            <a:off x="3497944" y="990600"/>
            <a:ext cx="1676837" cy="3394075"/>
            <a:chOff x="3633788" y="1249363"/>
            <a:chExt cx="1676400" cy="3394075"/>
          </a:xfrm>
          <a:effectLst>
            <a:outerShdw blurRad="508000" dist="431800" dir="5400000" algn="ctr" rotWithShape="0">
              <a:srgbClr val="292929">
                <a:alpha val="20000"/>
              </a:srgbClr>
            </a:outerShdw>
          </a:effectLst>
        </p:grpSpPr>
        <p:sp>
          <p:nvSpPr>
            <p:cNvPr id="33" name="Freeform 9"/>
            <p:cNvSpPr>
              <a:spLocks/>
            </p:cNvSpPr>
            <p:nvPr/>
          </p:nvSpPr>
          <p:spPr bwMode="gray">
            <a:xfrm>
              <a:off x="3633788" y="1249363"/>
              <a:ext cx="1676400" cy="3394075"/>
            </a:xfrm>
            <a:custGeom>
              <a:avLst/>
              <a:gdLst>
                <a:gd name="T0" fmla="*/ 1056 w 1056"/>
                <a:gd name="T1" fmla="*/ 1738 h 2138"/>
                <a:gd name="T2" fmla="*/ 0 w 1056"/>
                <a:gd name="T3" fmla="*/ 2138 h 2138"/>
                <a:gd name="T4" fmla="*/ 0 w 1056"/>
                <a:gd name="T5" fmla="*/ 0 h 2138"/>
                <a:gd name="T6" fmla="*/ 1056 w 1056"/>
                <a:gd name="T7" fmla="*/ 240 h 2138"/>
                <a:gd name="T8" fmla="*/ 1056 w 1056"/>
                <a:gd name="T9" fmla="*/ 1738 h 2138"/>
                <a:gd name="T10" fmla="*/ 1056 w 1056"/>
                <a:gd name="T11" fmla="*/ 1738 h 2138"/>
                <a:gd name="T12" fmla="*/ 1056 w 1056"/>
                <a:gd name="T13" fmla="*/ 1738 h 2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6" h="2138">
                  <a:moveTo>
                    <a:pt x="1056" y="1738"/>
                  </a:moveTo>
                  <a:lnTo>
                    <a:pt x="0" y="2138"/>
                  </a:lnTo>
                  <a:lnTo>
                    <a:pt x="0" y="0"/>
                  </a:lnTo>
                  <a:lnTo>
                    <a:pt x="1056" y="240"/>
                  </a:lnTo>
                  <a:lnTo>
                    <a:pt x="1056" y="1738"/>
                  </a:lnTo>
                  <a:lnTo>
                    <a:pt x="1056" y="1738"/>
                  </a:lnTo>
                  <a:lnTo>
                    <a:pt x="1056" y="1738"/>
                  </a:lnTo>
                  <a:close/>
                </a:path>
              </a:pathLst>
            </a:custGeom>
            <a:gradFill>
              <a:gsLst>
                <a:gs pos="83000">
                  <a:srgbClr val="308A9F"/>
                </a:gs>
                <a:gs pos="0">
                  <a:srgbClr val="3497AE"/>
                </a:gs>
                <a:gs pos="100000">
                  <a:srgbClr val="29758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5814">
                <a:defRPr/>
              </a:pPr>
              <a:endParaRPr lang="en-US" sz="2160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425" t="18217" r="55821" b="32293"/>
            <a:stretch/>
          </p:blipFill>
          <p:spPr bwMode="gray">
            <a:xfrm>
              <a:off x="3633788" y="1249363"/>
              <a:ext cx="1676400" cy="3394075"/>
            </a:xfrm>
            <a:prstGeom prst="rect">
              <a:avLst/>
            </a:prstGeom>
          </p:spPr>
        </p:pic>
      </p:grpSp>
      <p:sp>
        <p:nvSpPr>
          <p:cNvPr id="35" name="Freeform 12"/>
          <p:cNvSpPr>
            <a:spLocks/>
          </p:cNvSpPr>
          <p:nvPr userDrawn="1"/>
        </p:nvSpPr>
        <p:spPr bwMode="gray">
          <a:xfrm>
            <a:off x="3" y="4503810"/>
            <a:ext cx="1454335" cy="843084"/>
          </a:xfrm>
          <a:custGeom>
            <a:avLst/>
            <a:gdLst>
              <a:gd name="T0" fmla="*/ 0 w 910"/>
              <a:gd name="T1" fmla="*/ 0 h 578"/>
              <a:gd name="T2" fmla="*/ 910 w 910"/>
              <a:gd name="T3" fmla="*/ 0 h 578"/>
              <a:gd name="T4" fmla="*/ 910 w 910"/>
              <a:gd name="T5" fmla="*/ 578 h 578"/>
              <a:gd name="T6" fmla="*/ 0 w 910"/>
              <a:gd name="T7" fmla="*/ 578 h 578"/>
              <a:gd name="T8" fmla="*/ 0 w 910"/>
              <a:gd name="T9" fmla="*/ 0 h 578"/>
              <a:gd name="T10" fmla="*/ 0 w 910"/>
              <a:gd name="T11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10" h="578">
                <a:moveTo>
                  <a:pt x="0" y="0"/>
                </a:moveTo>
                <a:lnTo>
                  <a:pt x="910" y="0"/>
                </a:lnTo>
                <a:lnTo>
                  <a:pt x="910" y="578"/>
                </a:lnTo>
                <a:lnTo>
                  <a:pt x="0" y="57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>
              <a:lumMod val="75000"/>
            </a:srgbClr>
          </a:solidFill>
          <a:ln>
            <a:noFill/>
          </a:ln>
        </p:spPr>
        <p:txBody>
          <a:bodyPr vert="horz" wrap="square" lIns="85582" tIns="42790" rIns="85582" bIns="42790" numCol="1" anchor="t" anchorCtr="0" compatLnSpc="1">
            <a:prstTxWarp prst="textNoShape">
              <a:avLst/>
            </a:prstTxWarp>
          </a:bodyPr>
          <a:lstStyle/>
          <a:p>
            <a:pPr defTabSz="855814">
              <a:defRPr/>
            </a:pPr>
            <a:endParaRPr lang="en-US" sz="2160" kern="0">
              <a:solidFill>
                <a:sysClr val="windowText" lastClr="000000"/>
              </a:solidFill>
            </a:endParaRPr>
          </a:p>
        </p:txBody>
      </p:sp>
      <p:sp>
        <p:nvSpPr>
          <p:cNvPr id="36" name="Freeform 13"/>
          <p:cNvSpPr>
            <a:spLocks/>
          </p:cNvSpPr>
          <p:nvPr userDrawn="1"/>
        </p:nvSpPr>
        <p:spPr bwMode="gray">
          <a:xfrm>
            <a:off x="1502172" y="4503810"/>
            <a:ext cx="10686657" cy="843084"/>
          </a:xfrm>
          <a:custGeom>
            <a:avLst/>
            <a:gdLst>
              <a:gd name="T0" fmla="*/ 0 w 6730"/>
              <a:gd name="T1" fmla="*/ 0 h 578"/>
              <a:gd name="T2" fmla="*/ 6730 w 6730"/>
              <a:gd name="T3" fmla="*/ 0 h 578"/>
              <a:gd name="T4" fmla="*/ 6730 w 6730"/>
              <a:gd name="T5" fmla="*/ 578 h 578"/>
              <a:gd name="T6" fmla="*/ 0 w 6730"/>
              <a:gd name="T7" fmla="*/ 578 h 578"/>
              <a:gd name="T8" fmla="*/ 0 w 6730"/>
              <a:gd name="T9" fmla="*/ 0 h 578"/>
              <a:gd name="T10" fmla="*/ 0 w 6730"/>
              <a:gd name="T11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30" h="578">
                <a:moveTo>
                  <a:pt x="0" y="0"/>
                </a:moveTo>
                <a:lnTo>
                  <a:pt x="6730" y="0"/>
                </a:lnTo>
                <a:lnTo>
                  <a:pt x="6730" y="578"/>
                </a:lnTo>
                <a:lnTo>
                  <a:pt x="0" y="57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F5F5F">
              <a:lumMod val="75000"/>
            </a:srgbClr>
          </a:solidFill>
          <a:ln>
            <a:noFill/>
          </a:ln>
        </p:spPr>
        <p:txBody>
          <a:bodyPr vert="horz" wrap="square" lIns="256744" tIns="42790" rIns="85582" bIns="42790" numCol="1" anchor="ctr" anchorCtr="0" compatLnSpc="1">
            <a:prstTxWarp prst="textNoShape">
              <a:avLst/>
            </a:prstTxWarp>
          </a:bodyPr>
          <a:lstStyle/>
          <a:p>
            <a:pPr defTabSz="855814">
              <a:defRPr/>
            </a:pPr>
            <a:endParaRPr lang="en-US" sz="3360" kern="0" dirty="0">
              <a:gradFill>
                <a:gsLst>
                  <a:gs pos="0">
                    <a:srgbClr val="FFFFFF"/>
                  </a:gs>
                  <a:gs pos="86000">
                    <a:srgbClr val="FFFFFF"/>
                  </a:gs>
                </a:gsLst>
                <a:lin ang="10800000" scaled="1"/>
              </a:gradFill>
            </a:endParaRP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0" hasCustomPrompt="1"/>
          </p:nvPr>
        </p:nvSpPr>
        <p:spPr>
          <a:xfrm>
            <a:off x="1700655" y="4482226"/>
            <a:ext cx="10340493" cy="867930"/>
          </a:xfrm>
        </p:spPr>
        <p:txBody>
          <a:bodyPr anchor="ctr"/>
          <a:lstStyle>
            <a:lvl1pPr marL="0" indent="0">
              <a:buFont typeface="Arial" pitchFamily="34" charset="0"/>
              <a:buNone/>
              <a:defRPr kumimoji="0" lang="en-US" sz="5640" b="0" i="0" u="none" strike="noStrike" kern="0" cap="none" spc="0" normalizeH="0" baseline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10800000" scaled="1"/>
                </a:gra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8558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to…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sz="quarter" idx="11" hasCustomPrompt="1"/>
          </p:nvPr>
        </p:nvSpPr>
        <p:spPr>
          <a:xfrm>
            <a:off x="7620402" y="2492216"/>
            <a:ext cx="4420751" cy="465358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336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292929">
                        <a:alpha val="50000"/>
                      </a:srgbClr>
                    </a:gs>
                    <a:gs pos="86000">
                      <a:srgbClr val="292929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  <p:sp>
        <p:nvSpPr>
          <p:cNvPr id="37" name="Content Placeholder 40"/>
          <p:cNvSpPr>
            <a:spLocks noGrp="1"/>
          </p:cNvSpPr>
          <p:nvPr>
            <p:ph sz="quarter" idx="12" hasCustomPrompt="1"/>
          </p:nvPr>
        </p:nvSpPr>
        <p:spPr>
          <a:xfrm>
            <a:off x="7620402" y="3866759"/>
            <a:ext cx="4420751" cy="365639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640" baseline="0"/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648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56507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9249" y="1447800"/>
            <a:ext cx="11151916" cy="1898366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164622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248" y="1447800"/>
            <a:ext cx="11151917" cy="189836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316490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248" y="1447803"/>
            <a:ext cx="5487829" cy="1645374"/>
          </a:xfrm>
        </p:spPr>
        <p:txBody>
          <a:bodyPr/>
          <a:lstStyle>
            <a:lvl1pPr marL="318193" indent="-318193">
              <a:lnSpc>
                <a:spcPct val="90000"/>
              </a:lnSpc>
              <a:defRPr sz="2640"/>
            </a:lvl1pPr>
            <a:lvl2pPr marL="630196" indent="-304574">
              <a:lnSpc>
                <a:spcPct val="90000"/>
              </a:lnSpc>
              <a:defRPr sz="2280"/>
            </a:lvl2pPr>
            <a:lvl3pPr marL="892678" indent="-269908">
              <a:lnSpc>
                <a:spcPct val="90000"/>
              </a:lnSpc>
              <a:defRPr sz="1920"/>
            </a:lvl3pPr>
            <a:lvl4pPr marL="1148964" indent="-256288">
              <a:lnSpc>
                <a:spcPct val="90000"/>
              </a:lnSpc>
              <a:defRPr sz="1680"/>
            </a:lvl4pPr>
            <a:lvl5pPr marL="1418870" indent="-262478">
              <a:lnSpc>
                <a:spcPct val="90000"/>
              </a:lnSpc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3335" y="1447803"/>
            <a:ext cx="5487829" cy="1645374"/>
          </a:xfrm>
        </p:spPr>
        <p:txBody>
          <a:bodyPr/>
          <a:lstStyle>
            <a:lvl1pPr marL="325625" indent="-325625">
              <a:lnSpc>
                <a:spcPct val="90000"/>
              </a:lnSpc>
              <a:defRPr sz="2640"/>
            </a:lvl1pPr>
            <a:lvl2pPr marL="630196" indent="-318193">
              <a:lnSpc>
                <a:spcPct val="90000"/>
              </a:lnSpc>
              <a:defRPr sz="2280"/>
            </a:lvl2pPr>
            <a:lvl3pPr marL="900103" indent="-283526">
              <a:lnSpc>
                <a:spcPct val="90000"/>
              </a:lnSpc>
              <a:defRPr sz="1920"/>
            </a:lvl3pPr>
            <a:lvl4pPr marL="1148964" indent="-248860">
              <a:lnSpc>
                <a:spcPct val="90000"/>
              </a:lnSpc>
              <a:defRPr sz="1680"/>
            </a:lvl4pPr>
            <a:lvl5pPr marL="1418870" indent="-256288">
              <a:lnSpc>
                <a:spcPct val="90000"/>
              </a:lnSpc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261029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799"/>
            <a:ext cx="11151917" cy="2000548"/>
          </a:xfrm>
        </p:spPr>
        <p:txBody>
          <a:bodyPr/>
          <a:lstStyle>
            <a:lvl1pPr marL="430967" indent="-43096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801004" indent="-37003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8471" indent="-37746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2438" indent="-32396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7489" indent="-31505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883" tIns="59441" rIns="118883" bIns="59441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36691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48" y="1425409"/>
            <a:ext cx="5487829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7890" indent="0">
              <a:buNone/>
              <a:defRPr sz="1920" b="1"/>
            </a:lvl2pPr>
            <a:lvl3pPr marL="855780" indent="0">
              <a:buNone/>
              <a:defRPr sz="1680" b="1"/>
            </a:lvl3pPr>
            <a:lvl4pPr marL="1283670" indent="0">
              <a:buNone/>
              <a:defRPr sz="1440" b="1"/>
            </a:lvl4pPr>
            <a:lvl5pPr marL="1711559" indent="0">
              <a:buNone/>
              <a:defRPr sz="1440" b="1"/>
            </a:lvl5pPr>
            <a:lvl6pPr marL="2139450" indent="0">
              <a:buNone/>
              <a:defRPr sz="1440" b="1"/>
            </a:lvl6pPr>
            <a:lvl7pPr marL="2567340" indent="0">
              <a:buNone/>
              <a:defRPr sz="1440" b="1"/>
            </a:lvl7pPr>
            <a:lvl8pPr marL="2995229" indent="0">
              <a:buNone/>
              <a:defRPr sz="1440" b="1"/>
            </a:lvl8pPr>
            <a:lvl9pPr marL="3423119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1" y="2133603"/>
            <a:ext cx="5486400" cy="1436701"/>
          </a:xfrm>
        </p:spPr>
        <p:txBody>
          <a:bodyPr/>
          <a:lstStyle>
            <a:lvl1pPr marL="263717" indent="-263717">
              <a:defRPr sz="2160"/>
            </a:lvl1pPr>
            <a:lvl2pPr marL="526196" indent="-248860">
              <a:defRPr sz="1920"/>
            </a:lvl2pPr>
            <a:lvl3pPr marL="761437" indent="-227812">
              <a:defRPr sz="1680"/>
            </a:lvl3pPr>
            <a:lvl4pPr marL="983057" indent="-214194">
              <a:defRPr sz="1560"/>
            </a:lvl4pPr>
            <a:lvl5pPr marL="1197252" indent="-193145">
              <a:defRPr sz="156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3335" y="1425409"/>
            <a:ext cx="5487829" cy="33239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1"/>
            </a:lvl1pPr>
            <a:lvl2pPr marL="427890" indent="0">
              <a:buNone/>
              <a:defRPr sz="1920" b="1"/>
            </a:lvl2pPr>
            <a:lvl3pPr marL="855780" indent="0">
              <a:buNone/>
              <a:defRPr sz="1680" b="1"/>
            </a:lvl3pPr>
            <a:lvl4pPr marL="1283670" indent="0">
              <a:buNone/>
              <a:defRPr sz="1440" b="1"/>
            </a:lvl4pPr>
            <a:lvl5pPr marL="1711559" indent="0">
              <a:buNone/>
              <a:defRPr sz="1440" b="1"/>
            </a:lvl5pPr>
            <a:lvl6pPr marL="2139450" indent="0">
              <a:buNone/>
              <a:defRPr sz="1440" b="1"/>
            </a:lvl6pPr>
            <a:lvl7pPr marL="2567340" indent="0">
              <a:buNone/>
              <a:defRPr sz="1440" b="1"/>
            </a:lvl7pPr>
            <a:lvl8pPr marL="2995229" indent="0">
              <a:buNone/>
              <a:defRPr sz="1440" b="1"/>
            </a:lvl8pPr>
            <a:lvl9pPr marL="3423119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335" y="2133603"/>
            <a:ext cx="5487829" cy="1436701"/>
          </a:xfrm>
        </p:spPr>
        <p:txBody>
          <a:bodyPr/>
          <a:lstStyle>
            <a:lvl1pPr marL="277334" indent="-277334">
              <a:defRPr sz="2160"/>
            </a:lvl1pPr>
            <a:lvl2pPr marL="533624" indent="-256288">
              <a:defRPr sz="1920"/>
            </a:lvl2pPr>
            <a:lvl3pPr marL="768866" indent="-229050">
              <a:defRPr sz="1680"/>
            </a:lvl3pPr>
            <a:lvl4pPr marL="983057" indent="-221622">
              <a:defRPr sz="1560"/>
            </a:lvl4pPr>
            <a:lvl5pPr marL="1197252" indent="-206766">
              <a:defRPr sz="156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98425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249246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441221" y="6589047"/>
            <a:ext cx="3309560" cy="14773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960" spc="140" dirty="0" smtClean="0">
                <a:gradFill>
                  <a:gsLst>
                    <a:gs pos="0">
                      <a:srgbClr val="FFFFFF">
                        <a:alpha val="50000"/>
                      </a:srgbClr>
                    </a:gs>
                    <a:gs pos="86000">
                      <a:srgbClr val="FFFFFF">
                        <a:alpha val="50000"/>
                      </a:srgbClr>
                    </a:gs>
                  </a:gsLst>
                  <a:lin ang="5400000" scaled="0"/>
                </a:gradFill>
                <a:latin typeface="Segoe Semibold" pitchFamily="34" charset="0"/>
              </a:rPr>
              <a:t>MICROSOFT CONFIDENTIAL – INTERNAL ONLY</a:t>
            </a:r>
          </a:p>
        </p:txBody>
      </p:sp>
    </p:spTree>
    <p:extLst>
      <p:ext uri="{BB962C8B-B14F-4D97-AF65-F5344CB8AC3E}">
        <p14:creationId xmlns:p14="http://schemas.microsoft.com/office/powerpoint/2010/main" xmlns="" val="3782058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 bwMode="black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9657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/>
          <p:cNvSpPr>
            <a:spLocks noEditPoints="1"/>
          </p:cNvSpPr>
          <p:nvPr userDrawn="1"/>
        </p:nvSpPr>
        <p:spPr bwMode="auto">
          <a:xfrm>
            <a:off x="10119773" y="6319837"/>
            <a:ext cx="1768936" cy="296863"/>
          </a:xfrm>
          <a:custGeom>
            <a:avLst/>
            <a:gdLst>
              <a:gd name="T0" fmla="*/ 347 w 2773"/>
              <a:gd name="T1" fmla="*/ 444 h 464"/>
              <a:gd name="T2" fmla="*/ 281 w 2773"/>
              <a:gd name="T3" fmla="*/ 444 h 464"/>
              <a:gd name="T4" fmla="*/ 186 w 2773"/>
              <a:gd name="T5" fmla="*/ 208 h 464"/>
              <a:gd name="T6" fmla="*/ 0 w 2773"/>
              <a:gd name="T7" fmla="*/ 444 h 464"/>
              <a:gd name="T8" fmla="*/ 271 w 2773"/>
              <a:gd name="T9" fmla="*/ 6 h 464"/>
              <a:gd name="T10" fmla="*/ 396 w 2773"/>
              <a:gd name="T11" fmla="*/ 6 h 464"/>
              <a:gd name="T12" fmla="*/ 473 w 2773"/>
              <a:gd name="T13" fmla="*/ 444 h 464"/>
              <a:gd name="T14" fmla="*/ 502 w 2773"/>
              <a:gd name="T15" fmla="*/ 443 h 464"/>
              <a:gd name="T16" fmla="*/ 693 w 2773"/>
              <a:gd name="T17" fmla="*/ 119 h 464"/>
              <a:gd name="T18" fmla="*/ 702 w 2773"/>
              <a:gd name="T19" fmla="*/ 77 h 464"/>
              <a:gd name="T20" fmla="*/ 600 w 2773"/>
              <a:gd name="T21" fmla="*/ 6 h 464"/>
              <a:gd name="T22" fmla="*/ 702 w 2773"/>
              <a:gd name="T23" fmla="*/ 77 h 464"/>
              <a:gd name="T24" fmla="*/ 869 w 2773"/>
              <a:gd name="T25" fmla="*/ 188 h 464"/>
              <a:gd name="T26" fmla="*/ 882 w 2773"/>
              <a:gd name="T27" fmla="*/ 324 h 464"/>
              <a:gd name="T28" fmla="*/ 805 w 2773"/>
              <a:gd name="T29" fmla="*/ 453 h 464"/>
              <a:gd name="T30" fmla="*/ 1024 w 2773"/>
              <a:gd name="T31" fmla="*/ 240 h 464"/>
              <a:gd name="T32" fmla="*/ 1252 w 2773"/>
              <a:gd name="T33" fmla="*/ 184 h 464"/>
              <a:gd name="T34" fmla="*/ 1569 w 2773"/>
              <a:gd name="T35" fmla="*/ 282 h 464"/>
              <a:gd name="T36" fmla="*/ 1454 w 2773"/>
              <a:gd name="T37" fmla="*/ 332 h 464"/>
              <a:gd name="T38" fmla="*/ 1725 w 2773"/>
              <a:gd name="T39" fmla="*/ 381 h 464"/>
              <a:gd name="T40" fmla="*/ 1595 w 2773"/>
              <a:gd name="T41" fmla="*/ 202 h 464"/>
              <a:gd name="T42" fmla="*/ 1904 w 2773"/>
              <a:gd name="T43" fmla="*/ 214 h 464"/>
              <a:gd name="T44" fmla="*/ 1753 w 2773"/>
              <a:gd name="T45" fmla="*/ 172 h 464"/>
              <a:gd name="T46" fmla="*/ 1893 w 2773"/>
              <a:gd name="T47" fmla="*/ 326 h 464"/>
              <a:gd name="T48" fmla="*/ 1545 w 2773"/>
              <a:gd name="T49" fmla="*/ 348 h 464"/>
              <a:gd name="T50" fmla="*/ 1230 w 2773"/>
              <a:gd name="T51" fmla="*/ 218 h 464"/>
              <a:gd name="T52" fmla="*/ 1103 w 2773"/>
              <a:gd name="T53" fmla="*/ 444 h 464"/>
              <a:gd name="T54" fmla="*/ 1064 w 2773"/>
              <a:gd name="T55" fmla="*/ 119 h 464"/>
              <a:gd name="T56" fmla="*/ 1161 w 2773"/>
              <a:gd name="T57" fmla="*/ 159 h 464"/>
              <a:gd name="T58" fmla="*/ 1271 w 2773"/>
              <a:gd name="T59" fmla="*/ 113 h 464"/>
              <a:gd name="T60" fmla="*/ 1359 w 2773"/>
              <a:gd name="T61" fmla="*/ 371 h 464"/>
              <a:gd name="T62" fmla="*/ 1359 w 2773"/>
              <a:gd name="T63" fmla="*/ 371 h 464"/>
              <a:gd name="T64" fmla="*/ 2128 w 2773"/>
              <a:gd name="T65" fmla="*/ 106 h 464"/>
              <a:gd name="T66" fmla="*/ 2057 w 2773"/>
              <a:gd name="T67" fmla="*/ 371 h 464"/>
              <a:gd name="T68" fmla="*/ 2057 w 2773"/>
              <a:gd name="T69" fmla="*/ 371 h 464"/>
              <a:gd name="T70" fmla="*/ 2610 w 2773"/>
              <a:gd name="T71" fmla="*/ 194 h 464"/>
              <a:gd name="T72" fmla="*/ 2579 w 2773"/>
              <a:gd name="T73" fmla="*/ 360 h 464"/>
              <a:gd name="T74" fmla="*/ 2612 w 2773"/>
              <a:gd name="T75" fmla="*/ 442 h 464"/>
              <a:gd name="T76" fmla="*/ 2466 w 2773"/>
              <a:gd name="T77" fmla="*/ 358 h 464"/>
              <a:gd name="T78" fmla="*/ 2437 w 2773"/>
              <a:gd name="T79" fmla="*/ 194 h 464"/>
              <a:gd name="T80" fmla="*/ 2266 w 2773"/>
              <a:gd name="T81" fmla="*/ 443 h 464"/>
              <a:gd name="T82" fmla="*/ 2261 w 2773"/>
              <a:gd name="T83" fmla="*/ 194 h 464"/>
              <a:gd name="T84" fmla="*/ 2336 w 2773"/>
              <a:gd name="T85" fmla="*/ 119 h 464"/>
              <a:gd name="T86" fmla="*/ 2508 w 2773"/>
              <a:gd name="T87" fmla="*/ 11 h 464"/>
              <a:gd name="T88" fmla="*/ 2451 w 2773"/>
              <a:gd name="T89" fmla="*/ 110 h 464"/>
              <a:gd name="T90" fmla="*/ 2518 w 2773"/>
              <a:gd name="T91" fmla="*/ 119 h 464"/>
              <a:gd name="T92" fmla="*/ 2644 w 2773"/>
              <a:gd name="T93" fmla="*/ 40 h 464"/>
              <a:gd name="T94" fmla="*/ 2682 w 2773"/>
              <a:gd name="T95" fmla="*/ 119 h 464"/>
              <a:gd name="T96" fmla="*/ 2738 w 2773"/>
              <a:gd name="T97" fmla="*/ 187 h 464"/>
              <a:gd name="T98" fmla="*/ 2738 w 2773"/>
              <a:gd name="T99" fmla="*/ 116 h 464"/>
              <a:gd name="T100" fmla="*/ 2738 w 2773"/>
              <a:gd name="T101" fmla="*/ 187 h 464"/>
              <a:gd name="T102" fmla="*/ 2707 w 2773"/>
              <a:gd name="T103" fmla="*/ 151 h 464"/>
              <a:gd name="T104" fmla="*/ 2768 w 2773"/>
              <a:gd name="T105" fmla="*/ 151 h 464"/>
              <a:gd name="T106" fmla="*/ 2743 w 2773"/>
              <a:gd name="T107" fmla="*/ 153 h 464"/>
              <a:gd name="T108" fmla="*/ 2743 w 2773"/>
              <a:gd name="T109" fmla="*/ 169 h 464"/>
              <a:gd name="T110" fmla="*/ 2730 w 2773"/>
              <a:gd name="T111" fmla="*/ 153 h 464"/>
              <a:gd name="T112" fmla="*/ 2720 w 2773"/>
              <a:gd name="T113" fmla="*/ 169 h 464"/>
              <a:gd name="T114" fmla="*/ 2743 w 2773"/>
              <a:gd name="T115" fmla="*/ 131 h 464"/>
              <a:gd name="T116" fmla="*/ 2743 w 2773"/>
              <a:gd name="T117" fmla="*/ 153 h 464"/>
              <a:gd name="T118" fmla="*/ 2734 w 2773"/>
              <a:gd name="T119" fmla="*/ 136 h 464"/>
              <a:gd name="T120" fmla="*/ 2737 w 2773"/>
              <a:gd name="T121" fmla="*/ 147 h 464"/>
              <a:gd name="T122" fmla="*/ 2742 w 2773"/>
              <a:gd name="T123" fmla="*/ 136 h 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73" h="464">
                <a:moveTo>
                  <a:pt x="473" y="444"/>
                </a:moveTo>
                <a:cubicBezTo>
                  <a:pt x="347" y="444"/>
                  <a:pt x="347" y="444"/>
                  <a:pt x="347" y="444"/>
                </a:cubicBezTo>
                <a:cubicBezTo>
                  <a:pt x="399" y="208"/>
                  <a:pt x="399" y="208"/>
                  <a:pt x="399" y="208"/>
                </a:cubicBezTo>
                <a:cubicBezTo>
                  <a:pt x="281" y="444"/>
                  <a:pt x="281" y="444"/>
                  <a:pt x="281" y="444"/>
                </a:cubicBezTo>
                <a:cubicBezTo>
                  <a:pt x="191" y="444"/>
                  <a:pt x="191" y="444"/>
                  <a:pt x="191" y="444"/>
                </a:cubicBezTo>
                <a:cubicBezTo>
                  <a:pt x="186" y="208"/>
                  <a:pt x="186" y="208"/>
                  <a:pt x="186" y="208"/>
                </a:cubicBezTo>
                <a:cubicBezTo>
                  <a:pt x="127" y="444"/>
                  <a:pt x="127" y="444"/>
                  <a:pt x="127" y="444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6"/>
                  <a:pt x="97" y="6"/>
                  <a:pt x="97" y="6"/>
                </a:cubicBezTo>
                <a:cubicBezTo>
                  <a:pt x="271" y="6"/>
                  <a:pt x="271" y="6"/>
                  <a:pt x="271" y="6"/>
                </a:cubicBezTo>
                <a:cubicBezTo>
                  <a:pt x="279" y="250"/>
                  <a:pt x="279" y="250"/>
                  <a:pt x="279" y="250"/>
                </a:cubicBezTo>
                <a:cubicBezTo>
                  <a:pt x="396" y="6"/>
                  <a:pt x="396" y="6"/>
                  <a:pt x="396" y="6"/>
                </a:cubicBezTo>
                <a:cubicBezTo>
                  <a:pt x="570" y="6"/>
                  <a:pt x="570" y="6"/>
                  <a:pt x="570" y="6"/>
                </a:cubicBezTo>
                <a:lnTo>
                  <a:pt x="473" y="444"/>
                </a:lnTo>
                <a:close/>
                <a:moveTo>
                  <a:pt x="621" y="444"/>
                </a:moveTo>
                <a:cubicBezTo>
                  <a:pt x="502" y="443"/>
                  <a:pt x="502" y="443"/>
                  <a:pt x="502" y="443"/>
                </a:cubicBezTo>
                <a:cubicBezTo>
                  <a:pt x="575" y="119"/>
                  <a:pt x="575" y="119"/>
                  <a:pt x="575" y="119"/>
                </a:cubicBezTo>
                <a:cubicBezTo>
                  <a:pt x="693" y="119"/>
                  <a:pt x="693" y="119"/>
                  <a:pt x="693" y="119"/>
                </a:cubicBezTo>
                <a:lnTo>
                  <a:pt x="621" y="444"/>
                </a:lnTo>
                <a:close/>
                <a:moveTo>
                  <a:pt x="702" y="77"/>
                </a:moveTo>
                <a:cubicBezTo>
                  <a:pt x="585" y="77"/>
                  <a:pt x="585" y="77"/>
                  <a:pt x="585" y="77"/>
                </a:cubicBezTo>
                <a:cubicBezTo>
                  <a:pt x="600" y="6"/>
                  <a:pt x="600" y="6"/>
                  <a:pt x="600" y="6"/>
                </a:cubicBezTo>
                <a:cubicBezTo>
                  <a:pt x="718" y="6"/>
                  <a:pt x="718" y="6"/>
                  <a:pt x="718" y="6"/>
                </a:cubicBezTo>
                <a:lnTo>
                  <a:pt x="702" y="77"/>
                </a:lnTo>
                <a:close/>
                <a:moveTo>
                  <a:pt x="902" y="240"/>
                </a:moveTo>
                <a:cubicBezTo>
                  <a:pt x="904" y="235"/>
                  <a:pt x="908" y="187"/>
                  <a:pt x="869" y="188"/>
                </a:cubicBezTo>
                <a:cubicBezTo>
                  <a:pt x="797" y="190"/>
                  <a:pt x="745" y="369"/>
                  <a:pt x="825" y="371"/>
                </a:cubicBezTo>
                <a:cubicBezTo>
                  <a:pt x="862" y="372"/>
                  <a:pt x="879" y="329"/>
                  <a:pt x="882" y="324"/>
                </a:cubicBezTo>
                <a:cubicBezTo>
                  <a:pt x="1005" y="324"/>
                  <a:pt x="1005" y="324"/>
                  <a:pt x="1005" y="324"/>
                </a:cubicBezTo>
                <a:cubicBezTo>
                  <a:pt x="1005" y="326"/>
                  <a:pt x="968" y="457"/>
                  <a:pt x="805" y="453"/>
                </a:cubicBezTo>
                <a:cubicBezTo>
                  <a:pt x="586" y="449"/>
                  <a:pt x="642" y="98"/>
                  <a:pt x="891" y="111"/>
                </a:cubicBezTo>
                <a:cubicBezTo>
                  <a:pt x="1032" y="117"/>
                  <a:pt x="1025" y="235"/>
                  <a:pt x="1024" y="240"/>
                </a:cubicBezTo>
                <a:lnTo>
                  <a:pt x="902" y="240"/>
                </a:lnTo>
                <a:close/>
                <a:moveTo>
                  <a:pt x="1252" y="184"/>
                </a:moveTo>
                <a:cubicBezTo>
                  <a:pt x="1291" y="136"/>
                  <a:pt x="1352" y="102"/>
                  <a:pt x="1431" y="106"/>
                </a:cubicBezTo>
                <a:cubicBezTo>
                  <a:pt x="1541" y="112"/>
                  <a:pt x="1587" y="193"/>
                  <a:pt x="1569" y="282"/>
                </a:cubicBezTo>
                <a:cubicBezTo>
                  <a:pt x="1567" y="291"/>
                  <a:pt x="1561" y="294"/>
                  <a:pt x="1551" y="298"/>
                </a:cubicBezTo>
                <a:cubicBezTo>
                  <a:pt x="1454" y="332"/>
                  <a:pt x="1454" y="332"/>
                  <a:pt x="1454" y="332"/>
                </a:cubicBezTo>
                <a:cubicBezTo>
                  <a:pt x="1672" y="332"/>
                  <a:pt x="1672" y="332"/>
                  <a:pt x="1672" y="332"/>
                </a:cubicBezTo>
                <a:cubicBezTo>
                  <a:pt x="1672" y="332"/>
                  <a:pt x="1655" y="382"/>
                  <a:pt x="1725" y="381"/>
                </a:cubicBezTo>
                <a:cubicBezTo>
                  <a:pt x="1773" y="381"/>
                  <a:pt x="1792" y="326"/>
                  <a:pt x="1727" y="315"/>
                </a:cubicBezTo>
                <a:cubicBezTo>
                  <a:pt x="1697" y="310"/>
                  <a:pt x="1583" y="291"/>
                  <a:pt x="1595" y="202"/>
                </a:cubicBezTo>
                <a:cubicBezTo>
                  <a:pt x="1606" y="129"/>
                  <a:pt x="1682" y="104"/>
                  <a:pt x="1765" y="105"/>
                </a:cubicBezTo>
                <a:cubicBezTo>
                  <a:pt x="1934" y="107"/>
                  <a:pt x="1902" y="207"/>
                  <a:pt x="1904" y="214"/>
                </a:cubicBezTo>
                <a:cubicBezTo>
                  <a:pt x="1791" y="214"/>
                  <a:pt x="1791" y="214"/>
                  <a:pt x="1791" y="214"/>
                </a:cubicBezTo>
                <a:cubicBezTo>
                  <a:pt x="1791" y="214"/>
                  <a:pt x="1803" y="172"/>
                  <a:pt x="1753" y="172"/>
                </a:cubicBezTo>
                <a:cubicBezTo>
                  <a:pt x="1706" y="172"/>
                  <a:pt x="1695" y="213"/>
                  <a:pt x="1748" y="225"/>
                </a:cubicBezTo>
                <a:cubicBezTo>
                  <a:pt x="1814" y="238"/>
                  <a:pt x="1888" y="242"/>
                  <a:pt x="1893" y="326"/>
                </a:cubicBezTo>
                <a:cubicBezTo>
                  <a:pt x="1894" y="350"/>
                  <a:pt x="1880" y="458"/>
                  <a:pt x="1710" y="456"/>
                </a:cubicBezTo>
                <a:cubicBezTo>
                  <a:pt x="1558" y="454"/>
                  <a:pt x="1541" y="385"/>
                  <a:pt x="1545" y="348"/>
                </a:cubicBezTo>
                <a:cubicBezTo>
                  <a:pt x="1515" y="407"/>
                  <a:pt x="1445" y="457"/>
                  <a:pt x="1352" y="454"/>
                </a:cubicBezTo>
                <a:cubicBezTo>
                  <a:pt x="1208" y="449"/>
                  <a:pt x="1178" y="318"/>
                  <a:pt x="1230" y="218"/>
                </a:cubicBezTo>
                <a:cubicBezTo>
                  <a:pt x="1204" y="219"/>
                  <a:pt x="1151" y="231"/>
                  <a:pt x="1130" y="328"/>
                </a:cubicBezTo>
                <a:cubicBezTo>
                  <a:pt x="1103" y="444"/>
                  <a:pt x="1103" y="444"/>
                  <a:pt x="1103" y="444"/>
                </a:cubicBezTo>
                <a:cubicBezTo>
                  <a:pt x="991" y="444"/>
                  <a:pt x="991" y="444"/>
                  <a:pt x="991" y="444"/>
                </a:cubicBezTo>
                <a:cubicBezTo>
                  <a:pt x="1064" y="119"/>
                  <a:pt x="1064" y="119"/>
                  <a:pt x="1064" y="119"/>
                </a:cubicBezTo>
                <a:cubicBezTo>
                  <a:pt x="1170" y="119"/>
                  <a:pt x="1170" y="119"/>
                  <a:pt x="1170" y="119"/>
                </a:cubicBezTo>
                <a:cubicBezTo>
                  <a:pt x="1161" y="159"/>
                  <a:pt x="1161" y="159"/>
                  <a:pt x="1161" y="159"/>
                </a:cubicBezTo>
                <a:cubicBezTo>
                  <a:pt x="1176" y="141"/>
                  <a:pt x="1193" y="130"/>
                  <a:pt x="1215" y="122"/>
                </a:cubicBezTo>
                <a:cubicBezTo>
                  <a:pt x="1233" y="116"/>
                  <a:pt x="1250" y="113"/>
                  <a:pt x="1271" y="113"/>
                </a:cubicBezTo>
                <a:lnTo>
                  <a:pt x="1252" y="184"/>
                </a:lnTo>
                <a:close/>
                <a:moveTo>
                  <a:pt x="1359" y="371"/>
                </a:moveTo>
                <a:cubicBezTo>
                  <a:pt x="1442" y="388"/>
                  <a:pt x="1498" y="194"/>
                  <a:pt x="1422" y="182"/>
                </a:cubicBezTo>
                <a:cubicBezTo>
                  <a:pt x="1346" y="170"/>
                  <a:pt x="1285" y="355"/>
                  <a:pt x="1359" y="371"/>
                </a:cubicBezTo>
                <a:close/>
                <a:moveTo>
                  <a:pt x="2051" y="454"/>
                </a:moveTo>
                <a:cubicBezTo>
                  <a:pt x="1813" y="445"/>
                  <a:pt x="1884" y="94"/>
                  <a:pt x="2128" y="106"/>
                </a:cubicBezTo>
                <a:cubicBezTo>
                  <a:pt x="2358" y="117"/>
                  <a:pt x="2292" y="464"/>
                  <a:pt x="2051" y="454"/>
                </a:cubicBezTo>
                <a:close/>
                <a:moveTo>
                  <a:pt x="2057" y="371"/>
                </a:moveTo>
                <a:cubicBezTo>
                  <a:pt x="2140" y="388"/>
                  <a:pt x="2196" y="194"/>
                  <a:pt x="2120" y="182"/>
                </a:cubicBezTo>
                <a:cubicBezTo>
                  <a:pt x="2044" y="170"/>
                  <a:pt x="1983" y="355"/>
                  <a:pt x="2057" y="371"/>
                </a:cubicBezTo>
                <a:close/>
                <a:moveTo>
                  <a:pt x="2666" y="194"/>
                </a:moveTo>
                <a:cubicBezTo>
                  <a:pt x="2610" y="194"/>
                  <a:pt x="2610" y="194"/>
                  <a:pt x="2610" y="194"/>
                </a:cubicBezTo>
                <a:cubicBezTo>
                  <a:pt x="2580" y="336"/>
                  <a:pt x="2580" y="336"/>
                  <a:pt x="2580" y="336"/>
                </a:cubicBezTo>
                <a:cubicBezTo>
                  <a:pt x="2578" y="344"/>
                  <a:pt x="2576" y="351"/>
                  <a:pt x="2579" y="360"/>
                </a:cubicBezTo>
                <a:cubicBezTo>
                  <a:pt x="2583" y="373"/>
                  <a:pt x="2629" y="367"/>
                  <a:pt x="2629" y="367"/>
                </a:cubicBezTo>
                <a:cubicBezTo>
                  <a:pt x="2612" y="442"/>
                  <a:pt x="2612" y="442"/>
                  <a:pt x="2612" y="442"/>
                </a:cubicBezTo>
                <a:cubicBezTo>
                  <a:pt x="2612" y="442"/>
                  <a:pt x="2518" y="453"/>
                  <a:pt x="2485" y="431"/>
                </a:cubicBezTo>
                <a:cubicBezTo>
                  <a:pt x="2471" y="421"/>
                  <a:pt x="2456" y="401"/>
                  <a:pt x="2466" y="358"/>
                </a:cubicBezTo>
                <a:cubicBezTo>
                  <a:pt x="2502" y="194"/>
                  <a:pt x="2502" y="194"/>
                  <a:pt x="2502" y="194"/>
                </a:cubicBezTo>
                <a:cubicBezTo>
                  <a:pt x="2437" y="194"/>
                  <a:pt x="2437" y="194"/>
                  <a:pt x="2437" y="194"/>
                </a:cubicBezTo>
                <a:cubicBezTo>
                  <a:pt x="2382" y="443"/>
                  <a:pt x="2382" y="443"/>
                  <a:pt x="2382" y="443"/>
                </a:cubicBezTo>
                <a:cubicBezTo>
                  <a:pt x="2266" y="443"/>
                  <a:pt x="2266" y="443"/>
                  <a:pt x="2266" y="443"/>
                </a:cubicBezTo>
                <a:cubicBezTo>
                  <a:pt x="2321" y="194"/>
                  <a:pt x="2321" y="194"/>
                  <a:pt x="2321" y="194"/>
                </a:cubicBezTo>
                <a:cubicBezTo>
                  <a:pt x="2261" y="194"/>
                  <a:pt x="2261" y="194"/>
                  <a:pt x="2261" y="194"/>
                </a:cubicBezTo>
                <a:cubicBezTo>
                  <a:pt x="2277" y="119"/>
                  <a:pt x="2277" y="119"/>
                  <a:pt x="2277" y="119"/>
                </a:cubicBezTo>
                <a:cubicBezTo>
                  <a:pt x="2336" y="119"/>
                  <a:pt x="2336" y="119"/>
                  <a:pt x="2336" y="119"/>
                </a:cubicBezTo>
                <a:cubicBezTo>
                  <a:pt x="2347" y="70"/>
                  <a:pt x="2356" y="47"/>
                  <a:pt x="2381" y="28"/>
                </a:cubicBezTo>
                <a:cubicBezTo>
                  <a:pt x="2417" y="0"/>
                  <a:pt x="2508" y="11"/>
                  <a:pt x="2508" y="11"/>
                </a:cubicBezTo>
                <a:cubicBezTo>
                  <a:pt x="2496" y="72"/>
                  <a:pt x="2496" y="72"/>
                  <a:pt x="2496" y="72"/>
                </a:cubicBezTo>
                <a:cubicBezTo>
                  <a:pt x="2459" y="72"/>
                  <a:pt x="2456" y="86"/>
                  <a:pt x="2451" y="110"/>
                </a:cubicBezTo>
                <a:cubicBezTo>
                  <a:pt x="2449" y="119"/>
                  <a:pt x="2449" y="119"/>
                  <a:pt x="2449" y="119"/>
                </a:cubicBezTo>
                <a:cubicBezTo>
                  <a:pt x="2518" y="119"/>
                  <a:pt x="2518" y="119"/>
                  <a:pt x="2518" y="119"/>
                </a:cubicBezTo>
                <a:cubicBezTo>
                  <a:pt x="2536" y="40"/>
                  <a:pt x="2536" y="40"/>
                  <a:pt x="2536" y="40"/>
                </a:cubicBezTo>
                <a:cubicBezTo>
                  <a:pt x="2644" y="40"/>
                  <a:pt x="2644" y="40"/>
                  <a:pt x="2644" y="40"/>
                </a:cubicBezTo>
                <a:cubicBezTo>
                  <a:pt x="2627" y="119"/>
                  <a:pt x="2627" y="119"/>
                  <a:pt x="2627" y="119"/>
                </a:cubicBezTo>
                <a:cubicBezTo>
                  <a:pt x="2682" y="119"/>
                  <a:pt x="2682" y="119"/>
                  <a:pt x="2682" y="119"/>
                </a:cubicBezTo>
                <a:lnTo>
                  <a:pt x="2666" y="194"/>
                </a:lnTo>
                <a:close/>
                <a:moveTo>
                  <a:pt x="2738" y="187"/>
                </a:moveTo>
                <a:cubicBezTo>
                  <a:pt x="2718" y="187"/>
                  <a:pt x="2702" y="171"/>
                  <a:pt x="2702" y="151"/>
                </a:cubicBezTo>
                <a:cubicBezTo>
                  <a:pt x="2702" y="131"/>
                  <a:pt x="2718" y="116"/>
                  <a:pt x="2738" y="116"/>
                </a:cubicBezTo>
                <a:cubicBezTo>
                  <a:pt x="2757" y="116"/>
                  <a:pt x="2773" y="131"/>
                  <a:pt x="2773" y="151"/>
                </a:cubicBezTo>
                <a:cubicBezTo>
                  <a:pt x="2773" y="171"/>
                  <a:pt x="2757" y="187"/>
                  <a:pt x="2738" y="187"/>
                </a:cubicBezTo>
                <a:close/>
                <a:moveTo>
                  <a:pt x="2738" y="121"/>
                </a:moveTo>
                <a:cubicBezTo>
                  <a:pt x="2721" y="121"/>
                  <a:pt x="2707" y="134"/>
                  <a:pt x="2707" y="151"/>
                </a:cubicBezTo>
                <a:cubicBezTo>
                  <a:pt x="2707" y="168"/>
                  <a:pt x="2721" y="182"/>
                  <a:pt x="2738" y="182"/>
                </a:cubicBezTo>
                <a:cubicBezTo>
                  <a:pt x="2754" y="182"/>
                  <a:pt x="2768" y="168"/>
                  <a:pt x="2768" y="151"/>
                </a:cubicBezTo>
                <a:cubicBezTo>
                  <a:pt x="2768" y="134"/>
                  <a:pt x="2754" y="121"/>
                  <a:pt x="2738" y="121"/>
                </a:cubicBezTo>
                <a:close/>
                <a:moveTo>
                  <a:pt x="2743" y="153"/>
                </a:moveTo>
                <a:cubicBezTo>
                  <a:pt x="2750" y="169"/>
                  <a:pt x="2750" y="169"/>
                  <a:pt x="2750" y="169"/>
                </a:cubicBezTo>
                <a:cubicBezTo>
                  <a:pt x="2743" y="169"/>
                  <a:pt x="2743" y="169"/>
                  <a:pt x="2743" y="169"/>
                </a:cubicBezTo>
                <a:cubicBezTo>
                  <a:pt x="2737" y="153"/>
                  <a:pt x="2737" y="153"/>
                  <a:pt x="2737" y="153"/>
                </a:cubicBezTo>
                <a:cubicBezTo>
                  <a:pt x="2730" y="153"/>
                  <a:pt x="2730" y="153"/>
                  <a:pt x="2730" y="153"/>
                </a:cubicBezTo>
                <a:cubicBezTo>
                  <a:pt x="2726" y="169"/>
                  <a:pt x="2726" y="169"/>
                  <a:pt x="2726" y="169"/>
                </a:cubicBezTo>
                <a:cubicBezTo>
                  <a:pt x="2720" y="169"/>
                  <a:pt x="2720" y="169"/>
                  <a:pt x="2720" y="169"/>
                </a:cubicBezTo>
                <a:cubicBezTo>
                  <a:pt x="2729" y="131"/>
                  <a:pt x="2729" y="131"/>
                  <a:pt x="2729" y="131"/>
                </a:cubicBezTo>
                <a:cubicBezTo>
                  <a:pt x="2743" y="131"/>
                  <a:pt x="2743" y="131"/>
                  <a:pt x="2743" y="131"/>
                </a:cubicBezTo>
                <a:cubicBezTo>
                  <a:pt x="2752" y="131"/>
                  <a:pt x="2754" y="136"/>
                  <a:pt x="2754" y="142"/>
                </a:cubicBezTo>
                <a:cubicBezTo>
                  <a:pt x="2754" y="147"/>
                  <a:pt x="2749" y="152"/>
                  <a:pt x="2743" y="153"/>
                </a:cubicBezTo>
                <a:close/>
                <a:moveTo>
                  <a:pt x="2742" y="136"/>
                </a:moveTo>
                <a:cubicBezTo>
                  <a:pt x="2734" y="136"/>
                  <a:pt x="2734" y="136"/>
                  <a:pt x="2734" y="136"/>
                </a:cubicBezTo>
                <a:cubicBezTo>
                  <a:pt x="2731" y="147"/>
                  <a:pt x="2731" y="147"/>
                  <a:pt x="2731" y="147"/>
                </a:cubicBezTo>
                <a:cubicBezTo>
                  <a:pt x="2737" y="147"/>
                  <a:pt x="2737" y="147"/>
                  <a:pt x="2737" y="147"/>
                </a:cubicBezTo>
                <a:cubicBezTo>
                  <a:pt x="2742" y="147"/>
                  <a:pt x="2749" y="147"/>
                  <a:pt x="2749" y="141"/>
                </a:cubicBezTo>
                <a:cubicBezTo>
                  <a:pt x="2749" y="137"/>
                  <a:pt x="2746" y="136"/>
                  <a:pt x="2742" y="1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85582" tIns="42790" rIns="85582" bIns="42790" numCol="1" anchor="t" anchorCtr="0" compatLnSpc="1">
            <a:prstTxWarp prst="textNoShape">
              <a:avLst/>
            </a:prstTxWarp>
          </a:bodyPr>
          <a:lstStyle/>
          <a:p>
            <a:endParaRPr lang="en-US" sz="21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3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 flip="none" rotWithShape="1"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898366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926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417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00"/>
            <a:ext cx="11151917" cy="1898366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859" tIns="59429" rIns="118859" bIns="59429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33805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898366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785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0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924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799"/>
            <a:ext cx="11151917" cy="975652"/>
          </a:xfrm>
        </p:spPr>
        <p:txBody>
          <a:bodyPr/>
          <a:lstStyle>
            <a:lvl1pPr marL="2972" indent="0">
              <a:spcBef>
                <a:spcPts val="0"/>
              </a:spcBef>
              <a:spcAft>
                <a:spcPts val="842"/>
              </a:spcAft>
              <a:buSzPct val="80000"/>
              <a:buFont typeface="Arial" pitchFamily="34" charset="0"/>
              <a:buNone/>
              <a:defRPr sz="3720" spc="-94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972" indent="0">
              <a:spcBef>
                <a:spcPts val="0"/>
              </a:spcBef>
              <a:buSzPct val="80000"/>
              <a:buFont typeface="Arial" pitchFamily="34" charset="0"/>
              <a:buNone/>
              <a:defRPr sz="1920" spc="-47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178471" indent="-377467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502438" indent="-323968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817489" indent="-315052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7560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642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6708" y="2906647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595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12897" y="4297680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595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7645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90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92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043" indent="0">
              <a:buFont typeface="Arial" pitchFamily="34" charset="0"/>
              <a:buNone/>
              <a:defRPr/>
            </a:lvl2pPr>
            <a:lvl3pPr marL="799315" indent="0">
              <a:buFont typeface="Arial" pitchFamily="34" charset="0"/>
              <a:buNone/>
              <a:defRPr/>
            </a:lvl3pPr>
            <a:lvl4pPr marL="1175989" indent="0">
              <a:buFont typeface="Arial" pitchFamily="34" charset="0"/>
              <a:buNone/>
              <a:defRPr/>
            </a:lvl4pPr>
            <a:lvl5pPr marL="1499278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96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749" y="2906652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41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2897" y="4297681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4164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2687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49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32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82" tIns="42698" rIns="85382" bIns="42698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3625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41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999"/>
            <a:ext cx="6947121" cy="1127227"/>
          </a:xfrm>
        </p:spPr>
        <p:txBody>
          <a:bodyPr lIns="142362" tIns="142362" anchor="ctr" anchorCtr="0"/>
          <a:lstStyle>
            <a:lvl1pPr marL="536834" indent="-533872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293" indent="-320326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41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416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 userDrawn="1"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6891" tIns="38444" rIns="76891" bIns="38444" numCol="1" anchor="t" anchorCtr="0" compatLnSpc="1">
            <a:prstTxWarp prst="textNoShape">
              <a:avLst/>
            </a:prstTxWarp>
          </a:bodyPr>
          <a:lstStyle/>
          <a:p>
            <a:pPr defTabSz="1138732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33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90" y="1463692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092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416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90" y="1463692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043" indent="0">
              <a:buFontTx/>
              <a:buNone/>
              <a:defRPr/>
            </a:lvl2pPr>
            <a:lvl3pPr marL="854197" indent="0">
              <a:buFontTx/>
              <a:buNone/>
              <a:defRPr/>
            </a:lvl3pPr>
            <a:lvl4pPr marL="1279804" indent="0">
              <a:buFontTx/>
              <a:buNone/>
              <a:defRPr/>
            </a:lvl4pPr>
            <a:lvl5pPr marL="1715798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78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303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3946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10"/>
            <a:ext cx="4206384" cy="461665"/>
          </a:xfrm>
        </p:spPr>
        <p:txBody>
          <a:bodyPr>
            <a:noAutofit/>
          </a:bodyPr>
          <a:lstStyle>
            <a:lvl1pPr marL="0" indent="0" algn="l" defTabSz="85416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2863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10"/>
            <a:ext cx="4206384" cy="461665"/>
          </a:xfrm>
        </p:spPr>
        <p:txBody>
          <a:bodyPr>
            <a:noAutofit/>
          </a:bodyPr>
          <a:lstStyle>
            <a:lvl1pPr marL="0" indent="0" algn="l" defTabSz="85416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8294155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417" tIns="42713" rIns="85417" bIns="42713" numCol="1" anchor="t" anchorCtr="0" compatLnSpc="1">
            <a:prstTxWarp prst="textNoShape">
              <a:avLst/>
            </a:prstTxWarp>
          </a:bodyPr>
          <a:lstStyle/>
          <a:p>
            <a:pPr defTabSz="854164"/>
            <a:endParaRPr lang="en-US" sz="168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766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08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42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10"/>
            <a:ext cx="4206384" cy="461665"/>
          </a:xfrm>
        </p:spPr>
        <p:txBody>
          <a:bodyPr>
            <a:noAutofit/>
          </a:bodyPr>
          <a:lstStyle>
            <a:lvl1pPr marL="0" indent="0" algn="l" defTabSz="85416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44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3921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10"/>
            <a:ext cx="4206384" cy="461665"/>
          </a:xfrm>
        </p:spPr>
        <p:txBody>
          <a:bodyPr>
            <a:noAutofit/>
          </a:bodyPr>
          <a:lstStyle>
            <a:lvl1pPr marL="0" indent="0" algn="l" defTabSz="85416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 userDrawn="1"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891" tIns="38444" rIns="76891" bIns="38444" numCol="1" anchor="t" anchorCtr="0" compatLnSpc="1">
            <a:prstTxWarp prst="textNoShape">
              <a:avLst/>
            </a:prstTxWarp>
          </a:bodyPr>
          <a:lstStyle/>
          <a:p>
            <a:pPr defTabSz="854164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527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10"/>
            <a:ext cx="4206384" cy="461665"/>
          </a:xfrm>
        </p:spPr>
        <p:txBody>
          <a:bodyPr>
            <a:noAutofit/>
          </a:bodyPr>
          <a:lstStyle>
            <a:lvl1pPr marL="0" indent="0" algn="l" defTabSz="85416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3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85114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164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6864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blackWhite">
          <a:xfrm>
            <a:off x="508000" y="6083575"/>
            <a:ext cx="11176000" cy="36324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403" tIns="42707" rIns="85403" bIns="42707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3916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© 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2012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3916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Because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10011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043" indent="-43004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315" indent="-36925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5989" indent="-37667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499278" indent="-32329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3661" indent="-31439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534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043" indent="-43004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315" indent="-36925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5989" indent="-37667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499278" indent="-32329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3661" indent="-31439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635" tIns="59317" rIns="118635" bIns="59317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9561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7155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75652"/>
          </a:xfrm>
        </p:spPr>
        <p:txBody>
          <a:bodyPr/>
          <a:lstStyle>
            <a:lvl1pPr marL="2972" indent="0">
              <a:spcBef>
                <a:spcPts val="0"/>
              </a:spcBef>
              <a:spcAft>
                <a:spcPts val="842"/>
              </a:spcAft>
              <a:buSzPct val="80000"/>
              <a:buFont typeface="Arial" pitchFamily="34" charset="0"/>
              <a:buNone/>
              <a:defRPr sz="3720" spc="-94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972" indent="0">
              <a:spcBef>
                <a:spcPts val="0"/>
              </a:spcBef>
              <a:buSzPct val="80000"/>
              <a:buFont typeface="Arial" pitchFamily="34" charset="0"/>
              <a:buNone/>
              <a:defRPr sz="1920" spc="-47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175989" indent="-376676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499278" indent="-323293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813661" indent="-314392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2057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73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89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90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073" indent="0">
              <a:buFont typeface="Arial" pitchFamily="34" charset="0"/>
              <a:buNone/>
              <a:defRPr/>
            </a:lvl2pPr>
            <a:lvl3pPr marL="799369" indent="0">
              <a:buFont typeface="Arial" pitchFamily="34" charset="0"/>
              <a:buNone/>
              <a:defRPr/>
            </a:lvl3pPr>
            <a:lvl4pPr marL="1176070" indent="0">
              <a:buFont typeface="Arial" pitchFamily="34" charset="0"/>
              <a:buNone/>
              <a:defRPr/>
            </a:lvl4pPr>
            <a:lvl5pPr marL="149938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41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565" tIns="42784" rIns="85565" bIns="42784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5415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5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834"/>
            <a:ext cx="6947121" cy="1127533"/>
          </a:xfrm>
        </p:spPr>
        <p:txBody>
          <a:bodyPr lIns="142665" tIns="142665" anchor="ctr" anchorCtr="0"/>
          <a:lstStyle>
            <a:lvl1pPr marL="537965" indent="-534992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968" indent="-320995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59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5954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7047" tIns="38524" rIns="77047" bIns="38524" numCol="1" anchor="t" anchorCtr="0" compatLnSpc="1">
            <a:prstTxWarp prst="textNoShape">
              <a:avLst/>
            </a:prstTxWarp>
          </a:bodyPr>
          <a:lstStyle/>
          <a:p>
            <a:pPr lvl="0" defTabSz="1141118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051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748" y="2906652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4221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2897" y="4297681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4221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879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48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94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88" tIns="42701" rIns="85388" bIns="42701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3682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42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994"/>
            <a:ext cx="6947121" cy="1127237"/>
          </a:xfrm>
        </p:spPr>
        <p:txBody>
          <a:bodyPr lIns="142372" tIns="142372" anchor="ctr" anchorCtr="0"/>
          <a:lstStyle>
            <a:lvl1pPr marL="536870" indent="-533908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315" indent="-320347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422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422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 userDrawn="1"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6896" tIns="38447" rIns="76896" bIns="38447" numCol="1" anchor="t" anchorCtr="0" compatLnSpc="1">
            <a:prstTxWarp prst="textNoShape">
              <a:avLst/>
            </a:prstTxWarp>
          </a:bodyPr>
          <a:lstStyle/>
          <a:p>
            <a:pPr defTabSz="1138808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09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89" y="1463692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781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422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89" y="1463692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073" indent="0">
              <a:buFontTx/>
              <a:buNone/>
              <a:defRPr/>
            </a:lvl2pPr>
            <a:lvl3pPr marL="854255" indent="0">
              <a:buFontTx/>
              <a:buNone/>
              <a:defRPr/>
            </a:lvl3pPr>
            <a:lvl4pPr marL="1279890" indent="0">
              <a:buFontTx/>
              <a:buNone/>
              <a:defRPr/>
            </a:lvl4pPr>
            <a:lvl5pPr marL="1715915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566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2498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7032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9"/>
            <a:ext cx="4206384" cy="461665"/>
          </a:xfrm>
        </p:spPr>
        <p:txBody>
          <a:bodyPr>
            <a:noAutofit/>
          </a:bodyPr>
          <a:lstStyle>
            <a:lvl1pPr marL="0" indent="0" algn="l" defTabSz="854221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8521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9"/>
            <a:ext cx="4206384" cy="461665"/>
          </a:xfrm>
        </p:spPr>
        <p:txBody>
          <a:bodyPr>
            <a:noAutofit/>
          </a:bodyPr>
          <a:lstStyle>
            <a:lvl1pPr marL="0" indent="0" algn="l" defTabSz="854221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8294154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423" tIns="42715" rIns="85423" bIns="42715" numCol="1" anchor="t" anchorCtr="0" compatLnSpc="1">
            <a:prstTxWarp prst="textNoShape">
              <a:avLst/>
            </a:prstTxWarp>
          </a:bodyPr>
          <a:lstStyle/>
          <a:p>
            <a:pPr defTabSz="854221"/>
            <a:endParaRPr lang="en-US" sz="168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87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9"/>
            <a:ext cx="4206384" cy="461665"/>
          </a:xfrm>
        </p:spPr>
        <p:txBody>
          <a:bodyPr>
            <a:noAutofit/>
          </a:bodyPr>
          <a:lstStyle>
            <a:lvl1pPr marL="0" indent="0" algn="l" defTabSz="854221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44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589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49" y="1463677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718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9"/>
            <a:ext cx="4206384" cy="461665"/>
          </a:xfrm>
        </p:spPr>
        <p:txBody>
          <a:bodyPr>
            <a:noAutofit/>
          </a:bodyPr>
          <a:lstStyle>
            <a:lvl1pPr marL="0" indent="0" algn="l" defTabSz="854221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 userDrawn="1"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896" tIns="38447" rIns="76896" bIns="38447" numCol="1" anchor="t" anchorCtr="0" compatLnSpc="1">
            <a:prstTxWarp prst="textNoShape">
              <a:avLst/>
            </a:prstTxWarp>
          </a:bodyPr>
          <a:lstStyle/>
          <a:p>
            <a:pPr defTabSz="854221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511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9"/>
            <a:ext cx="4206384" cy="461665"/>
          </a:xfrm>
        </p:spPr>
        <p:txBody>
          <a:bodyPr>
            <a:noAutofit/>
          </a:bodyPr>
          <a:lstStyle>
            <a:lvl1pPr marL="0" indent="0" algn="l" defTabSz="854221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26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9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6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85113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221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449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blackWhite">
          <a:xfrm>
            <a:off x="508000" y="6083575"/>
            <a:ext cx="11176000" cy="3632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408" tIns="42709" rIns="85408" bIns="42709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3974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© 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2012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3974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Because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290589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073" indent="-43007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369" indent="-369281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070" indent="-37670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499380" indent="-323315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3784" indent="-31441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609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073" indent="-43007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369" indent="-369281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070" indent="-37670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499380" indent="-323315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3784" indent="-314413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643" tIns="59321" rIns="118643" bIns="59321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640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0955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75652"/>
          </a:xfrm>
        </p:spPr>
        <p:txBody>
          <a:bodyPr/>
          <a:lstStyle>
            <a:lvl1pPr marL="2972" indent="0">
              <a:spcBef>
                <a:spcPts val="0"/>
              </a:spcBef>
              <a:spcAft>
                <a:spcPts val="842"/>
              </a:spcAft>
              <a:buSzPct val="80000"/>
              <a:buFont typeface="Arial" pitchFamily="34" charset="0"/>
              <a:buNone/>
              <a:defRPr sz="3720" spc="-94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972" indent="0">
              <a:spcBef>
                <a:spcPts val="0"/>
              </a:spcBef>
              <a:buSzPct val="80000"/>
              <a:buFont typeface="Arial" pitchFamily="34" charset="0"/>
              <a:buNone/>
              <a:defRPr sz="1920" spc="-47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176070" indent="-376702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499380" indent="-32331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813784" indent="-314413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8401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63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85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86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162" indent="0">
              <a:buFont typeface="Arial" pitchFamily="34" charset="0"/>
              <a:buNone/>
              <a:defRPr/>
            </a:lvl2pPr>
            <a:lvl3pPr marL="799534" indent="0">
              <a:buFont typeface="Arial" pitchFamily="34" charset="0"/>
              <a:buNone/>
              <a:defRPr/>
            </a:lvl3pPr>
            <a:lvl4pPr marL="1176308" indent="0">
              <a:buFont typeface="Arial" pitchFamily="34" charset="0"/>
              <a:buNone/>
              <a:defRPr/>
            </a:lvl4pPr>
            <a:lvl5pPr marL="1499686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99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744" y="2906652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4395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2897" y="4297681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4395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53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59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49" y="1463677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967" indent="0">
              <a:buFontTx/>
              <a:buNone/>
              <a:defRPr/>
            </a:lvl2pPr>
            <a:lvl3pPr marL="855988" indent="0">
              <a:buFontTx/>
              <a:buNone/>
              <a:defRPr/>
            </a:lvl3pPr>
            <a:lvl4pPr marL="1282496" indent="0">
              <a:buFontTx/>
              <a:buNone/>
              <a:defRPr/>
            </a:lvl4pPr>
            <a:lvl5pPr marL="171940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0848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44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614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405" tIns="42709" rIns="85405" bIns="42709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3855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981"/>
            <a:ext cx="6947121" cy="1127266"/>
          </a:xfrm>
        </p:spPr>
        <p:txBody>
          <a:bodyPr lIns="142401" tIns="142401" anchor="ctr" anchorCtr="0"/>
          <a:lstStyle>
            <a:lvl1pPr marL="536980" indent="-534017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381" indent="-320412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43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439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 userDrawn="1"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6912" tIns="38455" rIns="76912" bIns="38455" numCol="1" anchor="t" anchorCtr="0" compatLnSpc="1">
            <a:prstTxWarp prst="textNoShape">
              <a:avLst/>
            </a:prstTxWarp>
          </a:bodyPr>
          <a:lstStyle/>
          <a:p>
            <a:pPr defTabSz="1139040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291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85" y="1463692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5418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439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85" y="1463692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162" indent="0">
              <a:buFontTx/>
              <a:buNone/>
              <a:defRPr/>
            </a:lvl2pPr>
            <a:lvl3pPr marL="854428" indent="0">
              <a:buFontTx/>
              <a:buNone/>
              <a:defRPr/>
            </a:lvl3pPr>
            <a:lvl4pPr marL="1280152" indent="0">
              <a:buFontTx/>
              <a:buNone/>
              <a:defRPr/>
            </a:lvl4pPr>
            <a:lvl5pPr marL="171626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38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2341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6936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5"/>
            <a:ext cx="4206384" cy="461665"/>
          </a:xfrm>
        </p:spPr>
        <p:txBody>
          <a:bodyPr>
            <a:noAutofit/>
          </a:bodyPr>
          <a:lstStyle>
            <a:lvl1pPr marL="0" indent="0" algn="l" defTabSz="85439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4135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5"/>
            <a:ext cx="4206384" cy="461665"/>
          </a:xfrm>
        </p:spPr>
        <p:txBody>
          <a:bodyPr>
            <a:noAutofit/>
          </a:bodyPr>
          <a:lstStyle>
            <a:lvl1pPr marL="0" indent="0" algn="l" defTabSz="85439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8294150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441" tIns="42722" rIns="85441" bIns="42722" numCol="1" anchor="t" anchorCtr="0" compatLnSpc="1">
            <a:prstTxWarp prst="textNoShape">
              <a:avLst/>
            </a:prstTxWarp>
          </a:bodyPr>
          <a:lstStyle/>
          <a:p>
            <a:pPr defTabSz="854395"/>
            <a:endParaRPr lang="en-US" sz="168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18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5"/>
            <a:ext cx="4206384" cy="461665"/>
          </a:xfrm>
        </p:spPr>
        <p:txBody>
          <a:bodyPr>
            <a:noAutofit/>
          </a:bodyPr>
          <a:lstStyle>
            <a:lvl1pPr marL="0" indent="0" algn="l" defTabSz="85439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44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8346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5"/>
            <a:ext cx="4206384" cy="461665"/>
          </a:xfrm>
        </p:spPr>
        <p:txBody>
          <a:bodyPr>
            <a:noAutofit/>
          </a:bodyPr>
          <a:lstStyle>
            <a:lvl1pPr marL="0" indent="0" algn="l" defTabSz="85439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 userDrawn="1"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912" tIns="38455" rIns="76912" bIns="38455" numCol="1" anchor="t" anchorCtr="0" compatLnSpc="1">
            <a:prstTxWarp prst="textNoShape">
              <a:avLst/>
            </a:prstTxWarp>
          </a:bodyPr>
          <a:lstStyle/>
          <a:p>
            <a:pPr defTabSz="854395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21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817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5"/>
            <a:ext cx="4206384" cy="461665"/>
          </a:xfrm>
        </p:spPr>
        <p:txBody>
          <a:bodyPr>
            <a:noAutofit/>
          </a:bodyPr>
          <a:lstStyle>
            <a:lvl1pPr marL="0" indent="0" algn="l" defTabSz="854395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8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5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0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7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85109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395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293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blackWhite">
          <a:xfrm>
            <a:off x="508000" y="6083574"/>
            <a:ext cx="11176000" cy="3632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426" tIns="42718" rIns="85426" bIns="42718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4147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© 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2012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4147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Because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8559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162" indent="-43016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534" indent="-36935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308" indent="-37677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499686" indent="-323381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4155" indent="-31447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5088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162" indent="-43016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534" indent="-369356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308" indent="-376778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499686" indent="-323381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4155" indent="-31447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667" tIns="59333" rIns="118667" bIns="59333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1458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369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75652"/>
          </a:xfrm>
        </p:spPr>
        <p:txBody>
          <a:bodyPr/>
          <a:lstStyle>
            <a:lvl1pPr marL="2972" indent="0">
              <a:spcBef>
                <a:spcPts val="0"/>
              </a:spcBef>
              <a:spcAft>
                <a:spcPts val="842"/>
              </a:spcAft>
              <a:buSzPct val="80000"/>
              <a:buFont typeface="Arial" pitchFamily="34" charset="0"/>
              <a:buNone/>
              <a:defRPr sz="3720" spc="-94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972" indent="0">
              <a:spcBef>
                <a:spcPts val="0"/>
              </a:spcBef>
              <a:buSzPct val="80000"/>
              <a:buFont typeface="Arial" pitchFamily="34" charset="0"/>
              <a:buNone/>
              <a:defRPr sz="1920" spc="-47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176308" indent="-376778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499686" indent="-323381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814155" indent="-314477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02142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535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80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81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282" indent="0">
              <a:buFont typeface="Arial" pitchFamily="34" charset="0"/>
              <a:buNone/>
              <a:defRPr/>
            </a:lvl2pPr>
            <a:lvl3pPr marL="799751" indent="0">
              <a:buFont typeface="Arial" pitchFamily="34" charset="0"/>
              <a:buNone/>
              <a:defRPr/>
            </a:lvl3pPr>
            <a:lvl4pPr marL="1176628" indent="0">
              <a:buFont typeface="Arial" pitchFamily="34" charset="0"/>
              <a:buNone/>
              <a:defRPr/>
            </a:lvl4pPr>
            <a:lvl5pPr marL="1500094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65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738" y="2906652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462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2897" y="4297681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462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788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38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61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43779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429" tIns="42720" rIns="85429" bIns="42720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4087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46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957"/>
            <a:ext cx="6947121" cy="1127305"/>
          </a:xfrm>
        </p:spPr>
        <p:txBody>
          <a:bodyPr lIns="142440" tIns="142440" anchor="ctr" anchorCtr="0"/>
          <a:lstStyle>
            <a:lvl1pPr marL="537124" indent="-534161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467" indent="-320498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462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462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 userDrawn="1"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6931" tIns="38465" rIns="76931" bIns="38465" numCol="1" anchor="t" anchorCtr="0" compatLnSpc="1">
            <a:prstTxWarp prst="textNoShape">
              <a:avLst/>
            </a:prstTxWarp>
          </a:bodyPr>
          <a:lstStyle/>
          <a:p>
            <a:pPr defTabSz="1139347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82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80" y="1463692"/>
            <a:ext cx="11158585" cy="1963614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40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 algn="l" defTabSz="8546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19280" y="1463692"/>
            <a:ext cx="11158585" cy="1963614"/>
          </a:xfrm>
        </p:spPr>
        <p:txBody>
          <a:bodyPr>
            <a:spAutoFit/>
          </a:bodyPr>
          <a:lstStyle>
            <a:lvl1pPr marL="0" indent="0">
              <a:buFontTx/>
              <a:buNone/>
              <a:defRPr/>
            </a:lvl1pPr>
            <a:lvl2pPr marL="430282" indent="0">
              <a:buFontTx/>
              <a:buNone/>
              <a:defRPr/>
            </a:lvl2pPr>
            <a:lvl3pPr marL="854659" indent="0">
              <a:buFontTx/>
              <a:buNone/>
              <a:defRPr/>
            </a:lvl3pPr>
            <a:lvl4pPr marL="1280498" indent="0">
              <a:buFontTx/>
              <a:buNone/>
              <a:defRPr/>
            </a:lvl4pPr>
            <a:lvl5pPr marL="171673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579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852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69771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0"/>
            <a:ext cx="4206384" cy="461665"/>
          </a:xfrm>
        </p:spPr>
        <p:txBody>
          <a:bodyPr>
            <a:noAutofit/>
          </a:bodyPr>
          <a:lstStyle>
            <a:lvl1pPr marL="0" indent="0" algn="l" defTabSz="85462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49039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mo, Video etc. &quot;special&quot; slides">
    <p:bg>
      <p:bgPr>
        <a:solidFill>
          <a:srgbClr val="8CC6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0"/>
            <a:ext cx="4206384" cy="461665"/>
          </a:xfrm>
        </p:spPr>
        <p:txBody>
          <a:bodyPr>
            <a:noAutofit/>
          </a:bodyPr>
          <a:lstStyle>
            <a:lvl1pPr marL="0" indent="0" algn="l" defTabSz="85462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4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8294145" y="2008094"/>
            <a:ext cx="2269668" cy="2169610"/>
          </a:xfrm>
          <a:custGeom>
            <a:avLst/>
            <a:gdLst>
              <a:gd name="T0" fmla="*/ 150 w 154"/>
              <a:gd name="T1" fmla="*/ 40 h 148"/>
              <a:gd name="T2" fmla="*/ 91 w 154"/>
              <a:gd name="T3" fmla="*/ 40 h 148"/>
              <a:gd name="T4" fmla="*/ 124 w 154"/>
              <a:gd name="T5" fmla="*/ 3 h 148"/>
              <a:gd name="T6" fmla="*/ 120 w 154"/>
              <a:gd name="T7" fmla="*/ 0 h 148"/>
              <a:gd name="T8" fmla="*/ 77 w 154"/>
              <a:gd name="T9" fmla="*/ 39 h 148"/>
              <a:gd name="T10" fmla="*/ 36 w 154"/>
              <a:gd name="T11" fmla="*/ 0 h 148"/>
              <a:gd name="T12" fmla="*/ 32 w 154"/>
              <a:gd name="T13" fmla="*/ 3 h 148"/>
              <a:gd name="T14" fmla="*/ 66 w 154"/>
              <a:gd name="T15" fmla="*/ 40 h 148"/>
              <a:gd name="T16" fmla="*/ 4 w 154"/>
              <a:gd name="T17" fmla="*/ 40 h 148"/>
              <a:gd name="T18" fmla="*/ 0 w 154"/>
              <a:gd name="T19" fmla="*/ 44 h 148"/>
              <a:gd name="T20" fmla="*/ 0 w 154"/>
              <a:gd name="T21" fmla="*/ 144 h 148"/>
              <a:gd name="T22" fmla="*/ 4 w 154"/>
              <a:gd name="T23" fmla="*/ 148 h 148"/>
              <a:gd name="T24" fmla="*/ 150 w 154"/>
              <a:gd name="T25" fmla="*/ 148 h 148"/>
              <a:gd name="T26" fmla="*/ 154 w 154"/>
              <a:gd name="T27" fmla="*/ 144 h 148"/>
              <a:gd name="T28" fmla="*/ 154 w 154"/>
              <a:gd name="T29" fmla="*/ 44 h 148"/>
              <a:gd name="T30" fmla="*/ 150 w 154"/>
              <a:gd name="T31" fmla="*/ 40 h 148"/>
              <a:gd name="T32" fmla="*/ 145 w 154"/>
              <a:gd name="T33" fmla="*/ 135 h 148"/>
              <a:gd name="T34" fmla="*/ 141 w 154"/>
              <a:gd name="T35" fmla="*/ 139 h 148"/>
              <a:gd name="T36" fmla="*/ 13 w 154"/>
              <a:gd name="T37" fmla="*/ 139 h 148"/>
              <a:gd name="T38" fmla="*/ 9 w 154"/>
              <a:gd name="T39" fmla="*/ 135 h 148"/>
              <a:gd name="T40" fmla="*/ 9 w 154"/>
              <a:gd name="T41" fmla="*/ 52 h 148"/>
              <a:gd name="T42" fmla="*/ 13 w 154"/>
              <a:gd name="T43" fmla="*/ 48 h 148"/>
              <a:gd name="T44" fmla="*/ 141 w 154"/>
              <a:gd name="T45" fmla="*/ 48 h 148"/>
              <a:gd name="T46" fmla="*/ 145 w 154"/>
              <a:gd name="T47" fmla="*/ 52 h 148"/>
              <a:gd name="T48" fmla="*/ 145 w 154"/>
              <a:gd name="T49" fmla="*/ 135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" h="148">
                <a:moveTo>
                  <a:pt x="150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124" y="3"/>
                  <a:pt x="124" y="3"/>
                  <a:pt x="124" y="3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39"/>
                  <a:pt x="77" y="39"/>
                  <a:pt x="77" y="39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3"/>
                  <a:pt x="32" y="3"/>
                  <a:pt x="32" y="3"/>
                </a:cubicBezTo>
                <a:cubicBezTo>
                  <a:pt x="66" y="40"/>
                  <a:pt x="66" y="40"/>
                  <a:pt x="66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40"/>
                  <a:pt x="0" y="42"/>
                  <a:pt x="0" y="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46"/>
                  <a:pt x="2" y="148"/>
                  <a:pt x="4" y="148"/>
                </a:cubicBezTo>
                <a:cubicBezTo>
                  <a:pt x="150" y="148"/>
                  <a:pt x="150" y="148"/>
                  <a:pt x="150" y="148"/>
                </a:cubicBezTo>
                <a:cubicBezTo>
                  <a:pt x="152" y="148"/>
                  <a:pt x="154" y="146"/>
                  <a:pt x="154" y="144"/>
                </a:cubicBezTo>
                <a:cubicBezTo>
                  <a:pt x="154" y="44"/>
                  <a:pt x="154" y="44"/>
                  <a:pt x="154" y="44"/>
                </a:cubicBezTo>
                <a:cubicBezTo>
                  <a:pt x="154" y="42"/>
                  <a:pt x="152" y="40"/>
                  <a:pt x="150" y="40"/>
                </a:cubicBezTo>
                <a:close/>
                <a:moveTo>
                  <a:pt x="145" y="135"/>
                </a:moveTo>
                <a:cubicBezTo>
                  <a:pt x="145" y="137"/>
                  <a:pt x="143" y="139"/>
                  <a:pt x="141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1" y="139"/>
                  <a:pt x="9" y="137"/>
                  <a:pt x="9" y="135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50"/>
                  <a:pt x="11" y="48"/>
                  <a:pt x="13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43" y="48"/>
                  <a:pt x="145" y="50"/>
                  <a:pt x="145" y="52"/>
                </a:cubicBezTo>
                <a:lnTo>
                  <a:pt x="145" y="1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5464" tIns="42734" rIns="85464" bIns="42734" numCol="1" anchor="t" anchorCtr="0" compatLnSpc="1">
            <a:prstTxWarp prst="textNoShape">
              <a:avLst/>
            </a:prstTxWarp>
          </a:bodyPr>
          <a:lstStyle/>
          <a:p>
            <a:pPr defTabSz="854626"/>
            <a:endParaRPr lang="en-US" sz="168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66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mo, Video etc. &quot;special&quot; slides">
    <p:bg>
      <p:bgPr>
        <a:solidFill>
          <a:schemeClr val="accent2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0"/>
            <a:ext cx="4206384" cy="461665"/>
          </a:xfrm>
        </p:spPr>
        <p:txBody>
          <a:bodyPr>
            <a:noAutofit/>
          </a:bodyPr>
          <a:lstStyle>
            <a:lvl1pPr marL="0" indent="0" algn="l" defTabSz="85462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2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8" name="Group 7"/>
          <p:cNvGrpSpPr/>
          <p:nvPr userDrawn="1"/>
        </p:nvGrpSpPr>
        <p:grpSpPr bwMode="black">
          <a:xfrm>
            <a:off x="7906631" y="2242931"/>
            <a:ext cx="3177741" cy="1934622"/>
            <a:chOff x="10387012" y="4179358"/>
            <a:chExt cx="974726" cy="593725"/>
          </a:xfrm>
          <a:solidFill>
            <a:srgbClr val="FFFFFF"/>
          </a:solidFill>
        </p:grpSpPr>
        <p:sp>
          <p:nvSpPr>
            <p:cNvPr id="9" name="Freeform 26"/>
            <p:cNvSpPr>
              <a:spLocks/>
            </p:cNvSpPr>
            <p:nvPr/>
          </p:nvSpPr>
          <p:spPr bwMode="black">
            <a:xfrm>
              <a:off x="10506075" y="4258733"/>
              <a:ext cx="706438" cy="514350"/>
            </a:xfrm>
            <a:custGeom>
              <a:avLst/>
              <a:gdLst>
                <a:gd name="T0" fmla="*/ 183 w 188"/>
                <a:gd name="T1" fmla="*/ 84 h 137"/>
                <a:gd name="T2" fmla="*/ 104 w 188"/>
                <a:gd name="T3" fmla="*/ 27 h 137"/>
                <a:gd name="T4" fmla="*/ 86 w 188"/>
                <a:gd name="T5" fmla="*/ 19 h 137"/>
                <a:gd name="T6" fmla="*/ 59 w 188"/>
                <a:gd name="T7" fmla="*/ 34 h 137"/>
                <a:gd name="T8" fmla="*/ 56 w 188"/>
                <a:gd name="T9" fmla="*/ 36 h 137"/>
                <a:gd name="T10" fmla="*/ 43 w 188"/>
                <a:gd name="T11" fmla="*/ 38 h 137"/>
                <a:gd name="T12" fmla="*/ 43 w 188"/>
                <a:gd name="T13" fmla="*/ 38 h 137"/>
                <a:gd name="T14" fmla="*/ 26 w 188"/>
                <a:gd name="T15" fmla="*/ 27 h 137"/>
                <a:gd name="T16" fmla="*/ 24 w 188"/>
                <a:gd name="T17" fmla="*/ 14 h 137"/>
                <a:gd name="T18" fmla="*/ 31 w 188"/>
                <a:gd name="T19" fmla="*/ 0 h 137"/>
                <a:gd name="T20" fmla="*/ 21 w 188"/>
                <a:gd name="T21" fmla="*/ 0 h 137"/>
                <a:gd name="T22" fmla="*/ 1 w 188"/>
                <a:gd name="T23" fmla="*/ 79 h 137"/>
                <a:gd name="T24" fmla="*/ 4 w 188"/>
                <a:gd name="T25" fmla="*/ 80 h 137"/>
                <a:gd name="T26" fmla="*/ 16 w 188"/>
                <a:gd name="T27" fmla="*/ 70 h 137"/>
                <a:gd name="T28" fmla="*/ 22 w 188"/>
                <a:gd name="T29" fmla="*/ 70 h 137"/>
                <a:gd name="T30" fmla="*/ 32 w 188"/>
                <a:gd name="T31" fmla="*/ 74 h 137"/>
                <a:gd name="T32" fmla="*/ 43 w 188"/>
                <a:gd name="T33" fmla="*/ 72 h 137"/>
                <a:gd name="T34" fmla="*/ 44 w 188"/>
                <a:gd name="T35" fmla="*/ 72 h 137"/>
                <a:gd name="T36" fmla="*/ 53 w 188"/>
                <a:gd name="T37" fmla="*/ 76 h 137"/>
                <a:gd name="T38" fmla="*/ 65 w 188"/>
                <a:gd name="T39" fmla="*/ 74 h 137"/>
                <a:gd name="T40" fmla="*/ 67 w 188"/>
                <a:gd name="T41" fmla="*/ 74 h 137"/>
                <a:gd name="T42" fmla="*/ 80 w 188"/>
                <a:gd name="T43" fmla="*/ 88 h 137"/>
                <a:gd name="T44" fmla="*/ 83 w 188"/>
                <a:gd name="T45" fmla="*/ 88 h 137"/>
                <a:gd name="T46" fmla="*/ 85 w 188"/>
                <a:gd name="T47" fmla="*/ 89 h 137"/>
                <a:gd name="T48" fmla="*/ 99 w 188"/>
                <a:gd name="T49" fmla="*/ 108 h 137"/>
                <a:gd name="T50" fmla="*/ 99 w 188"/>
                <a:gd name="T51" fmla="*/ 110 h 137"/>
                <a:gd name="T52" fmla="*/ 96 w 188"/>
                <a:gd name="T53" fmla="*/ 124 h 137"/>
                <a:gd name="T54" fmla="*/ 114 w 188"/>
                <a:gd name="T55" fmla="*/ 137 h 137"/>
                <a:gd name="T56" fmla="*/ 123 w 188"/>
                <a:gd name="T57" fmla="*/ 132 h 137"/>
                <a:gd name="T58" fmla="*/ 124 w 188"/>
                <a:gd name="T59" fmla="*/ 124 h 137"/>
                <a:gd name="T60" fmla="*/ 108 w 188"/>
                <a:gd name="T61" fmla="*/ 112 h 137"/>
                <a:gd name="T62" fmla="*/ 107 w 188"/>
                <a:gd name="T63" fmla="*/ 109 h 137"/>
                <a:gd name="T64" fmla="*/ 110 w 188"/>
                <a:gd name="T65" fmla="*/ 109 h 137"/>
                <a:gd name="T66" fmla="*/ 136 w 188"/>
                <a:gd name="T67" fmla="*/ 127 h 137"/>
                <a:gd name="T68" fmla="*/ 145 w 188"/>
                <a:gd name="T69" fmla="*/ 123 h 137"/>
                <a:gd name="T70" fmla="*/ 147 w 188"/>
                <a:gd name="T71" fmla="*/ 114 h 137"/>
                <a:gd name="T72" fmla="*/ 117 w 188"/>
                <a:gd name="T73" fmla="*/ 93 h 137"/>
                <a:gd name="T74" fmla="*/ 117 w 188"/>
                <a:gd name="T75" fmla="*/ 90 h 137"/>
                <a:gd name="T76" fmla="*/ 120 w 188"/>
                <a:gd name="T77" fmla="*/ 89 h 137"/>
                <a:gd name="T78" fmla="*/ 156 w 188"/>
                <a:gd name="T79" fmla="*/ 116 h 137"/>
                <a:gd name="T80" fmla="*/ 165 w 188"/>
                <a:gd name="T81" fmla="*/ 111 h 137"/>
                <a:gd name="T82" fmla="*/ 167 w 188"/>
                <a:gd name="T83" fmla="*/ 102 h 137"/>
                <a:gd name="T84" fmla="*/ 137 w 188"/>
                <a:gd name="T85" fmla="*/ 81 h 137"/>
                <a:gd name="T86" fmla="*/ 136 w 188"/>
                <a:gd name="T87" fmla="*/ 78 h 137"/>
                <a:gd name="T88" fmla="*/ 139 w 188"/>
                <a:gd name="T89" fmla="*/ 77 h 137"/>
                <a:gd name="T90" fmla="*/ 176 w 188"/>
                <a:gd name="T91" fmla="*/ 104 h 137"/>
                <a:gd name="T92" fmla="*/ 185 w 188"/>
                <a:gd name="T93" fmla="*/ 99 h 137"/>
                <a:gd name="T94" fmla="*/ 183 w 188"/>
                <a:gd name="T95" fmla="*/ 8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8" h="137">
                  <a:moveTo>
                    <a:pt x="183" y="84"/>
                  </a:moveTo>
                  <a:cubicBezTo>
                    <a:pt x="104" y="27"/>
                    <a:pt x="104" y="27"/>
                    <a:pt x="104" y="27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8"/>
                    <a:pt x="47" y="39"/>
                    <a:pt x="43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36" y="38"/>
                    <a:pt x="30" y="34"/>
                    <a:pt x="26" y="27"/>
                  </a:cubicBezTo>
                  <a:cubicBezTo>
                    <a:pt x="24" y="23"/>
                    <a:pt x="23" y="19"/>
                    <a:pt x="24" y="14"/>
                  </a:cubicBezTo>
                  <a:cubicBezTo>
                    <a:pt x="24" y="9"/>
                    <a:pt x="27" y="4"/>
                    <a:pt x="31" y="0"/>
                  </a:cubicBezTo>
                  <a:cubicBezTo>
                    <a:pt x="25" y="0"/>
                    <a:pt x="21" y="0"/>
                    <a:pt x="21" y="0"/>
                  </a:cubicBezTo>
                  <a:cubicBezTo>
                    <a:pt x="21" y="0"/>
                    <a:pt x="0" y="40"/>
                    <a:pt x="1" y="79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6" y="75"/>
                    <a:pt x="10" y="72"/>
                    <a:pt x="16" y="70"/>
                  </a:cubicBezTo>
                  <a:cubicBezTo>
                    <a:pt x="18" y="70"/>
                    <a:pt x="20" y="70"/>
                    <a:pt x="22" y="70"/>
                  </a:cubicBezTo>
                  <a:cubicBezTo>
                    <a:pt x="25" y="70"/>
                    <a:pt x="29" y="72"/>
                    <a:pt x="32" y="74"/>
                  </a:cubicBezTo>
                  <a:cubicBezTo>
                    <a:pt x="35" y="72"/>
                    <a:pt x="39" y="71"/>
                    <a:pt x="43" y="72"/>
                  </a:cubicBezTo>
                  <a:cubicBezTo>
                    <a:pt x="43" y="72"/>
                    <a:pt x="44" y="72"/>
                    <a:pt x="44" y="72"/>
                  </a:cubicBezTo>
                  <a:cubicBezTo>
                    <a:pt x="48" y="72"/>
                    <a:pt x="51" y="74"/>
                    <a:pt x="53" y="76"/>
                  </a:cubicBezTo>
                  <a:cubicBezTo>
                    <a:pt x="56" y="74"/>
                    <a:pt x="60" y="73"/>
                    <a:pt x="65" y="74"/>
                  </a:cubicBezTo>
                  <a:cubicBezTo>
                    <a:pt x="65" y="74"/>
                    <a:pt x="66" y="74"/>
                    <a:pt x="67" y="74"/>
                  </a:cubicBezTo>
                  <a:cubicBezTo>
                    <a:pt x="74" y="76"/>
                    <a:pt x="79" y="81"/>
                    <a:pt x="80" y="88"/>
                  </a:cubicBezTo>
                  <a:cubicBezTo>
                    <a:pt x="81" y="88"/>
                    <a:pt x="82" y="88"/>
                    <a:pt x="83" y="88"/>
                  </a:cubicBezTo>
                  <a:cubicBezTo>
                    <a:pt x="84" y="88"/>
                    <a:pt x="84" y="88"/>
                    <a:pt x="85" y="89"/>
                  </a:cubicBezTo>
                  <a:cubicBezTo>
                    <a:pt x="94" y="91"/>
                    <a:pt x="100" y="99"/>
                    <a:pt x="99" y="108"/>
                  </a:cubicBezTo>
                  <a:cubicBezTo>
                    <a:pt x="99" y="109"/>
                    <a:pt x="99" y="110"/>
                    <a:pt x="99" y="110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114" y="137"/>
                    <a:pt x="114" y="137"/>
                    <a:pt x="114" y="137"/>
                  </a:cubicBezTo>
                  <a:cubicBezTo>
                    <a:pt x="117" y="137"/>
                    <a:pt x="120" y="135"/>
                    <a:pt x="123" y="132"/>
                  </a:cubicBezTo>
                  <a:cubicBezTo>
                    <a:pt x="124" y="130"/>
                    <a:pt x="125" y="127"/>
                    <a:pt x="124" y="124"/>
                  </a:cubicBezTo>
                  <a:cubicBezTo>
                    <a:pt x="108" y="112"/>
                    <a:pt x="108" y="112"/>
                    <a:pt x="108" y="112"/>
                  </a:cubicBezTo>
                  <a:cubicBezTo>
                    <a:pt x="107" y="111"/>
                    <a:pt x="107" y="110"/>
                    <a:pt x="107" y="109"/>
                  </a:cubicBezTo>
                  <a:cubicBezTo>
                    <a:pt x="108" y="108"/>
                    <a:pt x="109" y="108"/>
                    <a:pt x="110" y="109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40" y="127"/>
                    <a:pt x="143" y="126"/>
                    <a:pt x="145" y="123"/>
                  </a:cubicBezTo>
                  <a:cubicBezTo>
                    <a:pt x="147" y="120"/>
                    <a:pt x="147" y="117"/>
                    <a:pt x="147" y="114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6" y="92"/>
                    <a:pt x="116" y="91"/>
                    <a:pt x="117" y="90"/>
                  </a:cubicBezTo>
                  <a:cubicBezTo>
                    <a:pt x="117" y="89"/>
                    <a:pt x="119" y="89"/>
                    <a:pt x="120" y="89"/>
                  </a:cubicBezTo>
                  <a:cubicBezTo>
                    <a:pt x="156" y="116"/>
                    <a:pt x="156" y="116"/>
                    <a:pt x="156" y="116"/>
                  </a:cubicBezTo>
                  <a:cubicBezTo>
                    <a:pt x="159" y="116"/>
                    <a:pt x="163" y="114"/>
                    <a:pt x="165" y="111"/>
                  </a:cubicBezTo>
                  <a:cubicBezTo>
                    <a:pt x="167" y="108"/>
                    <a:pt x="167" y="105"/>
                    <a:pt x="167" y="102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36" y="80"/>
                    <a:pt x="136" y="79"/>
                    <a:pt x="136" y="78"/>
                  </a:cubicBezTo>
                  <a:cubicBezTo>
                    <a:pt x="137" y="77"/>
                    <a:pt x="138" y="76"/>
                    <a:pt x="139" y="77"/>
                  </a:cubicBezTo>
                  <a:cubicBezTo>
                    <a:pt x="176" y="104"/>
                    <a:pt x="176" y="104"/>
                    <a:pt x="176" y="104"/>
                  </a:cubicBezTo>
                  <a:cubicBezTo>
                    <a:pt x="180" y="104"/>
                    <a:pt x="183" y="102"/>
                    <a:pt x="185" y="99"/>
                  </a:cubicBezTo>
                  <a:cubicBezTo>
                    <a:pt x="188" y="94"/>
                    <a:pt x="187" y="87"/>
                    <a:pt x="183" y="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black">
            <a:xfrm>
              <a:off x="10615612" y="4179358"/>
              <a:ext cx="657225" cy="376238"/>
            </a:xfrm>
            <a:custGeom>
              <a:avLst/>
              <a:gdLst>
                <a:gd name="T0" fmla="*/ 127 w 175"/>
                <a:gd name="T1" fmla="*/ 31 h 100"/>
                <a:gd name="T2" fmla="*/ 119 w 175"/>
                <a:gd name="T3" fmla="*/ 28 h 100"/>
                <a:gd name="T4" fmla="*/ 62 w 175"/>
                <a:gd name="T5" fmla="*/ 2 h 100"/>
                <a:gd name="T6" fmla="*/ 49 w 175"/>
                <a:gd name="T7" fmla="*/ 3 h 100"/>
                <a:gd name="T8" fmla="*/ 26 w 175"/>
                <a:gd name="T9" fmla="*/ 16 h 100"/>
                <a:gd name="T10" fmla="*/ 9 w 175"/>
                <a:gd name="T11" fmla="*/ 25 h 100"/>
                <a:gd name="T12" fmla="*/ 4 w 175"/>
                <a:gd name="T13" fmla="*/ 45 h 100"/>
                <a:gd name="T14" fmla="*/ 15 w 175"/>
                <a:gd name="T15" fmla="*/ 52 h 100"/>
                <a:gd name="T16" fmla="*/ 23 w 175"/>
                <a:gd name="T17" fmla="*/ 50 h 100"/>
                <a:gd name="T18" fmla="*/ 23 w 175"/>
                <a:gd name="T19" fmla="*/ 50 h 100"/>
                <a:gd name="T20" fmla="*/ 57 w 175"/>
                <a:gd name="T21" fmla="*/ 32 h 100"/>
                <a:gd name="T22" fmla="*/ 79 w 175"/>
                <a:gd name="T23" fmla="*/ 42 h 100"/>
                <a:gd name="T24" fmla="*/ 109 w 175"/>
                <a:gd name="T25" fmla="*/ 64 h 100"/>
                <a:gd name="T26" fmla="*/ 158 w 175"/>
                <a:gd name="T27" fmla="*/ 99 h 100"/>
                <a:gd name="T28" fmla="*/ 159 w 175"/>
                <a:gd name="T29" fmla="*/ 100 h 100"/>
                <a:gd name="T30" fmla="*/ 173 w 175"/>
                <a:gd name="T31" fmla="*/ 97 h 100"/>
                <a:gd name="T32" fmla="*/ 154 w 175"/>
                <a:gd name="T33" fmla="*/ 29 h 100"/>
                <a:gd name="T34" fmla="*/ 127 w 175"/>
                <a:gd name="T35" fmla="*/ 3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5" h="100">
                  <a:moveTo>
                    <a:pt x="127" y="31"/>
                  </a:moveTo>
                  <a:cubicBezTo>
                    <a:pt x="125" y="31"/>
                    <a:pt x="122" y="30"/>
                    <a:pt x="119" y="28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58" y="0"/>
                    <a:pt x="53" y="1"/>
                    <a:pt x="49" y="3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2" y="29"/>
                    <a:pt x="0" y="38"/>
                    <a:pt x="4" y="45"/>
                  </a:cubicBezTo>
                  <a:cubicBezTo>
                    <a:pt x="6" y="49"/>
                    <a:pt x="10" y="52"/>
                    <a:pt x="15" y="52"/>
                  </a:cubicBezTo>
                  <a:cubicBezTo>
                    <a:pt x="18" y="52"/>
                    <a:pt x="21" y="52"/>
                    <a:pt x="23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109" y="64"/>
                    <a:pt x="109" y="64"/>
                    <a:pt x="109" y="64"/>
                  </a:cubicBezTo>
                  <a:cubicBezTo>
                    <a:pt x="158" y="99"/>
                    <a:pt x="158" y="99"/>
                    <a:pt x="158" y="99"/>
                  </a:cubicBezTo>
                  <a:cubicBezTo>
                    <a:pt x="158" y="99"/>
                    <a:pt x="159" y="100"/>
                    <a:pt x="159" y="100"/>
                  </a:cubicBezTo>
                  <a:cubicBezTo>
                    <a:pt x="173" y="97"/>
                    <a:pt x="173" y="97"/>
                    <a:pt x="173" y="97"/>
                  </a:cubicBezTo>
                  <a:cubicBezTo>
                    <a:pt x="175" y="51"/>
                    <a:pt x="154" y="29"/>
                    <a:pt x="154" y="29"/>
                  </a:cubicBezTo>
                  <a:cubicBezTo>
                    <a:pt x="154" y="29"/>
                    <a:pt x="133" y="33"/>
                    <a:pt x="12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0536237" y="4544483"/>
              <a:ext cx="319088" cy="220663"/>
            </a:xfrm>
            <a:custGeom>
              <a:avLst/>
              <a:gdLst>
                <a:gd name="T0" fmla="*/ 76 w 85"/>
                <a:gd name="T1" fmla="*/ 20 h 59"/>
                <a:gd name="T2" fmla="*/ 64 w 85"/>
                <a:gd name="T3" fmla="*/ 25 h 59"/>
                <a:gd name="T4" fmla="*/ 65 w 85"/>
                <a:gd name="T5" fmla="*/ 18 h 59"/>
                <a:gd name="T6" fmla="*/ 57 w 85"/>
                <a:gd name="T7" fmla="*/ 5 h 59"/>
                <a:gd name="T8" fmla="*/ 44 w 85"/>
                <a:gd name="T9" fmla="*/ 13 h 59"/>
                <a:gd name="T10" fmla="*/ 44 w 85"/>
                <a:gd name="T11" fmla="*/ 14 h 59"/>
                <a:gd name="T12" fmla="*/ 35 w 85"/>
                <a:gd name="T13" fmla="*/ 3 h 59"/>
                <a:gd name="T14" fmla="*/ 23 w 85"/>
                <a:gd name="T15" fmla="*/ 10 h 59"/>
                <a:gd name="T16" fmla="*/ 23 w 85"/>
                <a:gd name="T17" fmla="*/ 10 h 59"/>
                <a:gd name="T18" fmla="*/ 10 w 85"/>
                <a:gd name="T19" fmla="*/ 1 h 59"/>
                <a:gd name="T20" fmla="*/ 1 w 85"/>
                <a:gd name="T21" fmla="*/ 14 h 59"/>
                <a:gd name="T22" fmla="*/ 4 w 85"/>
                <a:gd name="T23" fmla="*/ 28 h 59"/>
                <a:gd name="T24" fmla="*/ 14 w 85"/>
                <a:gd name="T25" fmla="*/ 36 h 59"/>
                <a:gd name="T26" fmla="*/ 17 w 85"/>
                <a:gd name="T27" fmla="*/ 36 h 59"/>
                <a:gd name="T28" fmla="*/ 19 w 85"/>
                <a:gd name="T29" fmla="*/ 35 h 59"/>
                <a:gd name="T30" fmla="*/ 27 w 85"/>
                <a:gd name="T31" fmla="*/ 43 h 59"/>
                <a:gd name="T32" fmla="*/ 28 w 85"/>
                <a:gd name="T33" fmla="*/ 43 h 59"/>
                <a:gd name="T34" fmla="*/ 39 w 85"/>
                <a:gd name="T35" fmla="*/ 38 h 59"/>
                <a:gd name="T36" fmla="*/ 38 w 85"/>
                <a:gd name="T37" fmla="*/ 39 h 59"/>
                <a:gd name="T38" fmla="*/ 47 w 85"/>
                <a:gd name="T39" fmla="*/ 52 h 59"/>
                <a:gd name="T40" fmla="*/ 48 w 85"/>
                <a:gd name="T41" fmla="*/ 52 h 59"/>
                <a:gd name="T42" fmla="*/ 58 w 85"/>
                <a:gd name="T43" fmla="*/ 47 h 59"/>
                <a:gd name="T44" fmla="*/ 67 w 85"/>
                <a:gd name="T45" fmla="*/ 59 h 59"/>
                <a:gd name="T46" fmla="*/ 68 w 85"/>
                <a:gd name="T47" fmla="*/ 59 h 59"/>
                <a:gd name="T48" fmla="*/ 80 w 85"/>
                <a:gd name="T49" fmla="*/ 50 h 59"/>
                <a:gd name="T50" fmla="*/ 84 w 85"/>
                <a:gd name="T51" fmla="*/ 33 h 59"/>
                <a:gd name="T52" fmla="*/ 76 w 85"/>
                <a:gd name="T53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5" h="59">
                  <a:moveTo>
                    <a:pt x="76" y="20"/>
                  </a:moveTo>
                  <a:cubicBezTo>
                    <a:pt x="71" y="19"/>
                    <a:pt x="66" y="21"/>
                    <a:pt x="64" y="25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7" y="12"/>
                    <a:pt x="63" y="6"/>
                    <a:pt x="57" y="5"/>
                  </a:cubicBezTo>
                  <a:cubicBezTo>
                    <a:pt x="51" y="4"/>
                    <a:pt x="45" y="7"/>
                    <a:pt x="44" y="13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9"/>
                    <a:pt x="40" y="4"/>
                    <a:pt x="35" y="3"/>
                  </a:cubicBezTo>
                  <a:cubicBezTo>
                    <a:pt x="30" y="2"/>
                    <a:pt x="24" y="5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1" y="4"/>
                    <a:pt x="15" y="0"/>
                    <a:pt x="10" y="1"/>
                  </a:cubicBezTo>
                  <a:cubicBezTo>
                    <a:pt x="4" y="3"/>
                    <a:pt x="0" y="8"/>
                    <a:pt x="1" y="14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32"/>
                    <a:pt x="9" y="36"/>
                    <a:pt x="14" y="36"/>
                  </a:cubicBezTo>
                  <a:cubicBezTo>
                    <a:pt x="15" y="36"/>
                    <a:pt x="16" y="36"/>
                    <a:pt x="17" y="36"/>
                  </a:cubicBezTo>
                  <a:cubicBezTo>
                    <a:pt x="18" y="36"/>
                    <a:pt x="18" y="36"/>
                    <a:pt x="19" y="35"/>
                  </a:cubicBezTo>
                  <a:cubicBezTo>
                    <a:pt x="20" y="39"/>
                    <a:pt x="23" y="42"/>
                    <a:pt x="27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2" y="43"/>
                    <a:pt x="36" y="41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7" y="44"/>
                    <a:pt x="41" y="50"/>
                    <a:pt x="47" y="52"/>
                  </a:cubicBezTo>
                  <a:cubicBezTo>
                    <a:pt x="47" y="52"/>
                    <a:pt x="47" y="52"/>
                    <a:pt x="48" y="52"/>
                  </a:cubicBezTo>
                  <a:cubicBezTo>
                    <a:pt x="52" y="52"/>
                    <a:pt x="56" y="50"/>
                    <a:pt x="58" y="47"/>
                  </a:cubicBezTo>
                  <a:cubicBezTo>
                    <a:pt x="58" y="52"/>
                    <a:pt x="61" y="57"/>
                    <a:pt x="67" y="59"/>
                  </a:cubicBezTo>
                  <a:cubicBezTo>
                    <a:pt x="67" y="59"/>
                    <a:pt x="67" y="59"/>
                    <a:pt x="68" y="59"/>
                  </a:cubicBezTo>
                  <a:cubicBezTo>
                    <a:pt x="73" y="59"/>
                    <a:pt x="78" y="56"/>
                    <a:pt x="80" y="50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5" y="27"/>
                    <a:pt x="81" y="21"/>
                    <a:pt x="7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1207750" y="4239683"/>
              <a:ext cx="153988" cy="319088"/>
            </a:xfrm>
            <a:custGeom>
              <a:avLst/>
              <a:gdLst>
                <a:gd name="T0" fmla="*/ 41 w 41"/>
                <a:gd name="T1" fmla="*/ 77 h 85"/>
                <a:gd name="T2" fmla="*/ 33 w 41"/>
                <a:gd name="T3" fmla="*/ 7 h 85"/>
                <a:gd name="T4" fmla="*/ 24 w 41"/>
                <a:gd name="T5" fmla="*/ 1 h 85"/>
                <a:gd name="T6" fmla="*/ 0 w 41"/>
                <a:gd name="T7" fmla="*/ 7 h 85"/>
                <a:gd name="T8" fmla="*/ 22 w 41"/>
                <a:gd name="T9" fmla="*/ 85 h 85"/>
                <a:gd name="T10" fmla="*/ 33 w 41"/>
                <a:gd name="T11" fmla="*/ 85 h 85"/>
                <a:gd name="T12" fmla="*/ 41 w 41"/>
                <a:gd name="T13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85">
                  <a:moveTo>
                    <a:pt x="41" y="7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2" y="2"/>
                    <a:pt x="28" y="0"/>
                    <a:pt x="24" y="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25" y="32"/>
                    <a:pt x="22" y="85"/>
                  </a:cubicBezTo>
                  <a:cubicBezTo>
                    <a:pt x="33" y="85"/>
                    <a:pt x="33" y="85"/>
                    <a:pt x="33" y="85"/>
                  </a:cubicBezTo>
                  <a:cubicBezTo>
                    <a:pt x="38" y="85"/>
                    <a:pt x="41" y="81"/>
                    <a:pt x="41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440" dirty="0">
                <a:solidFill>
                  <a:srgbClr val="292929"/>
                </a:solidFill>
              </a:endParaRPr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10387012" y="4206346"/>
              <a:ext cx="176213" cy="352425"/>
            </a:xfrm>
            <a:custGeom>
              <a:avLst/>
              <a:gdLst>
                <a:gd name="T0" fmla="*/ 47 w 47"/>
                <a:gd name="T1" fmla="*/ 9 h 94"/>
                <a:gd name="T2" fmla="*/ 35 w 47"/>
                <a:gd name="T3" fmla="*/ 2 h 94"/>
                <a:gd name="T4" fmla="*/ 25 w 47"/>
                <a:gd name="T5" fmla="*/ 6 h 94"/>
                <a:gd name="T6" fmla="*/ 2 w 47"/>
                <a:gd name="T7" fmla="*/ 81 h 94"/>
                <a:gd name="T8" fmla="*/ 7 w 47"/>
                <a:gd name="T9" fmla="*/ 90 h 94"/>
                <a:gd name="T10" fmla="*/ 26 w 47"/>
                <a:gd name="T11" fmla="*/ 94 h 94"/>
                <a:gd name="T12" fmla="*/ 47 w 47"/>
                <a:gd name="T13" fmla="*/ 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94">
                  <a:moveTo>
                    <a:pt x="47" y="9"/>
                  </a:moveTo>
                  <a:cubicBezTo>
                    <a:pt x="35" y="2"/>
                    <a:pt x="35" y="2"/>
                    <a:pt x="35" y="2"/>
                  </a:cubicBezTo>
                  <a:cubicBezTo>
                    <a:pt x="31" y="0"/>
                    <a:pt x="27" y="2"/>
                    <a:pt x="25" y="6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0" y="86"/>
                    <a:pt x="3" y="90"/>
                    <a:pt x="7" y="90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4" y="52"/>
                    <a:pt x="47" y="9"/>
                    <a:pt x="47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44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70066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mo, Video etc. &quot;special&quot; slides">
    <p:bg>
      <p:bgPr>
        <a:solidFill>
          <a:srgbClr val="FFBE00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0"/>
            <a:ext cx="4206384" cy="461665"/>
          </a:xfrm>
        </p:spPr>
        <p:txBody>
          <a:bodyPr>
            <a:noAutofit/>
          </a:bodyPr>
          <a:lstStyle>
            <a:lvl1pPr marL="0" indent="0" algn="l" defTabSz="85462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rgbClr val="FFE497"/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sp>
        <p:nvSpPr>
          <p:cNvPr id="25" name="Freeform 64"/>
          <p:cNvSpPr>
            <a:spLocks noEditPoints="1"/>
          </p:cNvSpPr>
          <p:nvPr userDrawn="1"/>
        </p:nvSpPr>
        <p:spPr bwMode="black">
          <a:xfrm>
            <a:off x="7925674" y="1932604"/>
            <a:ext cx="3014117" cy="2314242"/>
          </a:xfrm>
          <a:custGeom>
            <a:avLst/>
            <a:gdLst>
              <a:gd name="T0" fmla="*/ 12 w 221"/>
              <a:gd name="T1" fmla="*/ 104 h 170"/>
              <a:gd name="T2" fmla="*/ 6 w 221"/>
              <a:gd name="T3" fmla="*/ 103 h 170"/>
              <a:gd name="T4" fmla="*/ 2 w 221"/>
              <a:gd name="T5" fmla="*/ 108 h 170"/>
              <a:gd name="T6" fmla="*/ 10 w 221"/>
              <a:gd name="T7" fmla="*/ 141 h 170"/>
              <a:gd name="T8" fmla="*/ 16 w 221"/>
              <a:gd name="T9" fmla="*/ 143 h 170"/>
              <a:gd name="T10" fmla="*/ 21 w 221"/>
              <a:gd name="T11" fmla="*/ 139 h 170"/>
              <a:gd name="T12" fmla="*/ 12 w 221"/>
              <a:gd name="T13" fmla="*/ 104 h 170"/>
              <a:gd name="T14" fmla="*/ 185 w 221"/>
              <a:gd name="T15" fmla="*/ 8 h 170"/>
              <a:gd name="T16" fmla="*/ 219 w 221"/>
              <a:gd name="T17" fmla="*/ 136 h 170"/>
              <a:gd name="T18" fmla="*/ 209 w 221"/>
              <a:gd name="T19" fmla="*/ 139 h 170"/>
              <a:gd name="T20" fmla="*/ 175 w 221"/>
              <a:gd name="T21" fmla="*/ 10 h 170"/>
              <a:gd name="T22" fmla="*/ 185 w 221"/>
              <a:gd name="T23" fmla="*/ 8 h 170"/>
              <a:gd name="T24" fmla="*/ 104 w 221"/>
              <a:gd name="T25" fmla="*/ 170 h 170"/>
              <a:gd name="T26" fmla="*/ 85 w 221"/>
              <a:gd name="T27" fmla="*/ 170 h 170"/>
              <a:gd name="T28" fmla="*/ 63 w 221"/>
              <a:gd name="T29" fmla="*/ 143 h 170"/>
              <a:gd name="T30" fmla="*/ 73 w 221"/>
              <a:gd name="T31" fmla="*/ 143 h 170"/>
              <a:gd name="T32" fmla="*/ 85 w 221"/>
              <a:gd name="T33" fmla="*/ 157 h 170"/>
              <a:gd name="T34" fmla="*/ 104 w 221"/>
              <a:gd name="T35" fmla="*/ 157 h 170"/>
              <a:gd name="T36" fmla="*/ 116 w 221"/>
              <a:gd name="T37" fmla="*/ 143 h 170"/>
              <a:gd name="T38" fmla="*/ 128 w 221"/>
              <a:gd name="T39" fmla="*/ 143 h 170"/>
              <a:gd name="T40" fmla="*/ 104 w 221"/>
              <a:gd name="T41" fmla="*/ 170 h 170"/>
              <a:gd name="T42" fmla="*/ 18 w 221"/>
              <a:gd name="T43" fmla="*/ 102 h 170"/>
              <a:gd name="T44" fmla="*/ 168 w 221"/>
              <a:gd name="T45" fmla="*/ 16 h 170"/>
              <a:gd name="T46" fmla="*/ 172 w 221"/>
              <a:gd name="T47" fmla="*/ 30 h 170"/>
              <a:gd name="T48" fmla="*/ 20 w 221"/>
              <a:gd name="T49" fmla="*/ 109 h 170"/>
              <a:gd name="T50" fmla="*/ 18 w 221"/>
              <a:gd name="T51" fmla="*/ 102 h 170"/>
              <a:gd name="T52" fmla="*/ 185 w 221"/>
              <a:gd name="T53" fmla="*/ 79 h 170"/>
              <a:gd name="T54" fmla="*/ 201 w 221"/>
              <a:gd name="T55" fmla="*/ 137 h 170"/>
              <a:gd name="T56" fmla="*/ 28 w 221"/>
              <a:gd name="T57" fmla="*/ 138 h 170"/>
              <a:gd name="T58" fmla="*/ 24 w 221"/>
              <a:gd name="T59" fmla="*/ 122 h 170"/>
              <a:gd name="T60" fmla="*/ 185 w 221"/>
              <a:gd name="T61" fmla="*/ 79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1" h="170">
                <a:moveTo>
                  <a:pt x="12" y="104"/>
                </a:move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4"/>
                  <a:pt x="2" y="108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2" y="145"/>
                  <a:pt x="14" y="144"/>
                  <a:pt x="16" y="143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12" y="104"/>
                  <a:pt x="12" y="104"/>
                  <a:pt x="12" y="104"/>
                </a:cubicBezTo>
                <a:close/>
                <a:moveTo>
                  <a:pt x="185" y="8"/>
                </a:moveTo>
                <a:cubicBezTo>
                  <a:pt x="219" y="136"/>
                  <a:pt x="219" y="136"/>
                  <a:pt x="219" y="136"/>
                </a:cubicBezTo>
                <a:cubicBezTo>
                  <a:pt x="221" y="143"/>
                  <a:pt x="211" y="146"/>
                  <a:pt x="209" y="139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3" y="3"/>
                  <a:pt x="183" y="0"/>
                  <a:pt x="185" y="8"/>
                </a:cubicBezTo>
                <a:close/>
                <a:moveTo>
                  <a:pt x="104" y="170"/>
                </a:moveTo>
                <a:cubicBezTo>
                  <a:pt x="85" y="170"/>
                  <a:pt x="85" y="170"/>
                  <a:pt x="85" y="170"/>
                </a:cubicBezTo>
                <a:cubicBezTo>
                  <a:pt x="69" y="170"/>
                  <a:pt x="62" y="156"/>
                  <a:pt x="63" y="143"/>
                </a:cubicBezTo>
                <a:cubicBezTo>
                  <a:pt x="73" y="143"/>
                  <a:pt x="73" y="143"/>
                  <a:pt x="73" y="143"/>
                </a:cubicBezTo>
                <a:cubicBezTo>
                  <a:pt x="73" y="150"/>
                  <a:pt x="77" y="157"/>
                  <a:pt x="85" y="157"/>
                </a:cubicBezTo>
                <a:cubicBezTo>
                  <a:pt x="104" y="157"/>
                  <a:pt x="104" y="157"/>
                  <a:pt x="104" y="157"/>
                </a:cubicBezTo>
                <a:cubicBezTo>
                  <a:pt x="112" y="157"/>
                  <a:pt x="116" y="150"/>
                  <a:pt x="116" y="143"/>
                </a:cubicBezTo>
                <a:cubicBezTo>
                  <a:pt x="128" y="143"/>
                  <a:pt x="128" y="143"/>
                  <a:pt x="128" y="143"/>
                </a:cubicBezTo>
                <a:cubicBezTo>
                  <a:pt x="128" y="156"/>
                  <a:pt x="120" y="170"/>
                  <a:pt x="104" y="170"/>
                </a:cubicBezTo>
                <a:close/>
                <a:moveTo>
                  <a:pt x="18" y="102"/>
                </a:moveTo>
                <a:cubicBezTo>
                  <a:pt x="168" y="16"/>
                  <a:pt x="168" y="16"/>
                  <a:pt x="168" y="16"/>
                </a:cubicBezTo>
                <a:cubicBezTo>
                  <a:pt x="172" y="30"/>
                  <a:pt x="172" y="30"/>
                  <a:pt x="172" y="30"/>
                </a:cubicBezTo>
                <a:cubicBezTo>
                  <a:pt x="20" y="109"/>
                  <a:pt x="20" y="109"/>
                  <a:pt x="20" y="109"/>
                </a:cubicBezTo>
                <a:cubicBezTo>
                  <a:pt x="18" y="102"/>
                  <a:pt x="18" y="102"/>
                  <a:pt x="18" y="102"/>
                </a:cubicBezTo>
                <a:close/>
                <a:moveTo>
                  <a:pt x="185" y="79"/>
                </a:moveTo>
                <a:cubicBezTo>
                  <a:pt x="201" y="137"/>
                  <a:pt x="201" y="137"/>
                  <a:pt x="201" y="137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22"/>
                  <a:pt x="24" y="122"/>
                  <a:pt x="24" y="122"/>
                </a:cubicBezTo>
                <a:cubicBezTo>
                  <a:pt x="185" y="79"/>
                  <a:pt x="185" y="79"/>
                  <a:pt x="185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76931" tIns="38465" rIns="76931" bIns="38465" numCol="1" anchor="t" anchorCtr="0" compatLnSpc="1">
            <a:prstTxWarp prst="textNoShape">
              <a:avLst/>
            </a:prstTxWarp>
          </a:bodyPr>
          <a:lstStyle/>
          <a:p>
            <a:pPr defTabSz="854626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19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mo, Video etc. &quot;special&quot; slides">
    <p:bg>
      <p:bgPr>
        <a:solidFill>
          <a:schemeClr val="accent3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500"/>
            <a:ext cx="4206384" cy="461665"/>
          </a:xfrm>
        </p:spPr>
        <p:txBody>
          <a:bodyPr>
            <a:noAutofit/>
          </a:bodyPr>
          <a:lstStyle>
            <a:lvl1pPr marL="0" indent="0" algn="l" defTabSz="854626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4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9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3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1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8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20" y="4160524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3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8885104" y="1905000"/>
            <a:ext cx="1277929" cy="3245368"/>
            <a:chOff x="7558088" y="1685925"/>
            <a:chExt cx="1322387" cy="3359150"/>
          </a:xfrm>
          <a:solidFill>
            <a:schemeClr val="bg1"/>
          </a:solidFill>
        </p:grpSpPr>
        <p:sp>
          <p:nvSpPr>
            <p:cNvPr id="12" name="Oval 6"/>
            <p:cNvSpPr>
              <a:spLocks noChangeArrowheads="1"/>
            </p:cNvSpPr>
            <p:nvPr userDrawn="1"/>
          </p:nvSpPr>
          <p:spPr bwMode="auto">
            <a:xfrm>
              <a:off x="7943850" y="1685925"/>
              <a:ext cx="547687" cy="558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680" dirty="0">
                <a:solidFill>
                  <a:srgbClr val="292929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7558088" y="2308225"/>
              <a:ext cx="1322387" cy="2736850"/>
            </a:xfrm>
            <a:custGeom>
              <a:avLst/>
              <a:gdLst>
                <a:gd name="T0" fmla="*/ 327 w 353"/>
                <a:gd name="T1" fmla="*/ 30 h 730"/>
                <a:gd name="T2" fmla="*/ 327 w 353"/>
                <a:gd name="T3" fmla="*/ 30 h 730"/>
                <a:gd name="T4" fmla="*/ 323 w 353"/>
                <a:gd name="T5" fmla="*/ 26 h 730"/>
                <a:gd name="T6" fmla="*/ 321 w 353"/>
                <a:gd name="T7" fmla="*/ 24 h 730"/>
                <a:gd name="T8" fmla="*/ 320 w 353"/>
                <a:gd name="T9" fmla="*/ 23 h 730"/>
                <a:gd name="T10" fmla="*/ 287 w 353"/>
                <a:gd name="T11" fmla="*/ 5 h 730"/>
                <a:gd name="T12" fmla="*/ 287 w 353"/>
                <a:gd name="T13" fmla="*/ 5 h 730"/>
                <a:gd name="T14" fmla="*/ 283 w 353"/>
                <a:gd name="T15" fmla="*/ 4 h 730"/>
                <a:gd name="T16" fmla="*/ 282 w 353"/>
                <a:gd name="T17" fmla="*/ 4 h 730"/>
                <a:gd name="T18" fmla="*/ 280 w 353"/>
                <a:gd name="T19" fmla="*/ 3 h 730"/>
                <a:gd name="T20" fmla="*/ 277 w 353"/>
                <a:gd name="T21" fmla="*/ 2 h 730"/>
                <a:gd name="T22" fmla="*/ 276 w 353"/>
                <a:gd name="T23" fmla="*/ 2 h 730"/>
                <a:gd name="T24" fmla="*/ 272 w 353"/>
                <a:gd name="T25" fmla="*/ 2 h 730"/>
                <a:gd name="T26" fmla="*/ 272 w 353"/>
                <a:gd name="T27" fmla="*/ 1 h 730"/>
                <a:gd name="T28" fmla="*/ 267 w 353"/>
                <a:gd name="T29" fmla="*/ 1 h 730"/>
                <a:gd name="T30" fmla="*/ 267 w 353"/>
                <a:gd name="T31" fmla="*/ 1 h 730"/>
                <a:gd name="T32" fmla="*/ 263 w 353"/>
                <a:gd name="T33" fmla="*/ 1 h 730"/>
                <a:gd name="T34" fmla="*/ 262 w 353"/>
                <a:gd name="T35" fmla="*/ 1 h 730"/>
                <a:gd name="T36" fmla="*/ 258 w 353"/>
                <a:gd name="T37" fmla="*/ 0 h 730"/>
                <a:gd name="T38" fmla="*/ 258 w 353"/>
                <a:gd name="T39" fmla="*/ 0 h 730"/>
                <a:gd name="T40" fmla="*/ 96 w 353"/>
                <a:gd name="T41" fmla="*/ 0 h 730"/>
                <a:gd name="T42" fmla="*/ 95 w 353"/>
                <a:gd name="T43" fmla="*/ 0 h 730"/>
                <a:gd name="T44" fmla="*/ 95 w 353"/>
                <a:gd name="T45" fmla="*/ 0 h 730"/>
                <a:gd name="T46" fmla="*/ 0 w 353"/>
                <a:gd name="T47" fmla="*/ 95 h 730"/>
                <a:gd name="T48" fmla="*/ 0 w 353"/>
                <a:gd name="T49" fmla="*/ 323 h 730"/>
                <a:gd name="T50" fmla="*/ 32 w 353"/>
                <a:gd name="T51" fmla="*/ 356 h 730"/>
                <a:gd name="T52" fmla="*/ 64 w 353"/>
                <a:gd name="T53" fmla="*/ 323 h 730"/>
                <a:gd name="T54" fmla="*/ 64 w 353"/>
                <a:gd name="T55" fmla="*/ 117 h 730"/>
                <a:gd name="T56" fmla="*/ 81 w 353"/>
                <a:gd name="T57" fmla="*/ 117 h 730"/>
                <a:gd name="T58" fmla="*/ 81 w 353"/>
                <a:gd name="T59" fmla="*/ 687 h 730"/>
                <a:gd name="T60" fmla="*/ 125 w 353"/>
                <a:gd name="T61" fmla="*/ 730 h 730"/>
                <a:gd name="T62" fmla="*/ 168 w 353"/>
                <a:gd name="T63" fmla="*/ 687 h 730"/>
                <a:gd name="T64" fmla="*/ 168 w 353"/>
                <a:gd name="T65" fmla="*/ 358 h 730"/>
                <a:gd name="T66" fmla="*/ 185 w 353"/>
                <a:gd name="T67" fmla="*/ 358 h 730"/>
                <a:gd name="T68" fmla="*/ 185 w 353"/>
                <a:gd name="T69" fmla="*/ 687 h 730"/>
                <a:gd name="T70" fmla="*/ 228 w 353"/>
                <a:gd name="T71" fmla="*/ 730 h 730"/>
                <a:gd name="T72" fmla="*/ 272 w 353"/>
                <a:gd name="T73" fmla="*/ 687 h 730"/>
                <a:gd name="T74" fmla="*/ 272 w 353"/>
                <a:gd name="T75" fmla="*/ 683 h 730"/>
                <a:gd name="T76" fmla="*/ 272 w 353"/>
                <a:gd name="T77" fmla="*/ 687 h 730"/>
                <a:gd name="T78" fmla="*/ 272 w 353"/>
                <a:gd name="T79" fmla="*/ 117 h 730"/>
                <a:gd name="T80" fmla="*/ 289 w 353"/>
                <a:gd name="T81" fmla="*/ 117 h 730"/>
                <a:gd name="T82" fmla="*/ 289 w 353"/>
                <a:gd name="T83" fmla="*/ 315 h 730"/>
                <a:gd name="T84" fmla="*/ 289 w 353"/>
                <a:gd name="T85" fmla="*/ 314 h 730"/>
                <a:gd name="T86" fmla="*/ 289 w 353"/>
                <a:gd name="T87" fmla="*/ 323 h 730"/>
                <a:gd name="T88" fmla="*/ 294 w 353"/>
                <a:gd name="T89" fmla="*/ 342 h 730"/>
                <a:gd name="T90" fmla="*/ 321 w 353"/>
                <a:gd name="T91" fmla="*/ 356 h 730"/>
                <a:gd name="T92" fmla="*/ 353 w 353"/>
                <a:gd name="T93" fmla="*/ 325 h 730"/>
                <a:gd name="T94" fmla="*/ 353 w 353"/>
                <a:gd name="T95" fmla="*/ 323 h 730"/>
                <a:gd name="T96" fmla="*/ 353 w 353"/>
                <a:gd name="T97" fmla="*/ 323 h 730"/>
                <a:gd name="T98" fmla="*/ 353 w 353"/>
                <a:gd name="T99" fmla="*/ 298 h 730"/>
                <a:gd name="T100" fmla="*/ 353 w 353"/>
                <a:gd name="T101" fmla="*/ 95 h 730"/>
                <a:gd name="T102" fmla="*/ 327 w 353"/>
                <a:gd name="T103" fmla="*/ 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53" h="730">
                  <a:moveTo>
                    <a:pt x="327" y="30"/>
                  </a:moveTo>
                  <a:cubicBezTo>
                    <a:pt x="327" y="30"/>
                    <a:pt x="327" y="30"/>
                    <a:pt x="327" y="30"/>
                  </a:cubicBezTo>
                  <a:cubicBezTo>
                    <a:pt x="326" y="29"/>
                    <a:pt x="324" y="27"/>
                    <a:pt x="323" y="26"/>
                  </a:cubicBezTo>
                  <a:cubicBezTo>
                    <a:pt x="322" y="25"/>
                    <a:pt x="321" y="25"/>
                    <a:pt x="321" y="24"/>
                  </a:cubicBezTo>
                  <a:cubicBezTo>
                    <a:pt x="320" y="24"/>
                    <a:pt x="320" y="24"/>
                    <a:pt x="320" y="23"/>
                  </a:cubicBezTo>
                  <a:cubicBezTo>
                    <a:pt x="310" y="15"/>
                    <a:pt x="299" y="9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86" y="5"/>
                    <a:pt x="285" y="4"/>
                    <a:pt x="283" y="4"/>
                  </a:cubicBezTo>
                  <a:cubicBezTo>
                    <a:pt x="283" y="4"/>
                    <a:pt x="283" y="4"/>
                    <a:pt x="282" y="4"/>
                  </a:cubicBezTo>
                  <a:cubicBezTo>
                    <a:pt x="281" y="3"/>
                    <a:pt x="280" y="3"/>
                    <a:pt x="280" y="3"/>
                  </a:cubicBezTo>
                  <a:cubicBezTo>
                    <a:pt x="279" y="3"/>
                    <a:pt x="278" y="3"/>
                    <a:pt x="277" y="2"/>
                  </a:cubicBezTo>
                  <a:cubicBezTo>
                    <a:pt x="277" y="2"/>
                    <a:pt x="276" y="2"/>
                    <a:pt x="276" y="2"/>
                  </a:cubicBezTo>
                  <a:cubicBezTo>
                    <a:pt x="274" y="2"/>
                    <a:pt x="273" y="2"/>
                    <a:pt x="272" y="2"/>
                  </a:cubicBezTo>
                  <a:cubicBezTo>
                    <a:pt x="272" y="2"/>
                    <a:pt x="272" y="2"/>
                    <a:pt x="272" y="1"/>
                  </a:cubicBezTo>
                  <a:cubicBezTo>
                    <a:pt x="270" y="1"/>
                    <a:pt x="269" y="1"/>
                    <a:pt x="267" y="1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6" y="1"/>
                    <a:pt x="264" y="1"/>
                    <a:pt x="263" y="1"/>
                  </a:cubicBezTo>
                  <a:cubicBezTo>
                    <a:pt x="262" y="1"/>
                    <a:pt x="262" y="1"/>
                    <a:pt x="262" y="1"/>
                  </a:cubicBezTo>
                  <a:cubicBezTo>
                    <a:pt x="261" y="1"/>
                    <a:pt x="259" y="0"/>
                    <a:pt x="258" y="0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43" y="1"/>
                    <a:pt x="0" y="43"/>
                    <a:pt x="0" y="95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41"/>
                    <a:pt x="15" y="356"/>
                    <a:pt x="32" y="356"/>
                  </a:cubicBezTo>
                  <a:cubicBezTo>
                    <a:pt x="50" y="356"/>
                    <a:pt x="64" y="341"/>
                    <a:pt x="64" y="323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81" y="117"/>
                    <a:pt x="81" y="117"/>
                    <a:pt x="81" y="117"/>
                  </a:cubicBezTo>
                  <a:cubicBezTo>
                    <a:pt x="81" y="687"/>
                    <a:pt x="81" y="687"/>
                    <a:pt x="81" y="687"/>
                  </a:cubicBezTo>
                  <a:cubicBezTo>
                    <a:pt x="81" y="711"/>
                    <a:pt x="101" y="730"/>
                    <a:pt x="125" y="730"/>
                  </a:cubicBezTo>
                  <a:cubicBezTo>
                    <a:pt x="148" y="730"/>
                    <a:pt x="168" y="711"/>
                    <a:pt x="168" y="687"/>
                  </a:cubicBezTo>
                  <a:cubicBezTo>
                    <a:pt x="168" y="358"/>
                    <a:pt x="168" y="358"/>
                    <a:pt x="168" y="358"/>
                  </a:cubicBezTo>
                  <a:cubicBezTo>
                    <a:pt x="185" y="358"/>
                    <a:pt x="185" y="358"/>
                    <a:pt x="185" y="358"/>
                  </a:cubicBezTo>
                  <a:cubicBezTo>
                    <a:pt x="185" y="687"/>
                    <a:pt x="185" y="687"/>
                    <a:pt x="185" y="687"/>
                  </a:cubicBezTo>
                  <a:cubicBezTo>
                    <a:pt x="185" y="711"/>
                    <a:pt x="204" y="730"/>
                    <a:pt x="228" y="730"/>
                  </a:cubicBezTo>
                  <a:cubicBezTo>
                    <a:pt x="252" y="730"/>
                    <a:pt x="272" y="711"/>
                    <a:pt x="272" y="687"/>
                  </a:cubicBezTo>
                  <a:cubicBezTo>
                    <a:pt x="272" y="686"/>
                    <a:pt x="272" y="685"/>
                    <a:pt x="272" y="683"/>
                  </a:cubicBezTo>
                  <a:cubicBezTo>
                    <a:pt x="272" y="687"/>
                    <a:pt x="272" y="687"/>
                    <a:pt x="272" y="687"/>
                  </a:cubicBezTo>
                  <a:cubicBezTo>
                    <a:pt x="272" y="687"/>
                    <a:pt x="272" y="687"/>
                    <a:pt x="272" y="117"/>
                  </a:cubicBezTo>
                  <a:cubicBezTo>
                    <a:pt x="272" y="117"/>
                    <a:pt x="272" y="117"/>
                    <a:pt x="289" y="117"/>
                  </a:cubicBezTo>
                  <a:cubicBezTo>
                    <a:pt x="289" y="117"/>
                    <a:pt x="289" y="117"/>
                    <a:pt x="289" y="315"/>
                  </a:cubicBezTo>
                  <a:cubicBezTo>
                    <a:pt x="289" y="314"/>
                    <a:pt x="289" y="314"/>
                    <a:pt x="289" y="314"/>
                  </a:cubicBezTo>
                  <a:cubicBezTo>
                    <a:pt x="289" y="323"/>
                    <a:pt x="289" y="323"/>
                    <a:pt x="289" y="323"/>
                  </a:cubicBezTo>
                  <a:cubicBezTo>
                    <a:pt x="289" y="330"/>
                    <a:pt x="291" y="337"/>
                    <a:pt x="294" y="342"/>
                  </a:cubicBezTo>
                  <a:cubicBezTo>
                    <a:pt x="300" y="350"/>
                    <a:pt x="310" y="356"/>
                    <a:pt x="321" y="356"/>
                  </a:cubicBezTo>
                  <a:cubicBezTo>
                    <a:pt x="338" y="356"/>
                    <a:pt x="352" y="342"/>
                    <a:pt x="353" y="325"/>
                  </a:cubicBezTo>
                  <a:cubicBezTo>
                    <a:pt x="353" y="324"/>
                    <a:pt x="353" y="324"/>
                    <a:pt x="353" y="323"/>
                  </a:cubicBezTo>
                  <a:cubicBezTo>
                    <a:pt x="353" y="323"/>
                    <a:pt x="353" y="323"/>
                    <a:pt x="353" y="323"/>
                  </a:cubicBezTo>
                  <a:cubicBezTo>
                    <a:pt x="353" y="298"/>
                    <a:pt x="353" y="298"/>
                    <a:pt x="353" y="298"/>
                  </a:cubicBezTo>
                  <a:cubicBezTo>
                    <a:pt x="353" y="270"/>
                    <a:pt x="353" y="213"/>
                    <a:pt x="353" y="95"/>
                  </a:cubicBezTo>
                  <a:cubicBezTo>
                    <a:pt x="353" y="70"/>
                    <a:pt x="343" y="47"/>
                    <a:pt x="32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854626"/>
              <a:endParaRPr lang="en-US" sz="1680" dirty="0">
                <a:solidFill>
                  <a:srgbClr val="29292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7075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emo, Video etc. &quot;special&quot; slides">
    <p:bg>
      <p:bgPr>
        <a:solidFill>
          <a:schemeClr val="accent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617" y="1447800"/>
            <a:ext cx="4206384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440" baseline="0">
                <a:solidFill>
                  <a:schemeClr val="bg1">
                    <a:alpha val="98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617" y="5630473"/>
            <a:ext cx="4206384" cy="461665"/>
          </a:xfrm>
        </p:spPr>
        <p:txBody>
          <a:bodyPr>
            <a:noAutofit/>
          </a:bodyPr>
          <a:lstStyle>
            <a:lvl1pPr marL="0" indent="0" algn="l" defTabSz="855954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lang="en-US" sz="2280" kern="1200" dirty="0">
                <a:solidFill>
                  <a:schemeClr val="bg1">
                    <a:alpha val="99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27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5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83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1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9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67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9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2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89618" y="4160521"/>
            <a:ext cx="8874849" cy="1274538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120" b="0" i="0" u="none" strike="noStrike" kern="1200" cap="none" spc="-601" normalizeH="0" baseline="0" noProof="0" dirty="0" smtClean="0">
                <a:ln w="11430"/>
                <a:solidFill>
                  <a:schemeClr val="accent1">
                    <a:lumMod val="40000"/>
                    <a:lumOff val="60000"/>
                    <a:alpha val="99000"/>
                  </a:schemeClr>
                </a:solidFill>
                <a:effectLst/>
                <a:uLnTx/>
                <a:uFillTx/>
                <a:latin typeface="Segoe UI Light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715393" y="2136047"/>
            <a:ext cx="3500040" cy="2114058"/>
            <a:chOff x="1411369" y="3975421"/>
            <a:chExt cx="1714604" cy="103590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1900471" y="3975421"/>
              <a:ext cx="1225502" cy="656717"/>
            </a:xfrm>
            <a:custGeom>
              <a:avLst/>
              <a:gdLst>
                <a:gd name="T0" fmla="*/ 138 w 189"/>
                <a:gd name="T1" fmla="*/ 0 h 101"/>
                <a:gd name="T2" fmla="*/ 94 w 189"/>
                <a:gd name="T3" fmla="*/ 26 h 101"/>
                <a:gd name="T4" fmla="*/ 75 w 189"/>
                <a:gd name="T5" fmla="*/ 21 h 101"/>
                <a:gd name="T6" fmla="*/ 40 w 189"/>
                <a:gd name="T7" fmla="*/ 42 h 101"/>
                <a:gd name="T8" fmla="*/ 29 w 189"/>
                <a:gd name="T9" fmla="*/ 40 h 101"/>
                <a:gd name="T10" fmla="*/ 0 w 189"/>
                <a:gd name="T11" fmla="*/ 64 h 101"/>
                <a:gd name="T12" fmla="*/ 11 w 189"/>
                <a:gd name="T13" fmla="*/ 62 h 101"/>
                <a:gd name="T14" fmla="*/ 30 w 189"/>
                <a:gd name="T15" fmla="*/ 66 h 101"/>
                <a:gd name="T16" fmla="*/ 82 w 189"/>
                <a:gd name="T17" fmla="*/ 39 h 101"/>
                <a:gd name="T18" fmla="*/ 145 w 189"/>
                <a:gd name="T19" fmla="*/ 101 h 101"/>
                <a:gd name="T20" fmla="*/ 189 w 189"/>
                <a:gd name="T21" fmla="*/ 51 h 101"/>
                <a:gd name="T22" fmla="*/ 138 w 189"/>
                <a:gd name="T23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01">
                  <a:moveTo>
                    <a:pt x="138" y="0"/>
                  </a:moveTo>
                  <a:cubicBezTo>
                    <a:pt x="119" y="0"/>
                    <a:pt x="103" y="10"/>
                    <a:pt x="94" y="26"/>
                  </a:cubicBezTo>
                  <a:cubicBezTo>
                    <a:pt x="89" y="23"/>
                    <a:pt x="82" y="21"/>
                    <a:pt x="75" y="21"/>
                  </a:cubicBezTo>
                  <a:cubicBezTo>
                    <a:pt x="60" y="21"/>
                    <a:pt x="46" y="30"/>
                    <a:pt x="40" y="42"/>
                  </a:cubicBezTo>
                  <a:cubicBezTo>
                    <a:pt x="36" y="41"/>
                    <a:pt x="33" y="40"/>
                    <a:pt x="29" y="40"/>
                  </a:cubicBezTo>
                  <a:cubicBezTo>
                    <a:pt x="15" y="40"/>
                    <a:pt x="3" y="50"/>
                    <a:pt x="0" y="64"/>
                  </a:cubicBezTo>
                  <a:cubicBezTo>
                    <a:pt x="3" y="63"/>
                    <a:pt x="7" y="62"/>
                    <a:pt x="11" y="62"/>
                  </a:cubicBezTo>
                  <a:cubicBezTo>
                    <a:pt x="17" y="62"/>
                    <a:pt x="24" y="64"/>
                    <a:pt x="30" y="66"/>
                  </a:cubicBezTo>
                  <a:cubicBezTo>
                    <a:pt x="42" y="49"/>
                    <a:pt x="61" y="39"/>
                    <a:pt x="82" y="39"/>
                  </a:cubicBezTo>
                  <a:cubicBezTo>
                    <a:pt x="117" y="39"/>
                    <a:pt x="145" y="67"/>
                    <a:pt x="145" y="101"/>
                  </a:cubicBezTo>
                  <a:cubicBezTo>
                    <a:pt x="170" y="98"/>
                    <a:pt x="189" y="77"/>
                    <a:pt x="189" y="51"/>
                  </a:cubicBezTo>
                  <a:cubicBezTo>
                    <a:pt x="189" y="22"/>
                    <a:pt x="167" y="0"/>
                    <a:pt x="1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60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auto">
            <a:xfrm>
              <a:off x="1411369" y="4269433"/>
              <a:ext cx="1390368" cy="741896"/>
            </a:xfrm>
            <a:custGeom>
              <a:avLst/>
              <a:gdLst>
                <a:gd name="T0" fmla="*/ 157 w 214"/>
                <a:gd name="T1" fmla="*/ 0 h 114"/>
                <a:gd name="T2" fmla="*/ 107 w 214"/>
                <a:gd name="T3" fmla="*/ 29 h 114"/>
                <a:gd name="T4" fmla="*/ 86 w 214"/>
                <a:gd name="T5" fmla="*/ 23 h 114"/>
                <a:gd name="T6" fmla="*/ 46 w 214"/>
                <a:gd name="T7" fmla="*/ 48 h 114"/>
                <a:gd name="T8" fmla="*/ 34 w 214"/>
                <a:gd name="T9" fmla="*/ 45 h 114"/>
                <a:gd name="T10" fmla="*/ 0 w 214"/>
                <a:gd name="T11" fmla="*/ 80 h 114"/>
                <a:gd name="T12" fmla="*/ 34 w 214"/>
                <a:gd name="T13" fmla="*/ 114 h 114"/>
                <a:gd name="T14" fmla="*/ 86 w 214"/>
                <a:gd name="T15" fmla="*/ 114 h 114"/>
                <a:gd name="T16" fmla="*/ 157 w 214"/>
                <a:gd name="T17" fmla="*/ 114 h 114"/>
                <a:gd name="T18" fmla="*/ 214 w 214"/>
                <a:gd name="T19" fmla="*/ 57 h 114"/>
                <a:gd name="T20" fmla="*/ 157 w 214"/>
                <a:gd name="T2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4" h="114">
                  <a:moveTo>
                    <a:pt x="157" y="0"/>
                  </a:moveTo>
                  <a:cubicBezTo>
                    <a:pt x="136" y="0"/>
                    <a:pt x="117" y="11"/>
                    <a:pt x="107" y="29"/>
                  </a:cubicBezTo>
                  <a:cubicBezTo>
                    <a:pt x="101" y="25"/>
                    <a:pt x="94" y="23"/>
                    <a:pt x="86" y="23"/>
                  </a:cubicBezTo>
                  <a:cubicBezTo>
                    <a:pt x="69" y="23"/>
                    <a:pt x="54" y="33"/>
                    <a:pt x="46" y="48"/>
                  </a:cubicBezTo>
                  <a:cubicBezTo>
                    <a:pt x="42" y="46"/>
                    <a:pt x="38" y="45"/>
                    <a:pt x="34" y="45"/>
                  </a:cubicBezTo>
                  <a:cubicBezTo>
                    <a:pt x="15" y="45"/>
                    <a:pt x="0" y="61"/>
                    <a:pt x="0" y="80"/>
                  </a:cubicBezTo>
                  <a:cubicBezTo>
                    <a:pt x="0" y="99"/>
                    <a:pt x="15" y="114"/>
                    <a:pt x="34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157" y="114"/>
                    <a:pt x="157" y="114"/>
                    <a:pt x="157" y="114"/>
                  </a:cubicBezTo>
                  <a:cubicBezTo>
                    <a:pt x="189" y="114"/>
                    <a:pt x="214" y="89"/>
                    <a:pt x="214" y="57"/>
                  </a:cubicBezTo>
                  <a:cubicBezTo>
                    <a:pt x="214" y="25"/>
                    <a:pt x="189" y="0"/>
                    <a:pt x="1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16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93178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rand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black">
          <a:xfrm>
            <a:off x="4322300" y="3140274"/>
            <a:ext cx="3547400" cy="5774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3"/>
          <p:cNvSpPr txBox="1">
            <a:spLocks noChangeArrowheads="1"/>
          </p:cNvSpPr>
          <p:nvPr userDrawn="1"/>
        </p:nvSpPr>
        <p:spPr bwMode="blackWhite">
          <a:xfrm>
            <a:off x="508000" y="6083575"/>
            <a:ext cx="11176000" cy="3632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85450" tIns="42728" rIns="85450" bIns="42728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854378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© 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2012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854378" eaLnBrk="0" hangingPunct="0"/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Because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600" dirty="0" smtClean="0">
                <a:solidFill>
                  <a:srgbClr val="FFFFFF">
                    <a:alpha val="99000"/>
                  </a:srgbClr>
                </a:solidFill>
                <a:cs typeface="Arial" charset="0"/>
              </a:rPr>
              <a:t>. MICROSOFT </a:t>
            </a:r>
            <a:r>
              <a:rPr lang="en-US" sz="600" dirty="0">
                <a:solidFill>
                  <a:srgbClr val="FFFFFF">
                    <a:alpha val="99000"/>
                  </a:srgbClr>
                </a:solidFill>
                <a:cs typeface="Arial" charset="0"/>
              </a:rPr>
              <a:t>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300032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Layout - Title and Conten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282" indent="-43028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751" indent="-36945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628" indent="-37688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0094" indent="-32346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4648" indent="-31456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736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519248" y="1447816"/>
            <a:ext cx="11151917" cy="1963614"/>
          </a:xfrm>
        </p:spPr>
        <p:txBody>
          <a:bodyPr/>
          <a:lstStyle>
            <a:lvl1pPr marL="430282" indent="-43028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1pPr>
            <a:lvl2pPr marL="799751" indent="-36945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2pPr>
            <a:lvl3pPr marL="1176628" indent="-376880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3pPr>
            <a:lvl4pPr marL="1500094" indent="-323467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4pPr>
            <a:lvl5pPr marL="1814648" indent="-314562">
              <a:buClr>
                <a:srgbClr val="FFFFFF"/>
              </a:buClr>
              <a:buSzPct val="70000"/>
              <a:buFontTx/>
              <a:buBlip>
                <a:blip r:embed="rId2"/>
              </a:buBlip>
              <a:defRPr>
                <a:gradFill>
                  <a:gsLst>
                    <a:gs pos="0">
                      <a:srgbClr val="FFFFFF"/>
                    </a:gs>
                    <a:gs pos="86000">
                      <a:srgbClr val="FFFFFF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7"/>
            <a:ext cx="12192001" cy="619126"/>
          </a:xfrm>
          <a:solidFill>
            <a:srgbClr val="FFFF99"/>
          </a:solidFill>
        </p:spPr>
        <p:txBody>
          <a:bodyPr wrap="square" lIns="118699" tIns="59349" rIns="118699" bIns="59349" anchor="b" anchorCtr="0">
            <a:noAutofit/>
          </a:bodyPr>
          <a:lstStyle>
            <a:lvl1pPr algn="r">
              <a:buFont typeface="Arial" pitchFamily="34" charset="0"/>
              <a:buNone/>
              <a:defRPr spc="-4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06210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19251" y="1905000"/>
            <a:ext cx="11151916" cy="1433662"/>
          </a:xfrm>
        </p:spPr>
        <p:txBody>
          <a:bodyPr/>
          <a:lstStyle>
            <a:lvl1pPr>
              <a:lnSpc>
                <a:spcPct val="90000"/>
              </a:lnSpc>
              <a:defRPr sz="2280"/>
            </a:lvl1pPr>
            <a:lvl2pPr>
              <a:lnSpc>
                <a:spcPct val="90000"/>
              </a:lnSpc>
              <a:defRPr sz="1920"/>
            </a:lvl2pPr>
            <a:lvl3pPr>
              <a:lnSpc>
                <a:spcPct val="90000"/>
              </a:lnSpc>
              <a:defRPr sz="1680"/>
            </a:lvl3pPr>
            <a:lvl4pPr>
              <a:lnSpc>
                <a:spcPct val="90000"/>
              </a:lnSpc>
              <a:defRPr sz="1680"/>
            </a:lvl4pPr>
            <a:lvl5pPr>
              <a:lnSpc>
                <a:spcPct val="90000"/>
              </a:lnSpc>
              <a:defRPr sz="168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972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698038"/>
          </a:xfrm>
        </p:spPr>
        <p:txBody>
          <a:bodyPr/>
          <a:lstStyle>
            <a:lvl1pPr>
              <a:defRPr sz="5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75652"/>
          </a:xfrm>
        </p:spPr>
        <p:txBody>
          <a:bodyPr/>
          <a:lstStyle>
            <a:lvl1pPr marL="2972" indent="0">
              <a:spcBef>
                <a:spcPts val="0"/>
              </a:spcBef>
              <a:spcAft>
                <a:spcPts val="842"/>
              </a:spcAft>
              <a:buSzPct val="80000"/>
              <a:buFont typeface="Arial" pitchFamily="34" charset="0"/>
              <a:buNone/>
              <a:defRPr sz="3720" spc="-94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2972" indent="0">
              <a:spcBef>
                <a:spcPts val="0"/>
              </a:spcBef>
              <a:buSzPct val="80000"/>
              <a:buFont typeface="Arial" pitchFamily="34" charset="0"/>
              <a:buNone/>
              <a:defRPr sz="1920" spc="-47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176628" indent="-37688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500094" indent="-323467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814648" indent="-314562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92618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7737"/>
            <a:ext cx="5384800" cy="1483483"/>
          </a:xfrm>
        </p:spPr>
        <p:txBody>
          <a:bodyPr/>
          <a:lstStyle>
            <a:lvl1pPr>
              <a:defRPr sz="1920"/>
            </a:lvl1pPr>
            <a:lvl2pPr>
              <a:defRPr sz="1680"/>
            </a:lvl2pPr>
            <a:lvl3pPr>
              <a:defRPr sz="168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0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9274" y="2908507"/>
            <a:ext cx="11158585" cy="941796"/>
          </a:xfrm>
        </p:spPr>
        <p:txBody>
          <a:bodyPr anchor="b" anchorCtr="0">
            <a:spAutoFit/>
          </a:bodyPr>
          <a:lstStyle>
            <a:lvl1pPr>
              <a:lnSpc>
                <a:spcPct val="100000"/>
              </a:lnSpc>
              <a:defRPr sz="6120" baseline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9276" y="4297680"/>
            <a:ext cx="5455753" cy="120648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562"/>
              </a:spcBef>
              <a:buFont typeface="Arial" pitchFamily="34" charset="0"/>
              <a:buNone/>
              <a:defRPr sz="2280">
                <a:solidFill>
                  <a:schemeClr val="bg1">
                    <a:alpha val="98000"/>
                  </a:schemeClr>
                </a:solidFill>
                <a:latin typeface="+mj-lt"/>
              </a:defRPr>
            </a:lvl1pPr>
            <a:lvl2pPr marL="430400" indent="0">
              <a:buFont typeface="Arial" pitchFamily="34" charset="0"/>
              <a:buNone/>
              <a:defRPr/>
            </a:lvl2pPr>
            <a:lvl3pPr marL="799968" indent="0">
              <a:buFont typeface="Arial" pitchFamily="34" charset="0"/>
              <a:buNone/>
              <a:defRPr/>
            </a:lvl3pPr>
            <a:lvl4pPr marL="1176947" indent="0">
              <a:buFont typeface="Arial" pitchFamily="34" charset="0"/>
              <a:buNone/>
              <a:defRPr/>
            </a:lvl4pPr>
            <a:lvl5pPr marL="150050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dirty="0" smtClean="0"/>
              <a:t>Name 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r>
              <a:rPr lang="en-US" dirty="0" smtClean="0"/>
              <a:t>Microsoft Corporation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124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 - Prints in GRAYSCALE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5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6733" y="2906652"/>
            <a:ext cx="11158585" cy="114678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lang="en-US" sz="8280" i="0" kern="1200" spc="-94" baseline="0" dirty="0" smtClean="0">
                <a:solidFill>
                  <a:schemeClr val="bg1">
                    <a:alpha val="99000"/>
                  </a:schemeClr>
                </a:solidFill>
                <a:latin typeface="Segoe UI Light" pitchFamily="34" charset="0"/>
                <a:ea typeface="+mn-ea"/>
                <a:cs typeface="+mn-cs"/>
              </a:defRPr>
            </a:lvl1pPr>
          </a:lstStyle>
          <a:p>
            <a:pPr marL="0" lvl="0" indent="0" algn="l" defTabSz="85485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Click to edit title style</a:t>
            </a:r>
          </a:p>
        </p:txBody>
      </p:sp>
      <p:sp>
        <p:nvSpPr>
          <p:cNvPr id="25" name="Text Placeholder 8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2897" y="4297681"/>
            <a:ext cx="7515595" cy="41549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en-US" sz="3000" kern="1200" spc="-94" baseline="0" dirty="0">
                <a:solidFill>
                  <a:schemeClr val="bg1">
                    <a:alpha val="99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854856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 typeface="Arial" pitchFamily="34" charset="0"/>
              <a:buNone/>
            </a:pPr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26" name="Picture 25" descr="Microsoft logo and tagline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black">
          <a:xfrm>
            <a:off x="534847" y="6364651"/>
            <a:ext cx="1596068" cy="268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50" y="228600"/>
            <a:ext cx="2498477" cy="2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319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16733" y="2000262"/>
            <a:ext cx="11158585" cy="2548390"/>
          </a:xfrm>
        </p:spPr>
        <p:txBody>
          <a:bodyPr anchor="ctr" anchorCtr="0">
            <a:spAutoFit/>
            <a:scene3d>
              <a:camera prst="orthographicFront"/>
              <a:lightRig rig="flat" dir="t"/>
            </a:scene3d>
            <a:sp3d>
              <a:contourClr>
                <a:schemeClr val="bg2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280" b="0" i="0" u="none" strike="noStrike" kern="1200" cap="none" spc="-113" normalizeH="0" baseline="0" dirty="0" smtClean="0">
                <a:ln w="3175">
                  <a:noFill/>
                </a:ln>
                <a:solidFill>
                  <a:schemeClr val="bg1">
                    <a:alpha val="99000"/>
                  </a:schemeClr>
                </a:solidFill>
                <a:effectLst/>
                <a:uLnTx/>
                <a:uFillTx/>
                <a:latin typeface="Segoe UI Light"/>
                <a:ea typeface="+mn-ea"/>
                <a:cs typeface="Arial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63951" y="6338047"/>
            <a:ext cx="2507213" cy="29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786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auto">
          <a:xfrm>
            <a:off x="519249" y="1447800"/>
            <a:ext cx="11151916" cy="5181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452" tIns="42731" rIns="85452" bIns="42731" numCol="1" spcCol="0" rtlCol="0" anchor="ctr" anchorCtr="0" compatLnSpc="1">
            <a:prstTxWarp prst="textNoShape">
              <a:avLst/>
            </a:prstTxWarp>
          </a:bodyPr>
          <a:lstStyle/>
          <a:p>
            <a:pPr algn="ctr" defTabSz="854317" fontAlgn="base">
              <a:spcBef>
                <a:spcPct val="0"/>
              </a:spcBef>
              <a:spcAft>
                <a:spcPct val="0"/>
              </a:spcAft>
            </a:pPr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defTabSz="8548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040" b="0" kern="1200" cap="none" spc="-94" baseline="0" dirty="0">
                <a:ln w="3175">
                  <a:noFill/>
                </a:ln>
                <a:gradFill flip="none" rotWithShape="1"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  <a:tileRect/>
                </a:gradFill>
                <a:effectLst/>
                <a:latin typeface="Segoe UI Light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474710" y="3474937"/>
            <a:ext cx="6947121" cy="1127345"/>
          </a:xfrm>
        </p:spPr>
        <p:txBody>
          <a:bodyPr lIns="142479" tIns="142479" anchor="ctr" anchorCtr="0"/>
          <a:lstStyle>
            <a:lvl1pPr marL="537271" indent="-534306">
              <a:spcAft>
                <a:spcPts val="1123"/>
              </a:spcAft>
              <a:buNone/>
              <a:defRPr lang="en-US" sz="4080" kern="1200" spc="-94" baseline="0" dirty="0" smtClean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23555" indent="-320585">
              <a:buFont typeface="Arial" pitchFamily="34" charset="0"/>
              <a:buNone/>
              <a:defRPr lang="en-US" sz="2280" kern="1200" spc="-47" baseline="0" dirty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2972" lvl="0" indent="0" algn="l" defTabSz="8548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Click to edit Master text styles</a:t>
            </a:r>
          </a:p>
          <a:p>
            <a:pPr marL="2972" lvl="1" indent="0" algn="l" defTabSz="854856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42"/>
              </a:spcAft>
              <a:buSzPct val="80000"/>
            </a:pPr>
            <a:r>
              <a:rPr lang="en-US" smtClean="0"/>
              <a:t>Second level</a:t>
            </a:r>
          </a:p>
        </p:txBody>
      </p:sp>
      <p:sp>
        <p:nvSpPr>
          <p:cNvPr id="18" name="Freeform 105"/>
          <p:cNvSpPr>
            <a:spLocks/>
          </p:cNvSpPr>
          <p:nvPr userDrawn="1"/>
        </p:nvSpPr>
        <p:spPr bwMode="black">
          <a:xfrm>
            <a:off x="1200486" y="2133600"/>
            <a:ext cx="1865545" cy="3810000"/>
          </a:xfrm>
          <a:custGeom>
            <a:avLst/>
            <a:gdLst>
              <a:gd name="T0" fmla="*/ 38 w 42"/>
              <a:gd name="T1" fmla="*/ 23 h 86"/>
              <a:gd name="T2" fmla="*/ 35 w 42"/>
              <a:gd name="T3" fmla="*/ 27 h 86"/>
              <a:gd name="T4" fmla="*/ 35 w 42"/>
              <a:gd name="T5" fmla="*/ 65 h 86"/>
              <a:gd name="T6" fmla="*/ 21 w 42"/>
              <a:gd name="T7" fmla="*/ 79 h 86"/>
              <a:gd name="T8" fmla="*/ 7 w 42"/>
              <a:gd name="T9" fmla="*/ 65 h 86"/>
              <a:gd name="T10" fmla="*/ 7 w 42"/>
              <a:gd name="T11" fmla="*/ 16 h 86"/>
              <a:gd name="T12" fmla="*/ 16 w 42"/>
              <a:gd name="T13" fmla="*/ 7 h 86"/>
              <a:gd name="T14" fmla="*/ 25 w 42"/>
              <a:gd name="T15" fmla="*/ 16 h 86"/>
              <a:gd name="T16" fmla="*/ 25 w 42"/>
              <a:gd name="T17" fmla="*/ 16 h 86"/>
              <a:gd name="T18" fmla="*/ 25 w 42"/>
              <a:gd name="T19" fmla="*/ 54 h 86"/>
              <a:gd name="T20" fmla="*/ 22 w 42"/>
              <a:gd name="T21" fmla="*/ 58 h 86"/>
              <a:gd name="T22" fmla="*/ 18 w 42"/>
              <a:gd name="T23" fmla="*/ 54 h 86"/>
              <a:gd name="T24" fmla="*/ 18 w 42"/>
              <a:gd name="T25" fmla="*/ 25 h 86"/>
              <a:gd name="T26" fmla="*/ 14 w 42"/>
              <a:gd name="T27" fmla="*/ 22 h 86"/>
              <a:gd name="T28" fmla="*/ 11 w 42"/>
              <a:gd name="T29" fmla="*/ 25 h 86"/>
              <a:gd name="T30" fmla="*/ 11 w 42"/>
              <a:gd name="T31" fmla="*/ 54 h 86"/>
              <a:gd name="T32" fmla="*/ 22 w 42"/>
              <a:gd name="T33" fmla="*/ 65 h 86"/>
              <a:gd name="T34" fmla="*/ 32 w 42"/>
              <a:gd name="T35" fmla="*/ 54 h 86"/>
              <a:gd name="T36" fmla="*/ 32 w 42"/>
              <a:gd name="T37" fmla="*/ 16 h 86"/>
              <a:gd name="T38" fmla="*/ 32 w 42"/>
              <a:gd name="T39" fmla="*/ 16 h 86"/>
              <a:gd name="T40" fmla="*/ 16 w 42"/>
              <a:gd name="T41" fmla="*/ 0 h 86"/>
              <a:gd name="T42" fmla="*/ 0 w 42"/>
              <a:gd name="T43" fmla="*/ 16 h 86"/>
              <a:gd name="T44" fmla="*/ 0 w 42"/>
              <a:gd name="T45" fmla="*/ 65 h 86"/>
              <a:gd name="T46" fmla="*/ 21 w 42"/>
              <a:gd name="T47" fmla="*/ 86 h 86"/>
              <a:gd name="T48" fmla="*/ 42 w 42"/>
              <a:gd name="T49" fmla="*/ 65 h 86"/>
              <a:gd name="T50" fmla="*/ 42 w 42"/>
              <a:gd name="T51" fmla="*/ 65 h 86"/>
              <a:gd name="T52" fmla="*/ 42 w 42"/>
              <a:gd name="T53" fmla="*/ 27 h 86"/>
              <a:gd name="T54" fmla="*/ 38 w 42"/>
              <a:gd name="T55" fmla="*/ 2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" h="86">
                <a:moveTo>
                  <a:pt x="38" y="23"/>
                </a:moveTo>
                <a:cubicBezTo>
                  <a:pt x="36" y="23"/>
                  <a:pt x="35" y="25"/>
                  <a:pt x="35" y="27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73"/>
                  <a:pt x="29" y="79"/>
                  <a:pt x="21" y="79"/>
                </a:cubicBezTo>
                <a:cubicBezTo>
                  <a:pt x="13" y="79"/>
                  <a:pt x="7" y="73"/>
                  <a:pt x="7" y="65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1"/>
                  <a:pt x="11" y="7"/>
                  <a:pt x="16" y="7"/>
                </a:cubicBezTo>
                <a:cubicBezTo>
                  <a:pt x="21" y="7"/>
                  <a:pt x="25" y="11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6"/>
                  <a:pt x="23" y="58"/>
                  <a:pt x="22" y="58"/>
                </a:cubicBezTo>
                <a:cubicBezTo>
                  <a:pt x="20" y="58"/>
                  <a:pt x="18" y="56"/>
                  <a:pt x="18" y="54"/>
                </a:cubicBezTo>
                <a:cubicBezTo>
                  <a:pt x="18" y="25"/>
                  <a:pt x="18" y="25"/>
                  <a:pt x="18" y="25"/>
                </a:cubicBezTo>
                <a:cubicBezTo>
                  <a:pt x="18" y="23"/>
                  <a:pt x="16" y="22"/>
                  <a:pt x="14" y="22"/>
                </a:cubicBezTo>
                <a:cubicBezTo>
                  <a:pt x="12" y="22"/>
                  <a:pt x="11" y="23"/>
                  <a:pt x="11" y="25"/>
                </a:cubicBezTo>
                <a:cubicBezTo>
                  <a:pt x="11" y="54"/>
                  <a:pt x="11" y="54"/>
                  <a:pt x="11" y="54"/>
                </a:cubicBezTo>
                <a:cubicBezTo>
                  <a:pt x="11" y="60"/>
                  <a:pt x="16" y="65"/>
                  <a:pt x="22" y="65"/>
                </a:cubicBezTo>
                <a:cubicBezTo>
                  <a:pt x="27" y="65"/>
                  <a:pt x="32" y="60"/>
                  <a:pt x="32" y="54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7"/>
                  <a:pt x="10" y="86"/>
                  <a:pt x="21" y="86"/>
                </a:cubicBezTo>
                <a:cubicBezTo>
                  <a:pt x="33" y="86"/>
                  <a:pt x="42" y="77"/>
                  <a:pt x="42" y="65"/>
                </a:cubicBezTo>
                <a:cubicBezTo>
                  <a:pt x="42" y="65"/>
                  <a:pt x="42" y="65"/>
                  <a:pt x="42" y="65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5"/>
                  <a:pt x="40" y="23"/>
                  <a:pt x="38" y="23"/>
                </a:cubicBezTo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76951" tIns="38474" rIns="76951" bIns="38474" numCol="1" anchor="t" anchorCtr="0" compatLnSpc="1">
            <a:prstTxWarp prst="textNoShape">
              <a:avLst/>
            </a:prstTxWarp>
          </a:bodyPr>
          <a:lstStyle/>
          <a:p>
            <a:pPr defTabSz="1139654"/>
            <a:endParaRPr lang="en-US" sz="1440" dirty="0">
              <a:solidFill>
                <a:srgbClr val="2929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35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54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79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98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microsoft.com/office/2007/relationships/hdphoto" Target="../media/hdphoto1.wdp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3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Relationship Id="rId22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08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08" y="1463042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05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370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5954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2482" indent="-322482" algn="l" defTabSz="855954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50476" indent="-319510" algn="l" defTabSz="85595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8471" indent="-322482" algn="l" defTabSz="85595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6464" indent="-323968" algn="l" defTabSz="85595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4458" indent="-315052" algn="l" defTabSz="85595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53873" indent="-213989" algn="l" defTabSz="85595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850" indent="-213989" algn="l" defTabSz="85595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827" indent="-213989" algn="l" defTabSz="85595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805" indent="-213989" algn="l" defTabSz="85595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78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954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930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908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886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862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838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816" algn="l" defTabSz="85595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56507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49" y="1447800"/>
            <a:ext cx="11151916" cy="1898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211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5839" rtl="0" eaLnBrk="1" latinLnBrk="0" hangingPunct="1">
        <a:lnSpc>
          <a:spcPct val="90000"/>
        </a:lnSpc>
        <a:spcBef>
          <a:spcPct val="0"/>
        </a:spcBef>
        <a:buNone/>
        <a:defRPr lang="en-US" sz="4080" b="0" kern="1200" cap="none" spc="-94" baseline="0" dirty="0" smtClean="0">
          <a:ln w="3175">
            <a:noFill/>
          </a:ln>
          <a:gradFill flip="none" rotWithShape="1"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  <a:tileRect/>
          </a:gradFill>
          <a:effectLst/>
          <a:latin typeface="+mj-lt"/>
          <a:ea typeface="+mn-ea"/>
          <a:cs typeface="Arial" charset="0"/>
        </a:defRPr>
      </a:lvl1pPr>
    </p:titleStyle>
    <p:bodyStyle>
      <a:lvl1pPr marL="430907" indent="-430907" algn="l" defTabSz="855839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8"/>
        </a:buBlip>
        <a:defRPr sz="300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800893" indent="-369986" algn="l" defTabSz="855839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8"/>
        </a:buBlip>
        <a:defRPr sz="264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8310" indent="-377417" algn="l" defTabSz="855839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8"/>
        </a:buBlip>
        <a:defRPr sz="228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502234" indent="-323923" algn="l" defTabSz="855839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8"/>
        </a:buBlip>
        <a:defRPr sz="192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817242" indent="-315010" algn="l" defTabSz="855839" rtl="0" eaLnBrk="1" latinLnBrk="0" hangingPunct="1">
        <a:lnSpc>
          <a:spcPct val="90000"/>
        </a:lnSpc>
        <a:spcBef>
          <a:spcPct val="20000"/>
        </a:spcBef>
        <a:buSzPct val="90000"/>
        <a:buFontTx/>
        <a:buBlip>
          <a:blip r:embed="rId18"/>
        </a:buBlip>
        <a:defRPr sz="1920" kern="1200">
          <a:gradFill>
            <a:gsLst>
              <a:gs pos="0">
                <a:schemeClr val="tx1"/>
              </a:gs>
              <a:gs pos="86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53554" indent="-213960" algn="l" defTabSz="855839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473" indent="-213960" algn="l" defTabSz="855839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390" indent="-213960" algn="l" defTabSz="855839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312" indent="-213960" algn="l" defTabSz="855839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19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39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756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675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595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514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433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350" algn="l" defTabSz="855839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49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49" y="1463062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46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2214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4164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1809" indent="-321809" algn="l" defTabSz="854164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8894" indent="-318840" algn="l" defTabSz="85416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5989" indent="-321809" algn="l" defTabSz="85416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3091" indent="-323293" algn="l" defTabSz="85416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0186" indent="-314392" algn="l" defTabSz="854164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48927" indent="-213542" algn="l" defTabSz="85416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76009" indent="-213542" algn="l" defTabSz="85416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3092" indent="-213542" algn="l" defTabSz="85416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0156" indent="-213542" algn="l" defTabSz="854164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080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4164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1238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8321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5390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2468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9548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6623" algn="l" defTabSz="854164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48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48" y="1463062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45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848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4221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1830" indent="-321830" algn="l" defTabSz="854221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8945" indent="-318862" algn="l" defTabSz="854221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6070" indent="-321830" algn="l" defTabSz="854221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3199" indent="-323315" algn="l" defTabSz="854221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0323" indent="-314413" algn="l" defTabSz="854221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49085" indent="-213557" algn="l" defTabSz="854221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76198" indent="-213557" algn="l" defTabSz="854221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3309" indent="-213557" algn="l" defTabSz="854221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0402" indent="-213557" algn="l" defTabSz="854221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109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4221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1324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8436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5534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2642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89751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6855" algn="l" defTabSz="854221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44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44" y="1463062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41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55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4395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1895" indent="-321895" algn="l" defTabSz="854395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9099" indent="-318926" algn="l" defTabSz="854395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6308" indent="-321895" algn="l" defTabSz="854395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3525" indent="-323381" algn="l" defTabSz="854395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0736" indent="-314477" algn="l" defTabSz="854395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49564" indent="-213600" algn="l" defTabSz="854395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76763" indent="-213600" algn="l" defTabSz="854395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3960" indent="-213600" algn="l" defTabSz="854395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1141" indent="-213600" algn="l" defTabSz="854395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195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4395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1584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8784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5969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3164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0359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7550" algn="l" defTabSz="854395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38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38" y="1463062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35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708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4626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1982" indent="-321982" algn="l" defTabSz="854626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9303" indent="-319013" algn="l" defTabSz="85462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6628" indent="-321982" algn="l" defTabSz="85462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3960" indent="-323467" algn="l" defTabSz="85462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1286" indent="-314562" algn="l" defTabSz="85462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50202" indent="-213658" algn="l" defTabSz="85462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77516" indent="-213658" algn="l" defTabSz="85462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4829" indent="-213658" algn="l" defTabSz="85462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2126" indent="-213658" algn="l" defTabSz="85462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312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4626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1932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9245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6548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3860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1170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8477" algn="l" defTabSz="85462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33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33" y="1463062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30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553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4856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2069" indent="-322069" algn="l" defTabSz="854856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9507" indent="-319099" algn="l" defTabSz="85485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6947" indent="-322069" algn="l" defTabSz="85485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4394" indent="-323555" algn="l" defTabSz="85485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1836" indent="-314647" algn="l" defTabSz="854856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50841" indent="-213715" algn="l" defTabSz="85485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78270" indent="-213715" algn="l" defTabSz="85485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5698" indent="-213715" algn="l" defTabSz="85485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3114" indent="-213715" algn="l" defTabSz="85485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427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4856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2279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09708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7127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4556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1982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19405" algn="l" defTabSz="85485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25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25" y="1463058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22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158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  <p:sldLayoutId id="2147483798" r:id="rId19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5203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2199" indent="-322199" algn="l" defTabSz="855203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49813" indent="-319229" algn="l" defTabSz="855203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7428" indent="-322199" algn="l" defTabSz="855203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5046" indent="-323684" algn="l" defTabSz="855203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2664" indent="-314776" algn="l" defTabSz="855203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51798" indent="-213802" algn="l" defTabSz="855203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79400" indent="-213802" algn="l" defTabSz="855203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7001" indent="-213802" algn="l" defTabSz="855203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4596" indent="-213802" algn="l" defTabSz="855203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600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203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2801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0401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7998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5600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3198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0798" algn="l" defTabSz="855203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17" y="228600"/>
            <a:ext cx="11158585" cy="6980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717" y="1463050"/>
            <a:ext cx="11158585" cy="1963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14" y="6372546"/>
            <a:ext cx="1682359" cy="19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797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5550" rtl="0" eaLnBrk="1" latinLnBrk="0" hangingPunct="1">
        <a:lnSpc>
          <a:spcPct val="90000"/>
        </a:lnSpc>
        <a:spcBef>
          <a:spcPct val="0"/>
        </a:spcBef>
        <a:buNone/>
        <a:defRPr lang="en-US" sz="5040" b="0" kern="1200" cap="none" spc="-94" baseline="0" dirty="0" smtClean="0">
          <a:ln w="3175">
            <a:solidFill>
              <a:schemeClr val="bg1">
                <a:alpha val="0"/>
              </a:schemeClr>
            </a:solidFill>
          </a:ln>
          <a:gradFill flip="none" rotWithShape="1"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  <a:tileRect/>
          </a:gra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322330" indent="-322330" algn="l" defTabSz="855550" rtl="0" eaLnBrk="1" latinLnBrk="0" hangingPunct="1">
        <a:lnSpc>
          <a:spcPct val="100000"/>
        </a:lnSpc>
        <a:spcBef>
          <a:spcPts val="1123"/>
        </a:spcBef>
        <a:buSzPct val="80000"/>
        <a:buFont typeface="Arial" pitchFamily="34" charset="0"/>
        <a:buChar char="•"/>
        <a:defRPr sz="300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750120" indent="-319358" algn="l" defTabSz="855550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64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1177909" indent="-322330" algn="l" defTabSz="855550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228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605700" indent="-323815" algn="l" defTabSz="855550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2033492" indent="-314903" algn="l" defTabSz="855550" rtl="0" eaLnBrk="1" latinLnBrk="0" hangingPunct="1">
        <a:lnSpc>
          <a:spcPct val="100000"/>
        </a:lnSpc>
        <a:spcBef>
          <a:spcPts val="281"/>
        </a:spcBef>
        <a:buSzPct val="80000"/>
        <a:buFont typeface="Arial" pitchFamily="34" charset="0"/>
        <a:buChar char="•"/>
        <a:defRPr sz="1920" kern="1200">
          <a:ln>
            <a:solidFill>
              <a:schemeClr val="bg1">
                <a:alpha val="0"/>
              </a:schemeClr>
            </a:solidFill>
          </a:ln>
          <a:gradFill>
            <a:gsLst>
              <a:gs pos="0">
                <a:srgbClr val="595959"/>
              </a:gs>
              <a:gs pos="86000">
                <a:srgbClr val="595959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352756" indent="-213888" algn="l" defTabSz="85555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0531" indent="-213888" algn="l" defTabSz="85555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8304" indent="-213888" algn="l" defTabSz="85555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6077" indent="-213888" algn="l" defTabSz="855550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775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550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322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093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8869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6644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4415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2190" algn="l" defTabSz="85555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308424" cy="68580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590" tIns="42794" rIns="85590" bIns="42794" numCol="1" rtlCol="0" anchor="ctr" anchorCtr="0" compatLnSpc="1">
            <a:prstTxWarp prst="textNoShape">
              <a:avLst/>
            </a:prstTxWarp>
          </a:bodyPr>
          <a:lstStyle/>
          <a:p>
            <a:pPr algn="ctr" defTabSz="855648" fontAlgn="base">
              <a:spcBef>
                <a:spcPct val="0"/>
              </a:spcBef>
              <a:spcAft>
                <a:spcPct val="0"/>
              </a:spcAft>
            </a:pPr>
            <a:endParaRPr lang="en-US" sz="2040" dirty="0" smtClean="0">
              <a:ln>
                <a:solidFill>
                  <a:schemeClr val="bg1">
                    <a:alpha val="0"/>
                  </a:schemeClr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12192000" cy="1447800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590" tIns="42794" rIns="85590" bIns="42794" numCol="1" rtlCol="0" anchor="ctr" anchorCtr="0" compatLnSpc="1">
            <a:prstTxWarp prst="textNoShape">
              <a:avLst/>
            </a:prstTxWarp>
          </a:bodyPr>
          <a:lstStyle/>
          <a:p>
            <a:pPr algn="ctr" defTabSz="855648" fontAlgn="base">
              <a:spcBef>
                <a:spcPct val="0"/>
              </a:spcBef>
              <a:spcAft>
                <a:spcPct val="0"/>
              </a:spcAft>
            </a:pPr>
            <a:endParaRPr lang="en-US" sz="2040" dirty="0" smtClean="0">
              <a:ln>
                <a:solidFill>
                  <a:schemeClr val="bg1">
                    <a:alpha val="0"/>
                  </a:schemeClr>
                </a:solidFill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6709" y="228601"/>
            <a:ext cx="11158585" cy="61493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249" y="1691641"/>
            <a:ext cx="11151916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904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855896" rtl="0" eaLnBrk="1" latinLnBrk="0" hangingPunct="1">
        <a:lnSpc>
          <a:spcPct val="90000"/>
        </a:lnSpc>
        <a:spcBef>
          <a:spcPct val="0"/>
        </a:spcBef>
        <a:buNone/>
        <a:defRPr lang="en-US" sz="4440" b="0" kern="1200" cap="none" spc="-94" baseline="0" dirty="0">
          <a:ln w="3175">
            <a:solidFill>
              <a:schemeClr val="bg1">
                <a:alpha val="0"/>
              </a:schemeClr>
            </a:solidFill>
          </a:ln>
          <a:solidFill>
            <a:schemeClr val="bg1">
              <a:alpha val="99000"/>
            </a:schemeClr>
          </a:solidFill>
          <a:effectLst/>
          <a:latin typeface="Segoe UI Light" pitchFamily="34" charset="0"/>
          <a:ea typeface="+mn-ea"/>
          <a:cs typeface="Arial" charset="0"/>
        </a:defRPr>
      </a:lvl1pPr>
    </p:titleStyle>
    <p:bodyStyle>
      <a:lvl1pPr marL="0" indent="0" algn="l" defTabSz="855896" rtl="0" eaLnBrk="1" latinLnBrk="0" hangingPunct="1">
        <a:lnSpc>
          <a:spcPct val="100000"/>
        </a:lnSpc>
        <a:spcBef>
          <a:spcPts val="562"/>
        </a:spcBef>
        <a:buFont typeface="Arial" pitchFamily="34" charset="0"/>
        <a:buNone/>
        <a:defRPr sz="1920" b="0" kern="1200">
          <a:ln>
            <a:solidFill>
              <a:schemeClr val="bg1">
                <a:alpha val="0"/>
              </a:schemeClr>
            </a:solidFill>
          </a:ln>
          <a:solidFill>
            <a:srgbClr val="595959"/>
          </a:solidFill>
          <a:latin typeface="Consolas" pitchFamily="49" charset="0"/>
          <a:ea typeface="+mn-ea"/>
          <a:cs typeface="Consolas" pitchFamily="49" charset="0"/>
        </a:defRPr>
      </a:lvl1pPr>
      <a:lvl2pPr marL="430937" indent="-5945" algn="l" defTabSz="855896" rtl="0" eaLnBrk="1" latinLnBrk="0" hangingPunct="1">
        <a:lnSpc>
          <a:spcPct val="100000"/>
        </a:lnSpc>
        <a:spcBef>
          <a:spcPts val="562"/>
        </a:spcBef>
        <a:buFont typeface="Arial" pitchFamily="34" charset="0"/>
        <a:buNone/>
        <a:defRPr sz="1920" b="0" kern="1200">
          <a:ln>
            <a:solidFill>
              <a:schemeClr val="bg1">
                <a:alpha val="0"/>
              </a:schemeClr>
            </a:solidFill>
          </a:ln>
          <a:solidFill>
            <a:srgbClr val="595959"/>
          </a:solidFill>
          <a:latin typeface="Consolas" pitchFamily="49" charset="0"/>
          <a:ea typeface="+mn-ea"/>
          <a:cs typeface="Consolas" pitchFamily="49" charset="0"/>
        </a:defRPr>
      </a:lvl2pPr>
      <a:lvl3pPr marL="854444" indent="-5945" algn="l" defTabSz="855896" rtl="0" eaLnBrk="1" latinLnBrk="0" hangingPunct="1">
        <a:lnSpc>
          <a:spcPct val="100000"/>
        </a:lnSpc>
        <a:spcBef>
          <a:spcPts val="562"/>
        </a:spcBef>
        <a:buFont typeface="Arial" pitchFamily="34" charset="0"/>
        <a:buNone/>
        <a:defRPr sz="1920" b="0" kern="1200">
          <a:ln>
            <a:solidFill>
              <a:schemeClr val="bg1">
                <a:alpha val="0"/>
              </a:schemeClr>
            </a:solidFill>
          </a:ln>
          <a:solidFill>
            <a:srgbClr val="595959"/>
          </a:solidFill>
          <a:latin typeface="Consolas" pitchFamily="49" charset="0"/>
          <a:ea typeface="+mn-ea"/>
          <a:cs typeface="Consolas" pitchFamily="49" charset="0"/>
        </a:defRPr>
      </a:lvl3pPr>
      <a:lvl4pPr marL="1285381" indent="5945" algn="l" defTabSz="855896" rtl="0" eaLnBrk="1" latinLnBrk="0" hangingPunct="1">
        <a:lnSpc>
          <a:spcPct val="100000"/>
        </a:lnSpc>
        <a:spcBef>
          <a:spcPts val="562"/>
        </a:spcBef>
        <a:buFont typeface="Arial" pitchFamily="34" charset="0"/>
        <a:buNone/>
        <a:defRPr sz="1920" b="0" kern="1200">
          <a:ln>
            <a:solidFill>
              <a:schemeClr val="bg1">
                <a:alpha val="0"/>
              </a:schemeClr>
            </a:solidFill>
          </a:ln>
          <a:solidFill>
            <a:srgbClr val="595959"/>
          </a:solidFill>
          <a:latin typeface="Consolas" pitchFamily="49" charset="0"/>
          <a:ea typeface="+mn-ea"/>
          <a:cs typeface="Consolas" pitchFamily="49" charset="0"/>
        </a:defRPr>
      </a:lvl4pPr>
      <a:lvl5pPr marL="1714832" indent="0" algn="l" defTabSz="855896" rtl="0" eaLnBrk="1" latinLnBrk="0" hangingPunct="1">
        <a:lnSpc>
          <a:spcPct val="100000"/>
        </a:lnSpc>
        <a:spcBef>
          <a:spcPts val="562"/>
        </a:spcBef>
        <a:buFont typeface="Arial" pitchFamily="34" charset="0"/>
        <a:buNone/>
        <a:defRPr sz="1920" b="0" kern="1200">
          <a:ln>
            <a:solidFill>
              <a:schemeClr val="bg1">
                <a:alpha val="0"/>
              </a:schemeClr>
            </a:solidFill>
          </a:ln>
          <a:solidFill>
            <a:srgbClr val="595959"/>
          </a:solidFill>
          <a:latin typeface="Consolas" pitchFamily="49" charset="0"/>
          <a:ea typeface="+mn-ea"/>
          <a:cs typeface="Consolas" pitchFamily="49" charset="0"/>
        </a:defRPr>
      </a:lvl5pPr>
      <a:lvl6pPr marL="2353714" indent="-213974" algn="l" defTabSz="85589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781661" indent="-213974" algn="l" defTabSz="85589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209609" indent="-213974" algn="l" defTabSz="85589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637559" indent="-213974" algn="l" defTabSz="855896" rtl="0" eaLnBrk="1" latinLnBrk="0" hangingPunct="1">
        <a:spcBef>
          <a:spcPct val="20000"/>
        </a:spcBef>
        <a:buFont typeface="Arial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27948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55896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83844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711792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139740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567688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995636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423583" algn="l" defTabSz="855896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249" y="2524040"/>
            <a:ext cx="11158585" cy="941796"/>
          </a:xfrm>
        </p:spPr>
        <p:txBody>
          <a:bodyPr/>
          <a:lstStyle/>
          <a:p>
            <a:r>
              <a:rPr lang="en-US" dirty="0" smtClean="0"/>
              <a:t>London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519250" y="4297680"/>
            <a:ext cx="5455753" cy="1261884"/>
          </a:xfrm>
        </p:spPr>
        <p:txBody>
          <a:bodyPr/>
          <a:lstStyle/>
          <a:p>
            <a:r>
              <a:rPr lang="en-US" sz="2400" dirty="0" smtClean="0"/>
              <a:t>Jason Suess</a:t>
            </a:r>
          </a:p>
          <a:p>
            <a:r>
              <a:rPr lang="en-US" sz="2400" dirty="0" smtClean="0"/>
              <a:t>Principal Media Platform Evangelist</a:t>
            </a:r>
          </a:p>
          <a:p>
            <a:r>
              <a:rPr lang="en-US" sz="2400" dirty="0" smtClean="0"/>
              <a:t>Microsoft Corporation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42780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2012 Video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925550" y="1176453"/>
            <a:ext cx="9102369" cy="467820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cs typeface="Calibri" pitchFamily="34" charset="0"/>
              </a:rPr>
              <a:t>Cloud based OTT service for acquisition, encoding, origin, scheduling, and distribution of Olympic video coverage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cs typeface="Calibri" pitchFamily="34" charset="0"/>
              </a:rPr>
              <a:t>Services </a:t>
            </a:r>
            <a:r>
              <a:rPr lang="en-US" sz="2800" dirty="0">
                <a:cs typeface="Calibri" pitchFamily="34" charset="0"/>
              </a:rPr>
              <a:t>delivered to 21 countries in Europe, North America, and South America 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cs typeface="Calibri" pitchFamily="34" charset="0"/>
              </a:rPr>
              <a:t>Clients </a:t>
            </a:r>
            <a:r>
              <a:rPr lang="en-US" sz="2800" dirty="0">
                <a:cs typeface="Calibri" pitchFamily="34" charset="0"/>
              </a:rPr>
              <a:t>included Flash, </a:t>
            </a:r>
            <a:r>
              <a:rPr lang="en-US" sz="2800" dirty="0" err="1">
                <a:cs typeface="Calibri" pitchFamily="34" charset="0"/>
              </a:rPr>
              <a:t>iOS</a:t>
            </a:r>
            <a:r>
              <a:rPr lang="en-US" sz="2800" dirty="0">
                <a:cs typeface="Calibri" pitchFamily="34" charset="0"/>
              </a:rPr>
              <a:t>, Android, </a:t>
            </a:r>
            <a:r>
              <a:rPr lang="en-US" sz="2800" dirty="0" smtClean="0">
                <a:cs typeface="Calibri" pitchFamily="34" charset="0"/>
              </a:rPr>
              <a:t>Xbox, Windows </a:t>
            </a:r>
            <a:r>
              <a:rPr lang="en-US" sz="2800" dirty="0">
                <a:cs typeface="Calibri" pitchFamily="34" charset="0"/>
              </a:rPr>
              <a:t>Phone, and </a:t>
            </a:r>
            <a:r>
              <a:rPr lang="en-US" sz="2800" dirty="0" smtClean="0">
                <a:cs typeface="Calibri" pitchFamily="34" charset="0"/>
              </a:rPr>
              <a:t>Silverlight </a:t>
            </a:r>
            <a:r>
              <a:rPr lang="en-US" sz="2800" dirty="0">
                <a:cs typeface="Calibri" pitchFamily="34" charset="0"/>
              </a:rPr>
              <a:t>as well as four syndication outlets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cs typeface="Calibri" pitchFamily="34" charset="0"/>
              </a:rPr>
              <a:t>8 video quality levels from 150Kbps to 3.5Mbps (720p)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cs typeface="Calibri" pitchFamily="34" charset="0"/>
              </a:rPr>
              <a:t>Stats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Calibri" pitchFamily="34" charset="0"/>
              </a:rPr>
              <a:t>Roughly 100M streams consumed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Calibri" pitchFamily="34" charset="0"/>
              </a:rPr>
              <a:t>~60 minutes of video consumed per user per day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Calibri" pitchFamily="34" charset="0"/>
              </a:rPr>
              <a:t>25-35% of consumption was from mobile devices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cs typeface="Calibri" pitchFamily="34" charset="0"/>
              </a:rPr>
              <a:t>40-60% live </a:t>
            </a:r>
            <a:r>
              <a:rPr lang="en-US" sz="2000" dirty="0" smtClean="0">
                <a:cs typeface="Calibri" pitchFamily="34" charset="0"/>
              </a:rPr>
              <a:t>streams</a:t>
            </a:r>
            <a:endParaRPr lang="en-US" sz="2000" dirty="0">
              <a:cs typeface="Calibri" pitchFamily="34" charset="0"/>
            </a:endParaRPr>
          </a:p>
        </p:txBody>
      </p:sp>
      <p:pic>
        <p:nvPicPr>
          <p:cNvPr id="4" name="Picture 2" descr="C:\Users\jasonsue\Desktop\CTV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19860" y="2181875"/>
            <a:ext cx="1314396" cy="149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jasonsue\Desktop\France Televi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6200" y="3439160"/>
            <a:ext cx="1371457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jasonsue\Desktop\rt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7920" y="1508760"/>
            <a:ext cx="1378025" cy="8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jasonsue\Desktop\Terra_diagonal-pra-fundo-branc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8862" y="4609412"/>
            <a:ext cx="1241197" cy="96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6066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Benefits: Elastic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61294" y="1137298"/>
            <a:ext cx="7118506" cy="4152419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Very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steep and short duration spike i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n 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compute and bandwidth needs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30 concurrent HD live streams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5,000+ cores/CPUs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4,000+ hours of live streaming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12,000+ transcoding jobs</a:t>
            </a:r>
          </a:p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50TB of 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storage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46555" y="1305561"/>
            <a:ext cx="2754527" cy="2032000"/>
            <a:chOff x="6309780" y="2114550"/>
            <a:chExt cx="2613269" cy="1284746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H="1" flipV="1">
              <a:off x="6563468" y="2114550"/>
              <a:ext cx="4448" cy="1284746"/>
            </a:xfrm>
            <a:prstGeom prst="straightConnector1">
              <a:avLst/>
            </a:prstGeom>
            <a:ln w="25400">
              <a:solidFill>
                <a:srgbClr val="404040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 bwMode="auto">
            <a:xfrm>
              <a:off x="6567910" y="3391236"/>
              <a:ext cx="2355139" cy="698"/>
            </a:xfrm>
            <a:prstGeom prst="straightConnector1">
              <a:avLst/>
            </a:prstGeom>
            <a:ln w="25400">
              <a:solidFill>
                <a:srgbClr val="404040"/>
              </a:solidFill>
              <a:headEnd type="none" w="med" len="med"/>
              <a:tailEnd type="triangle"/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 rot="16200000">
              <a:off x="6023955" y="2628962"/>
              <a:ext cx="761341" cy="1896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68281" tIns="34140" rIns="68281" bIns="34140">
              <a:spAutoFit/>
            </a:bodyPr>
            <a:lstStyle/>
            <a:p>
              <a:pPr marL="272490" indent="-272490" algn="ctr" defTabSz="1089935">
                <a:lnSpc>
                  <a:spcPts val="955"/>
                </a:lnSpc>
                <a:spcBef>
                  <a:spcPct val="20000"/>
                </a:spcBef>
                <a:buClr>
                  <a:srgbClr val="000000"/>
                </a:buClr>
              </a:pPr>
              <a:r>
                <a:rPr lang="en-US" sz="1200" dirty="0" smtClean="0">
                  <a:solidFill>
                    <a:srgbClr val="404040"/>
                  </a:solidFill>
                </a:rPr>
                <a:t>Compute Cores</a:t>
              </a:r>
              <a:endParaRPr lang="en-US" sz="1200" dirty="0">
                <a:solidFill>
                  <a:srgbClr val="404040"/>
                </a:solidFill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>
              <a:off x="6563468" y="3319120"/>
              <a:ext cx="454581" cy="1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7010734" y="2350465"/>
              <a:ext cx="0" cy="975971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flipV="1">
              <a:off x="7006038" y="2343150"/>
              <a:ext cx="545411" cy="7315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7551449" y="2343151"/>
              <a:ext cx="0" cy="838199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7546753" y="3174035"/>
              <a:ext cx="1223896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9944259" y="1508779"/>
            <a:ext cx="554539" cy="295239"/>
          </a:xfrm>
          <a:prstGeom prst="rect">
            <a:avLst/>
          </a:prstGeom>
          <a:noFill/>
        </p:spPr>
        <p:txBody>
          <a:bodyPr wrap="none" lIns="109488" tIns="54752" rIns="109488" bIns="54752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5000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9167451" y="3556001"/>
            <a:ext cx="460062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1200" dirty="0" smtClean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</a:rPr>
              <a:t>July 25</a:t>
            </a:r>
            <a:endParaRPr lang="en-US" sz="1200" dirty="0">
              <a:gradFill>
                <a:gsLst>
                  <a:gs pos="0">
                    <a:srgbClr val="292929">
                      <a:lumMod val="90000"/>
                      <a:lumOff val="10000"/>
                    </a:srgbClr>
                  </a:gs>
                  <a:gs pos="86000">
                    <a:srgbClr val="292929">
                      <a:lumMod val="90000"/>
                      <a:lumOff val="10000"/>
                    </a:srgbClr>
                  </a:gs>
                </a:gsLst>
                <a:lin ang="5400000" scaled="0"/>
              </a:gra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9754163" y="3525313"/>
            <a:ext cx="402354" cy="1661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1200" dirty="0" smtClean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</a:rPr>
              <a:t>Aug 6</a:t>
            </a:r>
            <a:endParaRPr lang="en-US" sz="1200" dirty="0">
              <a:gradFill>
                <a:gsLst>
                  <a:gs pos="0">
                    <a:srgbClr val="292929">
                      <a:lumMod val="90000"/>
                      <a:lumOff val="10000"/>
                    </a:srgbClr>
                  </a:gs>
                  <a:gs pos="86000">
                    <a:srgbClr val="292929">
                      <a:lumMod val="90000"/>
                      <a:lumOff val="10000"/>
                    </a:srgbClr>
                  </a:gs>
                </a:gsLst>
                <a:lin ang="5400000" scaled="0"/>
              </a:gra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752285" y="1483819"/>
            <a:ext cx="6802706" cy="3909547"/>
            <a:chOff x="2752285" y="1483819"/>
            <a:chExt cx="6802706" cy="3909547"/>
          </a:xfrm>
        </p:grpSpPr>
        <p:sp>
          <p:nvSpPr>
            <p:cNvPr id="14" name="Explosion 2 13"/>
            <p:cNvSpPr/>
            <p:nvPr/>
          </p:nvSpPr>
          <p:spPr bwMode="auto">
            <a:xfrm>
              <a:off x="2752285" y="1483819"/>
              <a:ext cx="6802706" cy="3909547"/>
            </a:xfrm>
            <a:prstGeom prst="irregularSeal2">
              <a:avLst/>
            </a:prstGeom>
            <a:solidFill>
              <a:schemeClr val="accent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200" dirty="0" smtClean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69008" y="3224353"/>
              <a:ext cx="2620461" cy="4985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SzPct val="80000"/>
              </a:pPr>
              <a:r>
                <a:rPr lang="en-US" sz="3600" b="1" i="1" dirty="0" smtClean="0">
                  <a:solidFill>
                    <a:schemeClr val="bg1"/>
                  </a:solidFill>
                </a:rPr>
                <a:t>Rent vs. Buy</a:t>
              </a:r>
              <a:endParaRPr lang="en-US" sz="36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95711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028" y="1428125"/>
            <a:ext cx="9314759" cy="5012429"/>
            <a:chOff x="395371" y="1139688"/>
            <a:chExt cx="8399866" cy="4651514"/>
          </a:xfrm>
          <a:solidFill>
            <a:srgbClr val="0070C0"/>
          </a:solidFill>
        </p:grpSpPr>
        <p:sp>
          <p:nvSpPr>
            <p:cNvPr id="26" name="Oval 9"/>
            <p:cNvSpPr>
              <a:spLocks noChangeAspect="1" noChangeArrowheads="1"/>
            </p:cNvSpPr>
            <p:nvPr/>
          </p:nvSpPr>
          <p:spPr bwMode="auto">
            <a:xfrm>
              <a:off x="2417310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" name="Oval 10"/>
            <p:cNvSpPr>
              <a:spLocks noChangeAspect="1" noChangeArrowheads="1"/>
            </p:cNvSpPr>
            <p:nvPr/>
          </p:nvSpPr>
          <p:spPr bwMode="auto">
            <a:xfrm>
              <a:off x="2528886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" name="Oval 11"/>
            <p:cNvSpPr>
              <a:spLocks noChangeAspect="1" noChangeArrowheads="1"/>
            </p:cNvSpPr>
            <p:nvPr/>
          </p:nvSpPr>
          <p:spPr bwMode="auto">
            <a:xfrm>
              <a:off x="264196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" name="Oval 12"/>
            <p:cNvSpPr>
              <a:spLocks noChangeAspect="1" noChangeArrowheads="1"/>
            </p:cNvSpPr>
            <p:nvPr/>
          </p:nvSpPr>
          <p:spPr bwMode="auto">
            <a:xfrm>
              <a:off x="2753545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" name="Oval 13"/>
            <p:cNvSpPr>
              <a:spLocks noChangeAspect="1" noChangeArrowheads="1"/>
            </p:cNvSpPr>
            <p:nvPr/>
          </p:nvSpPr>
          <p:spPr bwMode="auto">
            <a:xfrm>
              <a:off x="309128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" name="Oval 14"/>
            <p:cNvSpPr>
              <a:spLocks noChangeAspect="1" noChangeArrowheads="1"/>
            </p:cNvSpPr>
            <p:nvPr/>
          </p:nvSpPr>
          <p:spPr bwMode="auto">
            <a:xfrm>
              <a:off x="320437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" name="Oval 15"/>
            <p:cNvSpPr>
              <a:spLocks noChangeAspect="1" noChangeArrowheads="1"/>
            </p:cNvSpPr>
            <p:nvPr/>
          </p:nvSpPr>
          <p:spPr bwMode="auto">
            <a:xfrm>
              <a:off x="331594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" name="Oval 16"/>
            <p:cNvSpPr>
              <a:spLocks noChangeAspect="1" noChangeArrowheads="1"/>
            </p:cNvSpPr>
            <p:nvPr/>
          </p:nvSpPr>
          <p:spPr bwMode="auto">
            <a:xfrm>
              <a:off x="3429033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" name="Oval 17"/>
            <p:cNvSpPr>
              <a:spLocks noChangeAspect="1" noChangeArrowheads="1"/>
            </p:cNvSpPr>
            <p:nvPr/>
          </p:nvSpPr>
          <p:spPr bwMode="auto">
            <a:xfrm>
              <a:off x="3540609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" name="Oval 18"/>
            <p:cNvSpPr>
              <a:spLocks noChangeAspect="1" noChangeArrowheads="1"/>
            </p:cNvSpPr>
            <p:nvPr/>
          </p:nvSpPr>
          <p:spPr bwMode="auto">
            <a:xfrm>
              <a:off x="3653693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" name="Oval 19"/>
            <p:cNvSpPr>
              <a:spLocks noChangeAspect="1" noChangeArrowheads="1"/>
            </p:cNvSpPr>
            <p:nvPr/>
          </p:nvSpPr>
          <p:spPr bwMode="auto">
            <a:xfrm>
              <a:off x="3765269" y="113968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" name="Oval 20"/>
            <p:cNvSpPr>
              <a:spLocks noChangeAspect="1" noChangeArrowheads="1"/>
            </p:cNvSpPr>
            <p:nvPr/>
          </p:nvSpPr>
          <p:spPr bwMode="auto">
            <a:xfrm>
              <a:off x="3878352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" name="Oval 21"/>
            <p:cNvSpPr>
              <a:spLocks noChangeAspect="1" noChangeArrowheads="1"/>
            </p:cNvSpPr>
            <p:nvPr/>
          </p:nvSpPr>
          <p:spPr bwMode="auto">
            <a:xfrm>
              <a:off x="3989928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" name="Oval 22"/>
            <p:cNvSpPr>
              <a:spLocks noChangeAspect="1" noChangeArrowheads="1"/>
            </p:cNvSpPr>
            <p:nvPr/>
          </p:nvSpPr>
          <p:spPr bwMode="auto">
            <a:xfrm>
              <a:off x="6574270" y="113968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" name="Oval 23"/>
            <p:cNvSpPr>
              <a:spLocks noChangeAspect="1" noChangeArrowheads="1"/>
            </p:cNvSpPr>
            <p:nvPr/>
          </p:nvSpPr>
          <p:spPr bwMode="auto">
            <a:xfrm>
              <a:off x="219265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" name="Oval 24"/>
            <p:cNvSpPr>
              <a:spLocks noChangeAspect="1" noChangeArrowheads="1"/>
            </p:cNvSpPr>
            <p:nvPr/>
          </p:nvSpPr>
          <p:spPr bwMode="auto">
            <a:xfrm>
              <a:off x="2304226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" name="Oval 25"/>
            <p:cNvSpPr>
              <a:spLocks noChangeAspect="1" noChangeArrowheads="1"/>
            </p:cNvSpPr>
            <p:nvPr/>
          </p:nvSpPr>
          <p:spPr bwMode="auto">
            <a:xfrm>
              <a:off x="241731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" name="Oval 26"/>
            <p:cNvSpPr>
              <a:spLocks noChangeAspect="1" noChangeArrowheads="1"/>
            </p:cNvSpPr>
            <p:nvPr/>
          </p:nvSpPr>
          <p:spPr bwMode="auto">
            <a:xfrm>
              <a:off x="252888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" name="Oval 27"/>
            <p:cNvSpPr>
              <a:spLocks noChangeAspect="1" noChangeArrowheads="1"/>
            </p:cNvSpPr>
            <p:nvPr/>
          </p:nvSpPr>
          <p:spPr bwMode="auto">
            <a:xfrm>
              <a:off x="264196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" name="Oval 28"/>
            <p:cNvSpPr>
              <a:spLocks noChangeAspect="1" noChangeArrowheads="1"/>
            </p:cNvSpPr>
            <p:nvPr/>
          </p:nvSpPr>
          <p:spPr bwMode="auto">
            <a:xfrm>
              <a:off x="2866630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" name="Oval 29"/>
            <p:cNvSpPr>
              <a:spLocks noChangeAspect="1" noChangeArrowheads="1"/>
            </p:cNvSpPr>
            <p:nvPr/>
          </p:nvSpPr>
          <p:spPr bwMode="auto">
            <a:xfrm>
              <a:off x="2978206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" name="Oval 30"/>
            <p:cNvSpPr>
              <a:spLocks noChangeAspect="1" noChangeArrowheads="1"/>
            </p:cNvSpPr>
            <p:nvPr/>
          </p:nvSpPr>
          <p:spPr bwMode="auto">
            <a:xfrm>
              <a:off x="309128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" name="Oval 31"/>
            <p:cNvSpPr>
              <a:spLocks noChangeAspect="1" noChangeArrowheads="1"/>
            </p:cNvSpPr>
            <p:nvPr/>
          </p:nvSpPr>
          <p:spPr bwMode="auto">
            <a:xfrm>
              <a:off x="320437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" name="Oval 32"/>
            <p:cNvSpPr>
              <a:spLocks noChangeAspect="1" noChangeArrowheads="1"/>
            </p:cNvSpPr>
            <p:nvPr/>
          </p:nvSpPr>
          <p:spPr bwMode="auto">
            <a:xfrm>
              <a:off x="331594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" name="Oval 33"/>
            <p:cNvSpPr>
              <a:spLocks noChangeAspect="1" noChangeArrowheads="1"/>
            </p:cNvSpPr>
            <p:nvPr/>
          </p:nvSpPr>
          <p:spPr bwMode="auto">
            <a:xfrm>
              <a:off x="3429033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" name="Oval 34"/>
            <p:cNvSpPr>
              <a:spLocks noChangeAspect="1" noChangeArrowheads="1"/>
            </p:cNvSpPr>
            <p:nvPr/>
          </p:nvSpPr>
          <p:spPr bwMode="auto">
            <a:xfrm>
              <a:off x="3540609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" name="Oval 35"/>
            <p:cNvSpPr>
              <a:spLocks noChangeAspect="1" noChangeArrowheads="1"/>
            </p:cNvSpPr>
            <p:nvPr/>
          </p:nvSpPr>
          <p:spPr bwMode="auto">
            <a:xfrm>
              <a:off x="3653693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" name="Oval 36"/>
            <p:cNvSpPr>
              <a:spLocks noChangeAspect="1" noChangeArrowheads="1"/>
            </p:cNvSpPr>
            <p:nvPr/>
          </p:nvSpPr>
          <p:spPr bwMode="auto">
            <a:xfrm>
              <a:off x="3765269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" name="Oval 37"/>
            <p:cNvSpPr>
              <a:spLocks noChangeAspect="1" noChangeArrowheads="1"/>
            </p:cNvSpPr>
            <p:nvPr/>
          </p:nvSpPr>
          <p:spPr bwMode="auto">
            <a:xfrm>
              <a:off x="387835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" name="Oval 38"/>
            <p:cNvSpPr>
              <a:spLocks noChangeAspect="1" noChangeArrowheads="1"/>
            </p:cNvSpPr>
            <p:nvPr/>
          </p:nvSpPr>
          <p:spPr bwMode="auto">
            <a:xfrm>
              <a:off x="4663908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" name="Oval 39"/>
            <p:cNvSpPr>
              <a:spLocks noChangeAspect="1" noChangeArrowheads="1"/>
            </p:cNvSpPr>
            <p:nvPr/>
          </p:nvSpPr>
          <p:spPr bwMode="auto">
            <a:xfrm>
              <a:off x="4776992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" name="Oval 40"/>
            <p:cNvSpPr>
              <a:spLocks noChangeAspect="1" noChangeArrowheads="1"/>
            </p:cNvSpPr>
            <p:nvPr/>
          </p:nvSpPr>
          <p:spPr bwMode="auto">
            <a:xfrm>
              <a:off x="6462694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" name="Oval 41"/>
            <p:cNvSpPr>
              <a:spLocks noChangeAspect="1" noChangeArrowheads="1"/>
            </p:cNvSpPr>
            <p:nvPr/>
          </p:nvSpPr>
          <p:spPr bwMode="auto">
            <a:xfrm>
              <a:off x="6574270" y="1243725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" name="Oval 42"/>
            <p:cNvSpPr>
              <a:spLocks noChangeAspect="1" noChangeArrowheads="1"/>
            </p:cNvSpPr>
            <p:nvPr/>
          </p:nvSpPr>
          <p:spPr bwMode="auto">
            <a:xfrm>
              <a:off x="6687355" y="1243725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" name="Oval 43"/>
            <p:cNvSpPr>
              <a:spLocks noChangeAspect="1" noChangeArrowheads="1"/>
            </p:cNvSpPr>
            <p:nvPr/>
          </p:nvSpPr>
          <p:spPr bwMode="auto">
            <a:xfrm>
              <a:off x="151867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" name="Oval 44"/>
            <p:cNvSpPr>
              <a:spLocks noChangeAspect="1" noChangeArrowheads="1"/>
            </p:cNvSpPr>
            <p:nvPr/>
          </p:nvSpPr>
          <p:spPr bwMode="auto">
            <a:xfrm>
              <a:off x="1630247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" name="Oval 45"/>
            <p:cNvSpPr>
              <a:spLocks noChangeAspect="1" noChangeArrowheads="1"/>
            </p:cNvSpPr>
            <p:nvPr/>
          </p:nvSpPr>
          <p:spPr bwMode="auto">
            <a:xfrm>
              <a:off x="174333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" name="Oval 46"/>
            <p:cNvSpPr>
              <a:spLocks noChangeAspect="1" noChangeArrowheads="1"/>
            </p:cNvSpPr>
            <p:nvPr/>
          </p:nvSpPr>
          <p:spPr bwMode="auto">
            <a:xfrm>
              <a:off x="185490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" name="Oval 47"/>
            <p:cNvSpPr>
              <a:spLocks noChangeAspect="1" noChangeArrowheads="1"/>
            </p:cNvSpPr>
            <p:nvPr/>
          </p:nvSpPr>
          <p:spPr bwMode="auto">
            <a:xfrm>
              <a:off x="196799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" name="Oval 48"/>
            <p:cNvSpPr>
              <a:spLocks noChangeAspect="1" noChangeArrowheads="1"/>
            </p:cNvSpPr>
            <p:nvPr/>
          </p:nvSpPr>
          <p:spPr bwMode="auto">
            <a:xfrm>
              <a:off x="2192650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" name="Oval 49"/>
            <p:cNvSpPr>
              <a:spLocks noChangeAspect="1" noChangeArrowheads="1"/>
            </p:cNvSpPr>
            <p:nvPr/>
          </p:nvSpPr>
          <p:spPr bwMode="auto">
            <a:xfrm>
              <a:off x="2304226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" name="Oval 50"/>
            <p:cNvSpPr>
              <a:spLocks noChangeAspect="1" noChangeArrowheads="1"/>
            </p:cNvSpPr>
            <p:nvPr/>
          </p:nvSpPr>
          <p:spPr bwMode="auto">
            <a:xfrm>
              <a:off x="241731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" name="Oval 51"/>
            <p:cNvSpPr>
              <a:spLocks noChangeAspect="1" noChangeArrowheads="1"/>
            </p:cNvSpPr>
            <p:nvPr/>
          </p:nvSpPr>
          <p:spPr bwMode="auto">
            <a:xfrm>
              <a:off x="252888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" name="Oval 52"/>
            <p:cNvSpPr>
              <a:spLocks noChangeAspect="1" noChangeArrowheads="1"/>
            </p:cNvSpPr>
            <p:nvPr/>
          </p:nvSpPr>
          <p:spPr bwMode="auto">
            <a:xfrm>
              <a:off x="2753545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" name="Oval 53"/>
            <p:cNvSpPr>
              <a:spLocks noChangeAspect="1" noChangeArrowheads="1"/>
            </p:cNvSpPr>
            <p:nvPr/>
          </p:nvSpPr>
          <p:spPr bwMode="auto">
            <a:xfrm>
              <a:off x="2866630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" name="Oval 54"/>
            <p:cNvSpPr>
              <a:spLocks noChangeAspect="1" noChangeArrowheads="1"/>
            </p:cNvSpPr>
            <p:nvPr/>
          </p:nvSpPr>
          <p:spPr bwMode="auto">
            <a:xfrm>
              <a:off x="2978206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" name="Oval 55"/>
            <p:cNvSpPr>
              <a:spLocks noChangeAspect="1" noChangeArrowheads="1"/>
            </p:cNvSpPr>
            <p:nvPr/>
          </p:nvSpPr>
          <p:spPr bwMode="auto">
            <a:xfrm>
              <a:off x="309128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" name="Oval 56"/>
            <p:cNvSpPr>
              <a:spLocks noChangeAspect="1" noChangeArrowheads="1"/>
            </p:cNvSpPr>
            <p:nvPr/>
          </p:nvSpPr>
          <p:spPr bwMode="auto">
            <a:xfrm>
              <a:off x="320437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" name="Oval 57"/>
            <p:cNvSpPr>
              <a:spLocks noChangeAspect="1" noChangeArrowheads="1"/>
            </p:cNvSpPr>
            <p:nvPr/>
          </p:nvSpPr>
          <p:spPr bwMode="auto">
            <a:xfrm>
              <a:off x="331594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" name="Oval 58"/>
            <p:cNvSpPr>
              <a:spLocks noChangeAspect="1" noChangeArrowheads="1"/>
            </p:cNvSpPr>
            <p:nvPr/>
          </p:nvSpPr>
          <p:spPr bwMode="auto">
            <a:xfrm>
              <a:off x="3429033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" name="Oval 59"/>
            <p:cNvSpPr>
              <a:spLocks noChangeAspect="1" noChangeArrowheads="1"/>
            </p:cNvSpPr>
            <p:nvPr/>
          </p:nvSpPr>
          <p:spPr bwMode="auto">
            <a:xfrm>
              <a:off x="3540609" y="134776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" name="Oval 60"/>
            <p:cNvSpPr>
              <a:spLocks noChangeAspect="1" noChangeArrowheads="1"/>
            </p:cNvSpPr>
            <p:nvPr/>
          </p:nvSpPr>
          <p:spPr bwMode="auto">
            <a:xfrm>
              <a:off x="3653693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" name="Oval 61"/>
            <p:cNvSpPr>
              <a:spLocks noChangeAspect="1" noChangeArrowheads="1"/>
            </p:cNvSpPr>
            <p:nvPr/>
          </p:nvSpPr>
          <p:spPr bwMode="auto">
            <a:xfrm>
              <a:off x="3765269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" name="Oval 62"/>
            <p:cNvSpPr>
              <a:spLocks noChangeAspect="1" noChangeArrowheads="1"/>
            </p:cNvSpPr>
            <p:nvPr/>
          </p:nvSpPr>
          <p:spPr bwMode="auto">
            <a:xfrm>
              <a:off x="4663908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" name="Oval 63"/>
            <p:cNvSpPr>
              <a:spLocks noChangeAspect="1" noChangeArrowheads="1"/>
            </p:cNvSpPr>
            <p:nvPr/>
          </p:nvSpPr>
          <p:spPr bwMode="auto">
            <a:xfrm>
              <a:off x="6687355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" name="Oval 64"/>
            <p:cNvSpPr>
              <a:spLocks noChangeAspect="1" noChangeArrowheads="1"/>
            </p:cNvSpPr>
            <p:nvPr/>
          </p:nvSpPr>
          <p:spPr bwMode="auto">
            <a:xfrm>
              <a:off x="6798931" y="134776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" name="Oval 65"/>
            <p:cNvSpPr>
              <a:spLocks noChangeAspect="1" noChangeArrowheads="1"/>
            </p:cNvSpPr>
            <p:nvPr/>
          </p:nvSpPr>
          <p:spPr bwMode="auto">
            <a:xfrm>
              <a:off x="140558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" name="Oval 66"/>
            <p:cNvSpPr>
              <a:spLocks noChangeAspect="1" noChangeArrowheads="1"/>
            </p:cNvSpPr>
            <p:nvPr/>
          </p:nvSpPr>
          <p:spPr bwMode="auto">
            <a:xfrm>
              <a:off x="151867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" name="Oval 67"/>
            <p:cNvSpPr>
              <a:spLocks noChangeAspect="1" noChangeArrowheads="1"/>
            </p:cNvSpPr>
            <p:nvPr/>
          </p:nvSpPr>
          <p:spPr bwMode="auto">
            <a:xfrm>
              <a:off x="1630247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" name="Oval 68"/>
            <p:cNvSpPr>
              <a:spLocks noChangeAspect="1" noChangeArrowheads="1"/>
            </p:cNvSpPr>
            <p:nvPr/>
          </p:nvSpPr>
          <p:spPr bwMode="auto">
            <a:xfrm>
              <a:off x="174333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" name="Oval 69"/>
            <p:cNvSpPr>
              <a:spLocks noChangeAspect="1" noChangeArrowheads="1"/>
            </p:cNvSpPr>
            <p:nvPr/>
          </p:nvSpPr>
          <p:spPr bwMode="auto">
            <a:xfrm>
              <a:off x="185490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" name="Oval 70"/>
            <p:cNvSpPr>
              <a:spLocks noChangeAspect="1" noChangeArrowheads="1"/>
            </p:cNvSpPr>
            <p:nvPr/>
          </p:nvSpPr>
          <p:spPr bwMode="auto">
            <a:xfrm>
              <a:off x="196799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" name="Oval 71"/>
            <p:cNvSpPr>
              <a:spLocks noChangeAspect="1" noChangeArrowheads="1"/>
            </p:cNvSpPr>
            <p:nvPr/>
          </p:nvSpPr>
          <p:spPr bwMode="auto">
            <a:xfrm>
              <a:off x="207956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" name="Oval 72"/>
            <p:cNvSpPr>
              <a:spLocks noChangeAspect="1" noChangeArrowheads="1"/>
            </p:cNvSpPr>
            <p:nvPr/>
          </p:nvSpPr>
          <p:spPr bwMode="auto">
            <a:xfrm>
              <a:off x="219265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" name="Oval 73"/>
            <p:cNvSpPr>
              <a:spLocks noChangeAspect="1" noChangeArrowheads="1"/>
            </p:cNvSpPr>
            <p:nvPr/>
          </p:nvSpPr>
          <p:spPr bwMode="auto">
            <a:xfrm>
              <a:off x="2304226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" name="Oval 74"/>
            <p:cNvSpPr>
              <a:spLocks noChangeAspect="1" noChangeArrowheads="1"/>
            </p:cNvSpPr>
            <p:nvPr/>
          </p:nvSpPr>
          <p:spPr bwMode="auto">
            <a:xfrm>
              <a:off x="241731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" name="Oval 75"/>
            <p:cNvSpPr>
              <a:spLocks noChangeAspect="1" noChangeArrowheads="1"/>
            </p:cNvSpPr>
            <p:nvPr/>
          </p:nvSpPr>
          <p:spPr bwMode="auto">
            <a:xfrm>
              <a:off x="2753545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" name="Oval 76"/>
            <p:cNvSpPr>
              <a:spLocks noChangeAspect="1" noChangeArrowheads="1"/>
            </p:cNvSpPr>
            <p:nvPr/>
          </p:nvSpPr>
          <p:spPr bwMode="auto">
            <a:xfrm>
              <a:off x="286663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" name="Oval 77"/>
            <p:cNvSpPr>
              <a:spLocks noChangeAspect="1" noChangeArrowheads="1"/>
            </p:cNvSpPr>
            <p:nvPr/>
          </p:nvSpPr>
          <p:spPr bwMode="auto">
            <a:xfrm>
              <a:off x="2978206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" name="Oval 78"/>
            <p:cNvSpPr>
              <a:spLocks noChangeAspect="1" noChangeArrowheads="1"/>
            </p:cNvSpPr>
            <p:nvPr/>
          </p:nvSpPr>
          <p:spPr bwMode="auto">
            <a:xfrm>
              <a:off x="309128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" name="Oval 79"/>
            <p:cNvSpPr>
              <a:spLocks noChangeAspect="1" noChangeArrowheads="1"/>
            </p:cNvSpPr>
            <p:nvPr/>
          </p:nvSpPr>
          <p:spPr bwMode="auto">
            <a:xfrm>
              <a:off x="320437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" name="Oval 80"/>
            <p:cNvSpPr>
              <a:spLocks noChangeAspect="1" noChangeArrowheads="1"/>
            </p:cNvSpPr>
            <p:nvPr/>
          </p:nvSpPr>
          <p:spPr bwMode="auto">
            <a:xfrm>
              <a:off x="331594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" name="Oval 81"/>
            <p:cNvSpPr>
              <a:spLocks noChangeAspect="1" noChangeArrowheads="1"/>
            </p:cNvSpPr>
            <p:nvPr/>
          </p:nvSpPr>
          <p:spPr bwMode="auto">
            <a:xfrm>
              <a:off x="342903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" name="Oval 82"/>
            <p:cNvSpPr>
              <a:spLocks noChangeAspect="1" noChangeArrowheads="1"/>
            </p:cNvSpPr>
            <p:nvPr/>
          </p:nvSpPr>
          <p:spPr bwMode="auto">
            <a:xfrm>
              <a:off x="3540609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" name="Oval 83"/>
            <p:cNvSpPr>
              <a:spLocks noChangeAspect="1" noChangeArrowheads="1"/>
            </p:cNvSpPr>
            <p:nvPr/>
          </p:nvSpPr>
          <p:spPr bwMode="auto">
            <a:xfrm>
              <a:off x="3653693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" name="Oval 84"/>
            <p:cNvSpPr>
              <a:spLocks noChangeAspect="1" noChangeArrowheads="1"/>
            </p:cNvSpPr>
            <p:nvPr/>
          </p:nvSpPr>
          <p:spPr bwMode="auto">
            <a:xfrm>
              <a:off x="3765269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" name="Oval 85"/>
            <p:cNvSpPr>
              <a:spLocks noChangeAspect="1" noChangeArrowheads="1"/>
            </p:cNvSpPr>
            <p:nvPr/>
          </p:nvSpPr>
          <p:spPr bwMode="auto">
            <a:xfrm>
              <a:off x="5787207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" name="Oval 86"/>
            <p:cNvSpPr>
              <a:spLocks noChangeAspect="1" noChangeArrowheads="1"/>
            </p:cNvSpPr>
            <p:nvPr/>
          </p:nvSpPr>
          <p:spPr bwMode="auto">
            <a:xfrm>
              <a:off x="590029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" name="Oval 87"/>
            <p:cNvSpPr>
              <a:spLocks noChangeAspect="1" noChangeArrowheads="1"/>
            </p:cNvSpPr>
            <p:nvPr/>
          </p:nvSpPr>
          <p:spPr bwMode="auto">
            <a:xfrm>
              <a:off x="6574270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6" name="Oval 88"/>
            <p:cNvSpPr>
              <a:spLocks noChangeAspect="1" noChangeArrowheads="1"/>
            </p:cNvSpPr>
            <p:nvPr/>
          </p:nvSpPr>
          <p:spPr bwMode="auto">
            <a:xfrm>
              <a:off x="6687355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7" name="Oval 89"/>
            <p:cNvSpPr>
              <a:spLocks noChangeAspect="1" noChangeArrowheads="1"/>
            </p:cNvSpPr>
            <p:nvPr/>
          </p:nvSpPr>
          <p:spPr bwMode="auto">
            <a:xfrm>
              <a:off x="6798931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8" name="Oval 90"/>
            <p:cNvSpPr>
              <a:spLocks noChangeAspect="1" noChangeArrowheads="1"/>
            </p:cNvSpPr>
            <p:nvPr/>
          </p:nvSpPr>
          <p:spPr bwMode="auto">
            <a:xfrm>
              <a:off x="6912014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9" name="Oval 91"/>
            <p:cNvSpPr>
              <a:spLocks noChangeAspect="1" noChangeArrowheads="1"/>
            </p:cNvSpPr>
            <p:nvPr/>
          </p:nvSpPr>
          <p:spPr bwMode="auto">
            <a:xfrm>
              <a:off x="7585994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0" name="Oval 92"/>
            <p:cNvSpPr>
              <a:spLocks noChangeAspect="1" noChangeArrowheads="1"/>
            </p:cNvSpPr>
            <p:nvPr/>
          </p:nvSpPr>
          <p:spPr bwMode="auto">
            <a:xfrm>
              <a:off x="7697570" y="145179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1" name="Oval 93"/>
            <p:cNvSpPr>
              <a:spLocks noChangeAspect="1" noChangeArrowheads="1"/>
            </p:cNvSpPr>
            <p:nvPr/>
          </p:nvSpPr>
          <p:spPr bwMode="auto">
            <a:xfrm>
              <a:off x="7810653" y="145179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2" name="Oval 94"/>
            <p:cNvSpPr>
              <a:spLocks noChangeAspect="1" noChangeArrowheads="1"/>
            </p:cNvSpPr>
            <p:nvPr/>
          </p:nvSpPr>
          <p:spPr bwMode="auto">
            <a:xfrm>
              <a:off x="140558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3" name="Oval 95"/>
            <p:cNvSpPr>
              <a:spLocks noChangeAspect="1" noChangeArrowheads="1"/>
            </p:cNvSpPr>
            <p:nvPr/>
          </p:nvSpPr>
          <p:spPr bwMode="auto">
            <a:xfrm>
              <a:off x="151867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4" name="Oval 96"/>
            <p:cNvSpPr>
              <a:spLocks noChangeAspect="1" noChangeArrowheads="1"/>
            </p:cNvSpPr>
            <p:nvPr/>
          </p:nvSpPr>
          <p:spPr bwMode="auto">
            <a:xfrm>
              <a:off x="1630247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5" name="Oval 97"/>
            <p:cNvSpPr>
              <a:spLocks noChangeAspect="1" noChangeArrowheads="1"/>
            </p:cNvSpPr>
            <p:nvPr/>
          </p:nvSpPr>
          <p:spPr bwMode="auto">
            <a:xfrm>
              <a:off x="174333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6" name="Oval 98"/>
            <p:cNvSpPr>
              <a:spLocks noChangeAspect="1" noChangeArrowheads="1"/>
            </p:cNvSpPr>
            <p:nvPr/>
          </p:nvSpPr>
          <p:spPr bwMode="auto">
            <a:xfrm>
              <a:off x="185490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7" name="Oval 99"/>
            <p:cNvSpPr>
              <a:spLocks noChangeAspect="1" noChangeArrowheads="1"/>
            </p:cNvSpPr>
            <p:nvPr/>
          </p:nvSpPr>
          <p:spPr bwMode="auto">
            <a:xfrm>
              <a:off x="196799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8" name="Oval 100"/>
            <p:cNvSpPr>
              <a:spLocks noChangeAspect="1" noChangeArrowheads="1"/>
            </p:cNvSpPr>
            <p:nvPr/>
          </p:nvSpPr>
          <p:spPr bwMode="auto">
            <a:xfrm>
              <a:off x="2079566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39" name="Oval 101"/>
            <p:cNvSpPr>
              <a:spLocks noChangeAspect="1" noChangeArrowheads="1"/>
            </p:cNvSpPr>
            <p:nvPr/>
          </p:nvSpPr>
          <p:spPr bwMode="auto">
            <a:xfrm>
              <a:off x="219265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0" name="Oval 102"/>
            <p:cNvSpPr>
              <a:spLocks noChangeAspect="1" noChangeArrowheads="1"/>
            </p:cNvSpPr>
            <p:nvPr/>
          </p:nvSpPr>
          <p:spPr bwMode="auto">
            <a:xfrm>
              <a:off x="2304226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1" name="Oval 103"/>
            <p:cNvSpPr>
              <a:spLocks noChangeAspect="1" noChangeArrowheads="1"/>
            </p:cNvSpPr>
            <p:nvPr/>
          </p:nvSpPr>
          <p:spPr bwMode="auto">
            <a:xfrm>
              <a:off x="241731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2" name="Oval 104"/>
            <p:cNvSpPr>
              <a:spLocks noChangeAspect="1" noChangeArrowheads="1"/>
            </p:cNvSpPr>
            <p:nvPr/>
          </p:nvSpPr>
          <p:spPr bwMode="auto">
            <a:xfrm>
              <a:off x="309128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3" name="Oval 105"/>
            <p:cNvSpPr>
              <a:spLocks noChangeAspect="1" noChangeArrowheads="1"/>
            </p:cNvSpPr>
            <p:nvPr/>
          </p:nvSpPr>
          <p:spPr bwMode="auto">
            <a:xfrm>
              <a:off x="320437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4" name="Oval 106"/>
            <p:cNvSpPr>
              <a:spLocks noChangeAspect="1" noChangeArrowheads="1"/>
            </p:cNvSpPr>
            <p:nvPr/>
          </p:nvSpPr>
          <p:spPr bwMode="auto">
            <a:xfrm>
              <a:off x="331594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5" name="Oval 107"/>
            <p:cNvSpPr>
              <a:spLocks noChangeAspect="1" noChangeArrowheads="1"/>
            </p:cNvSpPr>
            <p:nvPr/>
          </p:nvSpPr>
          <p:spPr bwMode="auto">
            <a:xfrm>
              <a:off x="3429033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6" name="Oval 108"/>
            <p:cNvSpPr>
              <a:spLocks noChangeAspect="1" noChangeArrowheads="1"/>
            </p:cNvSpPr>
            <p:nvPr/>
          </p:nvSpPr>
          <p:spPr bwMode="auto">
            <a:xfrm>
              <a:off x="3540609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7" name="Oval 109"/>
            <p:cNvSpPr>
              <a:spLocks noChangeAspect="1" noChangeArrowheads="1"/>
            </p:cNvSpPr>
            <p:nvPr/>
          </p:nvSpPr>
          <p:spPr bwMode="auto">
            <a:xfrm>
              <a:off x="3653693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8" name="Oval 110"/>
            <p:cNvSpPr>
              <a:spLocks noChangeAspect="1" noChangeArrowheads="1"/>
            </p:cNvSpPr>
            <p:nvPr/>
          </p:nvSpPr>
          <p:spPr bwMode="auto">
            <a:xfrm>
              <a:off x="3765269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49" name="Oval 111"/>
            <p:cNvSpPr>
              <a:spLocks noChangeAspect="1" noChangeArrowheads="1"/>
            </p:cNvSpPr>
            <p:nvPr/>
          </p:nvSpPr>
          <p:spPr bwMode="auto">
            <a:xfrm>
              <a:off x="5675631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0" name="Oval 112"/>
            <p:cNvSpPr>
              <a:spLocks noChangeAspect="1" noChangeArrowheads="1"/>
            </p:cNvSpPr>
            <p:nvPr/>
          </p:nvSpPr>
          <p:spPr bwMode="auto">
            <a:xfrm>
              <a:off x="623803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1" name="Oval 113"/>
            <p:cNvSpPr>
              <a:spLocks noChangeAspect="1" noChangeArrowheads="1"/>
            </p:cNvSpPr>
            <p:nvPr/>
          </p:nvSpPr>
          <p:spPr bwMode="auto">
            <a:xfrm>
              <a:off x="634961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2" name="Oval 114"/>
            <p:cNvSpPr>
              <a:spLocks noChangeAspect="1" noChangeArrowheads="1"/>
            </p:cNvSpPr>
            <p:nvPr/>
          </p:nvSpPr>
          <p:spPr bwMode="auto">
            <a:xfrm>
              <a:off x="646269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3" name="Oval 115"/>
            <p:cNvSpPr>
              <a:spLocks noChangeAspect="1" noChangeArrowheads="1"/>
            </p:cNvSpPr>
            <p:nvPr/>
          </p:nvSpPr>
          <p:spPr bwMode="auto">
            <a:xfrm>
              <a:off x="657427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4" name="Oval 116"/>
            <p:cNvSpPr>
              <a:spLocks noChangeAspect="1" noChangeArrowheads="1"/>
            </p:cNvSpPr>
            <p:nvPr/>
          </p:nvSpPr>
          <p:spPr bwMode="auto">
            <a:xfrm>
              <a:off x="6687355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5" name="Oval 117"/>
            <p:cNvSpPr>
              <a:spLocks noChangeAspect="1" noChangeArrowheads="1"/>
            </p:cNvSpPr>
            <p:nvPr/>
          </p:nvSpPr>
          <p:spPr bwMode="auto">
            <a:xfrm>
              <a:off x="6798931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6" name="Oval 118"/>
            <p:cNvSpPr>
              <a:spLocks noChangeAspect="1" noChangeArrowheads="1"/>
            </p:cNvSpPr>
            <p:nvPr/>
          </p:nvSpPr>
          <p:spPr bwMode="auto">
            <a:xfrm>
              <a:off x="6912014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7" name="Oval 119"/>
            <p:cNvSpPr>
              <a:spLocks noChangeAspect="1" noChangeArrowheads="1"/>
            </p:cNvSpPr>
            <p:nvPr/>
          </p:nvSpPr>
          <p:spPr bwMode="auto">
            <a:xfrm>
              <a:off x="7023590" y="155583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8" name="Oval 120"/>
            <p:cNvSpPr>
              <a:spLocks noChangeAspect="1" noChangeArrowheads="1"/>
            </p:cNvSpPr>
            <p:nvPr/>
          </p:nvSpPr>
          <p:spPr bwMode="auto">
            <a:xfrm>
              <a:off x="713667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59" name="Oval 121"/>
            <p:cNvSpPr>
              <a:spLocks noChangeAspect="1" noChangeArrowheads="1"/>
            </p:cNvSpPr>
            <p:nvPr/>
          </p:nvSpPr>
          <p:spPr bwMode="auto">
            <a:xfrm>
              <a:off x="7248250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0" name="Oval 122"/>
            <p:cNvSpPr>
              <a:spLocks noChangeAspect="1" noChangeArrowheads="1"/>
            </p:cNvSpPr>
            <p:nvPr/>
          </p:nvSpPr>
          <p:spPr bwMode="auto">
            <a:xfrm>
              <a:off x="7585994" y="155583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1" name="Oval 123"/>
            <p:cNvSpPr>
              <a:spLocks noChangeAspect="1" noChangeArrowheads="1"/>
            </p:cNvSpPr>
            <p:nvPr/>
          </p:nvSpPr>
          <p:spPr bwMode="auto">
            <a:xfrm>
              <a:off x="140558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2" name="Oval 124"/>
            <p:cNvSpPr>
              <a:spLocks noChangeAspect="1" noChangeArrowheads="1"/>
            </p:cNvSpPr>
            <p:nvPr/>
          </p:nvSpPr>
          <p:spPr bwMode="auto">
            <a:xfrm>
              <a:off x="151867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3" name="Oval 125"/>
            <p:cNvSpPr>
              <a:spLocks noChangeAspect="1" noChangeArrowheads="1"/>
            </p:cNvSpPr>
            <p:nvPr/>
          </p:nvSpPr>
          <p:spPr bwMode="auto">
            <a:xfrm>
              <a:off x="1630247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4" name="Oval 126"/>
            <p:cNvSpPr>
              <a:spLocks noChangeAspect="1" noChangeArrowheads="1"/>
            </p:cNvSpPr>
            <p:nvPr/>
          </p:nvSpPr>
          <p:spPr bwMode="auto">
            <a:xfrm>
              <a:off x="174333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5" name="Oval 127"/>
            <p:cNvSpPr>
              <a:spLocks noChangeAspect="1" noChangeArrowheads="1"/>
            </p:cNvSpPr>
            <p:nvPr/>
          </p:nvSpPr>
          <p:spPr bwMode="auto">
            <a:xfrm>
              <a:off x="185490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6" name="Oval 128"/>
            <p:cNvSpPr>
              <a:spLocks noChangeAspect="1" noChangeArrowheads="1"/>
            </p:cNvSpPr>
            <p:nvPr/>
          </p:nvSpPr>
          <p:spPr bwMode="auto">
            <a:xfrm>
              <a:off x="196799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7" name="Oval 129"/>
            <p:cNvSpPr>
              <a:spLocks noChangeAspect="1" noChangeArrowheads="1"/>
            </p:cNvSpPr>
            <p:nvPr/>
          </p:nvSpPr>
          <p:spPr bwMode="auto">
            <a:xfrm>
              <a:off x="207956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8" name="Oval 130"/>
            <p:cNvSpPr>
              <a:spLocks noChangeAspect="1" noChangeArrowheads="1"/>
            </p:cNvSpPr>
            <p:nvPr/>
          </p:nvSpPr>
          <p:spPr bwMode="auto">
            <a:xfrm>
              <a:off x="219265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69" name="Oval 131"/>
            <p:cNvSpPr>
              <a:spLocks noChangeAspect="1" noChangeArrowheads="1"/>
            </p:cNvSpPr>
            <p:nvPr/>
          </p:nvSpPr>
          <p:spPr bwMode="auto">
            <a:xfrm>
              <a:off x="2304226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0" name="Oval 132"/>
            <p:cNvSpPr>
              <a:spLocks noChangeAspect="1" noChangeArrowheads="1"/>
            </p:cNvSpPr>
            <p:nvPr/>
          </p:nvSpPr>
          <p:spPr bwMode="auto">
            <a:xfrm>
              <a:off x="241731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1" name="Oval 133"/>
            <p:cNvSpPr>
              <a:spLocks noChangeAspect="1" noChangeArrowheads="1"/>
            </p:cNvSpPr>
            <p:nvPr/>
          </p:nvSpPr>
          <p:spPr bwMode="auto">
            <a:xfrm>
              <a:off x="2528886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2" name="Oval 134"/>
            <p:cNvSpPr>
              <a:spLocks noChangeAspect="1" noChangeArrowheads="1"/>
            </p:cNvSpPr>
            <p:nvPr/>
          </p:nvSpPr>
          <p:spPr bwMode="auto">
            <a:xfrm>
              <a:off x="309128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3" name="Oval 135"/>
            <p:cNvSpPr>
              <a:spLocks noChangeAspect="1" noChangeArrowheads="1"/>
            </p:cNvSpPr>
            <p:nvPr/>
          </p:nvSpPr>
          <p:spPr bwMode="auto">
            <a:xfrm>
              <a:off x="320437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4" name="Oval 136"/>
            <p:cNvSpPr>
              <a:spLocks noChangeAspect="1" noChangeArrowheads="1"/>
            </p:cNvSpPr>
            <p:nvPr/>
          </p:nvSpPr>
          <p:spPr bwMode="auto">
            <a:xfrm>
              <a:off x="331594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5" name="Oval 137"/>
            <p:cNvSpPr>
              <a:spLocks noChangeAspect="1" noChangeArrowheads="1"/>
            </p:cNvSpPr>
            <p:nvPr/>
          </p:nvSpPr>
          <p:spPr bwMode="auto">
            <a:xfrm>
              <a:off x="342903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6" name="Oval 138"/>
            <p:cNvSpPr>
              <a:spLocks noChangeAspect="1" noChangeArrowheads="1"/>
            </p:cNvSpPr>
            <p:nvPr/>
          </p:nvSpPr>
          <p:spPr bwMode="auto">
            <a:xfrm>
              <a:off x="3540609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7" name="Oval 139"/>
            <p:cNvSpPr>
              <a:spLocks noChangeAspect="1" noChangeArrowheads="1"/>
            </p:cNvSpPr>
            <p:nvPr/>
          </p:nvSpPr>
          <p:spPr bwMode="auto">
            <a:xfrm>
              <a:off x="3653693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8" name="Oval 140"/>
            <p:cNvSpPr>
              <a:spLocks noChangeAspect="1" noChangeArrowheads="1"/>
            </p:cNvSpPr>
            <p:nvPr/>
          </p:nvSpPr>
          <p:spPr bwMode="auto">
            <a:xfrm>
              <a:off x="3765269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79" name="Oval 141"/>
            <p:cNvSpPr>
              <a:spLocks noChangeAspect="1" noChangeArrowheads="1"/>
            </p:cNvSpPr>
            <p:nvPr/>
          </p:nvSpPr>
          <p:spPr bwMode="auto">
            <a:xfrm>
              <a:off x="4776992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0" name="Oval 142"/>
            <p:cNvSpPr>
              <a:spLocks noChangeAspect="1" noChangeArrowheads="1"/>
            </p:cNvSpPr>
            <p:nvPr/>
          </p:nvSpPr>
          <p:spPr bwMode="auto">
            <a:xfrm>
              <a:off x="4888568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1" name="Oval 143"/>
            <p:cNvSpPr>
              <a:spLocks noChangeAspect="1" noChangeArrowheads="1"/>
            </p:cNvSpPr>
            <p:nvPr/>
          </p:nvSpPr>
          <p:spPr bwMode="auto">
            <a:xfrm>
              <a:off x="5001652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2" name="Oval 144"/>
            <p:cNvSpPr>
              <a:spLocks noChangeAspect="1" noChangeArrowheads="1"/>
            </p:cNvSpPr>
            <p:nvPr/>
          </p:nvSpPr>
          <p:spPr bwMode="auto">
            <a:xfrm>
              <a:off x="5562548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3" name="Oval 145"/>
            <p:cNvSpPr>
              <a:spLocks noChangeAspect="1" noChangeArrowheads="1"/>
            </p:cNvSpPr>
            <p:nvPr/>
          </p:nvSpPr>
          <p:spPr bwMode="auto">
            <a:xfrm>
              <a:off x="6013375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4" name="Oval 146"/>
            <p:cNvSpPr>
              <a:spLocks noChangeAspect="1" noChangeArrowheads="1"/>
            </p:cNvSpPr>
            <p:nvPr/>
          </p:nvSpPr>
          <p:spPr bwMode="auto">
            <a:xfrm>
              <a:off x="6124951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5" name="Oval 147"/>
            <p:cNvSpPr>
              <a:spLocks noChangeAspect="1" noChangeArrowheads="1"/>
            </p:cNvSpPr>
            <p:nvPr/>
          </p:nvSpPr>
          <p:spPr bwMode="auto">
            <a:xfrm>
              <a:off x="623803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6" name="Oval 148"/>
            <p:cNvSpPr>
              <a:spLocks noChangeAspect="1" noChangeArrowheads="1"/>
            </p:cNvSpPr>
            <p:nvPr/>
          </p:nvSpPr>
          <p:spPr bwMode="auto">
            <a:xfrm>
              <a:off x="634961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7" name="Oval 149"/>
            <p:cNvSpPr>
              <a:spLocks noChangeAspect="1" noChangeArrowheads="1"/>
            </p:cNvSpPr>
            <p:nvPr/>
          </p:nvSpPr>
          <p:spPr bwMode="auto">
            <a:xfrm>
              <a:off x="646269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8" name="Oval 150"/>
            <p:cNvSpPr>
              <a:spLocks noChangeAspect="1" noChangeArrowheads="1"/>
            </p:cNvSpPr>
            <p:nvPr/>
          </p:nvSpPr>
          <p:spPr bwMode="auto">
            <a:xfrm>
              <a:off x="657427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89" name="Oval 151"/>
            <p:cNvSpPr>
              <a:spLocks noChangeAspect="1" noChangeArrowheads="1"/>
            </p:cNvSpPr>
            <p:nvPr/>
          </p:nvSpPr>
          <p:spPr bwMode="auto">
            <a:xfrm>
              <a:off x="6687355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0" name="Oval 152"/>
            <p:cNvSpPr>
              <a:spLocks noChangeAspect="1" noChangeArrowheads="1"/>
            </p:cNvSpPr>
            <p:nvPr/>
          </p:nvSpPr>
          <p:spPr bwMode="auto">
            <a:xfrm>
              <a:off x="6798931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1" name="Oval 153"/>
            <p:cNvSpPr>
              <a:spLocks noChangeAspect="1" noChangeArrowheads="1"/>
            </p:cNvSpPr>
            <p:nvPr/>
          </p:nvSpPr>
          <p:spPr bwMode="auto">
            <a:xfrm>
              <a:off x="691201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2" name="Oval 154"/>
            <p:cNvSpPr>
              <a:spLocks noChangeAspect="1" noChangeArrowheads="1"/>
            </p:cNvSpPr>
            <p:nvPr/>
          </p:nvSpPr>
          <p:spPr bwMode="auto">
            <a:xfrm>
              <a:off x="702359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3" name="Oval 155"/>
            <p:cNvSpPr>
              <a:spLocks noChangeAspect="1" noChangeArrowheads="1"/>
            </p:cNvSpPr>
            <p:nvPr/>
          </p:nvSpPr>
          <p:spPr bwMode="auto">
            <a:xfrm>
              <a:off x="713667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4" name="Oval 156"/>
            <p:cNvSpPr>
              <a:spLocks noChangeAspect="1" noChangeArrowheads="1"/>
            </p:cNvSpPr>
            <p:nvPr/>
          </p:nvSpPr>
          <p:spPr bwMode="auto">
            <a:xfrm>
              <a:off x="724825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5" name="Oval 157"/>
            <p:cNvSpPr>
              <a:spLocks noChangeAspect="1" noChangeArrowheads="1"/>
            </p:cNvSpPr>
            <p:nvPr/>
          </p:nvSpPr>
          <p:spPr bwMode="auto">
            <a:xfrm>
              <a:off x="7361334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6" name="Oval 158"/>
            <p:cNvSpPr>
              <a:spLocks noChangeAspect="1" noChangeArrowheads="1"/>
            </p:cNvSpPr>
            <p:nvPr/>
          </p:nvSpPr>
          <p:spPr bwMode="auto">
            <a:xfrm>
              <a:off x="7472910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7" name="Oval 159"/>
            <p:cNvSpPr>
              <a:spLocks noChangeAspect="1" noChangeArrowheads="1"/>
            </p:cNvSpPr>
            <p:nvPr/>
          </p:nvSpPr>
          <p:spPr bwMode="auto">
            <a:xfrm>
              <a:off x="7585994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8" name="Oval 160"/>
            <p:cNvSpPr>
              <a:spLocks noChangeAspect="1" noChangeArrowheads="1"/>
            </p:cNvSpPr>
            <p:nvPr/>
          </p:nvSpPr>
          <p:spPr bwMode="auto">
            <a:xfrm>
              <a:off x="7697570" y="165836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99" name="Oval 161"/>
            <p:cNvSpPr>
              <a:spLocks noChangeAspect="1" noChangeArrowheads="1"/>
            </p:cNvSpPr>
            <p:nvPr/>
          </p:nvSpPr>
          <p:spPr bwMode="auto">
            <a:xfrm>
              <a:off x="7810653" y="165836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0" name="Oval 162"/>
            <p:cNvSpPr>
              <a:spLocks noChangeAspect="1" noChangeArrowheads="1"/>
            </p:cNvSpPr>
            <p:nvPr/>
          </p:nvSpPr>
          <p:spPr bwMode="auto">
            <a:xfrm>
              <a:off x="84469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1" name="Oval 163"/>
            <p:cNvSpPr>
              <a:spLocks noChangeAspect="1" noChangeArrowheads="1"/>
            </p:cNvSpPr>
            <p:nvPr/>
          </p:nvSpPr>
          <p:spPr bwMode="auto">
            <a:xfrm>
              <a:off x="95626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2" name="Oval 164"/>
            <p:cNvSpPr>
              <a:spLocks noChangeAspect="1" noChangeArrowheads="1"/>
            </p:cNvSpPr>
            <p:nvPr/>
          </p:nvSpPr>
          <p:spPr bwMode="auto">
            <a:xfrm>
              <a:off x="106935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3" name="Oval 165"/>
            <p:cNvSpPr>
              <a:spLocks noChangeAspect="1" noChangeArrowheads="1"/>
            </p:cNvSpPr>
            <p:nvPr/>
          </p:nvSpPr>
          <p:spPr bwMode="auto">
            <a:xfrm>
              <a:off x="118092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4" name="Oval 166"/>
            <p:cNvSpPr>
              <a:spLocks noChangeAspect="1" noChangeArrowheads="1"/>
            </p:cNvSpPr>
            <p:nvPr/>
          </p:nvSpPr>
          <p:spPr bwMode="auto">
            <a:xfrm>
              <a:off x="12940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5" name="Oval 167"/>
            <p:cNvSpPr>
              <a:spLocks noChangeAspect="1" noChangeArrowheads="1"/>
            </p:cNvSpPr>
            <p:nvPr/>
          </p:nvSpPr>
          <p:spPr bwMode="auto">
            <a:xfrm>
              <a:off x="140558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6" name="Oval 168"/>
            <p:cNvSpPr>
              <a:spLocks noChangeAspect="1" noChangeArrowheads="1"/>
            </p:cNvSpPr>
            <p:nvPr/>
          </p:nvSpPr>
          <p:spPr bwMode="auto">
            <a:xfrm>
              <a:off x="151867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7" name="Oval 169"/>
            <p:cNvSpPr>
              <a:spLocks noChangeAspect="1" noChangeArrowheads="1"/>
            </p:cNvSpPr>
            <p:nvPr/>
          </p:nvSpPr>
          <p:spPr bwMode="auto">
            <a:xfrm>
              <a:off x="163024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8" name="Oval 170"/>
            <p:cNvSpPr>
              <a:spLocks noChangeAspect="1" noChangeArrowheads="1"/>
            </p:cNvSpPr>
            <p:nvPr/>
          </p:nvSpPr>
          <p:spPr bwMode="auto">
            <a:xfrm>
              <a:off x="174333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09" name="Oval 171"/>
            <p:cNvSpPr>
              <a:spLocks noChangeAspect="1" noChangeArrowheads="1"/>
            </p:cNvSpPr>
            <p:nvPr/>
          </p:nvSpPr>
          <p:spPr bwMode="auto">
            <a:xfrm>
              <a:off x="185490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0" name="Oval 172"/>
            <p:cNvSpPr>
              <a:spLocks noChangeAspect="1" noChangeArrowheads="1"/>
            </p:cNvSpPr>
            <p:nvPr/>
          </p:nvSpPr>
          <p:spPr bwMode="auto">
            <a:xfrm>
              <a:off x="19679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1" name="Oval 173"/>
            <p:cNvSpPr>
              <a:spLocks noChangeAspect="1" noChangeArrowheads="1"/>
            </p:cNvSpPr>
            <p:nvPr/>
          </p:nvSpPr>
          <p:spPr bwMode="auto">
            <a:xfrm>
              <a:off x="207956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2" name="Oval 174"/>
            <p:cNvSpPr>
              <a:spLocks noChangeAspect="1" noChangeArrowheads="1"/>
            </p:cNvSpPr>
            <p:nvPr/>
          </p:nvSpPr>
          <p:spPr bwMode="auto">
            <a:xfrm>
              <a:off x="219265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3" name="Oval 175"/>
            <p:cNvSpPr>
              <a:spLocks noChangeAspect="1" noChangeArrowheads="1"/>
            </p:cNvSpPr>
            <p:nvPr/>
          </p:nvSpPr>
          <p:spPr bwMode="auto">
            <a:xfrm>
              <a:off x="2304226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4" name="Oval 176"/>
            <p:cNvSpPr>
              <a:spLocks noChangeAspect="1" noChangeArrowheads="1"/>
            </p:cNvSpPr>
            <p:nvPr/>
          </p:nvSpPr>
          <p:spPr bwMode="auto">
            <a:xfrm>
              <a:off x="241731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5" name="Oval 177"/>
            <p:cNvSpPr>
              <a:spLocks noChangeAspect="1" noChangeArrowheads="1"/>
            </p:cNvSpPr>
            <p:nvPr/>
          </p:nvSpPr>
          <p:spPr bwMode="auto">
            <a:xfrm>
              <a:off x="2528886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6" name="Oval 178"/>
            <p:cNvSpPr>
              <a:spLocks noChangeAspect="1" noChangeArrowheads="1"/>
            </p:cNvSpPr>
            <p:nvPr/>
          </p:nvSpPr>
          <p:spPr bwMode="auto">
            <a:xfrm>
              <a:off x="264196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7" name="Oval 179"/>
            <p:cNvSpPr>
              <a:spLocks noChangeAspect="1" noChangeArrowheads="1"/>
            </p:cNvSpPr>
            <p:nvPr/>
          </p:nvSpPr>
          <p:spPr bwMode="auto">
            <a:xfrm>
              <a:off x="275354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8" name="Oval 180"/>
            <p:cNvSpPr>
              <a:spLocks noChangeAspect="1" noChangeArrowheads="1"/>
            </p:cNvSpPr>
            <p:nvPr/>
          </p:nvSpPr>
          <p:spPr bwMode="auto">
            <a:xfrm>
              <a:off x="320437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19" name="Oval 181"/>
            <p:cNvSpPr>
              <a:spLocks noChangeAspect="1" noChangeArrowheads="1"/>
            </p:cNvSpPr>
            <p:nvPr/>
          </p:nvSpPr>
          <p:spPr bwMode="auto">
            <a:xfrm>
              <a:off x="331594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0" name="Oval 182"/>
            <p:cNvSpPr>
              <a:spLocks noChangeAspect="1" noChangeArrowheads="1"/>
            </p:cNvSpPr>
            <p:nvPr/>
          </p:nvSpPr>
          <p:spPr bwMode="auto">
            <a:xfrm>
              <a:off x="342903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1" name="Oval 183"/>
            <p:cNvSpPr>
              <a:spLocks noChangeAspect="1" noChangeArrowheads="1"/>
            </p:cNvSpPr>
            <p:nvPr/>
          </p:nvSpPr>
          <p:spPr bwMode="auto">
            <a:xfrm>
              <a:off x="354060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2" name="Oval 184"/>
            <p:cNvSpPr>
              <a:spLocks noChangeAspect="1" noChangeArrowheads="1"/>
            </p:cNvSpPr>
            <p:nvPr/>
          </p:nvSpPr>
          <p:spPr bwMode="auto">
            <a:xfrm>
              <a:off x="365369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3" name="Oval 185"/>
            <p:cNvSpPr>
              <a:spLocks noChangeAspect="1" noChangeArrowheads="1"/>
            </p:cNvSpPr>
            <p:nvPr/>
          </p:nvSpPr>
          <p:spPr bwMode="auto">
            <a:xfrm>
              <a:off x="466390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4" name="Oval 186"/>
            <p:cNvSpPr>
              <a:spLocks noChangeAspect="1" noChangeArrowheads="1"/>
            </p:cNvSpPr>
            <p:nvPr/>
          </p:nvSpPr>
          <p:spPr bwMode="auto">
            <a:xfrm>
              <a:off x="4776992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5" name="Oval 187"/>
            <p:cNvSpPr>
              <a:spLocks noChangeAspect="1" noChangeArrowheads="1"/>
            </p:cNvSpPr>
            <p:nvPr/>
          </p:nvSpPr>
          <p:spPr bwMode="auto">
            <a:xfrm>
              <a:off x="4888568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6" name="Oval 188"/>
            <p:cNvSpPr>
              <a:spLocks noChangeAspect="1" noChangeArrowheads="1"/>
            </p:cNvSpPr>
            <p:nvPr/>
          </p:nvSpPr>
          <p:spPr bwMode="auto">
            <a:xfrm>
              <a:off x="5001652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7" name="Oval 189"/>
            <p:cNvSpPr>
              <a:spLocks noChangeAspect="1" noChangeArrowheads="1"/>
            </p:cNvSpPr>
            <p:nvPr/>
          </p:nvSpPr>
          <p:spPr bwMode="auto">
            <a:xfrm>
              <a:off x="511322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8" name="Oval 190"/>
            <p:cNvSpPr>
              <a:spLocks noChangeAspect="1" noChangeArrowheads="1"/>
            </p:cNvSpPr>
            <p:nvPr/>
          </p:nvSpPr>
          <p:spPr bwMode="auto">
            <a:xfrm>
              <a:off x="5562548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29" name="Oval 191"/>
            <p:cNvSpPr>
              <a:spLocks noChangeAspect="1" noChangeArrowheads="1"/>
            </p:cNvSpPr>
            <p:nvPr/>
          </p:nvSpPr>
          <p:spPr bwMode="auto">
            <a:xfrm>
              <a:off x="567563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0" name="Oval 192"/>
            <p:cNvSpPr>
              <a:spLocks noChangeAspect="1" noChangeArrowheads="1"/>
            </p:cNvSpPr>
            <p:nvPr/>
          </p:nvSpPr>
          <p:spPr bwMode="auto">
            <a:xfrm>
              <a:off x="578720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1" name="Oval 193"/>
            <p:cNvSpPr>
              <a:spLocks noChangeAspect="1" noChangeArrowheads="1"/>
            </p:cNvSpPr>
            <p:nvPr/>
          </p:nvSpPr>
          <p:spPr bwMode="auto">
            <a:xfrm>
              <a:off x="590029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2" name="Oval 194"/>
            <p:cNvSpPr>
              <a:spLocks noChangeAspect="1" noChangeArrowheads="1"/>
            </p:cNvSpPr>
            <p:nvPr/>
          </p:nvSpPr>
          <p:spPr bwMode="auto">
            <a:xfrm>
              <a:off x="6013375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3" name="Oval 195"/>
            <p:cNvSpPr>
              <a:spLocks noChangeAspect="1" noChangeArrowheads="1"/>
            </p:cNvSpPr>
            <p:nvPr/>
          </p:nvSpPr>
          <p:spPr bwMode="auto">
            <a:xfrm>
              <a:off x="6124951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4" name="Oval 196"/>
            <p:cNvSpPr>
              <a:spLocks noChangeAspect="1" noChangeArrowheads="1"/>
            </p:cNvSpPr>
            <p:nvPr/>
          </p:nvSpPr>
          <p:spPr bwMode="auto">
            <a:xfrm>
              <a:off x="623803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5" name="Oval 197"/>
            <p:cNvSpPr>
              <a:spLocks noChangeAspect="1" noChangeArrowheads="1"/>
            </p:cNvSpPr>
            <p:nvPr/>
          </p:nvSpPr>
          <p:spPr bwMode="auto">
            <a:xfrm>
              <a:off x="634961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6" name="Oval 198"/>
            <p:cNvSpPr>
              <a:spLocks noChangeAspect="1" noChangeArrowheads="1"/>
            </p:cNvSpPr>
            <p:nvPr/>
          </p:nvSpPr>
          <p:spPr bwMode="auto">
            <a:xfrm>
              <a:off x="646269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7" name="Oval 199"/>
            <p:cNvSpPr>
              <a:spLocks noChangeAspect="1" noChangeArrowheads="1"/>
            </p:cNvSpPr>
            <p:nvPr/>
          </p:nvSpPr>
          <p:spPr bwMode="auto">
            <a:xfrm>
              <a:off x="657427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8" name="Oval 200"/>
            <p:cNvSpPr>
              <a:spLocks noChangeAspect="1" noChangeArrowheads="1"/>
            </p:cNvSpPr>
            <p:nvPr/>
          </p:nvSpPr>
          <p:spPr bwMode="auto">
            <a:xfrm>
              <a:off x="6687355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39" name="Oval 201"/>
            <p:cNvSpPr>
              <a:spLocks noChangeAspect="1" noChangeArrowheads="1"/>
            </p:cNvSpPr>
            <p:nvPr/>
          </p:nvSpPr>
          <p:spPr bwMode="auto">
            <a:xfrm>
              <a:off x="67989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0" name="Oval 202"/>
            <p:cNvSpPr>
              <a:spLocks noChangeAspect="1" noChangeArrowheads="1"/>
            </p:cNvSpPr>
            <p:nvPr/>
          </p:nvSpPr>
          <p:spPr bwMode="auto">
            <a:xfrm>
              <a:off x="691201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1" name="Oval 203"/>
            <p:cNvSpPr>
              <a:spLocks noChangeAspect="1" noChangeArrowheads="1"/>
            </p:cNvSpPr>
            <p:nvPr/>
          </p:nvSpPr>
          <p:spPr bwMode="auto">
            <a:xfrm>
              <a:off x="702359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2" name="Oval 204"/>
            <p:cNvSpPr>
              <a:spLocks noChangeAspect="1" noChangeArrowheads="1"/>
            </p:cNvSpPr>
            <p:nvPr/>
          </p:nvSpPr>
          <p:spPr bwMode="auto">
            <a:xfrm>
              <a:off x="713667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3" name="Oval 205"/>
            <p:cNvSpPr>
              <a:spLocks noChangeAspect="1" noChangeArrowheads="1"/>
            </p:cNvSpPr>
            <p:nvPr/>
          </p:nvSpPr>
          <p:spPr bwMode="auto">
            <a:xfrm>
              <a:off x="724825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4" name="Oval 206"/>
            <p:cNvSpPr>
              <a:spLocks noChangeAspect="1" noChangeArrowheads="1"/>
            </p:cNvSpPr>
            <p:nvPr/>
          </p:nvSpPr>
          <p:spPr bwMode="auto">
            <a:xfrm>
              <a:off x="7361334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5" name="Oval 207"/>
            <p:cNvSpPr>
              <a:spLocks noChangeAspect="1" noChangeArrowheads="1"/>
            </p:cNvSpPr>
            <p:nvPr/>
          </p:nvSpPr>
          <p:spPr bwMode="auto">
            <a:xfrm>
              <a:off x="7472910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6" name="Oval 208"/>
            <p:cNvSpPr>
              <a:spLocks noChangeAspect="1" noChangeArrowheads="1"/>
            </p:cNvSpPr>
            <p:nvPr/>
          </p:nvSpPr>
          <p:spPr bwMode="auto">
            <a:xfrm>
              <a:off x="758599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7" name="Oval 209"/>
            <p:cNvSpPr>
              <a:spLocks noChangeAspect="1" noChangeArrowheads="1"/>
            </p:cNvSpPr>
            <p:nvPr/>
          </p:nvSpPr>
          <p:spPr bwMode="auto">
            <a:xfrm>
              <a:off x="769757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8" name="Oval 210"/>
            <p:cNvSpPr>
              <a:spLocks noChangeAspect="1" noChangeArrowheads="1"/>
            </p:cNvSpPr>
            <p:nvPr/>
          </p:nvSpPr>
          <p:spPr bwMode="auto">
            <a:xfrm>
              <a:off x="781065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49" name="Oval 211"/>
            <p:cNvSpPr>
              <a:spLocks noChangeAspect="1" noChangeArrowheads="1"/>
            </p:cNvSpPr>
            <p:nvPr/>
          </p:nvSpPr>
          <p:spPr bwMode="auto">
            <a:xfrm>
              <a:off x="792222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0" name="Oval 212"/>
            <p:cNvSpPr>
              <a:spLocks noChangeAspect="1" noChangeArrowheads="1"/>
            </p:cNvSpPr>
            <p:nvPr/>
          </p:nvSpPr>
          <p:spPr bwMode="auto">
            <a:xfrm>
              <a:off x="8035314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1" name="Oval 213"/>
            <p:cNvSpPr>
              <a:spLocks noChangeAspect="1" noChangeArrowheads="1"/>
            </p:cNvSpPr>
            <p:nvPr/>
          </p:nvSpPr>
          <p:spPr bwMode="auto">
            <a:xfrm>
              <a:off x="8146890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2" name="Oval 214"/>
            <p:cNvSpPr>
              <a:spLocks noChangeAspect="1" noChangeArrowheads="1"/>
            </p:cNvSpPr>
            <p:nvPr/>
          </p:nvSpPr>
          <p:spPr bwMode="auto">
            <a:xfrm>
              <a:off x="8259973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3" name="Oval 215"/>
            <p:cNvSpPr>
              <a:spLocks noChangeAspect="1" noChangeArrowheads="1"/>
            </p:cNvSpPr>
            <p:nvPr/>
          </p:nvSpPr>
          <p:spPr bwMode="auto">
            <a:xfrm>
              <a:off x="8371549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4" name="Oval 216"/>
            <p:cNvSpPr>
              <a:spLocks noChangeAspect="1" noChangeArrowheads="1"/>
            </p:cNvSpPr>
            <p:nvPr/>
          </p:nvSpPr>
          <p:spPr bwMode="auto">
            <a:xfrm>
              <a:off x="8484633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5" name="Oval 217"/>
            <p:cNvSpPr>
              <a:spLocks noChangeAspect="1" noChangeArrowheads="1"/>
            </p:cNvSpPr>
            <p:nvPr/>
          </p:nvSpPr>
          <p:spPr bwMode="auto">
            <a:xfrm>
              <a:off x="8596209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6" name="Oval 218"/>
            <p:cNvSpPr>
              <a:spLocks noChangeAspect="1" noChangeArrowheads="1"/>
            </p:cNvSpPr>
            <p:nvPr/>
          </p:nvSpPr>
          <p:spPr bwMode="auto">
            <a:xfrm>
              <a:off x="506947" y="176240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7" name="Oval 219"/>
            <p:cNvSpPr>
              <a:spLocks noChangeAspect="1" noChangeArrowheads="1"/>
            </p:cNvSpPr>
            <p:nvPr/>
          </p:nvSpPr>
          <p:spPr bwMode="auto">
            <a:xfrm>
              <a:off x="620031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8" name="Oval 220"/>
            <p:cNvSpPr>
              <a:spLocks noChangeAspect="1" noChangeArrowheads="1"/>
            </p:cNvSpPr>
            <p:nvPr/>
          </p:nvSpPr>
          <p:spPr bwMode="auto">
            <a:xfrm>
              <a:off x="731607" y="176240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59" name="Oval 221"/>
            <p:cNvSpPr>
              <a:spLocks noChangeAspect="1" noChangeArrowheads="1"/>
            </p:cNvSpPr>
            <p:nvPr/>
          </p:nvSpPr>
          <p:spPr bwMode="auto">
            <a:xfrm>
              <a:off x="84469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0" name="Oval 222"/>
            <p:cNvSpPr>
              <a:spLocks noChangeAspect="1" noChangeArrowheads="1"/>
            </p:cNvSpPr>
            <p:nvPr/>
          </p:nvSpPr>
          <p:spPr bwMode="auto">
            <a:xfrm>
              <a:off x="95626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1" name="Oval 223"/>
            <p:cNvSpPr>
              <a:spLocks noChangeAspect="1" noChangeArrowheads="1"/>
            </p:cNvSpPr>
            <p:nvPr/>
          </p:nvSpPr>
          <p:spPr bwMode="auto">
            <a:xfrm>
              <a:off x="106935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2" name="Oval 224"/>
            <p:cNvSpPr>
              <a:spLocks noChangeAspect="1" noChangeArrowheads="1"/>
            </p:cNvSpPr>
            <p:nvPr/>
          </p:nvSpPr>
          <p:spPr bwMode="auto">
            <a:xfrm>
              <a:off x="118092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3" name="Oval 225"/>
            <p:cNvSpPr>
              <a:spLocks noChangeAspect="1" noChangeArrowheads="1"/>
            </p:cNvSpPr>
            <p:nvPr/>
          </p:nvSpPr>
          <p:spPr bwMode="auto">
            <a:xfrm>
              <a:off x="12940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4" name="Oval 226"/>
            <p:cNvSpPr>
              <a:spLocks noChangeAspect="1" noChangeArrowheads="1"/>
            </p:cNvSpPr>
            <p:nvPr/>
          </p:nvSpPr>
          <p:spPr bwMode="auto">
            <a:xfrm>
              <a:off x="140558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5" name="Oval 227"/>
            <p:cNvSpPr>
              <a:spLocks noChangeAspect="1" noChangeArrowheads="1"/>
            </p:cNvSpPr>
            <p:nvPr/>
          </p:nvSpPr>
          <p:spPr bwMode="auto">
            <a:xfrm>
              <a:off x="151867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6" name="Oval 228"/>
            <p:cNvSpPr>
              <a:spLocks noChangeAspect="1" noChangeArrowheads="1"/>
            </p:cNvSpPr>
            <p:nvPr/>
          </p:nvSpPr>
          <p:spPr bwMode="auto">
            <a:xfrm>
              <a:off x="163024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7" name="Oval 229"/>
            <p:cNvSpPr>
              <a:spLocks noChangeAspect="1" noChangeArrowheads="1"/>
            </p:cNvSpPr>
            <p:nvPr/>
          </p:nvSpPr>
          <p:spPr bwMode="auto">
            <a:xfrm>
              <a:off x="174333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8" name="Oval 230"/>
            <p:cNvSpPr>
              <a:spLocks noChangeAspect="1" noChangeArrowheads="1"/>
            </p:cNvSpPr>
            <p:nvPr/>
          </p:nvSpPr>
          <p:spPr bwMode="auto">
            <a:xfrm>
              <a:off x="185490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69" name="Oval 231"/>
            <p:cNvSpPr>
              <a:spLocks noChangeAspect="1" noChangeArrowheads="1"/>
            </p:cNvSpPr>
            <p:nvPr/>
          </p:nvSpPr>
          <p:spPr bwMode="auto">
            <a:xfrm>
              <a:off x="19679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0" name="Oval 232"/>
            <p:cNvSpPr>
              <a:spLocks noChangeAspect="1" noChangeArrowheads="1"/>
            </p:cNvSpPr>
            <p:nvPr/>
          </p:nvSpPr>
          <p:spPr bwMode="auto">
            <a:xfrm>
              <a:off x="207956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1" name="Oval 233"/>
            <p:cNvSpPr>
              <a:spLocks noChangeAspect="1" noChangeArrowheads="1"/>
            </p:cNvSpPr>
            <p:nvPr/>
          </p:nvSpPr>
          <p:spPr bwMode="auto">
            <a:xfrm>
              <a:off x="219265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2" name="Oval 234"/>
            <p:cNvSpPr>
              <a:spLocks noChangeAspect="1" noChangeArrowheads="1"/>
            </p:cNvSpPr>
            <p:nvPr/>
          </p:nvSpPr>
          <p:spPr bwMode="auto">
            <a:xfrm>
              <a:off x="2304226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3" name="Oval 235"/>
            <p:cNvSpPr>
              <a:spLocks noChangeAspect="1" noChangeArrowheads="1"/>
            </p:cNvSpPr>
            <p:nvPr/>
          </p:nvSpPr>
          <p:spPr bwMode="auto">
            <a:xfrm>
              <a:off x="2528886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4" name="Oval 236"/>
            <p:cNvSpPr>
              <a:spLocks noChangeAspect="1" noChangeArrowheads="1"/>
            </p:cNvSpPr>
            <p:nvPr/>
          </p:nvSpPr>
          <p:spPr bwMode="auto">
            <a:xfrm>
              <a:off x="264196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5" name="Oval 237"/>
            <p:cNvSpPr>
              <a:spLocks noChangeAspect="1" noChangeArrowheads="1"/>
            </p:cNvSpPr>
            <p:nvPr/>
          </p:nvSpPr>
          <p:spPr bwMode="auto">
            <a:xfrm>
              <a:off x="275354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6" name="Oval 238"/>
            <p:cNvSpPr>
              <a:spLocks noChangeAspect="1" noChangeArrowheads="1"/>
            </p:cNvSpPr>
            <p:nvPr/>
          </p:nvSpPr>
          <p:spPr bwMode="auto">
            <a:xfrm>
              <a:off x="320437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7" name="Oval 239"/>
            <p:cNvSpPr>
              <a:spLocks noChangeAspect="1" noChangeArrowheads="1"/>
            </p:cNvSpPr>
            <p:nvPr/>
          </p:nvSpPr>
          <p:spPr bwMode="auto">
            <a:xfrm>
              <a:off x="331594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8" name="Oval 240"/>
            <p:cNvSpPr>
              <a:spLocks noChangeAspect="1" noChangeArrowheads="1"/>
            </p:cNvSpPr>
            <p:nvPr/>
          </p:nvSpPr>
          <p:spPr bwMode="auto">
            <a:xfrm>
              <a:off x="342903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79" name="Oval 241"/>
            <p:cNvSpPr>
              <a:spLocks noChangeAspect="1" noChangeArrowheads="1"/>
            </p:cNvSpPr>
            <p:nvPr/>
          </p:nvSpPr>
          <p:spPr bwMode="auto">
            <a:xfrm>
              <a:off x="387835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0" name="Oval 242"/>
            <p:cNvSpPr>
              <a:spLocks noChangeAspect="1" noChangeArrowheads="1"/>
            </p:cNvSpPr>
            <p:nvPr/>
          </p:nvSpPr>
          <p:spPr bwMode="auto">
            <a:xfrm>
              <a:off x="466390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1" name="Oval 243"/>
            <p:cNvSpPr>
              <a:spLocks noChangeAspect="1" noChangeArrowheads="1"/>
            </p:cNvSpPr>
            <p:nvPr/>
          </p:nvSpPr>
          <p:spPr bwMode="auto">
            <a:xfrm>
              <a:off x="4776992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2" name="Oval 244"/>
            <p:cNvSpPr>
              <a:spLocks noChangeAspect="1" noChangeArrowheads="1"/>
            </p:cNvSpPr>
            <p:nvPr/>
          </p:nvSpPr>
          <p:spPr bwMode="auto">
            <a:xfrm>
              <a:off x="4888568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3" name="Oval 245"/>
            <p:cNvSpPr>
              <a:spLocks noChangeAspect="1" noChangeArrowheads="1"/>
            </p:cNvSpPr>
            <p:nvPr/>
          </p:nvSpPr>
          <p:spPr bwMode="auto">
            <a:xfrm>
              <a:off x="500165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4" name="Oval 246"/>
            <p:cNvSpPr>
              <a:spLocks noChangeAspect="1" noChangeArrowheads="1"/>
            </p:cNvSpPr>
            <p:nvPr/>
          </p:nvSpPr>
          <p:spPr bwMode="auto">
            <a:xfrm>
              <a:off x="511322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5" name="Oval 247"/>
            <p:cNvSpPr>
              <a:spLocks noChangeAspect="1" noChangeArrowheads="1"/>
            </p:cNvSpPr>
            <p:nvPr/>
          </p:nvSpPr>
          <p:spPr bwMode="auto">
            <a:xfrm>
              <a:off x="522631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6" name="Oval 248"/>
            <p:cNvSpPr>
              <a:spLocks noChangeAspect="1" noChangeArrowheads="1"/>
            </p:cNvSpPr>
            <p:nvPr/>
          </p:nvSpPr>
          <p:spPr bwMode="auto">
            <a:xfrm>
              <a:off x="533788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7" name="Oval 249"/>
            <p:cNvSpPr>
              <a:spLocks noChangeAspect="1" noChangeArrowheads="1"/>
            </p:cNvSpPr>
            <p:nvPr/>
          </p:nvSpPr>
          <p:spPr bwMode="auto">
            <a:xfrm>
              <a:off x="5450972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8" name="Oval 250"/>
            <p:cNvSpPr>
              <a:spLocks noChangeAspect="1" noChangeArrowheads="1"/>
            </p:cNvSpPr>
            <p:nvPr/>
          </p:nvSpPr>
          <p:spPr bwMode="auto">
            <a:xfrm>
              <a:off x="5562548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89" name="Oval 251"/>
            <p:cNvSpPr>
              <a:spLocks noChangeAspect="1" noChangeArrowheads="1"/>
            </p:cNvSpPr>
            <p:nvPr/>
          </p:nvSpPr>
          <p:spPr bwMode="auto">
            <a:xfrm>
              <a:off x="567563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0" name="Oval 252"/>
            <p:cNvSpPr>
              <a:spLocks noChangeAspect="1" noChangeArrowheads="1"/>
            </p:cNvSpPr>
            <p:nvPr/>
          </p:nvSpPr>
          <p:spPr bwMode="auto">
            <a:xfrm>
              <a:off x="578720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1" name="Oval 253"/>
            <p:cNvSpPr>
              <a:spLocks noChangeAspect="1" noChangeArrowheads="1"/>
            </p:cNvSpPr>
            <p:nvPr/>
          </p:nvSpPr>
          <p:spPr bwMode="auto">
            <a:xfrm>
              <a:off x="590029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2" name="Oval 254"/>
            <p:cNvSpPr>
              <a:spLocks noChangeAspect="1" noChangeArrowheads="1"/>
            </p:cNvSpPr>
            <p:nvPr/>
          </p:nvSpPr>
          <p:spPr bwMode="auto">
            <a:xfrm>
              <a:off x="6013375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3" name="Oval 255"/>
            <p:cNvSpPr>
              <a:spLocks noChangeAspect="1" noChangeArrowheads="1"/>
            </p:cNvSpPr>
            <p:nvPr/>
          </p:nvSpPr>
          <p:spPr bwMode="auto">
            <a:xfrm>
              <a:off x="6124951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4" name="Oval 256"/>
            <p:cNvSpPr>
              <a:spLocks noChangeAspect="1" noChangeArrowheads="1"/>
            </p:cNvSpPr>
            <p:nvPr/>
          </p:nvSpPr>
          <p:spPr bwMode="auto">
            <a:xfrm>
              <a:off x="623803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5" name="Oval 257"/>
            <p:cNvSpPr>
              <a:spLocks noChangeAspect="1" noChangeArrowheads="1"/>
            </p:cNvSpPr>
            <p:nvPr/>
          </p:nvSpPr>
          <p:spPr bwMode="auto">
            <a:xfrm>
              <a:off x="634961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6" name="Oval 258"/>
            <p:cNvSpPr>
              <a:spLocks noChangeAspect="1" noChangeArrowheads="1"/>
            </p:cNvSpPr>
            <p:nvPr/>
          </p:nvSpPr>
          <p:spPr bwMode="auto">
            <a:xfrm>
              <a:off x="646269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7" name="Oval 259"/>
            <p:cNvSpPr>
              <a:spLocks noChangeAspect="1" noChangeArrowheads="1"/>
            </p:cNvSpPr>
            <p:nvPr/>
          </p:nvSpPr>
          <p:spPr bwMode="auto">
            <a:xfrm>
              <a:off x="657427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8" name="Oval 260"/>
            <p:cNvSpPr>
              <a:spLocks noChangeAspect="1" noChangeArrowheads="1"/>
            </p:cNvSpPr>
            <p:nvPr/>
          </p:nvSpPr>
          <p:spPr bwMode="auto">
            <a:xfrm>
              <a:off x="6687355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299" name="Oval 261"/>
            <p:cNvSpPr>
              <a:spLocks noChangeAspect="1" noChangeArrowheads="1"/>
            </p:cNvSpPr>
            <p:nvPr/>
          </p:nvSpPr>
          <p:spPr bwMode="auto">
            <a:xfrm>
              <a:off x="67989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0" name="Oval 262"/>
            <p:cNvSpPr>
              <a:spLocks noChangeAspect="1" noChangeArrowheads="1"/>
            </p:cNvSpPr>
            <p:nvPr/>
          </p:nvSpPr>
          <p:spPr bwMode="auto">
            <a:xfrm>
              <a:off x="691201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1" name="Oval 263"/>
            <p:cNvSpPr>
              <a:spLocks noChangeAspect="1" noChangeArrowheads="1"/>
            </p:cNvSpPr>
            <p:nvPr/>
          </p:nvSpPr>
          <p:spPr bwMode="auto">
            <a:xfrm>
              <a:off x="702359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2" name="Oval 264"/>
            <p:cNvSpPr>
              <a:spLocks noChangeAspect="1" noChangeArrowheads="1"/>
            </p:cNvSpPr>
            <p:nvPr/>
          </p:nvSpPr>
          <p:spPr bwMode="auto">
            <a:xfrm>
              <a:off x="713667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3" name="Oval 265"/>
            <p:cNvSpPr>
              <a:spLocks noChangeAspect="1" noChangeArrowheads="1"/>
            </p:cNvSpPr>
            <p:nvPr/>
          </p:nvSpPr>
          <p:spPr bwMode="auto">
            <a:xfrm>
              <a:off x="724825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4" name="Oval 266"/>
            <p:cNvSpPr>
              <a:spLocks noChangeAspect="1" noChangeArrowheads="1"/>
            </p:cNvSpPr>
            <p:nvPr/>
          </p:nvSpPr>
          <p:spPr bwMode="auto">
            <a:xfrm>
              <a:off x="7361334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5" name="Oval 267"/>
            <p:cNvSpPr>
              <a:spLocks noChangeAspect="1" noChangeArrowheads="1"/>
            </p:cNvSpPr>
            <p:nvPr/>
          </p:nvSpPr>
          <p:spPr bwMode="auto">
            <a:xfrm>
              <a:off x="7472910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6" name="Oval 268"/>
            <p:cNvSpPr>
              <a:spLocks noChangeAspect="1" noChangeArrowheads="1"/>
            </p:cNvSpPr>
            <p:nvPr/>
          </p:nvSpPr>
          <p:spPr bwMode="auto">
            <a:xfrm>
              <a:off x="758599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7" name="Oval 269"/>
            <p:cNvSpPr>
              <a:spLocks noChangeAspect="1" noChangeArrowheads="1"/>
            </p:cNvSpPr>
            <p:nvPr/>
          </p:nvSpPr>
          <p:spPr bwMode="auto">
            <a:xfrm>
              <a:off x="769757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8" name="Oval 270"/>
            <p:cNvSpPr>
              <a:spLocks noChangeAspect="1" noChangeArrowheads="1"/>
            </p:cNvSpPr>
            <p:nvPr/>
          </p:nvSpPr>
          <p:spPr bwMode="auto">
            <a:xfrm>
              <a:off x="781065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09" name="Oval 271"/>
            <p:cNvSpPr>
              <a:spLocks noChangeAspect="1" noChangeArrowheads="1"/>
            </p:cNvSpPr>
            <p:nvPr/>
          </p:nvSpPr>
          <p:spPr bwMode="auto">
            <a:xfrm>
              <a:off x="792222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0" name="Oval 272"/>
            <p:cNvSpPr>
              <a:spLocks noChangeAspect="1" noChangeArrowheads="1"/>
            </p:cNvSpPr>
            <p:nvPr/>
          </p:nvSpPr>
          <p:spPr bwMode="auto">
            <a:xfrm>
              <a:off x="8035314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1" name="Oval 273"/>
            <p:cNvSpPr>
              <a:spLocks noChangeAspect="1" noChangeArrowheads="1"/>
            </p:cNvSpPr>
            <p:nvPr/>
          </p:nvSpPr>
          <p:spPr bwMode="auto">
            <a:xfrm>
              <a:off x="8146890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2" name="Oval 274"/>
            <p:cNvSpPr>
              <a:spLocks noChangeAspect="1" noChangeArrowheads="1"/>
            </p:cNvSpPr>
            <p:nvPr/>
          </p:nvSpPr>
          <p:spPr bwMode="auto">
            <a:xfrm>
              <a:off x="825997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3" name="Oval 275"/>
            <p:cNvSpPr>
              <a:spLocks noChangeAspect="1" noChangeArrowheads="1"/>
            </p:cNvSpPr>
            <p:nvPr/>
          </p:nvSpPr>
          <p:spPr bwMode="auto">
            <a:xfrm>
              <a:off x="8371549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4" name="Oval 276"/>
            <p:cNvSpPr>
              <a:spLocks noChangeAspect="1" noChangeArrowheads="1"/>
            </p:cNvSpPr>
            <p:nvPr/>
          </p:nvSpPr>
          <p:spPr bwMode="auto">
            <a:xfrm>
              <a:off x="8484633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5" name="Oval 277"/>
            <p:cNvSpPr>
              <a:spLocks noChangeAspect="1" noChangeArrowheads="1"/>
            </p:cNvSpPr>
            <p:nvPr/>
          </p:nvSpPr>
          <p:spPr bwMode="auto">
            <a:xfrm>
              <a:off x="8596209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6" name="Oval 278"/>
            <p:cNvSpPr>
              <a:spLocks noChangeAspect="1" noChangeArrowheads="1"/>
            </p:cNvSpPr>
            <p:nvPr/>
          </p:nvSpPr>
          <p:spPr bwMode="auto">
            <a:xfrm>
              <a:off x="8709293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7" name="Oval 279"/>
            <p:cNvSpPr>
              <a:spLocks noChangeAspect="1" noChangeArrowheads="1"/>
            </p:cNvSpPr>
            <p:nvPr/>
          </p:nvSpPr>
          <p:spPr bwMode="auto">
            <a:xfrm>
              <a:off x="506947" y="186644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8" name="Oval 280"/>
            <p:cNvSpPr>
              <a:spLocks noChangeAspect="1" noChangeArrowheads="1"/>
            </p:cNvSpPr>
            <p:nvPr/>
          </p:nvSpPr>
          <p:spPr bwMode="auto">
            <a:xfrm>
              <a:off x="620031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19" name="Oval 281"/>
            <p:cNvSpPr>
              <a:spLocks noChangeAspect="1" noChangeArrowheads="1"/>
            </p:cNvSpPr>
            <p:nvPr/>
          </p:nvSpPr>
          <p:spPr bwMode="auto">
            <a:xfrm>
              <a:off x="731607" y="186644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0" name="Oval 282"/>
            <p:cNvSpPr>
              <a:spLocks noChangeAspect="1" noChangeArrowheads="1"/>
            </p:cNvSpPr>
            <p:nvPr/>
          </p:nvSpPr>
          <p:spPr bwMode="auto">
            <a:xfrm>
              <a:off x="84469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1" name="Oval 283"/>
            <p:cNvSpPr>
              <a:spLocks noChangeAspect="1" noChangeArrowheads="1"/>
            </p:cNvSpPr>
            <p:nvPr/>
          </p:nvSpPr>
          <p:spPr bwMode="auto">
            <a:xfrm>
              <a:off x="95626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2" name="Oval 284"/>
            <p:cNvSpPr>
              <a:spLocks noChangeAspect="1" noChangeArrowheads="1"/>
            </p:cNvSpPr>
            <p:nvPr/>
          </p:nvSpPr>
          <p:spPr bwMode="auto">
            <a:xfrm>
              <a:off x="106935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3" name="Oval 285"/>
            <p:cNvSpPr>
              <a:spLocks noChangeAspect="1" noChangeArrowheads="1"/>
            </p:cNvSpPr>
            <p:nvPr/>
          </p:nvSpPr>
          <p:spPr bwMode="auto">
            <a:xfrm>
              <a:off x="118092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4" name="Oval 286"/>
            <p:cNvSpPr>
              <a:spLocks noChangeAspect="1" noChangeArrowheads="1"/>
            </p:cNvSpPr>
            <p:nvPr/>
          </p:nvSpPr>
          <p:spPr bwMode="auto">
            <a:xfrm>
              <a:off x="12940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5" name="Oval 287"/>
            <p:cNvSpPr>
              <a:spLocks noChangeAspect="1" noChangeArrowheads="1"/>
            </p:cNvSpPr>
            <p:nvPr/>
          </p:nvSpPr>
          <p:spPr bwMode="auto">
            <a:xfrm>
              <a:off x="140558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6" name="Oval 288"/>
            <p:cNvSpPr>
              <a:spLocks noChangeAspect="1" noChangeArrowheads="1"/>
            </p:cNvSpPr>
            <p:nvPr/>
          </p:nvSpPr>
          <p:spPr bwMode="auto">
            <a:xfrm>
              <a:off x="151867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7" name="Oval 289"/>
            <p:cNvSpPr>
              <a:spLocks noChangeAspect="1" noChangeArrowheads="1"/>
            </p:cNvSpPr>
            <p:nvPr/>
          </p:nvSpPr>
          <p:spPr bwMode="auto">
            <a:xfrm>
              <a:off x="163024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8" name="Oval 290"/>
            <p:cNvSpPr>
              <a:spLocks noChangeAspect="1" noChangeArrowheads="1"/>
            </p:cNvSpPr>
            <p:nvPr/>
          </p:nvSpPr>
          <p:spPr bwMode="auto">
            <a:xfrm>
              <a:off x="174333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29" name="Oval 291"/>
            <p:cNvSpPr>
              <a:spLocks noChangeAspect="1" noChangeArrowheads="1"/>
            </p:cNvSpPr>
            <p:nvPr/>
          </p:nvSpPr>
          <p:spPr bwMode="auto">
            <a:xfrm>
              <a:off x="185490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0" name="Oval 292"/>
            <p:cNvSpPr>
              <a:spLocks noChangeAspect="1" noChangeArrowheads="1"/>
            </p:cNvSpPr>
            <p:nvPr/>
          </p:nvSpPr>
          <p:spPr bwMode="auto">
            <a:xfrm>
              <a:off x="19679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1" name="Oval 293"/>
            <p:cNvSpPr>
              <a:spLocks noChangeAspect="1" noChangeArrowheads="1"/>
            </p:cNvSpPr>
            <p:nvPr/>
          </p:nvSpPr>
          <p:spPr bwMode="auto">
            <a:xfrm>
              <a:off x="2079566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2" name="Oval 294"/>
            <p:cNvSpPr>
              <a:spLocks noChangeAspect="1" noChangeArrowheads="1"/>
            </p:cNvSpPr>
            <p:nvPr/>
          </p:nvSpPr>
          <p:spPr bwMode="auto">
            <a:xfrm>
              <a:off x="219265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3" name="Oval 295"/>
            <p:cNvSpPr>
              <a:spLocks noChangeAspect="1" noChangeArrowheads="1"/>
            </p:cNvSpPr>
            <p:nvPr/>
          </p:nvSpPr>
          <p:spPr bwMode="auto">
            <a:xfrm>
              <a:off x="2304226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4" name="Oval 296"/>
            <p:cNvSpPr>
              <a:spLocks noChangeAspect="1" noChangeArrowheads="1"/>
            </p:cNvSpPr>
            <p:nvPr/>
          </p:nvSpPr>
          <p:spPr bwMode="auto">
            <a:xfrm>
              <a:off x="264196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5" name="Oval 297"/>
            <p:cNvSpPr>
              <a:spLocks noChangeAspect="1" noChangeArrowheads="1"/>
            </p:cNvSpPr>
            <p:nvPr/>
          </p:nvSpPr>
          <p:spPr bwMode="auto">
            <a:xfrm>
              <a:off x="275354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6" name="Oval 298"/>
            <p:cNvSpPr>
              <a:spLocks noChangeAspect="1" noChangeArrowheads="1"/>
            </p:cNvSpPr>
            <p:nvPr/>
          </p:nvSpPr>
          <p:spPr bwMode="auto">
            <a:xfrm>
              <a:off x="320437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7" name="Oval 299"/>
            <p:cNvSpPr>
              <a:spLocks noChangeAspect="1" noChangeArrowheads="1"/>
            </p:cNvSpPr>
            <p:nvPr/>
          </p:nvSpPr>
          <p:spPr bwMode="auto">
            <a:xfrm>
              <a:off x="331594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8" name="Oval 300"/>
            <p:cNvSpPr>
              <a:spLocks noChangeAspect="1" noChangeArrowheads="1"/>
            </p:cNvSpPr>
            <p:nvPr/>
          </p:nvSpPr>
          <p:spPr bwMode="auto">
            <a:xfrm>
              <a:off x="387835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39" name="Oval 301"/>
            <p:cNvSpPr>
              <a:spLocks noChangeAspect="1" noChangeArrowheads="1"/>
            </p:cNvSpPr>
            <p:nvPr/>
          </p:nvSpPr>
          <p:spPr bwMode="auto">
            <a:xfrm>
              <a:off x="398992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0" name="Oval 302"/>
            <p:cNvSpPr>
              <a:spLocks noChangeAspect="1" noChangeArrowheads="1"/>
            </p:cNvSpPr>
            <p:nvPr/>
          </p:nvSpPr>
          <p:spPr bwMode="auto">
            <a:xfrm>
              <a:off x="455233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1" name="Oval 303"/>
            <p:cNvSpPr>
              <a:spLocks noChangeAspect="1" noChangeArrowheads="1"/>
            </p:cNvSpPr>
            <p:nvPr/>
          </p:nvSpPr>
          <p:spPr bwMode="auto">
            <a:xfrm>
              <a:off x="466390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2" name="Oval 304"/>
            <p:cNvSpPr>
              <a:spLocks noChangeAspect="1" noChangeArrowheads="1"/>
            </p:cNvSpPr>
            <p:nvPr/>
          </p:nvSpPr>
          <p:spPr bwMode="auto">
            <a:xfrm>
              <a:off x="4776992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3" name="Oval 305"/>
            <p:cNvSpPr>
              <a:spLocks noChangeAspect="1" noChangeArrowheads="1"/>
            </p:cNvSpPr>
            <p:nvPr/>
          </p:nvSpPr>
          <p:spPr bwMode="auto">
            <a:xfrm>
              <a:off x="4888568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4" name="Oval 306"/>
            <p:cNvSpPr>
              <a:spLocks noChangeAspect="1" noChangeArrowheads="1"/>
            </p:cNvSpPr>
            <p:nvPr/>
          </p:nvSpPr>
          <p:spPr bwMode="auto">
            <a:xfrm>
              <a:off x="500165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5" name="Oval 307"/>
            <p:cNvSpPr>
              <a:spLocks noChangeAspect="1" noChangeArrowheads="1"/>
            </p:cNvSpPr>
            <p:nvPr/>
          </p:nvSpPr>
          <p:spPr bwMode="auto">
            <a:xfrm>
              <a:off x="511322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6" name="Oval 308"/>
            <p:cNvSpPr>
              <a:spLocks noChangeAspect="1" noChangeArrowheads="1"/>
            </p:cNvSpPr>
            <p:nvPr/>
          </p:nvSpPr>
          <p:spPr bwMode="auto">
            <a:xfrm>
              <a:off x="522631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7" name="Oval 309"/>
            <p:cNvSpPr>
              <a:spLocks noChangeAspect="1" noChangeArrowheads="1"/>
            </p:cNvSpPr>
            <p:nvPr/>
          </p:nvSpPr>
          <p:spPr bwMode="auto">
            <a:xfrm>
              <a:off x="533788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8" name="Oval 310"/>
            <p:cNvSpPr>
              <a:spLocks noChangeAspect="1" noChangeArrowheads="1"/>
            </p:cNvSpPr>
            <p:nvPr/>
          </p:nvSpPr>
          <p:spPr bwMode="auto">
            <a:xfrm>
              <a:off x="5450972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49" name="Oval 311"/>
            <p:cNvSpPr>
              <a:spLocks noChangeAspect="1" noChangeArrowheads="1"/>
            </p:cNvSpPr>
            <p:nvPr/>
          </p:nvSpPr>
          <p:spPr bwMode="auto">
            <a:xfrm>
              <a:off x="5562548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0" name="Oval 312"/>
            <p:cNvSpPr>
              <a:spLocks noChangeAspect="1" noChangeArrowheads="1"/>
            </p:cNvSpPr>
            <p:nvPr/>
          </p:nvSpPr>
          <p:spPr bwMode="auto">
            <a:xfrm>
              <a:off x="567563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1" name="Oval 313"/>
            <p:cNvSpPr>
              <a:spLocks noChangeAspect="1" noChangeArrowheads="1"/>
            </p:cNvSpPr>
            <p:nvPr/>
          </p:nvSpPr>
          <p:spPr bwMode="auto">
            <a:xfrm>
              <a:off x="578720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2" name="Oval 314"/>
            <p:cNvSpPr>
              <a:spLocks noChangeAspect="1" noChangeArrowheads="1"/>
            </p:cNvSpPr>
            <p:nvPr/>
          </p:nvSpPr>
          <p:spPr bwMode="auto">
            <a:xfrm>
              <a:off x="590029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3" name="Oval 315"/>
            <p:cNvSpPr>
              <a:spLocks noChangeAspect="1" noChangeArrowheads="1"/>
            </p:cNvSpPr>
            <p:nvPr/>
          </p:nvSpPr>
          <p:spPr bwMode="auto">
            <a:xfrm>
              <a:off x="6013375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4" name="Oval 316"/>
            <p:cNvSpPr>
              <a:spLocks noChangeAspect="1" noChangeArrowheads="1"/>
            </p:cNvSpPr>
            <p:nvPr/>
          </p:nvSpPr>
          <p:spPr bwMode="auto">
            <a:xfrm>
              <a:off x="612495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5" name="Oval 317"/>
            <p:cNvSpPr>
              <a:spLocks noChangeAspect="1" noChangeArrowheads="1"/>
            </p:cNvSpPr>
            <p:nvPr/>
          </p:nvSpPr>
          <p:spPr bwMode="auto">
            <a:xfrm>
              <a:off x="623803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6" name="Oval 318"/>
            <p:cNvSpPr>
              <a:spLocks noChangeAspect="1" noChangeArrowheads="1"/>
            </p:cNvSpPr>
            <p:nvPr/>
          </p:nvSpPr>
          <p:spPr bwMode="auto">
            <a:xfrm>
              <a:off x="634961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7" name="Oval 319"/>
            <p:cNvSpPr>
              <a:spLocks noChangeAspect="1" noChangeArrowheads="1"/>
            </p:cNvSpPr>
            <p:nvPr/>
          </p:nvSpPr>
          <p:spPr bwMode="auto">
            <a:xfrm>
              <a:off x="646269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8" name="Oval 320"/>
            <p:cNvSpPr>
              <a:spLocks noChangeAspect="1" noChangeArrowheads="1"/>
            </p:cNvSpPr>
            <p:nvPr/>
          </p:nvSpPr>
          <p:spPr bwMode="auto">
            <a:xfrm>
              <a:off x="657427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59" name="Oval 321"/>
            <p:cNvSpPr>
              <a:spLocks noChangeAspect="1" noChangeArrowheads="1"/>
            </p:cNvSpPr>
            <p:nvPr/>
          </p:nvSpPr>
          <p:spPr bwMode="auto">
            <a:xfrm>
              <a:off x="6687355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0" name="Oval 322"/>
            <p:cNvSpPr>
              <a:spLocks noChangeAspect="1" noChangeArrowheads="1"/>
            </p:cNvSpPr>
            <p:nvPr/>
          </p:nvSpPr>
          <p:spPr bwMode="auto">
            <a:xfrm>
              <a:off x="67989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1" name="Oval 323"/>
            <p:cNvSpPr>
              <a:spLocks noChangeAspect="1" noChangeArrowheads="1"/>
            </p:cNvSpPr>
            <p:nvPr/>
          </p:nvSpPr>
          <p:spPr bwMode="auto">
            <a:xfrm>
              <a:off x="691201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2" name="Oval 324"/>
            <p:cNvSpPr>
              <a:spLocks noChangeAspect="1" noChangeArrowheads="1"/>
            </p:cNvSpPr>
            <p:nvPr/>
          </p:nvSpPr>
          <p:spPr bwMode="auto">
            <a:xfrm>
              <a:off x="702359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3" name="Oval 325"/>
            <p:cNvSpPr>
              <a:spLocks noChangeAspect="1" noChangeArrowheads="1"/>
            </p:cNvSpPr>
            <p:nvPr/>
          </p:nvSpPr>
          <p:spPr bwMode="auto">
            <a:xfrm>
              <a:off x="713667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4" name="Oval 326"/>
            <p:cNvSpPr>
              <a:spLocks noChangeAspect="1" noChangeArrowheads="1"/>
            </p:cNvSpPr>
            <p:nvPr/>
          </p:nvSpPr>
          <p:spPr bwMode="auto">
            <a:xfrm>
              <a:off x="724825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5" name="Oval 327"/>
            <p:cNvSpPr>
              <a:spLocks noChangeAspect="1" noChangeArrowheads="1"/>
            </p:cNvSpPr>
            <p:nvPr/>
          </p:nvSpPr>
          <p:spPr bwMode="auto">
            <a:xfrm>
              <a:off x="7361334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6" name="Oval 328"/>
            <p:cNvSpPr>
              <a:spLocks noChangeAspect="1" noChangeArrowheads="1"/>
            </p:cNvSpPr>
            <p:nvPr/>
          </p:nvSpPr>
          <p:spPr bwMode="auto">
            <a:xfrm>
              <a:off x="7472910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7" name="Oval 329"/>
            <p:cNvSpPr>
              <a:spLocks noChangeAspect="1" noChangeArrowheads="1"/>
            </p:cNvSpPr>
            <p:nvPr/>
          </p:nvSpPr>
          <p:spPr bwMode="auto">
            <a:xfrm>
              <a:off x="758599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8" name="Oval 330"/>
            <p:cNvSpPr>
              <a:spLocks noChangeAspect="1" noChangeArrowheads="1"/>
            </p:cNvSpPr>
            <p:nvPr/>
          </p:nvSpPr>
          <p:spPr bwMode="auto">
            <a:xfrm>
              <a:off x="769757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69" name="Oval 331"/>
            <p:cNvSpPr>
              <a:spLocks noChangeAspect="1" noChangeArrowheads="1"/>
            </p:cNvSpPr>
            <p:nvPr/>
          </p:nvSpPr>
          <p:spPr bwMode="auto">
            <a:xfrm>
              <a:off x="781065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0" name="Oval 332"/>
            <p:cNvSpPr>
              <a:spLocks noChangeAspect="1" noChangeArrowheads="1"/>
            </p:cNvSpPr>
            <p:nvPr/>
          </p:nvSpPr>
          <p:spPr bwMode="auto">
            <a:xfrm>
              <a:off x="792222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1" name="Oval 333"/>
            <p:cNvSpPr>
              <a:spLocks noChangeAspect="1" noChangeArrowheads="1"/>
            </p:cNvSpPr>
            <p:nvPr/>
          </p:nvSpPr>
          <p:spPr bwMode="auto">
            <a:xfrm>
              <a:off x="8035314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2" name="Oval 334"/>
            <p:cNvSpPr>
              <a:spLocks noChangeAspect="1" noChangeArrowheads="1"/>
            </p:cNvSpPr>
            <p:nvPr/>
          </p:nvSpPr>
          <p:spPr bwMode="auto">
            <a:xfrm>
              <a:off x="8146890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3" name="Oval 335"/>
            <p:cNvSpPr>
              <a:spLocks noChangeAspect="1" noChangeArrowheads="1"/>
            </p:cNvSpPr>
            <p:nvPr/>
          </p:nvSpPr>
          <p:spPr bwMode="auto">
            <a:xfrm>
              <a:off x="8259973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4" name="Oval 336"/>
            <p:cNvSpPr>
              <a:spLocks noChangeAspect="1" noChangeArrowheads="1"/>
            </p:cNvSpPr>
            <p:nvPr/>
          </p:nvSpPr>
          <p:spPr bwMode="auto">
            <a:xfrm>
              <a:off x="8371549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5" name="Oval 337"/>
            <p:cNvSpPr>
              <a:spLocks noChangeAspect="1" noChangeArrowheads="1"/>
            </p:cNvSpPr>
            <p:nvPr/>
          </p:nvSpPr>
          <p:spPr bwMode="auto">
            <a:xfrm>
              <a:off x="8484633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6" name="Oval 338"/>
            <p:cNvSpPr>
              <a:spLocks noChangeAspect="1" noChangeArrowheads="1"/>
            </p:cNvSpPr>
            <p:nvPr/>
          </p:nvSpPr>
          <p:spPr bwMode="auto">
            <a:xfrm>
              <a:off x="395371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7" name="Oval 339"/>
            <p:cNvSpPr>
              <a:spLocks noChangeAspect="1" noChangeArrowheads="1"/>
            </p:cNvSpPr>
            <p:nvPr/>
          </p:nvSpPr>
          <p:spPr bwMode="auto">
            <a:xfrm>
              <a:off x="506947" y="1970477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8" name="Oval 340"/>
            <p:cNvSpPr>
              <a:spLocks noChangeAspect="1" noChangeArrowheads="1"/>
            </p:cNvSpPr>
            <p:nvPr/>
          </p:nvSpPr>
          <p:spPr bwMode="auto">
            <a:xfrm>
              <a:off x="620031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79" name="Oval 341"/>
            <p:cNvSpPr>
              <a:spLocks noChangeAspect="1" noChangeArrowheads="1"/>
            </p:cNvSpPr>
            <p:nvPr/>
          </p:nvSpPr>
          <p:spPr bwMode="auto">
            <a:xfrm>
              <a:off x="731607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0" name="Oval 342"/>
            <p:cNvSpPr>
              <a:spLocks noChangeAspect="1" noChangeArrowheads="1"/>
            </p:cNvSpPr>
            <p:nvPr/>
          </p:nvSpPr>
          <p:spPr bwMode="auto">
            <a:xfrm>
              <a:off x="84469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1" name="Oval 343"/>
            <p:cNvSpPr>
              <a:spLocks noChangeAspect="1" noChangeArrowheads="1"/>
            </p:cNvSpPr>
            <p:nvPr/>
          </p:nvSpPr>
          <p:spPr bwMode="auto">
            <a:xfrm>
              <a:off x="95626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2" name="Oval 344"/>
            <p:cNvSpPr>
              <a:spLocks noChangeAspect="1" noChangeArrowheads="1"/>
            </p:cNvSpPr>
            <p:nvPr/>
          </p:nvSpPr>
          <p:spPr bwMode="auto">
            <a:xfrm>
              <a:off x="106935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3" name="Oval 345"/>
            <p:cNvSpPr>
              <a:spLocks noChangeAspect="1" noChangeArrowheads="1"/>
            </p:cNvSpPr>
            <p:nvPr/>
          </p:nvSpPr>
          <p:spPr bwMode="auto">
            <a:xfrm>
              <a:off x="118092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4" name="Oval 346"/>
            <p:cNvSpPr>
              <a:spLocks noChangeAspect="1" noChangeArrowheads="1"/>
            </p:cNvSpPr>
            <p:nvPr/>
          </p:nvSpPr>
          <p:spPr bwMode="auto">
            <a:xfrm>
              <a:off x="12940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5" name="Oval 347"/>
            <p:cNvSpPr>
              <a:spLocks noChangeAspect="1" noChangeArrowheads="1"/>
            </p:cNvSpPr>
            <p:nvPr/>
          </p:nvSpPr>
          <p:spPr bwMode="auto">
            <a:xfrm>
              <a:off x="140558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6" name="Oval 348"/>
            <p:cNvSpPr>
              <a:spLocks noChangeAspect="1" noChangeArrowheads="1"/>
            </p:cNvSpPr>
            <p:nvPr/>
          </p:nvSpPr>
          <p:spPr bwMode="auto">
            <a:xfrm>
              <a:off x="151867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7" name="Oval 349"/>
            <p:cNvSpPr>
              <a:spLocks noChangeAspect="1" noChangeArrowheads="1"/>
            </p:cNvSpPr>
            <p:nvPr/>
          </p:nvSpPr>
          <p:spPr bwMode="auto">
            <a:xfrm>
              <a:off x="163024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8" name="Oval 350"/>
            <p:cNvSpPr>
              <a:spLocks noChangeAspect="1" noChangeArrowheads="1"/>
            </p:cNvSpPr>
            <p:nvPr/>
          </p:nvSpPr>
          <p:spPr bwMode="auto">
            <a:xfrm>
              <a:off x="174333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89" name="Oval 351"/>
            <p:cNvSpPr>
              <a:spLocks noChangeAspect="1" noChangeArrowheads="1"/>
            </p:cNvSpPr>
            <p:nvPr/>
          </p:nvSpPr>
          <p:spPr bwMode="auto">
            <a:xfrm>
              <a:off x="1854906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0" name="Oval 352"/>
            <p:cNvSpPr>
              <a:spLocks noChangeAspect="1" noChangeArrowheads="1"/>
            </p:cNvSpPr>
            <p:nvPr/>
          </p:nvSpPr>
          <p:spPr bwMode="auto">
            <a:xfrm>
              <a:off x="19679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1" name="Oval 353"/>
            <p:cNvSpPr>
              <a:spLocks noChangeAspect="1" noChangeArrowheads="1"/>
            </p:cNvSpPr>
            <p:nvPr/>
          </p:nvSpPr>
          <p:spPr bwMode="auto">
            <a:xfrm>
              <a:off x="207956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2" name="Oval 354"/>
            <p:cNvSpPr>
              <a:spLocks noChangeAspect="1" noChangeArrowheads="1"/>
            </p:cNvSpPr>
            <p:nvPr/>
          </p:nvSpPr>
          <p:spPr bwMode="auto">
            <a:xfrm>
              <a:off x="2528886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3" name="Oval 355"/>
            <p:cNvSpPr>
              <a:spLocks noChangeAspect="1" noChangeArrowheads="1"/>
            </p:cNvSpPr>
            <p:nvPr/>
          </p:nvSpPr>
          <p:spPr bwMode="auto">
            <a:xfrm>
              <a:off x="3315949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4" name="Oval 356"/>
            <p:cNvSpPr>
              <a:spLocks noChangeAspect="1" noChangeArrowheads="1"/>
            </p:cNvSpPr>
            <p:nvPr/>
          </p:nvSpPr>
          <p:spPr bwMode="auto">
            <a:xfrm>
              <a:off x="3765269" y="1970477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5" name="Oval 357"/>
            <p:cNvSpPr>
              <a:spLocks noChangeAspect="1" noChangeArrowheads="1"/>
            </p:cNvSpPr>
            <p:nvPr/>
          </p:nvSpPr>
          <p:spPr bwMode="auto">
            <a:xfrm>
              <a:off x="443924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6" name="Oval 358"/>
            <p:cNvSpPr>
              <a:spLocks noChangeAspect="1" noChangeArrowheads="1"/>
            </p:cNvSpPr>
            <p:nvPr/>
          </p:nvSpPr>
          <p:spPr bwMode="auto">
            <a:xfrm>
              <a:off x="455233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7" name="Oval 359"/>
            <p:cNvSpPr>
              <a:spLocks noChangeAspect="1" noChangeArrowheads="1"/>
            </p:cNvSpPr>
            <p:nvPr/>
          </p:nvSpPr>
          <p:spPr bwMode="auto">
            <a:xfrm>
              <a:off x="466390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 dirty="0"/>
            </a:p>
          </p:txBody>
        </p:sp>
        <p:sp>
          <p:nvSpPr>
            <p:cNvPr id="398" name="Oval 360"/>
            <p:cNvSpPr>
              <a:spLocks noChangeAspect="1" noChangeArrowheads="1"/>
            </p:cNvSpPr>
            <p:nvPr/>
          </p:nvSpPr>
          <p:spPr bwMode="auto">
            <a:xfrm>
              <a:off x="4888568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399" name="Oval 361"/>
            <p:cNvSpPr>
              <a:spLocks noChangeAspect="1" noChangeArrowheads="1"/>
            </p:cNvSpPr>
            <p:nvPr/>
          </p:nvSpPr>
          <p:spPr bwMode="auto">
            <a:xfrm>
              <a:off x="500165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0" name="Oval 362"/>
            <p:cNvSpPr>
              <a:spLocks noChangeAspect="1" noChangeArrowheads="1"/>
            </p:cNvSpPr>
            <p:nvPr/>
          </p:nvSpPr>
          <p:spPr bwMode="auto">
            <a:xfrm>
              <a:off x="511322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1" name="Oval 363"/>
            <p:cNvSpPr>
              <a:spLocks noChangeAspect="1" noChangeArrowheads="1"/>
            </p:cNvSpPr>
            <p:nvPr/>
          </p:nvSpPr>
          <p:spPr bwMode="auto">
            <a:xfrm>
              <a:off x="522631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2" name="Oval 364"/>
            <p:cNvSpPr>
              <a:spLocks noChangeAspect="1" noChangeArrowheads="1"/>
            </p:cNvSpPr>
            <p:nvPr/>
          </p:nvSpPr>
          <p:spPr bwMode="auto">
            <a:xfrm>
              <a:off x="533788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3" name="Oval 365"/>
            <p:cNvSpPr>
              <a:spLocks noChangeAspect="1" noChangeArrowheads="1"/>
            </p:cNvSpPr>
            <p:nvPr/>
          </p:nvSpPr>
          <p:spPr bwMode="auto">
            <a:xfrm>
              <a:off x="5450972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4" name="Oval 366"/>
            <p:cNvSpPr>
              <a:spLocks noChangeAspect="1" noChangeArrowheads="1"/>
            </p:cNvSpPr>
            <p:nvPr/>
          </p:nvSpPr>
          <p:spPr bwMode="auto">
            <a:xfrm>
              <a:off x="5562548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5" name="Oval 367"/>
            <p:cNvSpPr>
              <a:spLocks noChangeAspect="1" noChangeArrowheads="1"/>
            </p:cNvSpPr>
            <p:nvPr/>
          </p:nvSpPr>
          <p:spPr bwMode="auto">
            <a:xfrm>
              <a:off x="567563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6" name="Oval 368"/>
            <p:cNvSpPr>
              <a:spLocks noChangeAspect="1" noChangeArrowheads="1"/>
            </p:cNvSpPr>
            <p:nvPr/>
          </p:nvSpPr>
          <p:spPr bwMode="auto">
            <a:xfrm>
              <a:off x="578720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7" name="Oval 369"/>
            <p:cNvSpPr>
              <a:spLocks noChangeAspect="1" noChangeArrowheads="1"/>
            </p:cNvSpPr>
            <p:nvPr/>
          </p:nvSpPr>
          <p:spPr bwMode="auto">
            <a:xfrm>
              <a:off x="590029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8" name="Oval 370"/>
            <p:cNvSpPr>
              <a:spLocks noChangeAspect="1" noChangeArrowheads="1"/>
            </p:cNvSpPr>
            <p:nvPr/>
          </p:nvSpPr>
          <p:spPr bwMode="auto">
            <a:xfrm>
              <a:off x="6013375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09" name="Oval 371"/>
            <p:cNvSpPr>
              <a:spLocks noChangeAspect="1" noChangeArrowheads="1"/>
            </p:cNvSpPr>
            <p:nvPr/>
          </p:nvSpPr>
          <p:spPr bwMode="auto">
            <a:xfrm>
              <a:off x="612495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0" name="Oval 372"/>
            <p:cNvSpPr>
              <a:spLocks noChangeAspect="1" noChangeArrowheads="1"/>
            </p:cNvSpPr>
            <p:nvPr/>
          </p:nvSpPr>
          <p:spPr bwMode="auto">
            <a:xfrm>
              <a:off x="623803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1" name="Oval 373"/>
            <p:cNvSpPr>
              <a:spLocks noChangeAspect="1" noChangeArrowheads="1"/>
            </p:cNvSpPr>
            <p:nvPr/>
          </p:nvSpPr>
          <p:spPr bwMode="auto">
            <a:xfrm>
              <a:off x="634961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2" name="Oval 374"/>
            <p:cNvSpPr>
              <a:spLocks noChangeAspect="1" noChangeArrowheads="1"/>
            </p:cNvSpPr>
            <p:nvPr/>
          </p:nvSpPr>
          <p:spPr bwMode="auto">
            <a:xfrm>
              <a:off x="646269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3" name="Oval 375"/>
            <p:cNvSpPr>
              <a:spLocks noChangeAspect="1" noChangeArrowheads="1"/>
            </p:cNvSpPr>
            <p:nvPr/>
          </p:nvSpPr>
          <p:spPr bwMode="auto">
            <a:xfrm>
              <a:off x="657427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4" name="Oval 376"/>
            <p:cNvSpPr>
              <a:spLocks noChangeAspect="1" noChangeArrowheads="1"/>
            </p:cNvSpPr>
            <p:nvPr/>
          </p:nvSpPr>
          <p:spPr bwMode="auto">
            <a:xfrm>
              <a:off x="6687355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5" name="Oval 377"/>
            <p:cNvSpPr>
              <a:spLocks noChangeAspect="1" noChangeArrowheads="1"/>
            </p:cNvSpPr>
            <p:nvPr/>
          </p:nvSpPr>
          <p:spPr bwMode="auto">
            <a:xfrm>
              <a:off x="67989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6" name="Oval 378"/>
            <p:cNvSpPr>
              <a:spLocks noChangeAspect="1" noChangeArrowheads="1"/>
            </p:cNvSpPr>
            <p:nvPr/>
          </p:nvSpPr>
          <p:spPr bwMode="auto">
            <a:xfrm>
              <a:off x="691201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7" name="Oval 379"/>
            <p:cNvSpPr>
              <a:spLocks noChangeAspect="1" noChangeArrowheads="1"/>
            </p:cNvSpPr>
            <p:nvPr/>
          </p:nvSpPr>
          <p:spPr bwMode="auto">
            <a:xfrm>
              <a:off x="702359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8" name="Oval 380"/>
            <p:cNvSpPr>
              <a:spLocks noChangeAspect="1" noChangeArrowheads="1"/>
            </p:cNvSpPr>
            <p:nvPr/>
          </p:nvSpPr>
          <p:spPr bwMode="auto">
            <a:xfrm>
              <a:off x="713667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19" name="Oval 381"/>
            <p:cNvSpPr>
              <a:spLocks noChangeAspect="1" noChangeArrowheads="1"/>
            </p:cNvSpPr>
            <p:nvPr/>
          </p:nvSpPr>
          <p:spPr bwMode="auto">
            <a:xfrm>
              <a:off x="724825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0" name="Oval 382"/>
            <p:cNvSpPr>
              <a:spLocks noChangeAspect="1" noChangeArrowheads="1"/>
            </p:cNvSpPr>
            <p:nvPr/>
          </p:nvSpPr>
          <p:spPr bwMode="auto">
            <a:xfrm>
              <a:off x="7361334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1" name="Oval 383"/>
            <p:cNvSpPr>
              <a:spLocks noChangeAspect="1" noChangeArrowheads="1"/>
            </p:cNvSpPr>
            <p:nvPr/>
          </p:nvSpPr>
          <p:spPr bwMode="auto">
            <a:xfrm>
              <a:off x="7472910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2" name="Oval 384"/>
            <p:cNvSpPr>
              <a:spLocks noChangeAspect="1" noChangeArrowheads="1"/>
            </p:cNvSpPr>
            <p:nvPr/>
          </p:nvSpPr>
          <p:spPr bwMode="auto">
            <a:xfrm>
              <a:off x="758599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3" name="Oval 385"/>
            <p:cNvSpPr>
              <a:spLocks noChangeAspect="1" noChangeArrowheads="1"/>
            </p:cNvSpPr>
            <p:nvPr/>
          </p:nvSpPr>
          <p:spPr bwMode="auto">
            <a:xfrm>
              <a:off x="769757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4" name="Oval 386"/>
            <p:cNvSpPr>
              <a:spLocks noChangeAspect="1" noChangeArrowheads="1"/>
            </p:cNvSpPr>
            <p:nvPr/>
          </p:nvSpPr>
          <p:spPr bwMode="auto">
            <a:xfrm>
              <a:off x="781065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5" name="Oval 387"/>
            <p:cNvSpPr>
              <a:spLocks noChangeAspect="1" noChangeArrowheads="1"/>
            </p:cNvSpPr>
            <p:nvPr/>
          </p:nvSpPr>
          <p:spPr bwMode="auto">
            <a:xfrm>
              <a:off x="792222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6" name="Oval 388"/>
            <p:cNvSpPr>
              <a:spLocks noChangeAspect="1" noChangeArrowheads="1"/>
            </p:cNvSpPr>
            <p:nvPr/>
          </p:nvSpPr>
          <p:spPr bwMode="auto">
            <a:xfrm>
              <a:off x="8035314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7" name="Oval 389"/>
            <p:cNvSpPr>
              <a:spLocks noChangeAspect="1" noChangeArrowheads="1"/>
            </p:cNvSpPr>
            <p:nvPr/>
          </p:nvSpPr>
          <p:spPr bwMode="auto">
            <a:xfrm>
              <a:off x="8146890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8" name="Oval 390"/>
            <p:cNvSpPr>
              <a:spLocks noChangeAspect="1" noChangeArrowheads="1"/>
            </p:cNvSpPr>
            <p:nvPr/>
          </p:nvSpPr>
          <p:spPr bwMode="auto">
            <a:xfrm>
              <a:off x="8259973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29" name="Oval 391"/>
            <p:cNvSpPr>
              <a:spLocks noChangeAspect="1" noChangeArrowheads="1"/>
            </p:cNvSpPr>
            <p:nvPr/>
          </p:nvSpPr>
          <p:spPr bwMode="auto">
            <a:xfrm>
              <a:off x="8371549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0" name="Oval 392"/>
            <p:cNvSpPr>
              <a:spLocks noChangeAspect="1" noChangeArrowheads="1"/>
            </p:cNvSpPr>
            <p:nvPr/>
          </p:nvSpPr>
          <p:spPr bwMode="auto">
            <a:xfrm>
              <a:off x="395371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1" name="Oval 393"/>
            <p:cNvSpPr>
              <a:spLocks noChangeAspect="1" noChangeArrowheads="1"/>
            </p:cNvSpPr>
            <p:nvPr/>
          </p:nvSpPr>
          <p:spPr bwMode="auto">
            <a:xfrm>
              <a:off x="506947" y="2074514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2" name="Oval 394"/>
            <p:cNvSpPr>
              <a:spLocks noChangeAspect="1" noChangeArrowheads="1"/>
            </p:cNvSpPr>
            <p:nvPr/>
          </p:nvSpPr>
          <p:spPr bwMode="auto">
            <a:xfrm>
              <a:off x="620031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3" name="Oval 395"/>
            <p:cNvSpPr>
              <a:spLocks noChangeAspect="1" noChangeArrowheads="1"/>
            </p:cNvSpPr>
            <p:nvPr/>
          </p:nvSpPr>
          <p:spPr bwMode="auto">
            <a:xfrm>
              <a:off x="731607" y="2074514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4" name="Oval 396"/>
            <p:cNvSpPr>
              <a:spLocks noChangeAspect="1" noChangeArrowheads="1"/>
            </p:cNvSpPr>
            <p:nvPr/>
          </p:nvSpPr>
          <p:spPr bwMode="auto">
            <a:xfrm>
              <a:off x="118092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5" name="Oval 397"/>
            <p:cNvSpPr>
              <a:spLocks noChangeAspect="1" noChangeArrowheads="1"/>
            </p:cNvSpPr>
            <p:nvPr/>
          </p:nvSpPr>
          <p:spPr bwMode="auto">
            <a:xfrm>
              <a:off x="12940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6" name="Oval 398"/>
            <p:cNvSpPr>
              <a:spLocks noChangeAspect="1" noChangeArrowheads="1"/>
            </p:cNvSpPr>
            <p:nvPr/>
          </p:nvSpPr>
          <p:spPr bwMode="auto">
            <a:xfrm>
              <a:off x="140558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7" name="Oval 399"/>
            <p:cNvSpPr>
              <a:spLocks noChangeAspect="1" noChangeArrowheads="1"/>
            </p:cNvSpPr>
            <p:nvPr/>
          </p:nvSpPr>
          <p:spPr bwMode="auto">
            <a:xfrm>
              <a:off x="151867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8" name="Oval 400"/>
            <p:cNvSpPr>
              <a:spLocks noChangeAspect="1" noChangeArrowheads="1"/>
            </p:cNvSpPr>
            <p:nvPr/>
          </p:nvSpPr>
          <p:spPr bwMode="auto">
            <a:xfrm>
              <a:off x="163024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39" name="Oval 401"/>
            <p:cNvSpPr>
              <a:spLocks noChangeAspect="1" noChangeArrowheads="1"/>
            </p:cNvSpPr>
            <p:nvPr/>
          </p:nvSpPr>
          <p:spPr bwMode="auto">
            <a:xfrm>
              <a:off x="174333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0" name="Oval 402"/>
            <p:cNvSpPr>
              <a:spLocks noChangeAspect="1" noChangeArrowheads="1"/>
            </p:cNvSpPr>
            <p:nvPr/>
          </p:nvSpPr>
          <p:spPr bwMode="auto">
            <a:xfrm>
              <a:off x="1854906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1" name="Oval 403"/>
            <p:cNvSpPr>
              <a:spLocks noChangeAspect="1" noChangeArrowheads="1"/>
            </p:cNvSpPr>
            <p:nvPr/>
          </p:nvSpPr>
          <p:spPr bwMode="auto">
            <a:xfrm>
              <a:off x="19679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2" name="Oval 404"/>
            <p:cNvSpPr>
              <a:spLocks noChangeAspect="1" noChangeArrowheads="1"/>
            </p:cNvSpPr>
            <p:nvPr/>
          </p:nvSpPr>
          <p:spPr bwMode="auto">
            <a:xfrm>
              <a:off x="207956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3" name="Oval 405"/>
            <p:cNvSpPr>
              <a:spLocks noChangeAspect="1" noChangeArrowheads="1"/>
            </p:cNvSpPr>
            <p:nvPr/>
          </p:nvSpPr>
          <p:spPr bwMode="auto">
            <a:xfrm>
              <a:off x="2528886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4" name="Oval 406"/>
            <p:cNvSpPr>
              <a:spLocks noChangeAspect="1" noChangeArrowheads="1"/>
            </p:cNvSpPr>
            <p:nvPr/>
          </p:nvSpPr>
          <p:spPr bwMode="auto">
            <a:xfrm>
              <a:off x="2641969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5" name="Oval 407"/>
            <p:cNvSpPr>
              <a:spLocks noChangeAspect="1" noChangeArrowheads="1"/>
            </p:cNvSpPr>
            <p:nvPr/>
          </p:nvSpPr>
          <p:spPr bwMode="auto">
            <a:xfrm>
              <a:off x="275354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6" name="Oval 408"/>
            <p:cNvSpPr>
              <a:spLocks noChangeAspect="1" noChangeArrowheads="1"/>
            </p:cNvSpPr>
            <p:nvPr/>
          </p:nvSpPr>
          <p:spPr bwMode="auto">
            <a:xfrm>
              <a:off x="4214589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 dirty="0"/>
            </a:p>
          </p:txBody>
        </p:sp>
        <p:sp>
          <p:nvSpPr>
            <p:cNvPr id="447" name="Oval 409"/>
            <p:cNvSpPr>
              <a:spLocks noChangeAspect="1" noChangeArrowheads="1"/>
            </p:cNvSpPr>
            <p:nvPr/>
          </p:nvSpPr>
          <p:spPr bwMode="auto">
            <a:xfrm>
              <a:off x="443924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8" name="Oval 410"/>
            <p:cNvSpPr>
              <a:spLocks noChangeAspect="1" noChangeArrowheads="1"/>
            </p:cNvSpPr>
            <p:nvPr/>
          </p:nvSpPr>
          <p:spPr bwMode="auto">
            <a:xfrm>
              <a:off x="455233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49" name="Oval 411"/>
            <p:cNvSpPr>
              <a:spLocks noChangeAspect="1" noChangeArrowheads="1"/>
            </p:cNvSpPr>
            <p:nvPr/>
          </p:nvSpPr>
          <p:spPr bwMode="auto">
            <a:xfrm>
              <a:off x="466390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0" name="Oval 412"/>
            <p:cNvSpPr>
              <a:spLocks noChangeAspect="1" noChangeArrowheads="1"/>
            </p:cNvSpPr>
            <p:nvPr/>
          </p:nvSpPr>
          <p:spPr bwMode="auto">
            <a:xfrm>
              <a:off x="4888568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1" name="Oval 413"/>
            <p:cNvSpPr>
              <a:spLocks noChangeAspect="1" noChangeArrowheads="1"/>
            </p:cNvSpPr>
            <p:nvPr/>
          </p:nvSpPr>
          <p:spPr bwMode="auto">
            <a:xfrm>
              <a:off x="500165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2" name="Oval 414"/>
            <p:cNvSpPr>
              <a:spLocks noChangeAspect="1" noChangeArrowheads="1"/>
            </p:cNvSpPr>
            <p:nvPr/>
          </p:nvSpPr>
          <p:spPr bwMode="auto">
            <a:xfrm>
              <a:off x="511322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3" name="Oval 415"/>
            <p:cNvSpPr>
              <a:spLocks noChangeAspect="1" noChangeArrowheads="1"/>
            </p:cNvSpPr>
            <p:nvPr/>
          </p:nvSpPr>
          <p:spPr bwMode="auto">
            <a:xfrm>
              <a:off x="522631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4" name="Oval 416"/>
            <p:cNvSpPr>
              <a:spLocks noChangeAspect="1" noChangeArrowheads="1"/>
            </p:cNvSpPr>
            <p:nvPr/>
          </p:nvSpPr>
          <p:spPr bwMode="auto">
            <a:xfrm>
              <a:off x="533788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5" name="Oval 417"/>
            <p:cNvSpPr>
              <a:spLocks noChangeAspect="1" noChangeArrowheads="1"/>
            </p:cNvSpPr>
            <p:nvPr/>
          </p:nvSpPr>
          <p:spPr bwMode="auto">
            <a:xfrm>
              <a:off x="5450972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6" name="Oval 418"/>
            <p:cNvSpPr>
              <a:spLocks noChangeAspect="1" noChangeArrowheads="1"/>
            </p:cNvSpPr>
            <p:nvPr/>
          </p:nvSpPr>
          <p:spPr bwMode="auto">
            <a:xfrm>
              <a:off x="5562548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7" name="Oval 419"/>
            <p:cNvSpPr>
              <a:spLocks noChangeAspect="1" noChangeArrowheads="1"/>
            </p:cNvSpPr>
            <p:nvPr/>
          </p:nvSpPr>
          <p:spPr bwMode="auto">
            <a:xfrm>
              <a:off x="567563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8" name="Oval 420"/>
            <p:cNvSpPr>
              <a:spLocks noChangeAspect="1" noChangeArrowheads="1"/>
            </p:cNvSpPr>
            <p:nvPr/>
          </p:nvSpPr>
          <p:spPr bwMode="auto">
            <a:xfrm>
              <a:off x="578720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59" name="Oval 421"/>
            <p:cNvSpPr>
              <a:spLocks noChangeAspect="1" noChangeArrowheads="1"/>
            </p:cNvSpPr>
            <p:nvPr/>
          </p:nvSpPr>
          <p:spPr bwMode="auto">
            <a:xfrm>
              <a:off x="590029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0" name="Oval 422"/>
            <p:cNvSpPr>
              <a:spLocks noChangeAspect="1" noChangeArrowheads="1"/>
            </p:cNvSpPr>
            <p:nvPr/>
          </p:nvSpPr>
          <p:spPr bwMode="auto">
            <a:xfrm>
              <a:off x="6013375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1" name="Oval 423"/>
            <p:cNvSpPr>
              <a:spLocks noChangeAspect="1" noChangeArrowheads="1"/>
            </p:cNvSpPr>
            <p:nvPr/>
          </p:nvSpPr>
          <p:spPr bwMode="auto">
            <a:xfrm>
              <a:off x="6124951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2" name="Oval 424"/>
            <p:cNvSpPr>
              <a:spLocks noChangeAspect="1" noChangeArrowheads="1"/>
            </p:cNvSpPr>
            <p:nvPr/>
          </p:nvSpPr>
          <p:spPr bwMode="auto">
            <a:xfrm>
              <a:off x="623803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3" name="Oval 425"/>
            <p:cNvSpPr>
              <a:spLocks noChangeAspect="1" noChangeArrowheads="1"/>
            </p:cNvSpPr>
            <p:nvPr/>
          </p:nvSpPr>
          <p:spPr bwMode="auto">
            <a:xfrm>
              <a:off x="634961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4" name="Oval 426"/>
            <p:cNvSpPr>
              <a:spLocks noChangeAspect="1" noChangeArrowheads="1"/>
            </p:cNvSpPr>
            <p:nvPr/>
          </p:nvSpPr>
          <p:spPr bwMode="auto">
            <a:xfrm>
              <a:off x="646269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5" name="Oval 427"/>
            <p:cNvSpPr>
              <a:spLocks noChangeAspect="1" noChangeArrowheads="1"/>
            </p:cNvSpPr>
            <p:nvPr/>
          </p:nvSpPr>
          <p:spPr bwMode="auto">
            <a:xfrm>
              <a:off x="657427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6" name="Oval 428"/>
            <p:cNvSpPr>
              <a:spLocks noChangeAspect="1" noChangeArrowheads="1"/>
            </p:cNvSpPr>
            <p:nvPr/>
          </p:nvSpPr>
          <p:spPr bwMode="auto">
            <a:xfrm>
              <a:off x="6687355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7" name="Oval 429"/>
            <p:cNvSpPr>
              <a:spLocks noChangeAspect="1" noChangeArrowheads="1"/>
            </p:cNvSpPr>
            <p:nvPr/>
          </p:nvSpPr>
          <p:spPr bwMode="auto">
            <a:xfrm>
              <a:off x="67989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8" name="Oval 430"/>
            <p:cNvSpPr>
              <a:spLocks noChangeAspect="1" noChangeArrowheads="1"/>
            </p:cNvSpPr>
            <p:nvPr/>
          </p:nvSpPr>
          <p:spPr bwMode="auto">
            <a:xfrm>
              <a:off x="691201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69" name="Oval 431"/>
            <p:cNvSpPr>
              <a:spLocks noChangeAspect="1" noChangeArrowheads="1"/>
            </p:cNvSpPr>
            <p:nvPr/>
          </p:nvSpPr>
          <p:spPr bwMode="auto">
            <a:xfrm>
              <a:off x="702359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0" name="Oval 432"/>
            <p:cNvSpPr>
              <a:spLocks noChangeAspect="1" noChangeArrowheads="1"/>
            </p:cNvSpPr>
            <p:nvPr/>
          </p:nvSpPr>
          <p:spPr bwMode="auto">
            <a:xfrm>
              <a:off x="713667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1" name="Oval 433"/>
            <p:cNvSpPr>
              <a:spLocks noChangeAspect="1" noChangeArrowheads="1"/>
            </p:cNvSpPr>
            <p:nvPr/>
          </p:nvSpPr>
          <p:spPr bwMode="auto">
            <a:xfrm>
              <a:off x="724825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2" name="Oval 434"/>
            <p:cNvSpPr>
              <a:spLocks noChangeAspect="1" noChangeArrowheads="1"/>
            </p:cNvSpPr>
            <p:nvPr/>
          </p:nvSpPr>
          <p:spPr bwMode="auto">
            <a:xfrm>
              <a:off x="7361334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3" name="Oval 435"/>
            <p:cNvSpPr>
              <a:spLocks noChangeAspect="1" noChangeArrowheads="1"/>
            </p:cNvSpPr>
            <p:nvPr/>
          </p:nvSpPr>
          <p:spPr bwMode="auto">
            <a:xfrm>
              <a:off x="7472910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4" name="Oval 436"/>
            <p:cNvSpPr>
              <a:spLocks noChangeAspect="1" noChangeArrowheads="1"/>
            </p:cNvSpPr>
            <p:nvPr/>
          </p:nvSpPr>
          <p:spPr bwMode="auto">
            <a:xfrm>
              <a:off x="758599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5" name="Oval 437"/>
            <p:cNvSpPr>
              <a:spLocks noChangeAspect="1" noChangeArrowheads="1"/>
            </p:cNvSpPr>
            <p:nvPr/>
          </p:nvSpPr>
          <p:spPr bwMode="auto">
            <a:xfrm>
              <a:off x="8035314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6" name="Oval 438"/>
            <p:cNvSpPr>
              <a:spLocks noChangeAspect="1" noChangeArrowheads="1"/>
            </p:cNvSpPr>
            <p:nvPr/>
          </p:nvSpPr>
          <p:spPr bwMode="auto">
            <a:xfrm>
              <a:off x="8146890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7" name="Oval 439"/>
            <p:cNvSpPr>
              <a:spLocks noChangeAspect="1" noChangeArrowheads="1"/>
            </p:cNvSpPr>
            <p:nvPr/>
          </p:nvSpPr>
          <p:spPr bwMode="auto">
            <a:xfrm>
              <a:off x="506947" y="217855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8" name="Oval 440"/>
            <p:cNvSpPr>
              <a:spLocks noChangeAspect="1" noChangeArrowheads="1"/>
            </p:cNvSpPr>
            <p:nvPr/>
          </p:nvSpPr>
          <p:spPr bwMode="auto">
            <a:xfrm>
              <a:off x="620031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79" name="Oval 441"/>
            <p:cNvSpPr>
              <a:spLocks noChangeAspect="1" noChangeArrowheads="1"/>
            </p:cNvSpPr>
            <p:nvPr/>
          </p:nvSpPr>
          <p:spPr bwMode="auto">
            <a:xfrm>
              <a:off x="731607" y="2178551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0" name="Oval 442"/>
            <p:cNvSpPr>
              <a:spLocks noChangeAspect="1" noChangeArrowheads="1"/>
            </p:cNvSpPr>
            <p:nvPr/>
          </p:nvSpPr>
          <p:spPr bwMode="auto">
            <a:xfrm>
              <a:off x="118092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1" name="Oval 443"/>
            <p:cNvSpPr>
              <a:spLocks noChangeAspect="1" noChangeArrowheads="1"/>
            </p:cNvSpPr>
            <p:nvPr/>
          </p:nvSpPr>
          <p:spPr bwMode="auto">
            <a:xfrm>
              <a:off x="12940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2" name="Oval 444"/>
            <p:cNvSpPr>
              <a:spLocks noChangeAspect="1" noChangeArrowheads="1"/>
            </p:cNvSpPr>
            <p:nvPr/>
          </p:nvSpPr>
          <p:spPr bwMode="auto">
            <a:xfrm>
              <a:off x="140558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3" name="Oval 445"/>
            <p:cNvSpPr>
              <a:spLocks noChangeAspect="1" noChangeArrowheads="1"/>
            </p:cNvSpPr>
            <p:nvPr/>
          </p:nvSpPr>
          <p:spPr bwMode="auto">
            <a:xfrm>
              <a:off x="151867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4" name="Oval 446"/>
            <p:cNvSpPr>
              <a:spLocks noChangeAspect="1" noChangeArrowheads="1"/>
            </p:cNvSpPr>
            <p:nvPr/>
          </p:nvSpPr>
          <p:spPr bwMode="auto">
            <a:xfrm>
              <a:off x="1630247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5" name="Oval 447"/>
            <p:cNvSpPr>
              <a:spLocks noChangeAspect="1" noChangeArrowheads="1"/>
            </p:cNvSpPr>
            <p:nvPr/>
          </p:nvSpPr>
          <p:spPr bwMode="auto">
            <a:xfrm>
              <a:off x="174333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6" name="Oval 448"/>
            <p:cNvSpPr>
              <a:spLocks noChangeAspect="1" noChangeArrowheads="1"/>
            </p:cNvSpPr>
            <p:nvPr/>
          </p:nvSpPr>
          <p:spPr bwMode="auto">
            <a:xfrm>
              <a:off x="1854906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7" name="Oval 449"/>
            <p:cNvSpPr>
              <a:spLocks noChangeAspect="1" noChangeArrowheads="1"/>
            </p:cNvSpPr>
            <p:nvPr/>
          </p:nvSpPr>
          <p:spPr bwMode="auto">
            <a:xfrm>
              <a:off x="19679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8" name="Oval 450"/>
            <p:cNvSpPr>
              <a:spLocks noChangeAspect="1" noChangeArrowheads="1"/>
            </p:cNvSpPr>
            <p:nvPr/>
          </p:nvSpPr>
          <p:spPr bwMode="auto">
            <a:xfrm>
              <a:off x="207956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89" name="Oval 451"/>
            <p:cNvSpPr>
              <a:spLocks noChangeAspect="1" noChangeArrowheads="1"/>
            </p:cNvSpPr>
            <p:nvPr/>
          </p:nvSpPr>
          <p:spPr bwMode="auto">
            <a:xfrm>
              <a:off x="219265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0" name="Oval 452"/>
            <p:cNvSpPr>
              <a:spLocks noChangeAspect="1" noChangeArrowheads="1"/>
            </p:cNvSpPr>
            <p:nvPr/>
          </p:nvSpPr>
          <p:spPr bwMode="auto">
            <a:xfrm>
              <a:off x="2528886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1" name="Oval 453"/>
            <p:cNvSpPr>
              <a:spLocks noChangeAspect="1" noChangeArrowheads="1"/>
            </p:cNvSpPr>
            <p:nvPr/>
          </p:nvSpPr>
          <p:spPr bwMode="auto">
            <a:xfrm>
              <a:off x="2641969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2" name="Oval 454"/>
            <p:cNvSpPr>
              <a:spLocks noChangeAspect="1" noChangeArrowheads="1"/>
            </p:cNvSpPr>
            <p:nvPr/>
          </p:nvSpPr>
          <p:spPr bwMode="auto">
            <a:xfrm>
              <a:off x="275354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3" name="Oval 455"/>
            <p:cNvSpPr>
              <a:spLocks noChangeAspect="1" noChangeArrowheads="1"/>
            </p:cNvSpPr>
            <p:nvPr/>
          </p:nvSpPr>
          <p:spPr bwMode="auto">
            <a:xfrm>
              <a:off x="286663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4" name="Oval 456"/>
            <p:cNvSpPr>
              <a:spLocks noChangeAspect="1" noChangeArrowheads="1"/>
            </p:cNvSpPr>
            <p:nvPr/>
          </p:nvSpPr>
          <p:spPr bwMode="auto">
            <a:xfrm>
              <a:off x="4214589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5" name="Oval 457"/>
            <p:cNvSpPr>
              <a:spLocks noChangeAspect="1" noChangeArrowheads="1"/>
            </p:cNvSpPr>
            <p:nvPr/>
          </p:nvSpPr>
          <p:spPr bwMode="auto">
            <a:xfrm>
              <a:off x="455233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6" name="Oval 458"/>
            <p:cNvSpPr>
              <a:spLocks noChangeAspect="1" noChangeArrowheads="1"/>
            </p:cNvSpPr>
            <p:nvPr/>
          </p:nvSpPr>
          <p:spPr bwMode="auto">
            <a:xfrm>
              <a:off x="4888568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7" name="Oval 459"/>
            <p:cNvSpPr>
              <a:spLocks noChangeAspect="1" noChangeArrowheads="1"/>
            </p:cNvSpPr>
            <p:nvPr/>
          </p:nvSpPr>
          <p:spPr bwMode="auto">
            <a:xfrm>
              <a:off x="500165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8" name="Oval 460"/>
            <p:cNvSpPr>
              <a:spLocks noChangeAspect="1" noChangeArrowheads="1"/>
            </p:cNvSpPr>
            <p:nvPr/>
          </p:nvSpPr>
          <p:spPr bwMode="auto">
            <a:xfrm>
              <a:off x="511322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499" name="Oval 461"/>
            <p:cNvSpPr>
              <a:spLocks noChangeAspect="1" noChangeArrowheads="1"/>
            </p:cNvSpPr>
            <p:nvPr/>
          </p:nvSpPr>
          <p:spPr bwMode="auto">
            <a:xfrm>
              <a:off x="522631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0" name="Oval 462"/>
            <p:cNvSpPr>
              <a:spLocks noChangeAspect="1" noChangeArrowheads="1"/>
            </p:cNvSpPr>
            <p:nvPr/>
          </p:nvSpPr>
          <p:spPr bwMode="auto">
            <a:xfrm>
              <a:off x="533788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1" name="Oval 463"/>
            <p:cNvSpPr>
              <a:spLocks noChangeAspect="1" noChangeArrowheads="1"/>
            </p:cNvSpPr>
            <p:nvPr/>
          </p:nvSpPr>
          <p:spPr bwMode="auto">
            <a:xfrm>
              <a:off x="5450972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2" name="Oval 464"/>
            <p:cNvSpPr>
              <a:spLocks noChangeAspect="1" noChangeArrowheads="1"/>
            </p:cNvSpPr>
            <p:nvPr/>
          </p:nvSpPr>
          <p:spPr bwMode="auto">
            <a:xfrm>
              <a:off x="5562548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3" name="Oval 465"/>
            <p:cNvSpPr>
              <a:spLocks noChangeAspect="1" noChangeArrowheads="1"/>
            </p:cNvSpPr>
            <p:nvPr/>
          </p:nvSpPr>
          <p:spPr bwMode="auto">
            <a:xfrm>
              <a:off x="567563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4" name="Oval 466"/>
            <p:cNvSpPr>
              <a:spLocks noChangeAspect="1" noChangeArrowheads="1"/>
            </p:cNvSpPr>
            <p:nvPr/>
          </p:nvSpPr>
          <p:spPr bwMode="auto">
            <a:xfrm>
              <a:off x="578720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5" name="Oval 467"/>
            <p:cNvSpPr>
              <a:spLocks noChangeAspect="1" noChangeArrowheads="1"/>
            </p:cNvSpPr>
            <p:nvPr/>
          </p:nvSpPr>
          <p:spPr bwMode="auto">
            <a:xfrm>
              <a:off x="590029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6" name="Oval 468"/>
            <p:cNvSpPr>
              <a:spLocks noChangeAspect="1" noChangeArrowheads="1"/>
            </p:cNvSpPr>
            <p:nvPr/>
          </p:nvSpPr>
          <p:spPr bwMode="auto">
            <a:xfrm>
              <a:off x="6013375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7" name="Oval 469"/>
            <p:cNvSpPr>
              <a:spLocks noChangeAspect="1" noChangeArrowheads="1"/>
            </p:cNvSpPr>
            <p:nvPr/>
          </p:nvSpPr>
          <p:spPr bwMode="auto">
            <a:xfrm>
              <a:off x="6124951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8" name="Oval 470"/>
            <p:cNvSpPr>
              <a:spLocks noChangeAspect="1" noChangeArrowheads="1"/>
            </p:cNvSpPr>
            <p:nvPr/>
          </p:nvSpPr>
          <p:spPr bwMode="auto">
            <a:xfrm>
              <a:off x="623803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09" name="Oval 471"/>
            <p:cNvSpPr>
              <a:spLocks noChangeAspect="1" noChangeArrowheads="1"/>
            </p:cNvSpPr>
            <p:nvPr/>
          </p:nvSpPr>
          <p:spPr bwMode="auto">
            <a:xfrm>
              <a:off x="634961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0" name="Oval 472"/>
            <p:cNvSpPr>
              <a:spLocks noChangeAspect="1" noChangeArrowheads="1"/>
            </p:cNvSpPr>
            <p:nvPr/>
          </p:nvSpPr>
          <p:spPr bwMode="auto">
            <a:xfrm>
              <a:off x="646269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1" name="Oval 473"/>
            <p:cNvSpPr>
              <a:spLocks noChangeAspect="1" noChangeArrowheads="1"/>
            </p:cNvSpPr>
            <p:nvPr/>
          </p:nvSpPr>
          <p:spPr bwMode="auto">
            <a:xfrm>
              <a:off x="657427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2" name="Oval 474"/>
            <p:cNvSpPr>
              <a:spLocks noChangeAspect="1" noChangeArrowheads="1"/>
            </p:cNvSpPr>
            <p:nvPr/>
          </p:nvSpPr>
          <p:spPr bwMode="auto">
            <a:xfrm>
              <a:off x="6687355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3" name="Oval 475"/>
            <p:cNvSpPr>
              <a:spLocks noChangeAspect="1" noChangeArrowheads="1"/>
            </p:cNvSpPr>
            <p:nvPr/>
          </p:nvSpPr>
          <p:spPr bwMode="auto">
            <a:xfrm>
              <a:off x="6798931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4" name="Oval 476"/>
            <p:cNvSpPr>
              <a:spLocks noChangeAspect="1" noChangeArrowheads="1"/>
            </p:cNvSpPr>
            <p:nvPr/>
          </p:nvSpPr>
          <p:spPr bwMode="auto">
            <a:xfrm>
              <a:off x="691201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5" name="Oval 477"/>
            <p:cNvSpPr>
              <a:spLocks noChangeAspect="1" noChangeArrowheads="1"/>
            </p:cNvSpPr>
            <p:nvPr/>
          </p:nvSpPr>
          <p:spPr bwMode="auto">
            <a:xfrm>
              <a:off x="702359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6" name="Oval 478"/>
            <p:cNvSpPr>
              <a:spLocks noChangeAspect="1" noChangeArrowheads="1"/>
            </p:cNvSpPr>
            <p:nvPr/>
          </p:nvSpPr>
          <p:spPr bwMode="auto">
            <a:xfrm>
              <a:off x="713667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7" name="Oval 479"/>
            <p:cNvSpPr>
              <a:spLocks noChangeAspect="1" noChangeArrowheads="1"/>
            </p:cNvSpPr>
            <p:nvPr/>
          </p:nvSpPr>
          <p:spPr bwMode="auto">
            <a:xfrm>
              <a:off x="724825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8" name="Oval 480"/>
            <p:cNvSpPr>
              <a:spLocks noChangeAspect="1" noChangeArrowheads="1"/>
            </p:cNvSpPr>
            <p:nvPr/>
          </p:nvSpPr>
          <p:spPr bwMode="auto">
            <a:xfrm>
              <a:off x="7361334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19" name="Oval 481"/>
            <p:cNvSpPr>
              <a:spLocks noChangeAspect="1" noChangeArrowheads="1"/>
            </p:cNvSpPr>
            <p:nvPr/>
          </p:nvSpPr>
          <p:spPr bwMode="auto">
            <a:xfrm>
              <a:off x="7472910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0" name="Oval 482"/>
            <p:cNvSpPr>
              <a:spLocks noChangeAspect="1" noChangeArrowheads="1"/>
            </p:cNvSpPr>
            <p:nvPr/>
          </p:nvSpPr>
          <p:spPr bwMode="auto">
            <a:xfrm>
              <a:off x="8035314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1" name="Oval 483"/>
            <p:cNvSpPr>
              <a:spLocks noChangeAspect="1" noChangeArrowheads="1"/>
            </p:cNvSpPr>
            <p:nvPr/>
          </p:nvSpPr>
          <p:spPr bwMode="auto">
            <a:xfrm>
              <a:off x="8146890" y="228108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2" name="Oval 484"/>
            <p:cNvSpPr>
              <a:spLocks noChangeAspect="1" noChangeArrowheads="1"/>
            </p:cNvSpPr>
            <p:nvPr/>
          </p:nvSpPr>
          <p:spPr bwMode="auto">
            <a:xfrm>
              <a:off x="506947" y="228108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3" name="Oval 485"/>
            <p:cNvSpPr>
              <a:spLocks noChangeAspect="1" noChangeArrowheads="1"/>
            </p:cNvSpPr>
            <p:nvPr/>
          </p:nvSpPr>
          <p:spPr bwMode="auto">
            <a:xfrm>
              <a:off x="118092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4" name="Oval 486"/>
            <p:cNvSpPr>
              <a:spLocks noChangeAspect="1" noChangeArrowheads="1"/>
            </p:cNvSpPr>
            <p:nvPr/>
          </p:nvSpPr>
          <p:spPr bwMode="auto">
            <a:xfrm>
              <a:off x="12940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5" name="Oval 487"/>
            <p:cNvSpPr>
              <a:spLocks noChangeAspect="1" noChangeArrowheads="1"/>
            </p:cNvSpPr>
            <p:nvPr/>
          </p:nvSpPr>
          <p:spPr bwMode="auto">
            <a:xfrm>
              <a:off x="140558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6" name="Oval 488"/>
            <p:cNvSpPr>
              <a:spLocks noChangeAspect="1" noChangeArrowheads="1"/>
            </p:cNvSpPr>
            <p:nvPr/>
          </p:nvSpPr>
          <p:spPr bwMode="auto">
            <a:xfrm>
              <a:off x="151867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7" name="Oval 489"/>
            <p:cNvSpPr>
              <a:spLocks noChangeAspect="1" noChangeArrowheads="1"/>
            </p:cNvSpPr>
            <p:nvPr/>
          </p:nvSpPr>
          <p:spPr bwMode="auto">
            <a:xfrm>
              <a:off x="1630247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8" name="Oval 490"/>
            <p:cNvSpPr>
              <a:spLocks noChangeAspect="1" noChangeArrowheads="1"/>
            </p:cNvSpPr>
            <p:nvPr/>
          </p:nvSpPr>
          <p:spPr bwMode="auto">
            <a:xfrm>
              <a:off x="174333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29" name="Oval 491"/>
            <p:cNvSpPr>
              <a:spLocks noChangeAspect="1" noChangeArrowheads="1"/>
            </p:cNvSpPr>
            <p:nvPr/>
          </p:nvSpPr>
          <p:spPr bwMode="auto">
            <a:xfrm>
              <a:off x="185490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0" name="Oval 492"/>
            <p:cNvSpPr>
              <a:spLocks noChangeAspect="1" noChangeArrowheads="1"/>
            </p:cNvSpPr>
            <p:nvPr/>
          </p:nvSpPr>
          <p:spPr bwMode="auto">
            <a:xfrm>
              <a:off x="196799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1" name="Oval 493"/>
            <p:cNvSpPr>
              <a:spLocks noChangeAspect="1" noChangeArrowheads="1"/>
            </p:cNvSpPr>
            <p:nvPr/>
          </p:nvSpPr>
          <p:spPr bwMode="auto">
            <a:xfrm>
              <a:off x="207956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2" name="Oval 494"/>
            <p:cNvSpPr>
              <a:spLocks noChangeAspect="1" noChangeArrowheads="1"/>
            </p:cNvSpPr>
            <p:nvPr/>
          </p:nvSpPr>
          <p:spPr bwMode="auto">
            <a:xfrm>
              <a:off x="219265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3" name="Oval 495"/>
            <p:cNvSpPr>
              <a:spLocks noChangeAspect="1" noChangeArrowheads="1"/>
            </p:cNvSpPr>
            <p:nvPr/>
          </p:nvSpPr>
          <p:spPr bwMode="auto">
            <a:xfrm>
              <a:off x="2304226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4" name="Oval 496"/>
            <p:cNvSpPr>
              <a:spLocks noChangeAspect="1" noChangeArrowheads="1"/>
            </p:cNvSpPr>
            <p:nvPr/>
          </p:nvSpPr>
          <p:spPr bwMode="auto">
            <a:xfrm>
              <a:off x="241731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5" name="Oval 497"/>
            <p:cNvSpPr>
              <a:spLocks noChangeAspect="1" noChangeArrowheads="1"/>
            </p:cNvSpPr>
            <p:nvPr/>
          </p:nvSpPr>
          <p:spPr bwMode="auto">
            <a:xfrm>
              <a:off x="252888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6" name="Oval 498"/>
            <p:cNvSpPr>
              <a:spLocks noChangeAspect="1" noChangeArrowheads="1"/>
            </p:cNvSpPr>
            <p:nvPr/>
          </p:nvSpPr>
          <p:spPr bwMode="auto">
            <a:xfrm>
              <a:off x="2641969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7" name="Oval 499"/>
            <p:cNvSpPr>
              <a:spLocks noChangeAspect="1" noChangeArrowheads="1"/>
            </p:cNvSpPr>
            <p:nvPr/>
          </p:nvSpPr>
          <p:spPr bwMode="auto">
            <a:xfrm>
              <a:off x="275354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8" name="Oval 500"/>
            <p:cNvSpPr>
              <a:spLocks noChangeAspect="1" noChangeArrowheads="1"/>
            </p:cNvSpPr>
            <p:nvPr/>
          </p:nvSpPr>
          <p:spPr bwMode="auto">
            <a:xfrm>
              <a:off x="286663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39" name="Oval 501"/>
            <p:cNvSpPr>
              <a:spLocks noChangeAspect="1" noChangeArrowheads="1"/>
            </p:cNvSpPr>
            <p:nvPr/>
          </p:nvSpPr>
          <p:spPr bwMode="auto">
            <a:xfrm>
              <a:off x="2978206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0" name="Oval 502"/>
            <p:cNvSpPr>
              <a:spLocks noChangeAspect="1" noChangeArrowheads="1"/>
            </p:cNvSpPr>
            <p:nvPr/>
          </p:nvSpPr>
          <p:spPr bwMode="auto">
            <a:xfrm>
              <a:off x="4103013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1" name="Oval 503"/>
            <p:cNvSpPr>
              <a:spLocks noChangeAspect="1" noChangeArrowheads="1"/>
            </p:cNvSpPr>
            <p:nvPr/>
          </p:nvSpPr>
          <p:spPr bwMode="auto">
            <a:xfrm>
              <a:off x="4214589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2" name="Oval 504"/>
            <p:cNvSpPr>
              <a:spLocks noChangeAspect="1" noChangeArrowheads="1"/>
            </p:cNvSpPr>
            <p:nvPr/>
          </p:nvSpPr>
          <p:spPr bwMode="auto">
            <a:xfrm>
              <a:off x="432767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3" name="Oval 505"/>
            <p:cNvSpPr>
              <a:spLocks noChangeAspect="1" noChangeArrowheads="1"/>
            </p:cNvSpPr>
            <p:nvPr/>
          </p:nvSpPr>
          <p:spPr bwMode="auto">
            <a:xfrm>
              <a:off x="443924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4" name="Oval 506"/>
            <p:cNvSpPr>
              <a:spLocks noChangeAspect="1" noChangeArrowheads="1"/>
            </p:cNvSpPr>
            <p:nvPr/>
          </p:nvSpPr>
          <p:spPr bwMode="auto">
            <a:xfrm>
              <a:off x="455233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5" name="Oval 507"/>
            <p:cNvSpPr>
              <a:spLocks noChangeAspect="1" noChangeArrowheads="1"/>
            </p:cNvSpPr>
            <p:nvPr/>
          </p:nvSpPr>
          <p:spPr bwMode="auto">
            <a:xfrm>
              <a:off x="466390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6" name="Oval 508"/>
            <p:cNvSpPr>
              <a:spLocks noChangeAspect="1" noChangeArrowheads="1"/>
            </p:cNvSpPr>
            <p:nvPr/>
          </p:nvSpPr>
          <p:spPr bwMode="auto">
            <a:xfrm>
              <a:off x="4776992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7" name="Oval 509"/>
            <p:cNvSpPr>
              <a:spLocks noChangeAspect="1" noChangeArrowheads="1"/>
            </p:cNvSpPr>
            <p:nvPr/>
          </p:nvSpPr>
          <p:spPr bwMode="auto">
            <a:xfrm>
              <a:off x="4888568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8" name="Oval 510"/>
            <p:cNvSpPr>
              <a:spLocks noChangeAspect="1" noChangeArrowheads="1"/>
            </p:cNvSpPr>
            <p:nvPr/>
          </p:nvSpPr>
          <p:spPr bwMode="auto">
            <a:xfrm>
              <a:off x="500165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49" name="Oval 511"/>
            <p:cNvSpPr>
              <a:spLocks noChangeAspect="1" noChangeArrowheads="1"/>
            </p:cNvSpPr>
            <p:nvPr/>
          </p:nvSpPr>
          <p:spPr bwMode="auto">
            <a:xfrm>
              <a:off x="511322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0" name="Oval 512"/>
            <p:cNvSpPr>
              <a:spLocks noChangeAspect="1" noChangeArrowheads="1"/>
            </p:cNvSpPr>
            <p:nvPr/>
          </p:nvSpPr>
          <p:spPr bwMode="auto">
            <a:xfrm>
              <a:off x="522631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1" name="Oval 513"/>
            <p:cNvSpPr>
              <a:spLocks noChangeAspect="1" noChangeArrowheads="1"/>
            </p:cNvSpPr>
            <p:nvPr/>
          </p:nvSpPr>
          <p:spPr bwMode="auto">
            <a:xfrm>
              <a:off x="533788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2" name="Oval 514"/>
            <p:cNvSpPr>
              <a:spLocks noChangeAspect="1" noChangeArrowheads="1"/>
            </p:cNvSpPr>
            <p:nvPr/>
          </p:nvSpPr>
          <p:spPr bwMode="auto">
            <a:xfrm>
              <a:off x="5450972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3" name="Oval 515"/>
            <p:cNvSpPr>
              <a:spLocks noChangeAspect="1" noChangeArrowheads="1"/>
            </p:cNvSpPr>
            <p:nvPr/>
          </p:nvSpPr>
          <p:spPr bwMode="auto">
            <a:xfrm>
              <a:off x="5562548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4" name="Oval 516"/>
            <p:cNvSpPr>
              <a:spLocks noChangeAspect="1" noChangeArrowheads="1"/>
            </p:cNvSpPr>
            <p:nvPr/>
          </p:nvSpPr>
          <p:spPr bwMode="auto">
            <a:xfrm>
              <a:off x="567563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5" name="Oval 517"/>
            <p:cNvSpPr>
              <a:spLocks noChangeAspect="1" noChangeArrowheads="1"/>
            </p:cNvSpPr>
            <p:nvPr/>
          </p:nvSpPr>
          <p:spPr bwMode="auto">
            <a:xfrm>
              <a:off x="5787207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6" name="Oval 518"/>
            <p:cNvSpPr>
              <a:spLocks noChangeAspect="1" noChangeArrowheads="1"/>
            </p:cNvSpPr>
            <p:nvPr/>
          </p:nvSpPr>
          <p:spPr bwMode="auto">
            <a:xfrm>
              <a:off x="590029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7" name="Oval 519"/>
            <p:cNvSpPr>
              <a:spLocks noChangeAspect="1" noChangeArrowheads="1"/>
            </p:cNvSpPr>
            <p:nvPr/>
          </p:nvSpPr>
          <p:spPr bwMode="auto">
            <a:xfrm>
              <a:off x="6013375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8" name="Oval 520"/>
            <p:cNvSpPr>
              <a:spLocks noChangeAspect="1" noChangeArrowheads="1"/>
            </p:cNvSpPr>
            <p:nvPr/>
          </p:nvSpPr>
          <p:spPr bwMode="auto">
            <a:xfrm>
              <a:off x="6124951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59" name="Oval 521"/>
            <p:cNvSpPr>
              <a:spLocks noChangeAspect="1" noChangeArrowheads="1"/>
            </p:cNvSpPr>
            <p:nvPr/>
          </p:nvSpPr>
          <p:spPr bwMode="auto">
            <a:xfrm>
              <a:off x="623803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0" name="Oval 522"/>
            <p:cNvSpPr>
              <a:spLocks noChangeAspect="1" noChangeArrowheads="1"/>
            </p:cNvSpPr>
            <p:nvPr/>
          </p:nvSpPr>
          <p:spPr bwMode="auto">
            <a:xfrm>
              <a:off x="634961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1" name="Oval 523"/>
            <p:cNvSpPr>
              <a:spLocks noChangeAspect="1" noChangeArrowheads="1"/>
            </p:cNvSpPr>
            <p:nvPr/>
          </p:nvSpPr>
          <p:spPr bwMode="auto">
            <a:xfrm>
              <a:off x="646269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2" name="Oval 524"/>
            <p:cNvSpPr>
              <a:spLocks noChangeAspect="1" noChangeArrowheads="1"/>
            </p:cNvSpPr>
            <p:nvPr/>
          </p:nvSpPr>
          <p:spPr bwMode="auto">
            <a:xfrm>
              <a:off x="657427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3" name="Oval 525"/>
            <p:cNvSpPr>
              <a:spLocks noChangeAspect="1" noChangeArrowheads="1"/>
            </p:cNvSpPr>
            <p:nvPr/>
          </p:nvSpPr>
          <p:spPr bwMode="auto">
            <a:xfrm>
              <a:off x="6687355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4" name="Oval 526"/>
            <p:cNvSpPr>
              <a:spLocks noChangeAspect="1" noChangeArrowheads="1"/>
            </p:cNvSpPr>
            <p:nvPr/>
          </p:nvSpPr>
          <p:spPr bwMode="auto">
            <a:xfrm>
              <a:off x="6798931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5" name="Oval 527"/>
            <p:cNvSpPr>
              <a:spLocks noChangeAspect="1" noChangeArrowheads="1"/>
            </p:cNvSpPr>
            <p:nvPr/>
          </p:nvSpPr>
          <p:spPr bwMode="auto">
            <a:xfrm>
              <a:off x="691201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6" name="Oval 528"/>
            <p:cNvSpPr>
              <a:spLocks noChangeAspect="1" noChangeArrowheads="1"/>
            </p:cNvSpPr>
            <p:nvPr/>
          </p:nvSpPr>
          <p:spPr bwMode="auto">
            <a:xfrm>
              <a:off x="702359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7" name="Oval 529"/>
            <p:cNvSpPr>
              <a:spLocks noChangeAspect="1" noChangeArrowheads="1"/>
            </p:cNvSpPr>
            <p:nvPr/>
          </p:nvSpPr>
          <p:spPr bwMode="auto">
            <a:xfrm>
              <a:off x="713667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8" name="Oval 530"/>
            <p:cNvSpPr>
              <a:spLocks noChangeAspect="1" noChangeArrowheads="1"/>
            </p:cNvSpPr>
            <p:nvPr/>
          </p:nvSpPr>
          <p:spPr bwMode="auto">
            <a:xfrm>
              <a:off x="724825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69" name="Oval 531"/>
            <p:cNvSpPr>
              <a:spLocks noChangeAspect="1" noChangeArrowheads="1"/>
            </p:cNvSpPr>
            <p:nvPr/>
          </p:nvSpPr>
          <p:spPr bwMode="auto">
            <a:xfrm>
              <a:off x="7361334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0" name="Oval 532"/>
            <p:cNvSpPr>
              <a:spLocks noChangeAspect="1" noChangeArrowheads="1"/>
            </p:cNvSpPr>
            <p:nvPr/>
          </p:nvSpPr>
          <p:spPr bwMode="auto">
            <a:xfrm>
              <a:off x="7472910" y="238511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1" name="Oval 533"/>
            <p:cNvSpPr>
              <a:spLocks noChangeAspect="1" noChangeArrowheads="1"/>
            </p:cNvSpPr>
            <p:nvPr/>
          </p:nvSpPr>
          <p:spPr bwMode="auto">
            <a:xfrm>
              <a:off x="758599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2" name="Oval 534"/>
            <p:cNvSpPr>
              <a:spLocks noChangeAspect="1" noChangeArrowheads="1"/>
            </p:cNvSpPr>
            <p:nvPr/>
          </p:nvSpPr>
          <p:spPr bwMode="auto">
            <a:xfrm>
              <a:off x="7697570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3" name="Oval 535"/>
            <p:cNvSpPr>
              <a:spLocks noChangeAspect="1" noChangeArrowheads="1"/>
            </p:cNvSpPr>
            <p:nvPr/>
          </p:nvSpPr>
          <p:spPr bwMode="auto">
            <a:xfrm>
              <a:off x="8035314" y="238511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4" name="Oval 536"/>
            <p:cNvSpPr>
              <a:spLocks noChangeAspect="1" noChangeArrowheads="1"/>
            </p:cNvSpPr>
            <p:nvPr/>
          </p:nvSpPr>
          <p:spPr bwMode="auto">
            <a:xfrm>
              <a:off x="140558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5" name="Oval 537"/>
            <p:cNvSpPr>
              <a:spLocks noChangeAspect="1" noChangeArrowheads="1"/>
            </p:cNvSpPr>
            <p:nvPr/>
          </p:nvSpPr>
          <p:spPr bwMode="auto">
            <a:xfrm>
              <a:off x="151867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6" name="Oval 538"/>
            <p:cNvSpPr>
              <a:spLocks noChangeAspect="1" noChangeArrowheads="1"/>
            </p:cNvSpPr>
            <p:nvPr/>
          </p:nvSpPr>
          <p:spPr bwMode="auto">
            <a:xfrm>
              <a:off x="1630247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7" name="Oval 539"/>
            <p:cNvSpPr>
              <a:spLocks noChangeAspect="1" noChangeArrowheads="1"/>
            </p:cNvSpPr>
            <p:nvPr/>
          </p:nvSpPr>
          <p:spPr bwMode="auto">
            <a:xfrm>
              <a:off x="174333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8" name="Oval 540"/>
            <p:cNvSpPr>
              <a:spLocks noChangeAspect="1" noChangeArrowheads="1"/>
            </p:cNvSpPr>
            <p:nvPr/>
          </p:nvSpPr>
          <p:spPr bwMode="auto">
            <a:xfrm>
              <a:off x="185490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79" name="Oval 541"/>
            <p:cNvSpPr>
              <a:spLocks noChangeAspect="1" noChangeArrowheads="1"/>
            </p:cNvSpPr>
            <p:nvPr/>
          </p:nvSpPr>
          <p:spPr bwMode="auto">
            <a:xfrm>
              <a:off x="196799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0" name="Oval 542"/>
            <p:cNvSpPr>
              <a:spLocks noChangeAspect="1" noChangeArrowheads="1"/>
            </p:cNvSpPr>
            <p:nvPr/>
          </p:nvSpPr>
          <p:spPr bwMode="auto">
            <a:xfrm>
              <a:off x="207956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1" name="Oval 543"/>
            <p:cNvSpPr>
              <a:spLocks noChangeAspect="1" noChangeArrowheads="1"/>
            </p:cNvSpPr>
            <p:nvPr/>
          </p:nvSpPr>
          <p:spPr bwMode="auto">
            <a:xfrm>
              <a:off x="219265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2" name="Oval 544"/>
            <p:cNvSpPr>
              <a:spLocks noChangeAspect="1" noChangeArrowheads="1"/>
            </p:cNvSpPr>
            <p:nvPr/>
          </p:nvSpPr>
          <p:spPr bwMode="auto">
            <a:xfrm>
              <a:off x="2304226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3" name="Oval 545"/>
            <p:cNvSpPr>
              <a:spLocks noChangeAspect="1" noChangeArrowheads="1"/>
            </p:cNvSpPr>
            <p:nvPr/>
          </p:nvSpPr>
          <p:spPr bwMode="auto">
            <a:xfrm>
              <a:off x="241731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4" name="Oval 546"/>
            <p:cNvSpPr>
              <a:spLocks noChangeAspect="1" noChangeArrowheads="1"/>
            </p:cNvSpPr>
            <p:nvPr/>
          </p:nvSpPr>
          <p:spPr bwMode="auto">
            <a:xfrm>
              <a:off x="252888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5" name="Oval 547"/>
            <p:cNvSpPr>
              <a:spLocks noChangeAspect="1" noChangeArrowheads="1"/>
            </p:cNvSpPr>
            <p:nvPr/>
          </p:nvSpPr>
          <p:spPr bwMode="auto">
            <a:xfrm>
              <a:off x="2641969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6" name="Oval 548"/>
            <p:cNvSpPr>
              <a:spLocks noChangeAspect="1" noChangeArrowheads="1"/>
            </p:cNvSpPr>
            <p:nvPr/>
          </p:nvSpPr>
          <p:spPr bwMode="auto">
            <a:xfrm>
              <a:off x="275354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7" name="Oval 549"/>
            <p:cNvSpPr>
              <a:spLocks noChangeAspect="1" noChangeArrowheads="1"/>
            </p:cNvSpPr>
            <p:nvPr/>
          </p:nvSpPr>
          <p:spPr bwMode="auto">
            <a:xfrm>
              <a:off x="286663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8" name="Oval 550"/>
            <p:cNvSpPr>
              <a:spLocks noChangeAspect="1" noChangeArrowheads="1"/>
            </p:cNvSpPr>
            <p:nvPr/>
          </p:nvSpPr>
          <p:spPr bwMode="auto">
            <a:xfrm>
              <a:off x="2978206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89" name="Oval 551"/>
            <p:cNvSpPr>
              <a:spLocks noChangeAspect="1" noChangeArrowheads="1"/>
            </p:cNvSpPr>
            <p:nvPr/>
          </p:nvSpPr>
          <p:spPr bwMode="auto">
            <a:xfrm>
              <a:off x="4214589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0" name="Oval 552"/>
            <p:cNvSpPr>
              <a:spLocks noChangeAspect="1" noChangeArrowheads="1"/>
            </p:cNvSpPr>
            <p:nvPr/>
          </p:nvSpPr>
          <p:spPr bwMode="auto">
            <a:xfrm>
              <a:off x="432767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1" name="Oval 553"/>
            <p:cNvSpPr>
              <a:spLocks noChangeAspect="1" noChangeArrowheads="1"/>
            </p:cNvSpPr>
            <p:nvPr/>
          </p:nvSpPr>
          <p:spPr bwMode="auto">
            <a:xfrm>
              <a:off x="443924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2" name="Oval 554"/>
            <p:cNvSpPr>
              <a:spLocks noChangeAspect="1" noChangeArrowheads="1"/>
            </p:cNvSpPr>
            <p:nvPr/>
          </p:nvSpPr>
          <p:spPr bwMode="auto">
            <a:xfrm>
              <a:off x="455233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3" name="Oval 555"/>
            <p:cNvSpPr>
              <a:spLocks noChangeAspect="1" noChangeArrowheads="1"/>
            </p:cNvSpPr>
            <p:nvPr/>
          </p:nvSpPr>
          <p:spPr bwMode="auto">
            <a:xfrm>
              <a:off x="466390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4" name="Oval 556"/>
            <p:cNvSpPr>
              <a:spLocks noChangeAspect="1" noChangeArrowheads="1"/>
            </p:cNvSpPr>
            <p:nvPr/>
          </p:nvSpPr>
          <p:spPr bwMode="auto">
            <a:xfrm>
              <a:off x="4776992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5" name="Oval 557"/>
            <p:cNvSpPr>
              <a:spLocks noChangeAspect="1" noChangeArrowheads="1"/>
            </p:cNvSpPr>
            <p:nvPr/>
          </p:nvSpPr>
          <p:spPr bwMode="auto">
            <a:xfrm>
              <a:off x="4888568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6" name="Oval 558"/>
            <p:cNvSpPr>
              <a:spLocks noChangeAspect="1" noChangeArrowheads="1"/>
            </p:cNvSpPr>
            <p:nvPr/>
          </p:nvSpPr>
          <p:spPr bwMode="auto">
            <a:xfrm>
              <a:off x="500165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7" name="Oval 559"/>
            <p:cNvSpPr>
              <a:spLocks noChangeAspect="1" noChangeArrowheads="1"/>
            </p:cNvSpPr>
            <p:nvPr/>
          </p:nvSpPr>
          <p:spPr bwMode="auto">
            <a:xfrm>
              <a:off x="511322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8" name="Oval 560"/>
            <p:cNvSpPr>
              <a:spLocks noChangeAspect="1" noChangeArrowheads="1"/>
            </p:cNvSpPr>
            <p:nvPr/>
          </p:nvSpPr>
          <p:spPr bwMode="auto">
            <a:xfrm>
              <a:off x="522631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599" name="Oval 561"/>
            <p:cNvSpPr>
              <a:spLocks noChangeAspect="1" noChangeArrowheads="1"/>
            </p:cNvSpPr>
            <p:nvPr/>
          </p:nvSpPr>
          <p:spPr bwMode="auto">
            <a:xfrm>
              <a:off x="533788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0" name="Oval 562"/>
            <p:cNvSpPr>
              <a:spLocks noChangeAspect="1" noChangeArrowheads="1"/>
            </p:cNvSpPr>
            <p:nvPr/>
          </p:nvSpPr>
          <p:spPr bwMode="auto">
            <a:xfrm>
              <a:off x="5450972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1" name="Oval 563"/>
            <p:cNvSpPr>
              <a:spLocks noChangeAspect="1" noChangeArrowheads="1"/>
            </p:cNvSpPr>
            <p:nvPr/>
          </p:nvSpPr>
          <p:spPr bwMode="auto">
            <a:xfrm>
              <a:off x="5562548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2" name="Oval 564"/>
            <p:cNvSpPr>
              <a:spLocks noChangeAspect="1" noChangeArrowheads="1"/>
            </p:cNvSpPr>
            <p:nvPr/>
          </p:nvSpPr>
          <p:spPr bwMode="auto">
            <a:xfrm>
              <a:off x="567563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3" name="Oval 565"/>
            <p:cNvSpPr>
              <a:spLocks noChangeAspect="1" noChangeArrowheads="1"/>
            </p:cNvSpPr>
            <p:nvPr/>
          </p:nvSpPr>
          <p:spPr bwMode="auto">
            <a:xfrm>
              <a:off x="5787207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4" name="Oval 566"/>
            <p:cNvSpPr>
              <a:spLocks noChangeAspect="1" noChangeArrowheads="1"/>
            </p:cNvSpPr>
            <p:nvPr/>
          </p:nvSpPr>
          <p:spPr bwMode="auto">
            <a:xfrm>
              <a:off x="590029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5" name="Oval 567"/>
            <p:cNvSpPr>
              <a:spLocks noChangeAspect="1" noChangeArrowheads="1"/>
            </p:cNvSpPr>
            <p:nvPr/>
          </p:nvSpPr>
          <p:spPr bwMode="auto">
            <a:xfrm>
              <a:off x="6013375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6" name="Oval 568"/>
            <p:cNvSpPr>
              <a:spLocks noChangeAspect="1" noChangeArrowheads="1"/>
            </p:cNvSpPr>
            <p:nvPr/>
          </p:nvSpPr>
          <p:spPr bwMode="auto">
            <a:xfrm>
              <a:off x="6124951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7" name="Oval 569"/>
            <p:cNvSpPr>
              <a:spLocks noChangeAspect="1" noChangeArrowheads="1"/>
            </p:cNvSpPr>
            <p:nvPr/>
          </p:nvSpPr>
          <p:spPr bwMode="auto">
            <a:xfrm>
              <a:off x="623803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8" name="Oval 570"/>
            <p:cNvSpPr>
              <a:spLocks noChangeAspect="1" noChangeArrowheads="1"/>
            </p:cNvSpPr>
            <p:nvPr/>
          </p:nvSpPr>
          <p:spPr bwMode="auto">
            <a:xfrm>
              <a:off x="634961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09" name="Oval 571"/>
            <p:cNvSpPr>
              <a:spLocks noChangeAspect="1" noChangeArrowheads="1"/>
            </p:cNvSpPr>
            <p:nvPr/>
          </p:nvSpPr>
          <p:spPr bwMode="auto">
            <a:xfrm>
              <a:off x="646269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0" name="Oval 572"/>
            <p:cNvSpPr>
              <a:spLocks noChangeAspect="1" noChangeArrowheads="1"/>
            </p:cNvSpPr>
            <p:nvPr/>
          </p:nvSpPr>
          <p:spPr bwMode="auto">
            <a:xfrm>
              <a:off x="657427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1" name="Oval 573"/>
            <p:cNvSpPr>
              <a:spLocks noChangeAspect="1" noChangeArrowheads="1"/>
            </p:cNvSpPr>
            <p:nvPr/>
          </p:nvSpPr>
          <p:spPr bwMode="auto">
            <a:xfrm>
              <a:off x="6687355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2" name="Oval 574"/>
            <p:cNvSpPr>
              <a:spLocks noChangeAspect="1" noChangeArrowheads="1"/>
            </p:cNvSpPr>
            <p:nvPr/>
          </p:nvSpPr>
          <p:spPr bwMode="auto">
            <a:xfrm>
              <a:off x="6798931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3" name="Oval 575"/>
            <p:cNvSpPr>
              <a:spLocks noChangeAspect="1" noChangeArrowheads="1"/>
            </p:cNvSpPr>
            <p:nvPr/>
          </p:nvSpPr>
          <p:spPr bwMode="auto">
            <a:xfrm>
              <a:off x="691201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4" name="Oval 576"/>
            <p:cNvSpPr>
              <a:spLocks noChangeAspect="1" noChangeArrowheads="1"/>
            </p:cNvSpPr>
            <p:nvPr/>
          </p:nvSpPr>
          <p:spPr bwMode="auto">
            <a:xfrm>
              <a:off x="702359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5" name="Oval 577"/>
            <p:cNvSpPr>
              <a:spLocks noChangeAspect="1" noChangeArrowheads="1"/>
            </p:cNvSpPr>
            <p:nvPr/>
          </p:nvSpPr>
          <p:spPr bwMode="auto">
            <a:xfrm>
              <a:off x="713667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6" name="Oval 578"/>
            <p:cNvSpPr>
              <a:spLocks noChangeAspect="1" noChangeArrowheads="1"/>
            </p:cNvSpPr>
            <p:nvPr/>
          </p:nvSpPr>
          <p:spPr bwMode="auto">
            <a:xfrm>
              <a:off x="724825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7" name="Oval 579"/>
            <p:cNvSpPr>
              <a:spLocks noChangeAspect="1" noChangeArrowheads="1"/>
            </p:cNvSpPr>
            <p:nvPr/>
          </p:nvSpPr>
          <p:spPr bwMode="auto">
            <a:xfrm>
              <a:off x="7361334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8" name="Oval 580"/>
            <p:cNvSpPr>
              <a:spLocks noChangeAspect="1" noChangeArrowheads="1"/>
            </p:cNvSpPr>
            <p:nvPr/>
          </p:nvSpPr>
          <p:spPr bwMode="auto">
            <a:xfrm>
              <a:off x="7472910" y="248915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19" name="Oval 581"/>
            <p:cNvSpPr>
              <a:spLocks noChangeAspect="1" noChangeArrowheads="1"/>
            </p:cNvSpPr>
            <p:nvPr/>
          </p:nvSpPr>
          <p:spPr bwMode="auto">
            <a:xfrm>
              <a:off x="758599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0" name="Oval 582"/>
            <p:cNvSpPr>
              <a:spLocks noChangeAspect="1" noChangeArrowheads="1"/>
            </p:cNvSpPr>
            <p:nvPr/>
          </p:nvSpPr>
          <p:spPr bwMode="auto">
            <a:xfrm>
              <a:off x="7697570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1" name="Oval 583"/>
            <p:cNvSpPr>
              <a:spLocks noChangeAspect="1" noChangeArrowheads="1"/>
            </p:cNvSpPr>
            <p:nvPr/>
          </p:nvSpPr>
          <p:spPr bwMode="auto">
            <a:xfrm>
              <a:off x="8035314" y="248915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2" name="Oval 584"/>
            <p:cNvSpPr>
              <a:spLocks noChangeAspect="1" noChangeArrowheads="1"/>
            </p:cNvSpPr>
            <p:nvPr/>
          </p:nvSpPr>
          <p:spPr bwMode="auto">
            <a:xfrm>
              <a:off x="140558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3" name="Oval 585"/>
            <p:cNvSpPr>
              <a:spLocks noChangeAspect="1" noChangeArrowheads="1"/>
            </p:cNvSpPr>
            <p:nvPr/>
          </p:nvSpPr>
          <p:spPr bwMode="auto">
            <a:xfrm>
              <a:off x="151867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4" name="Oval 586"/>
            <p:cNvSpPr>
              <a:spLocks noChangeAspect="1" noChangeArrowheads="1"/>
            </p:cNvSpPr>
            <p:nvPr/>
          </p:nvSpPr>
          <p:spPr bwMode="auto">
            <a:xfrm>
              <a:off x="1630247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5" name="Oval 587"/>
            <p:cNvSpPr>
              <a:spLocks noChangeAspect="1" noChangeArrowheads="1"/>
            </p:cNvSpPr>
            <p:nvPr/>
          </p:nvSpPr>
          <p:spPr bwMode="auto">
            <a:xfrm>
              <a:off x="174333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6" name="Oval 588"/>
            <p:cNvSpPr>
              <a:spLocks noChangeAspect="1" noChangeArrowheads="1"/>
            </p:cNvSpPr>
            <p:nvPr/>
          </p:nvSpPr>
          <p:spPr bwMode="auto">
            <a:xfrm>
              <a:off x="185490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7" name="Oval 589"/>
            <p:cNvSpPr>
              <a:spLocks noChangeAspect="1" noChangeArrowheads="1"/>
            </p:cNvSpPr>
            <p:nvPr/>
          </p:nvSpPr>
          <p:spPr bwMode="auto">
            <a:xfrm>
              <a:off x="196799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8" name="Oval 590"/>
            <p:cNvSpPr>
              <a:spLocks noChangeAspect="1" noChangeArrowheads="1"/>
            </p:cNvSpPr>
            <p:nvPr/>
          </p:nvSpPr>
          <p:spPr bwMode="auto">
            <a:xfrm>
              <a:off x="207956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29" name="Oval 591"/>
            <p:cNvSpPr>
              <a:spLocks noChangeAspect="1" noChangeArrowheads="1"/>
            </p:cNvSpPr>
            <p:nvPr/>
          </p:nvSpPr>
          <p:spPr bwMode="auto">
            <a:xfrm>
              <a:off x="219265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0" name="Oval 592"/>
            <p:cNvSpPr>
              <a:spLocks noChangeAspect="1" noChangeArrowheads="1"/>
            </p:cNvSpPr>
            <p:nvPr/>
          </p:nvSpPr>
          <p:spPr bwMode="auto">
            <a:xfrm>
              <a:off x="2304226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1" name="Oval 593"/>
            <p:cNvSpPr>
              <a:spLocks noChangeAspect="1" noChangeArrowheads="1"/>
            </p:cNvSpPr>
            <p:nvPr/>
          </p:nvSpPr>
          <p:spPr bwMode="auto">
            <a:xfrm>
              <a:off x="241731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2" name="Oval 594"/>
            <p:cNvSpPr>
              <a:spLocks noChangeAspect="1" noChangeArrowheads="1"/>
            </p:cNvSpPr>
            <p:nvPr/>
          </p:nvSpPr>
          <p:spPr bwMode="auto">
            <a:xfrm>
              <a:off x="252888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3" name="Oval 595"/>
            <p:cNvSpPr>
              <a:spLocks noChangeAspect="1" noChangeArrowheads="1"/>
            </p:cNvSpPr>
            <p:nvPr/>
          </p:nvSpPr>
          <p:spPr bwMode="auto">
            <a:xfrm>
              <a:off x="2641969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4" name="Oval 596"/>
            <p:cNvSpPr>
              <a:spLocks noChangeAspect="1" noChangeArrowheads="1"/>
            </p:cNvSpPr>
            <p:nvPr/>
          </p:nvSpPr>
          <p:spPr bwMode="auto">
            <a:xfrm>
              <a:off x="275354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5" name="Oval 597"/>
            <p:cNvSpPr>
              <a:spLocks noChangeAspect="1" noChangeArrowheads="1"/>
            </p:cNvSpPr>
            <p:nvPr/>
          </p:nvSpPr>
          <p:spPr bwMode="auto">
            <a:xfrm>
              <a:off x="286663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6" name="Oval 598"/>
            <p:cNvSpPr>
              <a:spLocks noChangeAspect="1" noChangeArrowheads="1"/>
            </p:cNvSpPr>
            <p:nvPr/>
          </p:nvSpPr>
          <p:spPr bwMode="auto">
            <a:xfrm>
              <a:off x="2978206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7" name="Oval 599"/>
            <p:cNvSpPr>
              <a:spLocks noChangeAspect="1" noChangeArrowheads="1"/>
            </p:cNvSpPr>
            <p:nvPr/>
          </p:nvSpPr>
          <p:spPr bwMode="auto">
            <a:xfrm>
              <a:off x="432767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8" name="Oval 600"/>
            <p:cNvSpPr>
              <a:spLocks noChangeAspect="1" noChangeArrowheads="1"/>
            </p:cNvSpPr>
            <p:nvPr/>
          </p:nvSpPr>
          <p:spPr bwMode="auto">
            <a:xfrm>
              <a:off x="443924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39" name="Oval 601"/>
            <p:cNvSpPr>
              <a:spLocks noChangeAspect="1" noChangeArrowheads="1"/>
            </p:cNvSpPr>
            <p:nvPr/>
          </p:nvSpPr>
          <p:spPr bwMode="auto">
            <a:xfrm>
              <a:off x="455233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0" name="Oval 602"/>
            <p:cNvSpPr>
              <a:spLocks noChangeAspect="1" noChangeArrowheads="1"/>
            </p:cNvSpPr>
            <p:nvPr/>
          </p:nvSpPr>
          <p:spPr bwMode="auto">
            <a:xfrm>
              <a:off x="466390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1" name="Oval 603"/>
            <p:cNvSpPr>
              <a:spLocks noChangeAspect="1" noChangeArrowheads="1"/>
            </p:cNvSpPr>
            <p:nvPr/>
          </p:nvSpPr>
          <p:spPr bwMode="auto">
            <a:xfrm>
              <a:off x="4776992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2" name="Oval 604"/>
            <p:cNvSpPr>
              <a:spLocks noChangeAspect="1" noChangeArrowheads="1"/>
            </p:cNvSpPr>
            <p:nvPr/>
          </p:nvSpPr>
          <p:spPr bwMode="auto">
            <a:xfrm>
              <a:off x="4888568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3" name="Oval 605"/>
            <p:cNvSpPr>
              <a:spLocks noChangeAspect="1" noChangeArrowheads="1"/>
            </p:cNvSpPr>
            <p:nvPr/>
          </p:nvSpPr>
          <p:spPr bwMode="auto">
            <a:xfrm>
              <a:off x="500165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4" name="Oval 606"/>
            <p:cNvSpPr>
              <a:spLocks noChangeAspect="1" noChangeArrowheads="1"/>
            </p:cNvSpPr>
            <p:nvPr/>
          </p:nvSpPr>
          <p:spPr bwMode="auto">
            <a:xfrm>
              <a:off x="511322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5" name="Oval 607"/>
            <p:cNvSpPr>
              <a:spLocks noChangeAspect="1" noChangeArrowheads="1"/>
            </p:cNvSpPr>
            <p:nvPr/>
          </p:nvSpPr>
          <p:spPr bwMode="auto">
            <a:xfrm>
              <a:off x="522631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6" name="Oval 608"/>
            <p:cNvSpPr>
              <a:spLocks noChangeAspect="1" noChangeArrowheads="1"/>
            </p:cNvSpPr>
            <p:nvPr/>
          </p:nvSpPr>
          <p:spPr bwMode="auto">
            <a:xfrm>
              <a:off x="533788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7" name="Oval 609"/>
            <p:cNvSpPr>
              <a:spLocks noChangeAspect="1" noChangeArrowheads="1"/>
            </p:cNvSpPr>
            <p:nvPr/>
          </p:nvSpPr>
          <p:spPr bwMode="auto">
            <a:xfrm>
              <a:off x="5450972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8" name="Oval 610"/>
            <p:cNvSpPr>
              <a:spLocks noChangeAspect="1" noChangeArrowheads="1"/>
            </p:cNvSpPr>
            <p:nvPr/>
          </p:nvSpPr>
          <p:spPr bwMode="auto">
            <a:xfrm>
              <a:off x="5562548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49" name="Oval 611"/>
            <p:cNvSpPr>
              <a:spLocks noChangeAspect="1" noChangeArrowheads="1"/>
            </p:cNvSpPr>
            <p:nvPr/>
          </p:nvSpPr>
          <p:spPr bwMode="auto">
            <a:xfrm>
              <a:off x="567563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0" name="Oval 612"/>
            <p:cNvSpPr>
              <a:spLocks noChangeAspect="1" noChangeArrowheads="1"/>
            </p:cNvSpPr>
            <p:nvPr/>
          </p:nvSpPr>
          <p:spPr bwMode="auto">
            <a:xfrm>
              <a:off x="5787207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1" name="Oval 613"/>
            <p:cNvSpPr>
              <a:spLocks noChangeAspect="1" noChangeArrowheads="1"/>
            </p:cNvSpPr>
            <p:nvPr/>
          </p:nvSpPr>
          <p:spPr bwMode="auto">
            <a:xfrm>
              <a:off x="590029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2" name="Oval 614"/>
            <p:cNvSpPr>
              <a:spLocks noChangeAspect="1" noChangeArrowheads="1"/>
            </p:cNvSpPr>
            <p:nvPr/>
          </p:nvSpPr>
          <p:spPr bwMode="auto">
            <a:xfrm>
              <a:off x="6013375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3" name="Oval 615"/>
            <p:cNvSpPr>
              <a:spLocks noChangeAspect="1" noChangeArrowheads="1"/>
            </p:cNvSpPr>
            <p:nvPr/>
          </p:nvSpPr>
          <p:spPr bwMode="auto">
            <a:xfrm>
              <a:off x="6124951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4" name="Oval 616"/>
            <p:cNvSpPr>
              <a:spLocks noChangeAspect="1" noChangeArrowheads="1"/>
            </p:cNvSpPr>
            <p:nvPr/>
          </p:nvSpPr>
          <p:spPr bwMode="auto">
            <a:xfrm>
              <a:off x="623803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5" name="Oval 617"/>
            <p:cNvSpPr>
              <a:spLocks noChangeAspect="1" noChangeArrowheads="1"/>
            </p:cNvSpPr>
            <p:nvPr/>
          </p:nvSpPr>
          <p:spPr bwMode="auto">
            <a:xfrm>
              <a:off x="634961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6" name="Oval 618"/>
            <p:cNvSpPr>
              <a:spLocks noChangeAspect="1" noChangeArrowheads="1"/>
            </p:cNvSpPr>
            <p:nvPr/>
          </p:nvSpPr>
          <p:spPr bwMode="auto">
            <a:xfrm>
              <a:off x="646269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7" name="Oval 619"/>
            <p:cNvSpPr>
              <a:spLocks noChangeAspect="1" noChangeArrowheads="1"/>
            </p:cNvSpPr>
            <p:nvPr/>
          </p:nvSpPr>
          <p:spPr bwMode="auto">
            <a:xfrm>
              <a:off x="657427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8" name="Oval 620"/>
            <p:cNvSpPr>
              <a:spLocks noChangeAspect="1" noChangeArrowheads="1"/>
            </p:cNvSpPr>
            <p:nvPr/>
          </p:nvSpPr>
          <p:spPr bwMode="auto">
            <a:xfrm>
              <a:off x="6687355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59" name="Oval 621"/>
            <p:cNvSpPr>
              <a:spLocks noChangeAspect="1" noChangeArrowheads="1"/>
            </p:cNvSpPr>
            <p:nvPr/>
          </p:nvSpPr>
          <p:spPr bwMode="auto">
            <a:xfrm>
              <a:off x="6798931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0" name="Oval 622"/>
            <p:cNvSpPr>
              <a:spLocks noChangeAspect="1" noChangeArrowheads="1"/>
            </p:cNvSpPr>
            <p:nvPr/>
          </p:nvSpPr>
          <p:spPr bwMode="auto">
            <a:xfrm>
              <a:off x="691201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1" name="Oval 623"/>
            <p:cNvSpPr>
              <a:spLocks noChangeAspect="1" noChangeArrowheads="1"/>
            </p:cNvSpPr>
            <p:nvPr/>
          </p:nvSpPr>
          <p:spPr bwMode="auto">
            <a:xfrm>
              <a:off x="702359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2" name="Oval 624"/>
            <p:cNvSpPr>
              <a:spLocks noChangeAspect="1" noChangeArrowheads="1"/>
            </p:cNvSpPr>
            <p:nvPr/>
          </p:nvSpPr>
          <p:spPr bwMode="auto">
            <a:xfrm>
              <a:off x="713667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3" name="Oval 625"/>
            <p:cNvSpPr>
              <a:spLocks noChangeAspect="1" noChangeArrowheads="1"/>
            </p:cNvSpPr>
            <p:nvPr/>
          </p:nvSpPr>
          <p:spPr bwMode="auto">
            <a:xfrm>
              <a:off x="724825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4" name="Oval 626"/>
            <p:cNvSpPr>
              <a:spLocks noChangeAspect="1" noChangeArrowheads="1"/>
            </p:cNvSpPr>
            <p:nvPr/>
          </p:nvSpPr>
          <p:spPr bwMode="auto">
            <a:xfrm>
              <a:off x="7361334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5" name="Oval 627"/>
            <p:cNvSpPr>
              <a:spLocks noChangeAspect="1" noChangeArrowheads="1"/>
            </p:cNvSpPr>
            <p:nvPr/>
          </p:nvSpPr>
          <p:spPr bwMode="auto">
            <a:xfrm>
              <a:off x="7472910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6" name="Oval 628"/>
            <p:cNvSpPr>
              <a:spLocks noChangeAspect="1" noChangeArrowheads="1"/>
            </p:cNvSpPr>
            <p:nvPr/>
          </p:nvSpPr>
          <p:spPr bwMode="auto">
            <a:xfrm>
              <a:off x="7585994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7" name="Oval 629"/>
            <p:cNvSpPr>
              <a:spLocks noChangeAspect="1" noChangeArrowheads="1"/>
            </p:cNvSpPr>
            <p:nvPr/>
          </p:nvSpPr>
          <p:spPr bwMode="auto">
            <a:xfrm>
              <a:off x="7697570" y="2593192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8" name="Oval 630"/>
            <p:cNvSpPr>
              <a:spLocks noChangeAspect="1" noChangeArrowheads="1"/>
            </p:cNvSpPr>
            <p:nvPr/>
          </p:nvSpPr>
          <p:spPr bwMode="auto">
            <a:xfrm>
              <a:off x="7810653" y="2593192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69" name="Oval 631"/>
            <p:cNvSpPr>
              <a:spLocks noChangeAspect="1" noChangeArrowheads="1"/>
            </p:cNvSpPr>
            <p:nvPr/>
          </p:nvSpPr>
          <p:spPr bwMode="auto">
            <a:xfrm>
              <a:off x="140558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0" name="Oval 632"/>
            <p:cNvSpPr>
              <a:spLocks noChangeAspect="1" noChangeArrowheads="1"/>
            </p:cNvSpPr>
            <p:nvPr/>
          </p:nvSpPr>
          <p:spPr bwMode="auto">
            <a:xfrm>
              <a:off x="151867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1" name="Oval 633"/>
            <p:cNvSpPr>
              <a:spLocks noChangeAspect="1" noChangeArrowheads="1"/>
            </p:cNvSpPr>
            <p:nvPr/>
          </p:nvSpPr>
          <p:spPr bwMode="auto">
            <a:xfrm>
              <a:off x="1630247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2" name="Oval 634"/>
            <p:cNvSpPr>
              <a:spLocks noChangeAspect="1" noChangeArrowheads="1"/>
            </p:cNvSpPr>
            <p:nvPr/>
          </p:nvSpPr>
          <p:spPr bwMode="auto">
            <a:xfrm>
              <a:off x="174333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3" name="Oval 635"/>
            <p:cNvSpPr>
              <a:spLocks noChangeAspect="1" noChangeArrowheads="1"/>
            </p:cNvSpPr>
            <p:nvPr/>
          </p:nvSpPr>
          <p:spPr bwMode="auto">
            <a:xfrm>
              <a:off x="185490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4" name="Oval 636"/>
            <p:cNvSpPr>
              <a:spLocks noChangeAspect="1" noChangeArrowheads="1"/>
            </p:cNvSpPr>
            <p:nvPr/>
          </p:nvSpPr>
          <p:spPr bwMode="auto">
            <a:xfrm>
              <a:off x="196799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5" name="Oval 637"/>
            <p:cNvSpPr>
              <a:spLocks noChangeAspect="1" noChangeArrowheads="1"/>
            </p:cNvSpPr>
            <p:nvPr/>
          </p:nvSpPr>
          <p:spPr bwMode="auto">
            <a:xfrm>
              <a:off x="207956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6" name="Oval 638"/>
            <p:cNvSpPr>
              <a:spLocks noChangeAspect="1" noChangeArrowheads="1"/>
            </p:cNvSpPr>
            <p:nvPr/>
          </p:nvSpPr>
          <p:spPr bwMode="auto">
            <a:xfrm>
              <a:off x="219265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7" name="Oval 639"/>
            <p:cNvSpPr>
              <a:spLocks noChangeAspect="1" noChangeArrowheads="1"/>
            </p:cNvSpPr>
            <p:nvPr/>
          </p:nvSpPr>
          <p:spPr bwMode="auto">
            <a:xfrm>
              <a:off x="2304226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8" name="Oval 640"/>
            <p:cNvSpPr>
              <a:spLocks noChangeAspect="1" noChangeArrowheads="1"/>
            </p:cNvSpPr>
            <p:nvPr/>
          </p:nvSpPr>
          <p:spPr bwMode="auto">
            <a:xfrm>
              <a:off x="241731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79" name="Oval 641"/>
            <p:cNvSpPr>
              <a:spLocks noChangeAspect="1" noChangeArrowheads="1"/>
            </p:cNvSpPr>
            <p:nvPr/>
          </p:nvSpPr>
          <p:spPr bwMode="auto">
            <a:xfrm>
              <a:off x="2528886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0" name="Oval 642"/>
            <p:cNvSpPr>
              <a:spLocks noChangeAspect="1" noChangeArrowheads="1"/>
            </p:cNvSpPr>
            <p:nvPr/>
          </p:nvSpPr>
          <p:spPr bwMode="auto">
            <a:xfrm>
              <a:off x="2641969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1" name="Oval 643"/>
            <p:cNvSpPr>
              <a:spLocks noChangeAspect="1" noChangeArrowheads="1"/>
            </p:cNvSpPr>
            <p:nvPr/>
          </p:nvSpPr>
          <p:spPr bwMode="auto">
            <a:xfrm>
              <a:off x="275354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2" name="Oval 644"/>
            <p:cNvSpPr>
              <a:spLocks noChangeAspect="1" noChangeArrowheads="1"/>
            </p:cNvSpPr>
            <p:nvPr/>
          </p:nvSpPr>
          <p:spPr bwMode="auto">
            <a:xfrm>
              <a:off x="432767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3" name="Oval 645"/>
            <p:cNvSpPr>
              <a:spLocks noChangeAspect="1" noChangeArrowheads="1"/>
            </p:cNvSpPr>
            <p:nvPr/>
          </p:nvSpPr>
          <p:spPr bwMode="auto">
            <a:xfrm>
              <a:off x="443924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4" name="Oval 646"/>
            <p:cNvSpPr>
              <a:spLocks noChangeAspect="1" noChangeArrowheads="1"/>
            </p:cNvSpPr>
            <p:nvPr/>
          </p:nvSpPr>
          <p:spPr bwMode="auto">
            <a:xfrm>
              <a:off x="455233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5" name="Oval 647"/>
            <p:cNvSpPr>
              <a:spLocks noChangeAspect="1" noChangeArrowheads="1"/>
            </p:cNvSpPr>
            <p:nvPr/>
          </p:nvSpPr>
          <p:spPr bwMode="auto">
            <a:xfrm>
              <a:off x="466390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6" name="Oval 648"/>
            <p:cNvSpPr>
              <a:spLocks noChangeAspect="1" noChangeArrowheads="1"/>
            </p:cNvSpPr>
            <p:nvPr/>
          </p:nvSpPr>
          <p:spPr bwMode="auto">
            <a:xfrm>
              <a:off x="4776992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7" name="Oval 649"/>
            <p:cNvSpPr>
              <a:spLocks noChangeAspect="1" noChangeArrowheads="1"/>
            </p:cNvSpPr>
            <p:nvPr/>
          </p:nvSpPr>
          <p:spPr bwMode="auto">
            <a:xfrm>
              <a:off x="4888568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8" name="Oval 650"/>
            <p:cNvSpPr>
              <a:spLocks noChangeAspect="1" noChangeArrowheads="1"/>
            </p:cNvSpPr>
            <p:nvPr/>
          </p:nvSpPr>
          <p:spPr bwMode="auto">
            <a:xfrm>
              <a:off x="500165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89" name="Oval 651"/>
            <p:cNvSpPr>
              <a:spLocks noChangeAspect="1" noChangeArrowheads="1"/>
            </p:cNvSpPr>
            <p:nvPr/>
          </p:nvSpPr>
          <p:spPr bwMode="auto">
            <a:xfrm>
              <a:off x="522631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0" name="Oval 652"/>
            <p:cNvSpPr>
              <a:spLocks noChangeAspect="1" noChangeArrowheads="1"/>
            </p:cNvSpPr>
            <p:nvPr/>
          </p:nvSpPr>
          <p:spPr bwMode="auto">
            <a:xfrm>
              <a:off x="5337887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1" name="Oval 653"/>
            <p:cNvSpPr>
              <a:spLocks noChangeAspect="1" noChangeArrowheads="1"/>
            </p:cNvSpPr>
            <p:nvPr/>
          </p:nvSpPr>
          <p:spPr bwMode="auto">
            <a:xfrm>
              <a:off x="5450972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2" name="Oval 654"/>
            <p:cNvSpPr>
              <a:spLocks noChangeAspect="1" noChangeArrowheads="1"/>
            </p:cNvSpPr>
            <p:nvPr/>
          </p:nvSpPr>
          <p:spPr bwMode="auto">
            <a:xfrm>
              <a:off x="5562548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3" name="Oval 655"/>
            <p:cNvSpPr>
              <a:spLocks noChangeAspect="1" noChangeArrowheads="1"/>
            </p:cNvSpPr>
            <p:nvPr/>
          </p:nvSpPr>
          <p:spPr bwMode="auto">
            <a:xfrm>
              <a:off x="567563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4" name="Oval 656"/>
            <p:cNvSpPr>
              <a:spLocks noChangeAspect="1" noChangeArrowheads="1"/>
            </p:cNvSpPr>
            <p:nvPr/>
          </p:nvSpPr>
          <p:spPr bwMode="auto">
            <a:xfrm>
              <a:off x="590029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5" name="Oval 657"/>
            <p:cNvSpPr>
              <a:spLocks noChangeAspect="1" noChangeArrowheads="1"/>
            </p:cNvSpPr>
            <p:nvPr/>
          </p:nvSpPr>
          <p:spPr bwMode="auto">
            <a:xfrm>
              <a:off x="6013375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6" name="Oval 658"/>
            <p:cNvSpPr>
              <a:spLocks noChangeAspect="1" noChangeArrowheads="1"/>
            </p:cNvSpPr>
            <p:nvPr/>
          </p:nvSpPr>
          <p:spPr bwMode="auto">
            <a:xfrm>
              <a:off x="6124951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7" name="Oval 659"/>
            <p:cNvSpPr>
              <a:spLocks noChangeAspect="1" noChangeArrowheads="1"/>
            </p:cNvSpPr>
            <p:nvPr/>
          </p:nvSpPr>
          <p:spPr bwMode="auto">
            <a:xfrm>
              <a:off x="623803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8" name="Oval 660"/>
            <p:cNvSpPr>
              <a:spLocks noChangeAspect="1" noChangeArrowheads="1"/>
            </p:cNvSpPr>
            <p:nvPr/>
          </p:nvSpPr>
          <p:spPr bwMode="auto">
            <a:xfrm>
              <a:off x="634961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699" name="Oval 661"/>
            <p:cNvSpPr>
              <a:spLocks noChangeAspect="1" noChangeArrowheads="1"/>
            </p:cNvSpPr>
            <p:nvPr/>
          </p:nvSpPr>
          <p:spPr bwMode="auto">
            <a:xfrm>
              <a:off x="646269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0" name="Oval 662"/>
            <p:cNvSpPr>
              <a:spLocks noChangeAspect="1" noChangeArrowheads="1"/>
            </p:cNvSpPr>
            <p:nvPr/>
          </p:nvSpPr>
          <p:spPr bwMode="auto">
            <a:xfrm>
              <a:off x="657427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1" name="Oval 663"/>
            <p:cNvSpPr>
              <a:spLocks noChangeAspect="1" noChangeArrowheads="1"/>
            </p:cNvSpPr>
            <p:nvPr/>
          </p:nvSpPr>
          <p:spPr bwMode="auto">
            <a:xfrm>
              <a:off x="6687355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2" name="Oval 664"/>
            <p:cNvSpPr>
              <a:spLocks noChangeAspect="1" noChangeArrowheads="1"/>
            </p:cNvSpPr>
            <p:nvPr/>
          </p:nvSpPr>
          <p:spPr bwMode="auto">
            <a:xfrm>
              <a:off x="6798931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3" name="Oval 665"/>
            <p:cNvSpPr>
              <a:spLocks noChangeAspect="1" noChangeArrowheads="1"/>
            </p:cNvSpPr>
            <p:nvPr/>
          </p:nvSpPr>
          <p:spPr bwMode="auto">
            <a:xfrm>
              <a:off x="691201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4" name="Oval 666"/>
            <p:cNvSpPr>
              <a:spLocks noChangeAspect="1" noChangeArrowheads="1"/>
            </p:cNvSpPr>
            <p:nvPr/>
          </p:nvSpPr>
          <p:spPr bwMode="auto">
            <a:xfrm>
              <a:off x="702359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5" name="Oval 667"/>
            <p:cNvSpPr>
              <a:spLocks noChangeAspect="1" noChangeArrowheads="1"/>
            </p:cNvSpPr>
            <p:nvPr/>
          </p:nvSpPr>
          <p:spPr bwMode="auto">
            <a:xfrm>
              <a:off x="7136674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6" name="Oval 668"/>
            <p:cNvSpPr>
              <a:spLocks noChangeAspect="1" noChangeArrowheads="1"/>
            </p:cNvSpPr>
            <p:nvPr/>
          </p:nvSpPr>
          <p:spPr bwMode="auto">
            <a:xfrm>
              <a:off x="7248250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7" name="Oval 669"/>
            <p:cNvSpPr>
              <a:spLocks noChangeAspect="1" noChangeArrowheads="1"/>
            </p:cNvSpPr>
            <p:nvPr/>
          </p:nvSpPr>
          <p:spPr bwMode="auto">
            <a:xfrm>
              <a:off x="7361334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8" name="Oval 670"/>
            <p:cNvSpPr>
              <a:spLocks noChangeAspect="1" noChangeArrowheads="1"/>
            </p:cNvSpPr>
            <p:nvPr/>
          </p:nvSpPr>
          <p:spPr bwMode="auto">
            <a:xfrm>
              <a:off x="7472910" y="2697229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09" name="Oval 671"/>
            <p:cNvSpPr>
              <a:spLocks noChangeAspect="1" noChangeArrowheads="1"/>
            </p:cNvSpPr>
            <p:nvPr/>
          </p:nvSpPr>
          <p:spPr bwMode="auto">
            <a:xfrm>
              <a:off x="140558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0" name="Oval 672"/>
            <p:cNvSpPr>
              <a:spLocks noChangeAspect="1" noChangeArrowheads="1"/>
            </p:cNvSpPr>
            <p:nvPr/>
          </p:nvSpPr>
          <p:spPr bwMode="auto">
            <a:xfrm>
              <a:off x="151867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1" name="Oval 673"/>
            <p:cNvSpPr>
              <a:spLocks noChangeAspect="1" noChangeArrowheads="1"/>
            </p:cNvSpPr>
            <p:nvPr/>
          </p:nvSpPr>
          <p:spPr bwMode="auto">
            <a:xfrm>
              <a:off x="1630247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2" name="Oval 674"/>
            <p:cNvSpPr>
              <a:spLocks noChangeAspect="1" noChangeArrowheads="1"/>
            </p:cNvSpPr>
            <p:nvPr/>
          </p:nvSpPr>
          <p:spPr bwMode="auto">
            <a:xfrm>
              <a:off x="174333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3" name="Oval 675"/>
            <p:cNvSpPr>
              <a:spLocks noChangeAspect="1" noChangeArrowheads="1"/>
            </p:cNvSpPr>
            <p:nvPr/>
          </p:nvSpPr>
          <p:spPr bwMode="auto">
            <a:xfrm>
              <a:off x="185490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4" name="Oval 676"/>
            <p:cNvSpPr>
              <a:spLocks noChangeAspect="1" noChangeArrowheads="1"/>
            </p:cNvSpPr>
            <p:nvPr/>
          </p:nvSpPr>
          <p:spPr bwMode="auto">
            <a:xfrm>
              <a:off x="196799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5" name="Oval 677"/>
            <p:cNvSpPr>
              <a:spLocks noChangeAspect="1" noChangeArrowheads="1"/>
            </p:cNvSpPr>
            <p:nvPr/>
          </p:nvSpPr>
          <p:spPr bwMode="auto">
            <a:xfrm>
              <a:off x="207956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6" name="Oval 678"/>
            <p:cNvSpPr>
              <a:spLocks noChangeAspect="1" noChangeArrowheads="1"/>
            </p:cNvSpPr>
            <p:nvPr/>
          </p:nvSpPr>
          <p:spPr bwMode="auto">
            <a:xfrm>
              <a:off x="219265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7" name="Oval 679"/>
            <p:cNvSpPr>
              <a:spLocks noChangeAspect="1" noChangeArrowheads="1"/>
            </p:cNvSpPr>
            <p:nvPr/>
          </p:nvSpPr>
          <p:spPr bwMode="auto">
            <a:xfrm>
              <a:off x="2304226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8" name="Oval 680"/>
            <p:cNvSpPr>
              <a:spLocks noChangeAspect="1" noChangeArrowheads="1"/>
            </p:cNvSpPr>
            <p:nvPr/>
          </p:nvSpPr>
          <p:spPr bwMode="auto">
            <a:xfrm>
              <a:off x="241731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19" name="Oval 681"/>
            <p:cNvSpPr>
              <a:spLocks noChangeAspect="1" noChangeArrowheads="1"/>
            </p:cNvSpPr>
            <p:nvPr/>
          </p:nvSpPr>
          <p:spPr bwMode="auto">
            <a:xfrm>
              <a:off x="2528886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0" name="Oval 682"/>
            <p:cNvSpPr>
              <a:spLocks noChangeAspect="1" noChangeArrowheads="1"/>
            </p:cNvSpPr>
            <p:nvPr/>
          </p:nvSpPr>
          <p:spPr bwMode="auto">
            <a:xfrm>
              <a:off x="2641969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1" name="Oval 683"/>
            <p:cNvSpPr>
              <a:spLocks noChangeAspect="1" noChangeArrowheads="1"/>
            </p:cNvSpPr>
            <p:nvPr/>
          </p:nvSpPr>
          <p:spPr bwMode="auto">
            <a:xfrm>
              <a:off x="4103013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2" name="Oval 684"/>
            <p:cNvSpPr>
              <a:spLocks noChangeAspect="1" noChangeArrowheads="1"/>
            </p:cNvSpPr>
            <p:nvPr/>
          </p:nvSpPr>
          <p:spPr bwMode="auto">
            <a:xfrm>
              <a:off x="4214589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3" name="Oval 685"/>
            <p:cNvSpPr>
              <a:spLocks noChangeAspect="1" noChangeArrowheads="1"/>
            </p:cNvSpPr>
            <p:nvPr/>
          </p:nvSpPr>
          <p:spPr bwMode="auto">
            <a:xfrm>
              <a:off x="432767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4" name="Oval 686"/>
            <p:cNvSpPr>
              <a:spLocks noChangeAspect="1" noChangeArrowheads="1"/>
            </p:cNvSpPr>
            <p:nvPr/>
          </p:nvSpPr>
          <p:spPr bwMode="auto">
            <a:xfrm>
              <a:off x="466390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5" name="Oval 687"/>
            <p:cNvSpPr>
              <a:spLocks noChangeAspect="1" noChangeArrowheads="1"/>
            </p:cNvSpPr>
            <p:nvPr/>
          </p:nvSpPr>
          <p:spPr bwMode="auto">
            <a:xfrm>
              <a:off x="4776992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6" name="Oval 688"/>
            <p:cNvSpPr>
              <a:spLocks noChangeAspect="1" noChangeArrowheads="1"/>
            </p:cNvSpPr>
            <p:nvPr/>
          </p:nvSpPr>
          <p:spPr bwMode="auto">
            <a:xfrm>
              <a:off x="4888568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7" name="Oval 689"/>
            <p:cNvSpPr>
              <a:spLocks noChangeAspect="1" noChangeArrowheads="1"/>
            </p:cNvSpPr>
            <p:nvPr/>
          </p:nvSpPr>
          <p:spPr bwMode="auto">
            <a:xfrm>
              <a:off x="500165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8" name="Oval 690"/>
            <p:cNvSpPr>
              <a:spLocks noChangeAspect="1" noChangeArrowheads="1"/>
            </p:cNvSpPr>
            <p:nvPr/>
          </p:nvSpPr>
          <p:spPr bwMode="auto">
            <a:xfrm>
              <a:off x="5113228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29" name="Oval 691"/>
            <p:cNvSpPr>
              <a:spLocks noChangeAspect="1" noChangeArrowheads="1"/>
            </p:cNvSpPr>
            <p:nvPr/>
          </p:nvSpPr>
          <p:spPr bwMode="auto">
            <a:xfrm>
              <a:off x="522631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0" name="Oval 692"/>
            <p:cNvSpPr>
              <a:spLocks noChangeAspect="1" noChangeArrowheads="1"/>
            </p:cNvSpPr>
            <p:nvPr/>
          </p:nvSpPr>
          <p:spPr bwMode="auto">
            <a:xfrm>
              <a:off x="533788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1" name="Oval 693"/>
            <p:cNvSpPr>
              <a:spLocks noChangeAspect="1" noChangeArrowheads="1"/>
            </p:cNvSpPr>
            <p:nvPr/>
          </p:nvSpPr>
          <p:spPr bwMode="auto">
            <a:xfrm>
              <a:off x="5450972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2" name="Oval 694"/>
            <p:cNvSpPr>
              <a:spLocks noChangeAspect="1" noChangeArrowheads="1"/>
            </p:cNvSpPr>
            <p:nvPr/>
          </p:nvSpPr>
          <p:spPr bwMode="auto">
            <a:xfrm>
              <a:off x="567563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3" name="Oval 695"/>
            <p:cNvSpPr>
              <a:spLocks noChangeAspect="1" noChangeArrowheads="1"/>
            </p:cNvSpPr>
            <p:nvPr/>
          </p:nvSpPr>
          <p:spPr bwMode="auto">
            <a:xfrm>
              <a:off x="5787207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4" name="Oval 696"/>
            <p:cNvSpPr>
              <a:spLocks noChangeAspect="1" noChangeArrowheads="1"/>
            </p:cNvSpPr>
            <p:nvPr/>
          </p:nvSpPr>
          <p:spPr bwMode="auto">
            <a:xfrm>
              <a:off x="590029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5" name="Oval 697"/>
            <p:cNvSpPr>
              <a:spLocks noChangeAspect="1" noChangeArrowheads="1"/>
            </p:cNvSpPr>
            <p:nvPr/>
          </p:nvSpPr>
          <p:spPr bwMode="auto">
            <a:xfrm>
              <a:off x="6013375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6" name="Oval 698"/>
            <p:cNvSpPr>
              <a:spLocks noChangeAspect="1" noChangeArrowheads="1"/>
            </p:cNvSpPr>
            <p:nvPr/>
          </p:nvSpPr>
          <p:spPr bwMode="auto">
            <a:xfrm>
              <a:off x="6124951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7" name="Oval 699"/>
            <p:cNvSpPr>
              <a:spLocks noChangeAspect="1" noChangeArrowheads="1"/>
            </p:cNvSpPr>
            <p:nvPr/>
          </p:nvSpPr>
          <p:spPr bwMode="auto">
            <a:xfrm>
              <a:off x="623803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8" name="Oval 700"/>
            <p:cNvSpPr>
              <a:spLocks noChangeAspect="1" noChangeArrowheads="1"/>
            </p:cNvSpPr>
            <p:nvPr/>
          </p:nvSpPr>
          <p:spPr bwMode="auto">
            <a:xfrm>
              <a:off x="634961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39" name="Oval 701"/>
            <p:cNvSpPr>
              <a:spLocks noChangeAspect="1" noChangeArrowheads="1"/>
            </p:cNvSpPr>
            <p:nvPr/>
          </p:nvSpPr>
          <p:spPr bwMode="auto">
            <a:xfrm>
              <a:off x="646269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0" name="Oval 702"/>
            <p:cNvSpPr>
              <a:spLocks noChangeAspect="1" noChangeArrowheads="1"/>
            </p:cNvSpPr>
            <p:nvPr/>
          </p:nvSpPr>
          <p:spPr bwMode="auto">
            <a:xfrm>
              <a:off x="657427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1" name="Oval 703"/>
            <p:cNvSpPr>
              <a:spLocks noChangeAspect="1" noChangeArrowheads="1"/>
            </p:cNvSpPr>
            <p:nvPr/>
          </p:nvSpPr>
          <p:spPr bwMode="auto">
            <a:xfrm>
              <a:off x="6687355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2" name="Oval 704"/>
            <p:cNvSpPr>
              <a:spLocks noChangeAspect="1" noChangeArrowheads="1"/>
            </p:cNvSpPr>
            <p:nvPr/>
          </p:nvSpPr>
          <p:spPr bwMode="auto">
            <a:xfrm>
              <a:off x="6798931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3" name="Oval 705"/>
            <p:cNvSpPr>
              <a:spLocks noChangeAspect="1" noChangeArrowheads="1"/>
            </p:cNvSpPr>
            <p:nvPr/>
          </p:nvSpPr>
          <p:spPr bwMode="auto">
            <a:xfrm>
              <a:off x="691201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4" name="Oval 706"/>
            <p:cNvSpPr>
              <a:spLocks noChangeAspect="1" noChangeArrowheads="1"/>
            </p:cNvSpPr>
            <p:nvPr/>
          </p:nvSpPr>
          <p:spPr bwMode="auto">
            <a:xfrm>
              <a:off x="7023590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5" name="Oval 707"/>
            <p:cNvSpPr>
              <a:spLocks noChangeAspect="1" noChangeArrowheads="1"/>
            </p:cNvSpPr>
            <p:nvPr/>
          </p:nvSpPr>
          <p:spPr bwMode="auto">
            <a:xfrm>
              <a:off x="713667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6" name="Oval 708"/>
            <p:cNvSpPr>
              <a:spLocks noChangeAspect="1" noChangeArrowheads="1"/>
            </p:cNvSpPr>
            <p:nvPr/>
          </p:nvSpPr>
          <p:spPr bwMode="auto">
            <a:xfrm>
              <a:off x="7248250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7" name="Oval 709"/>
            <p:cNvSpPr>
              <a:spLocks noChangeAspect="1" noChangeArrowheads="1"/>
            </p:cNvSpPr>
            <p:nvPr/>
          </p:nvSpPr>
          <p:spPr bwMode="auto">
            <a:xfrm>
              <a:off x="7361334" y="279975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8" name="Oval 710"/>
            <p:cNvSpPr>
              <a:spLocks noChangeAspect="1" noChangeArrowheads="1"/>
            </p:cNvSpPr>
            <p:nvPr/>
          </p:nvSpPr>
          <p:spPr bwMode="auto">
            <a:xfrm>
              <a:off x="7585994" y="279975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49" name="Oval 711"/>
            <p:cNvSpPr>
              <a:spLocks noChangeAspect="1" noChangeArrowheads="1"/>
            </p:cNvSpPr>
            <p:nvPr/>
          </p:nvSpPr>
          <p:spPr bwMode="auto">
            <a:xfrm>
              <a:off x="140558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0" name="Oval 712"/>
            <p:cNvSpPr>
              <a:spLocks noChangeAspect="1" noChangeArrowheads="1"/>
            </p:cNvSpPr>
            <p:nvPr/>
          </p:nvSpPr>
          <p:spPr bwMode="auto">
            <a:xfrm>
              <a:off x="151867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1" name="Oval 713"/>
            <p:cNvSpPr>
              <a:spLocks noChangeAspect="1" noChangeArrowheads="1"/>
            </p:cNvSpPr>
            <p:nvPr/>
          </p:nvSpPr>
          <p:spPr bwMode="auto">
            <a:xfrm>
              <a:off x="1630247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2" name="Oval 714"/>
            <p:cNvSpPr>
              <a:spLocks noChangeAspect="1" noChangeArrowheads="1"/>
            </p:cNvSpPr>
            <p:nvPr/>
          </p:nvSpPr>
          <p:spPr bwMode="auto">
            <a:xfrm>
              <a:off x="174333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3" name="Oval 715"/>
            <p:cNvSpPr>
              <a:spLocks noChangeAspect="1" noChangeArrowheads="1"/>
            </p:cNvSpPr>
            <p:nvPr/>
          </p:nvSpPr>
          <p:spPr bwMode="auto">
            <a:xfrm>
              <a:off x="185490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4" name="Oval 716"/>
            <p:cNvSpPr>
              <a:spLocks noChangeAspect="1" noChangeArrowheads="1"/>
            </p:cNvSpPr>
            <p:nvPr/>
          </p:nvSpPr>
          <p:spPr bwMode="auto">
            <a:xfrm>
              <a:off x="196799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5" name="Oval 717"/>
            <p:cNvSpPr>
              <a:spLocks noChangeAspect="1" noChangeArrowheads="1"/>
            </p:cNvSpPr>
            <p:nvPr/>
          </p:nvSpPr>
          <p:spPr bwMode="auto">
            <a:xfrm>
              <a:off x="207956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6" name="Oval 718"/>
            <p:cNvSpPr>
              <a:spLocks noChangeAspect="1" noChangeArrowheads="1"/>
            </p:cNvSpPr>
            <p:nvPr/>
          </p:nvSpPr>
          <p:spPr bwMode="auto">
            <a:xfrm>
              <a:off x="219265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7" name="Oval 719"/>
            <p:cNvSpPr>
              <a:spLocks noChangeAspect="1" noChangeArrowheads="1"/>
            </p:cNvSpPr>
            <p:nvPr/>
          </p:nvSpPr>
          <p:spPr bwMode="auto">
            <a:xfrm>
              <a:off x="2304226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8" name="Oval 720"/>
            <p:cNvSpPr>
              <a:spLocks noChangeAspect="1" noChangeArrowheads="1"/>
            </p:cNvSpPr>
            <p:nvPr/>
          </p:nvSpPr>
          <p:spPr bwMode="auto">
            <a:xfrm>
              <a:off x="2417310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59" name="Oval 721"/>
            <p:cNvSpPr>
              <a:spLocks noChangeAspect="1" noChangeArrowheads="1"/>
            </p:cNvSpPr>
            <p:nvPr/>
          </p:nvSpPr>
          <p:spPr bwMode="auto">
            <a:xfrm>
              <a:off x="2528886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0" name="Oval 722"/>
            <p:cNvSpPr>
              <a:spLocks noChangeAspect="1" noChangeArrowheads="1"/>
            </p:cNvSpPr>
            <p:nvPr/>
          </p:nvSpPr>
          <p:spPr bwMode="auto">
            <a:xfrm>
              <a:off x="4103013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1" name="Oval 723"/>
            <p:cNvSpPr>
              <a:spLocks noChangeAspect="1" noChangeArrowheads="1"/>
            </p:cNvSpPr>
            <p:nvPr/>
          </p:nvSpPr>
          <p:spPr bwMode="auto">
            <a:xfrm>
              <a:off x="4214589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2" name="Oval 724"/>
            <p:cNvSpPr>
              <a:spLocks noChangeAspect="1" noChangeArrowheads="1"/>
            </p:cNvSpPr>
            <p:nvPr/>
          </p:nvSpPr>
          <p:spPr bwMode="auto">
            <a:xfrm>
              <a:off x="466390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3" name="Oval 725"/>
            <p:cNvSpPr>
              <a:spLocks noChangeAspect="1" noChangeArrowheads="1"/>
            </p:cNvSpPr>
            <p:nvPr/>
          </p:nvSpPr>
          <p:spPr bwMode="auto">
            <a:xfrm>
              <a:off x="4888568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4" name="Oval 726"/>
            <p:cNvSpPr>
              <a:spLocks noChangeAspect="1" noChangeArrowheads="1"/>
            </p:cNvSpPr>
            <p:nvPr/>
          </p:nvSpPr>
          <p:spPr bwMode="auto">
            <a:xfrm>
              <a:off x="500165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5" name="Oval 727"/>
            <p:cNvSpPr>
              <a:spLocks noChangeAspect="1" noChangeArrowheads="1"/>
            </p:cNvSpPr>
            <p:nvPr/>
          </p:nvSpPr>
          <p:spPr bwMode="auto">
            <a:xfrm>
              <a:off x="5113228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6" name="Oval 728"/>
            <p:cNvSpPr>
              <a:spLocks noChangeAspect="1" noChangeArrowheads="1"/>
            </p:cNvSpPr>
            <p:nvPr/>
          </p:nvSpPr>
          <p:spPr bwMode="auto">
            <a:xfrm>
              <a:off x="522631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7" name="Oval 729"/>
            <p:cNvSpPr>
              <a:spLocks noChangeAspect="1" noChangeArrowheads="1"/>
            </p:cNvSpPr>
            <p:nvPr/>
          </p:nvSpPr>
          <p:spPr bwMode="auto">
            <a:xfrm>
              <a:off x="533788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8" name="Oval 730"/>
            <p:cNvSpPr>
              <a:spLocks noChangeAspect="1" noChangeArrowheads="1"/>
            </p:cNvSpPr>
            <p:nvPr/>
          </p:nvSpPr>
          <p:spPr bwMode="auto">
            <a:xfrm>
              <a:off x="5450972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69" name="Oval 731"/>
            <p:cNvSpPr>
              <a:spLocks noChangeAspect="1" noChangeArrowheads="1"/>
            </p:cNvSpPr>
            <p:nvPr/>
          </p:nvSpPr>
          <p:spPr bwMode="auto">
            <a:xfrm>
              <a:off x="567563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0" name="Oval 732"/>
            <p:cNvSpPr>
              <a:spLocks noChangeAspect="1" noChangeArrowheads="1"/>
            </p:cNvSpPr>
            <p:nvPr/>
          </p:nvSpPr>
          <p:spPr bwMode="auto">
            <a:xfrm>
              <a:off x="5787207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1" name="Oval 733"/>
            <p:cNvSpPr>
              <a:spLocks noChangeAspect="1" noChangeArrowheads="1"/>
            </p:cNvSpPr>
            <p:nvPr/>
          </p:nvSpPr>
          <p:spPr bwMode="auto">
            <a:xfrm>
              <a:off x="590029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2" name="Oval 734"/>
            <p:cNvSpPr>
              <a:spLocks noChangeAspect="1" noChangeArrowheads="1"/>
            </p:cNvSpPr>
            <p:nvPr/>
          </p:nvSpPr>
          <p:spPr bwMode="auto">
            <a:xfrm>
              <a:off x="6013375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3" name="Oval 735"/>
            <p:cNvSpPr>
              <a:spLocks noChangeAspect="1" noChangeArrowheads="1"/>
            </p:cNvSpPr>
            <p:nvPr/>
          </p:nvSpPr>
          <p:spPr bwMode="auto">
            <a:xfrm>
              <a:off x="6124951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4" name="Oval 736"/>
            <p:cNvSpPr>
              <a:spLocks noChangeAspect="1" noChangeArrowheads="1"/>
            </p:cNvSpPr>
            <p:nvPr/>
          </p:nvSpPr>
          <p:spPr bwMode="auto">
            <a:xfrm>
              <a:off x="623803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5" name="Oval 737"/>
            <p:cNvSpPr>
              <a:spLocks noChangeAspect="1" noChangeArrowheads="1"/>
            </p:cNvSpPr>
            <p:nvPr/>
          </p:nvSpPr>
          <p:spPr bwMode="auto">
            <a:xfrm>
              <a:off x="634961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6" name="Oval 738"/>
            <p:cNvSpPr>
              <a:spLocks noChangeAspect="1" noChangeArrowheads="1"/>
            </p:cNvSpPr>
            <p:nvPr/>
          </p:nvSpPr>
          <p:spPr bwMode="auto">
            <a:xfrm>
              <a:off x="646269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7" name="Oval 739"/>
            <p:cNvSpPr>
              <a:spLocks noChangeAspect="1" noChangeArrowheads="1"/>
            </p:cNvSpPr>
            <p:nvPr/>
          </p:nvSpPr>
          <p:spPr bwMode="auto">
            <a:xfrm>
              <a:off x="657427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8" name="Oval 740"/>
            <p:cNvSpPr>
              <a:spLocks noChangeAspect="1" noChangeArrowheads="1"/>
            </p:cNvSpPr>
            <p:nvPr/>
          </p:nvSpPr>
          <p:spPr bwMode="auto">
            <a:xfrm>
              <a:off x="6687355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79" name="Oval 741"/>
            <p:cNvSpPr>
              <a:spLocks noChangeAspect="1" noChangeArrowheads="1"/>
            </p:cNvSpPr>
            <p:nvPr/>
          </p:nvSpPr>
          <p:spPr bwMode="auto">
            <a:xfrm>
              <a:off x="6798931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0" name="Oval 742"/>
            <p:cNvSpPr>
              <a:spLocks noChangeAspect="1" noChangeArrowheads="1"/>
            </p:cNvSpPr>
            <p:nvPr/>
          </p:nvSpPr>
          <p:spPr bwMode="auto">
            <a:xfrm>
              <a:off x="691201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1" name="Oval 743"/>
            <p:cNvSpPr>
              <a:spLocks noChangeAspect="1" noChangeArrowheads="1"/>
            </p:cNvSpPr>
            <p:nvPr/>
          </p:nvSpPr>
          <p:spPr bwMode="auto">
            <a:xfrm>
              <a:off x="7023590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2" name="Oval 744"/>
            <p:cNvSpPr>
              <a:spLocks noChangeAspect="1" noChangeArrowheads="1"/>
            </p:cNvSpPr>
            <p:nvPr/>
          </p:nvSpPr>
          <p:spPr bwMode="auto">
            <a:xfrm>
              <a:off x="713667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3" name="Oval 745"/>
            <p:cNvSpPr>
              <a:spLocks noChangeAspect="1" noChangeArrowheads="1"/>
            </p:cNvSpPr>
            <p:nvPr/>
          </p:nvSpPr>
          <p:spPr bwMode="auto">
            <a:xfrm>
              <a:off x="7361334" y="2903796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4" name="Oval 746"/>
            <p:cNvSpPr>
              <a:spLocks noChangeAspect="1" noChangeArrowheads="1"/>
            </p:cNvSpPr>
            <p:nvPr/>
          </p:nvSpPr>
          <p:spPr bwMode="auto">
            <a:xfrm>
              <a:off x="7585994" y="2903796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5" name="Oval 747"/>
            <p:cNvSpPr>
              <a:spLocks noChangeAspect="1" noChangeArrowheads="1"/>
            </p:cNvSpPr>
            <p:nvPr/>
          </p:nvSpPr>
          <p:spPr bwMode="auto">
            <a:xfrm>
              <a:off x="151867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6" name="Oval 748"/>
            <p:cNvSpPr>
              <a:spLocks noChangeAspect="1" noChangeArrowheads="1"/>
            </p:cNvSpPr>
            <p:nvPr/>
          </p:nvSpPr>
          <p:spPr bwMode="auto">
            <a:xfrm>
              <a:off x="1630247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7" name="Oval 749"/>
            <p:cNvSpPr>
              <a:spLocks noChangeAspect="1" noChangeArrowheads="1"/>
            </p:cNvSpPr>
            <p:nvPr/>
          </p:nvSpPr>
          <p:spPr bwMode="auto">
            <a:xfrm>
              <a:off x="174333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8" name="Oval 750"/>
            <p:cNvSpPr>
              <a:spLocks noChangeAspect="1" noChangeArrowheads="1"/>
            </p:cNvSpPr>
            <p:nvPr/>
          </p:nvSpPr>
          <p:spPr bwMode="auto">
            <a:xfrm>
              <a:off x="185490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89" name="Oval 751"/>
            <p:cNvSpPr>
              <a:spLocks noChangeAspect="1" noChangeArrowheads="1"/>
            </p:cNvSpPr>
            <p:nvPr/>
          </p:nvSpPr>
          <p:spPr bwMode="auto">
            <a:xfrm>
              <a:off x="196799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0" name="Oval 752"/>
            <p:cNvSpPr>
              <a:spLocks noChangeAspect="1" noChangeArrowheads="1"/>
            </p:cNvSpPr>
            <p:nvPr/>
          </p:nvSpPr>
          <p:spPr bwMode="auto">
            <a:xfrm>
              <a:off x="2079566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1" name="Oval 753"/>
            <p:cNvSpPr>
              <a:spLocks noChangeAspect="1" noChangeArrowheads="1"/>
            </p:cNvSpPr>
            <p:nvPr/>
          </p:nvSpPr>
          <p:spPr bwMode="auto">
            <a:xfrm>
              <a:off x="219265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2" name="Oval 754"/>
            <p:cNvSpPr>
              <a:spLocks noChangeAspect="1" noChangeArrowheads="1"/>
            </p:cNvSpPr>
            <p:nvPr/>
          </p:nvSpPr>
          <p:spPr bwMode="auto">
            <a:xfrm>
              <a:off x="2304226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3" name="Oval 755"/>
            <p:cNvSpPr>
              <a:spLocks noChangeAspect="1" noChangeArrowheads="1"/>
            </p:cNvSpPr>
            <p:nvPr/>
          </p:nvSpPr>
          <p:spPr bwMode="auto">
            <a:xfrm>
              <a:off x="2417310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4" name="Oval 756"/>
            <p:cNvSpPr>
              <a:spLocks noChangeAspect="1" noChangeArrowheads="1"/>
            </p:cNvSpPr>
            <p:nvPr/>
          </p:nvSpPr>
          <p:spPr bwMode="auto">
            <a:xfrm>
              <a:off x="4214589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5" name="Oval 757"/>
            <p:cNvSpPr>
              <a:spLocks noChangeAspect="1" noChangeArrowheads="1"/>
            </p:cNvSpPr>
            <p:nvPr/>
          </p:nvSpPr>
          <p:spPr bwMode="auto">
            <a:xfrm>
              <a:off x="4327672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6" name="Oval 758"/>
            <p:cNvSpPr>
              <a:spLocks noChangeAspect="1" noChangeArrowheads="1"/>
            </p:cNvSpPr>
            <p:nvPr/>
          </p:nvSpPr>
          <p:spPr bwMode="auto">
            <a:xfrm>
              <a:off x="4439248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7" name="Oval 759"/>
            <p:cNvSpPr>
              <a:spLocks noChangeAspect="1" noChangeArrowheads="1"/>
            </p:cNvSpPr>
            <p:nvPr/>
          </p:nvSpPr>
          <p:spPr bwMode="auto">
            <a:xfrm>
              <a:off x="455233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8" name="Oval 760"/>
            <p:cNvSpPr>
              <a:spLocks noChangeAspect="1" noChangeArrowheads="1"/>
            </p:cNvSpPr>
            <p:nvPr/>
          </p:nvSpPr>
          <p:spPr bwMode="auto">
            <a:xfrm>
              <a:off x="522631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799" name="Oval 761"/>
            <p:cNvSpPr>
              <a:spLocks noChangeAspect="1" noChangeArrowheads="1"/>
            </p:cNvSpPr>
            <p:nvPr/>
          </p:nvSpPr>
          <p:spPr bwMode="auto">
            <a:xfrm>
              <a:off x="533788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0" name="Oval 762"/>
            <p:cNvSpPr>
              <a:spLocks noChangeAspect="1" noChangeArrowheads="1"/>
            </p:cNvSpPr>
            <p:nvPr/>
          </p:nvSpPr>
          <p:spPr bwMode="auto">
            <a:xfrm>
              <a:off x="5450972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1" name="Oval 763"/>
            <p:cNvSpPr>
              <a:spLocks noChangeAspect="1" noChangeArrowheads="1"/>
            </p:cNvSpPr>
            <p:nvPr/>
          </p:nvSpPr>
          <p:spPr bwMode="auto">
            <a:xfrm>
              <a:off x="5562548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2" name="Oval 764"/>
            <p:cNvSpPr>
              <a:spLocks noChangeAspect="1" noChangeArrowheads="1"/>
            </p:cNvSpPr>
            <p:nvPr/>
          </p:nvSpPr>
          <p:spPr bwMode="auto">
            <a:xfrm>
              <a:off x="567563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3" name="Oval 765"/>
            <p:cNvSpPr>
              <a:spLocks noChangeAspect="1" noChangeArrowheads="1"/>
            </p:cNvSpPr>
            <p:nvPr/>
          </p:nvSpPr>
          <p:spPr bwMode="auto">
            <a:xfrm>
              <a:off x="5787207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4" name="Oval 766"/>
            <p:cNvSpPr>
              <a:spLocks noChangeAspect="1" noChangeArrowheads="1"/>
            </p:cNvSpPr>
            <p:nvPr/>
          </p:nvSpPr>
          <p:spPr bwMode="auto">
            <a:xfrm>
              <a:off x="590029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5" name="Oval 767"/>
            <p:cNvSpPr>
              <a:spLocks noChangeAspect="1" noChangeArrowheads="1"/>
            </p:cNvSpPr>
            <p:nvPr/>
          </p:nvSpPr>
          <p:spPr bwMode="auto">
            <a:xfrm>
              <a:off x="6013375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6" name="Oval 768"/>
            <p:cNvSpPr>
              <a:spLocks noChangeAspect="1" noChangeArrowheads="1"/>
            </p:cNvSpPr>
            <p:nvPr/>
          </p:nvSpPr>
          <p:spPr bwMode="auto">
            <a:xfrm>
              <a:off x="6124951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7" name="Oval 769"/>
            <p:cNvSpPr>
              <a:spLocks noChangeAspect="1" noChangeArrowheads="1"/>
            </p:cNvSpPr>
            <p:nvPr/>
          </p:nvSpPr>
          <p:spPr bwMode="auto">
            <a:xfrm>
              <a:off x="623803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8" name="Oval 770"/>
            <p:cNvSpPr>
              <a:spLocks noChangeAspect="1" noChangeArrowheads="1"/>
            </p:cNvSpPr>
            <p:nvPr/>
          </p:nvSpPr>
          <p:spPr bwMode="auto">
            <a:xfrm>
              <a:off x="634961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09" name="Oval 771"/>
            <p:cNvSpPr>
              <a:spLocks noChangeAspect="1" noChangeArrowheads="1"/>
            </p:cNvSpPr>
            <p:nvPr/>
          </p:nvSpPr>
          <p:spPr bwMode="auto">
            <a:xfrm>
              <a:off x="646269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0" name="Oval 772"/>
            <p:cNvSpPr>
              <a:spLocks noChangeAspect="1" noChangeArrowheads="1"/>
            </p:cNvSpPr>
            <p:nvPr/>
          </p:nvSpPr>
          <p:spPr bwMode="auto">
            <a:xfrm>
              <a:off x="657427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1" name="Oval 773"/>
            <p:cNvSpPr>
              <a:spLocks noChangeAspect="1" noChangeArrowheads="1"/>
            </p:cNvSpPr>
            <p:nvPr/>
          </p:nvSpPr>
          <p:spPr bwMode="auto">
            <a:xfrm>
              <a:off x="6687355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2" name="Oval 774"/>
            <p:cNvSpPr>
              <a:spLocks noChangeAspect="1" noChangeArrowheads="1"/>
            </p:cNvSpPr>
            <p:nvPr/>
          </p:nvSpPr>
          <p:spPr bwMode="auto">
            <a:xfrm>
              <a:off x="6798931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3" name="Oval 775"/>
            <p:cNvSpPr>
              <a:spLocks noChangeAspect="1" noChangeArrowheads="1"/>
            </p:cNvSpPr>
            <p:nvPr/>
          </p:nvSpPr>
          <p:spPr bwMode="auto">
            <a:xfrm>
              <a:off x="6912014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4" name="Oval 776"/>
            <p:cNvSpPr>
              <a:spLocks noChangeAspect="1" noChangeArrowheads="1"/>
            </p:cNvSpPr>
            <p:nvPr/>
          </p:nvSpPr>
          <p:spPr bwMode="auto">
            <a:xfrm>
              <a:off x="702359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5" name="Oval 777"/>
            <p:cNvSpPr>
              <a:spLocks noChangeAspect="1" noChangeArrowheads="1"/>
            </p:cNvSpPr>
            <p:nvPr/>
          </p:nvSpPr>
          <p:spPr bwMode="auto">
            <a:xfrm>
              <a:off x="713667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6" name="Oval 778"/>
            <p:cNvSpPr>
              <a:spLocks noChangeAspect="1" noChangeArrowheads="1"/>
            </p:cNvSpPr>
            <p:nvPr/>
          </p:nvSpPr>
          <p:spPr bwMode="auto">
            <a:xfrm>
              <a:off x="7472910" y="300783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7" name="Oval 779"/>
            <p:cNvSpPr>
              <a:spLocks noChangeAspect="1" noChangeArrowheads="1"/>
            </p:cNvSpPr>
            <p:nvPr/>
          </p:nvSpPr>
          <p:spPr bwMode="auto">
            <a:xfrm>
              <a:off x="7585994" y="300783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8" name="Oval 780"/>
            <p:cNvSpPr>
              <a:spLocks noChangeAspect="1" noChangeArrowheads="1"/>
            </p:cNvSpPr>
            <p:nvPr/>
          </p:nvSpPr>
          <p:spPr bwMode="auto">
            <a:xfrm>
              <a:off x="1630247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19" name="Oval 781"/>
            <p:cNvSpPr>
              <a:spLocks noChangeAspect="1" noChangeArrowheads="1"/>
            </p:cNvSpPr>
            <p:nvPr/>
          </p:nvSpPr>
          <p:spPr bwMode="auto">
            <a:xfrm>
              <a:off x="174333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0" name="Oval 782"/>
            <p:cNvSpPr>
              <a:spLocks noChangeAspect="1" noChangeArrowheads="1"/>
            </p:cNvSpPr>
            <p:nvPr/>
          </p:nvSpPr>
          <p:spPr bwMode="auto">
            <a:xfrm>
              <a:off x="185490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1" name="Oval 783"/>
            <p:cNvSpPr>
              <a:spLocks noChangeAspect="1" noChangeArrowheads="1"/>
            </p:cNvSpPr>
            <p:nvPr/>
          </p:nvSpPr>
          <p:spPr bwMode="auto">
            <a:xfrm>
              <a:off x="196799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2" name="Oval 784"/>
            <p:cNvSpPr>
              <a:spLocks noChangeAspect="1" noChangeArrowheads="1"/>
            </p:cNvSpPr>
            <p:nvPr/>
          </p:nvSpPr>
          <p:spPr bwMode="auto">
            <a:xfrm>
              <a:off x="2079566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3" name="Oval 785"/>
            <p:cNvSpPr>
              <a:spLocks noChangeAspect="1" noChangeArrowheads="1"/>
            </p:cNvSpPr>
            <p:nvPr/>
          </p:nvSpPr>
          <p:spPr bwMode="auto">
            <a:xfrm>
              <a:off x="219265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4" name="Oval 786"/>
            <p:cNvSpPr>
              <a:spLocks noChangeAspect="1" noChangeArrowheads="1"/>
            </p:cNvSpPr>
            <p:nvPr/>
          </p:nvSpPr>
          <p:spPr bwMode="auto">
            <a:xfrm>
              <a:off x="2304226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5" name="Oval 787"/>
            <p:cNvSpPr>
              <a:spLocks noChangeAspect="1" noChangeArrowheads="1"/>
            </p:cNvSpPr>
            <p:nvPr/>
          </p:nvSpPr>
          <p:spPr bwMode="auto">
            <a:xfrm>
              <a:off x="2417310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6" name="Oval 788"/>
            <p:cNvSpPr>
              <a:spLocks noChangeAspect="1" noChangeArrowheads="1"/>
            </p:cNvSpPr>
            <p:nvPr/>
          </p:nvSpPr>
          <p:spPr bwMode="auto">
            <a:xfrm>
              <a:off x="4103013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7" name="Oval 789"/>
            <p:cNvSpPr>
              <a:spLocks noChangeAspect="1" noChangeArrowheads="1"/>
            </p:cNvSpPr>
            <p:nvPr/>
          </p:nvSpPr>
          <p:spPr bwMode="auto">
            <a:xfrm>
              <a:off x="4214589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8" name="Oval 790"/>
            <p:cNvSpPr>
              <a:spLocks noChangeAspect="1" noChangeArrowheads="1"/>
            </p:cNvSpPr>
            <p:nvPr/>
          </p:nvSpPr>
          <p:spPr bwMode="auto">
            <a:xfrm>
              <a:off x="432767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29" name="Oval 791"/>
            <p:cNvSpPr>
              <a:spLocks noChangeAspect="1" noChangeArrowheads="1"/>
            </p:cNvSpPr>
            <p:nvPr/>
          </p:nvSpPr>
          <p:spPr bwMode="auto">
            <a:xfrm>
              <a:off x="443924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0" name="Oval 792"/>
            <p:cNvSpPr>
              <a:spLocks noChangeAspect="1" noChangeArrowheads="1"/>
            </p:cNvSpPr>
            <p:nvPr/>
          </p:nvSpPr>
          <p:spPr bwMode="auto">
            <a:xfrm>
              <a:off x="455233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1" name="Oval 793"/>
            <p:cNvSpPr>
              <a:spLocks noChangeAspect="1" noChangeArrowheads="1"/>
            </p:cNvSpPr>
            <p:nvPr/>
          </p:nvSpPr>
          <p:spPr bwMode="auto">
            <a:xfrm>
              <a:off x="466390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2" name="Oval 794"/>
            <p:cNvSpPr>
              <a:spLocks noChangeAspect="1" noChangeArrowheads="1"/>
            </p:cNvSpPr>
            <p:nvPr/>
          </p:nvSpPr>
          <p:spPr bwMode="auto">
            <a:xfrm>
              <a:off x="4776992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3" name="Oval 795"/>
            <p:cNvSpPr>
              <a:spLocks noChangeAspect="1" noChangeArrowheads="1"/>
            </p:cNvSpPr>
            <p:nvPr/>
          </p:nvSpPr>
          <p:spPr bwMode="auto">
            <a:xfrm>
              <a:off x="4888568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4" name="Oval 796"/>
            <p:cNvSpPr>
              <a:spLocks noChangeAspect="1" noChangeArrowheads="1"/>
            </p:cNvSpPr>
            <p:nvPr/>
          </p:nvSpPr>
          <p:spPr bwMode="auto">
            <a:xfrm>
              <a:off x="500165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5" name="Oval 797"/>
            <p:cNvSpPr>
              <a:spLocks noChangeAspect="1" noChangeArrowheads="1"/>
            </p:cNvSpPr>
            <p:nvPr/>
          </p:nvSpPr>
          <p:spPr bwMode="auto">
            <a:xfrm>
              <a:off x="522631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6" name="Oval 798"/>
            <p:cNvSpPr>
              <a:spLocks noChangeAspect="1" noChangeArrowheads="1"/>
            </p:cNvSpPr>
            <p:nvPr/>
          </p:nvSpPr>
          <p:spPr bwMode="auto">
            <a:xfrm>
              <a:off x="533788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7" name="Oval 799"/>
            <p:cNvSpPr>
              <a:spLocks noChangeAspect="1" noChangeArrowheads="1"/>
            </p:cNvSpPr>
            <p:nvPr/>
          </p:nvSpPr>
          <p:spPr bwMode="auto">
            <a:xfrm>
              <a:off x="5450972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8" name="Oval 800"/>
            <p:cNvSpPr>
              <a:spLocks noChangeAspect="1" noChangeArrowheads="1"/>
            </p:cNvSpPr>
            <p:nvPr/>
          </p:nvSpPr>
          <p:spPr bwMode="auto">
            <a:xfrm>
              <a:off x="5562548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39" name="Oval 801"/>
            <p:cNvSpPr>
              <a:spLocks noChangeAspect="1" noChangeArrowheads="1"/>
            </p:cNvSpPr>
            <p:nvPr/>
          </p:nvSpPr>
          <p:spPr bwMode="auto">
            <a:xfrm>
              <a:off x="567563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0" name="Oval 802"/>
            <p:cNvSpPr>
              <a:spLocks noChangeAspect="1" noChangeArrowheads="1"/>
            </p:cNvSpPr>
            <p:nvPr/>
          </p:nvSpPr>
          <p:spPr bwMode="auto">
            <a:xfrm>
              <a:off x="5787207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1" name="Oval 803"/>
            <p:cNvSpPr>
              <a:spLocks noChangeAspect="1" noChangeArrowheads="1"/>
            </p:cNvSpPr>
            <p:nvPr/>
          </p:nvSpPr>
          <p:spPr bwMode="auto">
            <a:xfrm>
              <a:off x="590029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2" name="Oval 804"/>
            <p:cNvSpPr>
              <a:spLocks noChangeAspect="1" noChangeArrowheads="1"/>
            </p:cNvSpPr>
            <p:nvPr/>
          </p:nvSpPr>
          <p:spPr bwMode="auto">
            <a:xfrm>
              <a:off x="6013375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3" name="Oval 805"/>
            <p:cNvSpPr>
              <a:spLocks noChangeAspect="1" noChangeArrowheads="1"/>
            </p:cNvSpPr>
            <p:nvPr/>
          </p:nvSpPr>
          <p:spPr bwMode="auto">
            <a:xfrm>
              <a:off x="6124951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4" name="Oval 806"/>
            <p:cNvSpPr>
              <a:spLocks noChangeAspect="1" noChangeArrowheads="1"/>
            </p:cNvSpPr>
            <p:nvPr/>
          </p:nvSpPr>
          <p:spPr bwMode="auto">
            <a:xfrm>
              <a:off x="623803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5" name="Oval 807"/>
            <p:cNvSpPr>
              <a:spLocks noChangeAspect="1" noChangeArrowheads="1"/>
            </p:cNvSpPr>
            <p:nvPr/>
          </p:nvSpPr>
          <p:spPr bwMode="auto">
            <a:xfrm>
              <a:off x="634961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6" name="Oval 808"/>
            <p:cNvSpPr>
              <a:spLocks noChangeAspect="1" noChangeArrowheads="1"/>
            </p:cNvSpPr>
            <p:nvPr/>
          </p:nvSpPr>
          <p:spPr bwMode="auto">
            <a:xfrm>
              <a:off x="646269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7" name="Oval 809"/>
            <p:cNvSpPr>
              <a:spLocks noChangeAspect="1" noChangeArrowheads="1"/>
            </p:cNvSpPr>
            <p:nvPr/>
          </p:nvSpPr>
          <p:spPr bwMode="auto">
            <a:xfrm>
              <a:off x="657427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8" name="Oval 810"/>
            <p:cNvSpPr>
              <a:spLocks noChangeAspect="1" noChangeArrowheads="1"/>
            </p:cNvSpPr>
            <p:nvPr/>
          </p:nvSpPr>
          <p:spPr bwMode="auto">
            <a:xfrm>
              <a:off x="6687355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49" name="Oval 811"/>
            <p:cNvSpPr>
              <a:spLocks noChangeAspect="1" noChangeArrowheads="1"/>
            </p:cNvSpPr>
            <p:nvPr/>
          </p:nvSpPr>
          <p:spPr bwMode="auto">
            <a:xfrm>
              <a:off x="6798931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0" name="Oval 812"/>
            <p:cNvSpPr>
              <a:spLocks noChangeAspect="1" noChangeArrowheads="1"/>
            </p:cNvSpPr>
            <p:nvPr/>
          </p:nvSpPr>
          <p:spPr bwMode="auto">
            <a:xfrm>
              <a:off x="6912014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1" name="Oval 813"/>
            <p:cNvSpPr>
              <a:spLocks noChangeAspect="1" noChangeArrowheads="1"/>
            </p:cNvSpPr>
            <p:nvPr/>
          </p:nvSpPr>
          <p:spPr bwMode="auto">
            <a:xfrm>
              <a:off x="7023590" y="311187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2" name="Oval 814"/>
            <p:cNvSpPr>
              <a:spLocks noChangeAspect="1" noChangeArrowheads="1"/>
            </p:cNvSpPr>
            <p:nvPr/>
          </p:nvSpPr>
          <p:spPr bwMode="auto">
            <a:xfrm>
              <a:off x="7136674" y="311187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3" name="Oval 815"/>
            <p:cNvSpPr>
              <a:spLocks noChangeAspect="1" noChangeArrowheads="1"/>
            </p:cNvSpPr>
            <p:nvPr/>
          </p:nvSpPr>
          <p:spPr bwMode="auto">
            <a:xfrm>
              <a:off x="1630247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4" name="Oval 816"/>
            <p:cNvSpPr>
              <a:spLocks noChangeAspect="1" noChangeArrowheads="1"/>
            </p:cNvSpPr>
            <p:nvPr/>
          </p:nvSpPr>
          <p:spPr bwMode="auto">
            <a:xfrm>
              <a:off x="174333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5" name="Oval 817"/>
            <p:cNvSpPr>
              <a:spLocks noChangeAspect="1" noChangeArrowheads="1"/>
            </p:cNvSpPr>
            <p:nvPr/>
          </p:nvSpPr>
          <p:spPr bwMode="auto">
            <a:xfrm>
              <a:off x="1854906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6" name="Oval 818"/>
            <p:cNvSpPr>
              <a:spLocks noChangeAspect="1" noChangeArrowheads="1"/>
            </p:cNvSpPr>
            <p:nvPr/>
          </p:nvSpPr>
          <p:spPr bwMode="auto">
            <a:xfrm>
              <a:off x="196799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7" name="Oval 819"/>
            <p:cNvSpPr>
              <a:spLocks noChangeAspect="1" noChangeArrowheads="1"/>
            </p:cNvSpPr>
            <p:nvPr/>
          </p:nvSpPr>
          <p:spPr bwMode="auto">
            <a:xfrm>
              <a:off x="2417310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8" name="Oval 820"/>
            <p:cNvSpPr>
              <a:spLocks noChangeAspect="1" noChangeArrowheads="1"/>
            </p:cNvSpPr>
            <p:nvPr/>
          </p:nvSpPr>
          <p:spPr bwMode="auto">
            <a:xfrm>
              <a:off x="4103013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59" name="Oval 821"/>
            <p:cNvSpPr>
              <a:spLocks noChangeAspect="1" noChangeArrowheads="1"/>
            </p:cNvSpPr>
            <p:nvPr/>
          </p:nvSpPr>
          <p:spPr bwMode="auto">
            <a:xfrm>
              <a:off x="4214589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0" name="Oval 822"/>
            <p:cNvSpPr>
              <a:spLocks noChangeAspect="1" noChangeArrowheads="1"/>
            </p:cNvSpPr>
            <p:nvPr/>
          </p:nvSpPr>
          <p:spPr bwMode="auto">
            <a:xfrm>
              <a:off x="432767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1" name="Oval 823"/>
            <p:cNvSpPr>
              <a:spLocks noChangeAspect="1" noChangeArrowheads="1"/>
            </p:cNvSpPr>
            <p:nvPr/>
          </p:nvSpPr>
          <p:spPr bwMode="auto">
            <a:xfrm>
              <a:off x="443924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2" name="Oval 824"/>
            <p:cNvSpPr>
              <a:spLocks noChangeAspect="1" noChangeArrowheads="1"/>
            </p:cNvSpPr>
            <p:nvPr/>
          </p:nvSpPr>
          <p:spPr bwMode="auto">
            <a:xfrm>
              <a:off x="455233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3" name="Oval 825"/>
            <p:cNvSpPr>
              <a:spLocks noChangeAspect="1" noChangeArrowheads="1"/>
            </p:cNvSpPr>
            <p:nvPr/>
          </p:nvSpPr>
          <p:spPr bwMode="auto">
            <a:xfrm>
              <a:off x="466390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4" name="Oval 826"/>
            <p:cNvSpPr>
              <a:spLocks noChangeAspect="1" noChangeArrowheads="1"/>
            </p:cNvSpPr>
            <p:nvPr/>
          </p:nvSpPr>
          <p:spPr bwMode="auto">
            <a:xfrm>
              <a:off x="4776992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5" name="Oval 827"/>
            <p:cNvSpPr>
              <a:spLocks noChangeAspect="1" noChangeArrowheads="1"/>
            </p:cNvSpPr>
            <p:nvPr/>
          </p:nvSpPr>
          <p:spPr bwMode="auto">
            <a:xfrm>
              <a:off x="4888568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6" name="Oval 828"/>
            <p:cNvSpPr>
              <a:spLocks noChangeAspect="1" noChangeArrowheads="1"/>
            </p:cNvSpPr>
            <p:nvPr/>
          </p:nvSpPr>
          <p:spPr bwMode="auto">
            <a:xfrm>
              <a:off x="500165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7" name="Oval 829"/>
            <p:cNvSpPr>
              <a:spLocks noChangeAspect="1" noChangeArrowheads="1"/>
            </p:cNvSpPr>
            <p:nvPr/>
          </p:nvSpPr>
          <p:spPr bwMode="auto">
            <a:xfrm>
              <a:off x="511322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8" name="Oval 830"/>
            <p:cNvSpPr>
              <a:spLocks noChangeAspect="1" noChangeArrowheads="1"/>
            </p:cNvSpPr>
            <p:nvPr/>
          </p:nvSpPr>
          <p:spPr bwMode="auto">
            <a:xfrm>
              <a:off x="522631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69" name="Oval 831"/>
            <p:cNvSpPr>
              <a:spLocks noChangeAspect="1" noChangeArrowheads="1"/>
            </p:cNvSpPr>
            <p:nvPr/>
          </p:nvSpPr>
          <p:spPr bwMode="auto">
            <a:xfrm>
              <a:off x="533788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0" name="Oval 832"/>
            <p:cNvSpPr>
              <a:spLocks noChangeAspect="1" noChangeArrowheads="1"/>
            </p:cNvSpPr>
            <p:nvPr/>
          </p:nvSpPr>
          <p:spPr bwMode="auto">
            <a:xfrm>
              <a:off x="5450972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1" name="Oval 833"/>
            <p:cNvSpPr>
              <a:spLocks noChangeAspect="1" noChangeArrowheads="1"/>
            </p:cNvSpPr>
            <p:nvPr/>
          </p:nvSpPr>
          <p:spPr bwMode="auto">
            <a:xfrm>
              <a:off x="5562548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2" name="Oval 834"/>
            <p:cNvSpPr>
              <a:spLocks noChangeAspect="1" noChangeArrowheads="1"/>
            </p:cNvSpPr>
            <p:nvPr/>
          </p:nvSpPr>
          <p:spPr bwMode="auto">
            <a:xfrm>
              <a:off x="567563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3" name="Oval 835"/>
            <p:cNvSpPr>
              <a:spLocks noChangeAspect="1" noChangeArrowheads="1"/>
            </p:cNvSpPr>
            <p:nvPr/>
          </p:nvSpPr>
          <p:spPr bwMode="auto">
            <a:xfrm>
              <a:off x="5787207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4" name="Oval 836"/>
            <p:cNvSpPr>
              <a:spLocks noChangeAspect="1" noChangeArrowheads="1"/>
            </p:cNvSpPr>
            <p:nvPr/>
          </p:nvSpPr>
          <p:spPr bwMode="auto">
            <a:xfrm>
              <a:off x="590029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5" name="Oval 837"/>
            <p:cNvSpPr>
              <a:spLocks noChangeAspect="1" noChangeArrowheads="1"/>
            </p:cNvSpPr>
            <p:nvPr/>
          </p:nvSpPr>
          <p:spPr bwMode="auto">
            <a:xfrm>
              <a:off x="6013375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6" name="Oval 838"/>
            <p:cNvSpPr>
              <a:spLocks noChangeAspect="1" noChangeArrowheads="1"/>
            </p:cNvSpPr>
            <p:nvPr/>
          </p:nvSpPr>
          <p:spPr bwMode="auto">
            <a:xfrm>
              <a:off x="6124951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7" name="Oval 839"/>
            <p:cNvSpPr>
              <a:spLocks noChangeAspect="1" noChangeArrowheads="1"/>
            </p:cNvSpPr>
            <p:nvPr/>
          </p:nvSpPr>
          <p:spPr bwMode="auto">
            <a:xfrm>
              <a:off x="623803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8" name="Oval 840"/>
            <p:cNvSpPr>
              <a:spLocks noChangeAspect="1" noChangeArrowheads="1"/>
            </p:cNvSpPr>
            <p:nvPr/>
          </p:nvSpPr>
          <p:spPr bwMode="auto">
            <a:xfrm>
              <a:off x="634961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79" name="Oval 841"/>
            <p:cNvSpPr>
              <a:spLocks noChangeAspect="1" noChangeArrowheads="1"/>
            </p:cNvSpPr>
            <p:nvPr/>
          </p:nvSpPr>
          <p:spPr bwMode="auto">
            <a:xfrm>
              <a:off x="646269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0" name="Oval 842"/>
            <p:cNvSpPr>
              <a:spLocks noChangeAspect="1" noChangeArrowheads="1"/>
            </p:cNvSpPr>
            <p:nvPr/>
          </p:nvSpPr>
          <p:spPr bwMode="auto">
            <a:xfrm>
              <a:off x="657427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1" name="Oval 843"/>
            <p:cNvSpPr>
              <a:spLocks noChangeAspect="1" noChangeArrowheads="1"/>
            </p:cNvSpPr>
            <p:nvPr/>
          </p:nvSpPr>
          <p:spPr bwMode="auto">
            <a:xfrm>
              <a:off x="6687355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2" name="Oval 844"/>
            <p:cNvSpPr>
              <a:spLocks noChangeAspect="1" noChangeArrowheads="1"/>
            </p:cNvSpPr>
            <p:nvPr/>
          </p:nvSpPr>
          <p:spPr bwMode="auto">
            <a:xfrm>
              <a:off x="6798931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3" name="Oval 845"/>
            <p:cNvSpPr>
              <a:spLocks noChangeAspect="1" noChangeArrowheads="1"/>
            </p:cNvSpPr>
            <p:nvPr/>
          </p:nvSpPr>
          <p:spPr bwMode="auto">
            <a:xfrm>
              <a:off x="6912014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4" name="Oval 846"/>
            <p:cNvSpPr>
              <a:spLocks noChangeAspect="1" noChangeArrowheads="1"/>
            </p:cNvSpPr>
            <p:nvPr/>
          </p:nvSpPr>
          <p:spPr bwMode="auto">
            <a:xfrm>
              <a:off x="7023590" y="321590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5" name="Oval 847"/>
            <p:cNvSpPr>
              <a:spLocks noChangeAspect="1" noChangeArrowheads="1"/>
            </p:cNvSpPr>
            <p:nvPr/>
          </p:nvSpPr>
          <p:spPr bwMode="auto">
            <a:xfrm>
              <a:off x="7136674" y="321590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6" name="Oval 848"/>
            <p:cNvSpPr>
              <a:spLocks noChangeAspect="1" noChangeArrowheads="1"/>
            </p:cNvSpPr>
            <p:nvPr/>
          </p:nvSpPr>
          <p:spPr bwMode="auto">
            <a:xfrm>
              <a:off x="174333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7" name="Oval 849"/>
            <p:cNvSpPr>
              <a:spLocks noChangeAspect="1" noChangeArrowheads="1"/>
            </p:cNvSpPr>
            <p:nvPr/>
          </p:nvSpPr>
          <p:spPr bwMode="auto">
            <a:xfrm>
              <a:off x="1854906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8" name="Oval 850"/>
            <p:cNvSpPr>
              <a:spLocks noChangeAspect="1" noChangeArrowheads="1"/>
            </p:cNvSpPr>
            <p:nvPr/>
          </p:nvSpPr>
          <p:spPr bwMode="auto">
            <a:xfrm>
              <a:off x="1967990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89" name="Oval 851"/>
            <p:cNvSpPr>
              <a:spLocks noChangeAspect="1" noChangeArrowheads="1"/>
            </p:cNvSpPr>
            <p:nvPr/>
          </p:nvSpPr>
          <p:spPr bwMode="auto">
            <a:xfrm>
              <a:off x="398992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0" name="Oval 852"/>
            <p:cNvSpPr>
              <a:spLocks noChangeAspect="1" noChangeArrowheads="1"/>
            </p:cNvSpPr>
            <p:nvPr/>
          </p:nvSpPr>
          <p:spPr bwMode="auto">
            <a:xfrm>
              <a:off x="4103013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1" name="Oval 853"/>
            <p:cNvSpPr>
              <a:spLocks noChangeAspect="1" noChangeArrowheads="1"/>
            </p:cNvSpPr>
            <p:nvPr/>
          </p:nvSpPr>
          <p:spPr bwMode="auto">
            <a:xfrm>
              <a:off x="4214589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2" name="Oval 854"/>
            <p:cNvSpPr>
              <a:spLocks noChangeAspect="1" noChangeArrowheads="1"/>
            </p:cNvSpPr>
            <p:nvPr/>
          </p:nvSpPr>
          <p:spPr bwMode="auto">
            <a:xfrm>
              <a:off x="432767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3" name="Oval 855"/>
            <p:cNvSpPr>
              <a:spLocks noChangeAspect="1" noChangeArrowheads="1"/>
            </p:cNvSpPr>
            <p:nvPr/>
          </p:nvSpPr>
          <p:spPr bwMode="auto">
            <a:xfrm>
              <a:off x="443924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4" name="Oval 856"/>
            <p:cNvSpPr>
              <a:spLocks noChangeAspect="1" noChangeArrowheads="1"/>
            </p:cNvSpPr>
            <p:nvPr/>
          </p:nvSpPr>
          <p:spPr bwMode="auto">
            <a:xfrm>
              <a:off x="455233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5" name="Oval 857"/>
            <p:cNvSpPr>
              <a:spLocks noChangeAspect="1" noChangeArrowheads="1"/>
            </p:cNvSpPr>
            <p:nvPr/>
          </p:nvSpPr>
          <p:spPr bwMode="auto">
            <a:xfrm>
              <a:off x="466390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6" name="Oval 858"/>
            <p:cNvSpPr>
              <a:spLocks noChangeAspect="1" noChangeArrowheads="1"/>
            </p:cNvSpPr>
            <p:nvPr/>
          </p:nvSpPr>
          <p:spPr bwMode="auto">
            <a:xfrm>
              <a:off x="4776992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7" name="Oval 859"/>
            <p:cNvSpPr>
              <a:spLocks noChangeAspect="1" noChangeArrowheads="1"/>
            </p:cNvSpPr>
            <p:nvPr/>
          </p:nvSpPr>
          <p:spPr bwMode="auto">
            <a:xfrm>
              <a:off x="4888568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8" name="Oval 860"/>
            <p:cNvSpPr>
              <a:spLocks noChangeAspect="1" noChangeArrowheads="1"/>
            </p:cNvSpPr>
            <p:nvPr/>
          </p:nvSpPr>
          <p:spPr bwMode="auto">
            <a:xfrm>
              <a:off x="500165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899" name="Oval 861"/>
            <p:cNvSpPr>
              <a:spLocks noChangeAspect="1" noChangeArrowheads="1"/>
            </p:cNvSpPr>
            <p:nvPr/>
          </p:nvSpPr>
          <p:spPr bwMode="auto">
            <a:xfrm>
              <a:off x="511322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0" name="Oval 862"/>
            <p:cNvSpPr>
              <a:spLocks noChangeAspect="1" noChangeArrowheads="1"/>
            </p:cNvSpPr>
            <p:nvPr/>
          </p:nvSpPr>
          <p:spPr bwMode="auto">
            <a:xfrm>
              <a:off x="522631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1" name="Oval 863"/>
            <p:cNvSpPr>
              <a:spLocks noChangeAspect="1" noChangeArrowheads="1"/>
            </p:cNvSpPr>
            <p:nvPr/>
          </p:nvSpPr>
          <p:spPr bwMode="auto">
            <a:xfrm>
              <a:off x="533788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2" name="Oval 864"/>
            <p:cNvSpPr>
              <a:spLocks noChangeAspect="1" noChangeArrowheads="1"/>
            </p:cNvSpPr>
            <p:nvPr/>
          </p:nvSpPr>
          <p:spPr bwMode="auto">
            <a:xfrm>
              <a:off x="5450972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3" name="Oval 865"/>
            <p:cNvSpPr>
              <a:spLocks noChangeAspect="1" noChangeArrowheads="1"/>
            </p:cNvSpPr>
            <p:nvPr/>
          </p:nvSpPr>
          <p:spPr bwMode="auto">
            <a:xfrm>
              <a:off x="5562548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4" name="Oval 866"/>
            <p:cNvSpPr>
              <a:spLocks noChangeAspect="1" noChangeArrowheads="1"/>
            </p:cNvSpPr>
            <p:nvPr/>
          </p:nvSpPr>
          <p:spPr bwMode="auto">
            <a:xfrm>
              <a:off x="567563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5" name="Oval 867"/>
            <p:cNvSpPr>
              <a:spLocks noChangeAspect="1" noChangeArrowheads="1"/>
            </p:cNvSpPr>
            <p:nvPr/>
          </p:nvSpPr>
          <p:spPr bwMode="auto">
            <a:xfrm>
              <a:off x="5787207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6" name="Oval 868"/>
            <p:cNvSpPr>
              <a:spLocks noChangeAspect="1" noChangeArrowheads="1"/>
            </p:cNvSpPr>
            <p:nvPr/>
          </p:nvSpPr>
          <p:spPr bwMode="auto">
            <a:xfrm>
              <a:off x="590029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7" name="Oval 869"/>
            <p:cNvSpPr>
              <a:spLocks noChangeAspect="1" noChangeArrowheads="1"/>
            </p:cNvSpPr>
            <p:nvPr/>
          </p:nvSpPr>
          <p:spPr bwMode="auto">
            <a:xfrm>
              <a:off x="6013375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8" name="Oval 870"/>
            <p:cNvSpPr>
              <a:spLocks noChangeAspect="1" noChangeArrowheads="1"/>
            </p:cNvSpPr>
            <p:nvPr/>
          </p:nvSpPr>
          <p:spPr bwMode="auto">
            <a:xfrm>
              <a:off x="6124951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09" name="Oval 871"/>
            <p:cNvSpPr>
              <a:spLocks noChangeAspect="1" noChangeArrowheads="1"/>
            </p:cNvSpPr>
            <p:nvPr/>
          </p:nvSpPr>
          <p:spPr bwMode="auto">
            <a:xfrm>
              <a:off x="623803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0" name="Oval 872"/>
            <p:cNvSpPr>
              <a:spLocks noChangeAspect="1" noChangeArrowheads="1"/>
            </p:cNvSpPr>
            <p:nvPr/>
          </p:nvSpPr>
          <p:spPr bwMode="auto">
            <a:xfrm>
              <a:off x="634961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1" name="Oval 873"/>
            <p:cNvSpPr>
              <a:spLocks noChangeAspect="1" noChangeArrowheads="1"/>
            </p:cNvSpPr>
            <p:nvPr/>
          </p:nvSpPr>
          <p:spPr bwMode="auto">
            <a:xfrm>
              <a:off x="646269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2" name="Oval 874"/>
            <p:cNvSpPr>
              <a:spLocks noChangeAspect="1" noChangeArrowheads="1"/>
            </p:cNvSpPr>
            <p:nvPr/>
          </p:nvSpPr>
          <p:spPr bwMode="auto">
            <a:xfrm>
              <a:off x="657427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3" name="Oval 875"/>
            <p:cNvSpPr>
              <a:spLocks noChangeAspect="1" noChangeArrowheads="1"/>
            </p:cNvSpPr>
            <p:nvPr/>
          </p:nvSpPr>
          <p:spPr bwMode="auto">
            <a:xfrm>
              <a:off x="6687355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4" name="Oval 876"/>
            <p:cNvSpPr>
              <a:spLocks noChangeAspect="1" noChangeArrowheads="1"/>
            </p:cNvSpPr>
            <p:nvPr/>
          </p:nvSpPr>
          <p:spPr bwMode="auto">
            <a:xfrm>
              <a:off x="6798931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5" name="Oval 877"/>
            <p:cNvSpPr>
              <a:spLocks noChangeAspect="1" noChangeArrowheads="1"/>
            </p:cNvSpPr>
            <p:nvPr/>
          </p:nvSpPr>
          <p:spPr bwMode="auto">
            <a:xfrm>
              <a:off x="6912014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6" name="Oval 878"/>
            <p:cNvSpPr>
              <a:spLocks noChangeAspect="1" noChangeArrowheads="1"/>
            </p:cNvSpPr>
            <p:nvPr/>
          </p:nvSpPr>
          <p:spPr bwMode="auto">
            <a:xfrm>
              <a:off x="7023590" y="331843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7" name="Oval 879"/>
            <p:cNvSpPr>
              <a:spLocks noChangeAspect="1" noChangeArrowheads="1"/>
            </p:cNvSpPr>
            <p:nvPr/>
          </p:nvSpPr>
          <p:spPr bwMode="auto">
            <a:xfrm>
              <a:off x="7136674" y="331843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8" name="Oval 880"/>
            <p:cNvSpPr>
              <a:spLocks noChangeAspect="1" noChangeArrowheads="1"/>
            </p:cNvSpPr>
            <p:nvPr/>
          </p:nvSpPr>
          <p:spPr bwMode="auto">
            <a:xfrm>
              <a:off x="1854906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19" name="Oval 881"/>
            <p:cNvSpPr>
              <a:spLocks noChangeAspect="1" noChangeArrowheads="1"/>
            </p:cNvSpPr>
            <p:nvPr/>
          </p:nvSpPr>
          <p:spPr bwMode="auto">
            <a:xfrm>
              <a:off x="196799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0" name="Oval 882"/>
            <p:cNvSpPr>
              <a:spLocks noChangeAspect="1" noChangeArrowheads="1"/>
            </p:cNvSpPr>
            <p:nvPr/>
          </p:nvSpPr>
          <p:spPr bwMode="auto">
            <a:xfrm>
              <a:off x="219265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1" name="Oval 883"/>
            <p:cNvSpPr>
              <a:spLocks noChangeAspect="1" noChangeArrowheads="1"/>
            </p:cNvSpPr>
            <p:nvPr/>
          </p:nvSpPr>
          <p:spPr bwMode="auto">
            <a:xfrm>
              <a:off x="2417310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2" name="Oval 884"/>
            <p:cNvSpPr>
              <a:spLocks noChangeAspect="1" noChangeArrowheads="1"/>
            </p:cNvSpPr>
            <p:nvPr/>
          </p:nvSpPr>
          <p:spPr bwMode="auto">
            <a:xfrm>
              <a:off x="398992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3" name="Oval 885"/>
            <p:cNvSpPr>
              <a:spLocks noChangeAspect="1" noChangeArrowheads="1"/>
            </p:cNvSpPr>
            <p:nvPr/>
          </p:nvSpPr>
          <p:spPr bwMode="auto">
            <a:xfrm>
              <a:off x="4103013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4" name="Oval 886"/>
            <p:cNvSpPr>
              <a:spLocks noChangeAspect="1" noChangeArrowheads="1"/>
            </p:cNvSpPr>
            <p:nvPr/>
          </p:nvSpPr>
          <p:spPr bwMode="auto">
            <a:xfrm>
              <a:off x="4214589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5" name="Oval 887"/>
            <p:cNvSpPr>
              <a:spLocks noChangeAspect="1" noChangeArrowheads="1"/>
            </p:cNvSpPr>
            <p:nvPr/>
          </p:nvSpPr>
          <p:spPr bwMode="auto">
            <a:xfrm>
              <a:off x="432767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6" name="Oval 888"/>
            <p:cNvSpPr>
              <a:spLocks noChangeAspect="1" noChangeArrowheads="1"/>
            </p:cNvSpPr>
            <p:nvPr/>
          </p:nvSpPr>
          <p:spPr bwMode="auto">
            <a:xfrm>
              <a:off x="443924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7" name="Oval 889"/>
            <p:cNvSpPr>
              <a:spLocks noChangeAspect="1" noChangeArrowheads="1"/>
            </p:cNvSpPr>
            <p:nvPr/>
          </p:nvSpPr>
          <p:spPr bwMode="auto">
            <a:xfrm>
              <a:off x="455233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8" name="Oval 890"/>
            <p:cNvSpPr>
              <a:spLocks noChangeAspect="1" noChangeArrowheads="1"/>
            </p:cNvSpPr>
            <p:nvPr/>
          </p:nvSpPr>
          <p:spPr bwMode="auto">
            <a:xfrm>
              <a:off x="466390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29" name="Oval 891"/>
            <p:cNvSpPr>
              <a:spLocks noChangeAspect="1" noChangeArrowheads="1"/>
            </p:cNvSpPr>
            <p:nvPr/>
          </p:nvSpPr>
          <p:spPr bwMode="auto">
            <a:xfrm>
              <a:off x="4776992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0" name="Oval 892"/>
            <p:cNvSpPr>
              <a:spLocks noChangeAspect="1" noChangeArrowheads="1"/>
            </p:cNvSpPr>
            <p:nvPr/>
          </p:nvSpPr>
          <p:spPr bwMode="auto">
            <a:xfrm>
              <a:off x="4888568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1" name="Oval 893"/>
            <p:cNvSpPr>
              <a:spLocks noChangeAspect="1" noChangeArrowheads="1"/>
            </p:cNvSpPr>
            <p:nvPr/>
          </p:nvSpPr>
          <p:spPr bwMode="auto">
            <a:xfrm>
              <a:off x="500165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2" name="Oval 894"/>
            <p:cNvSpPr>
              <a:spLocks noChangeAspect="1" noChangeArrowheads="1"/>
            </p:cNvSpPr>
            <p:nvPr/>
          </p:nvSpPr>
          <p:spPr bwMode="auto">
            <a:xfrm>
              <a:off x="511322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3" name="Oval 895"/>
            <p:cNvSpPr>
              <a:spLocks noChangeAspect="1" noChangeArrowheads="1"/>
            </p:cNvSpPr>
            <p:nvPr/>
          </p:nvSpPr>
          <p:spPr bwMode="auto">
            <a:xfrm>
              <a:off x="5337887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4" name="Oval 896"/>
            <p:cNvSpPr>
              <a:spLocks noChangeAspect="1" noChangeArrowheads="1"/>
            </p:cNvSpPr>
            <p:nvPr/>
          </p:nvSpPr>
          <p:spPr bwMode="auto">
            <a:xfrm>
              <a:off x="5450972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5" name="Oval 897"/>
            <p:cNvSpPr>
              <a:spLocks noChangeAspect="1" noChangeArrowheads="1"/>
            </p:cNvSpPr>
            <p:nvPr/>
          </p:nvSpPr>
          <p:spPr bwMode="auto">
            <a:xfrm>
              <a:off x="5562548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6" name="Oval 898"/>
            <p:cNvSpPr>
              <a:spLocks noChangeAspect="1" noChangeArrowheads="1"/>
            </p:cNvSpPr>
            <p:nvPr/>
          </p:nvSpPr>
          <p:spPr bwMode="auto">
            <a:xfrm>
              <a:off x="567563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7" name="Oval 899"/>
            <p:cNvSpPr>
              <a:spLocks noChangeAspect="1" noChangeArrowheads="1"/>
            </p:cNvSpPr>
            <p:nvPr/>
          </p:nvSpPr>
          <p:spPr bwMode="auto">
            <a:xfrm>
              <a:off x="6013375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8" name="Oval 900"/>
            <p:cNvSpPr>
              <a:spLocks noChangeAspect="1" noChangeArrowheads="1"/>
            </p:cNvSpPr>
            <p:nvPr/>
          </p:nvSpPr>
          <p:spPr bwMode="auto">
            <a:xfrm>
              <a:off x="6124951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39" name="Oval 901"/>
            <p:cNvSpPr>
              <a:spLocks noChangeAspect="1" noChangeArrowheads="1"/>
            </p:cNvSpPr>
            <p:nvPr/>
          </p:nvSpPr>
          <p:spPr bwMode="auto">
            <a:xfrm>
              <a:off x="623803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0" name="Oval 902"/>
            <p:cNvSpPr>
              <a:spLocks noChangeAspect="1" noChangeArrowheads="1"/>
            </p:cNvSpPr>
            <p:nvPr/>
          </p:nvSpPr>
          <p:spPr bwMode="auto">
            <a:xfrm>
              <a:off x="634961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1" name="Oval 903"/>
            <p:cNvSpPr>
              <a:spLocks noChangeAspect="1" noChangeArrowheads="1"/>
            </p:cNvSpPr>
            <p:nvPr/>
          </p:nvSpPr>
          <p:spPr bwMode="auto">
            <a:xfrm>
              <a:off x="6574270" y="342247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2" name="Oval 904"/>
            <p:cNvSpPr>
              <a:spLocks noChangeAspect="1" noChangeArrowheads="1"/>
            </p:cNvSpPr>
            <p:nvPr/>
          </p:nvSpPr>
          <p:spPr bwMode="auto">
            <a:xfrm>
              <a:off x="6687355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3" name="Oval 905"/>
            <p:cNvSpPr>
              <a:spLocks noChangeAspect="1" noChangeArrowheads="1"/>
            </p:cNvSpPr>
            <p:nvPr/>
          </p:nvSpPr>
          <p:spPr bwMode="auto">
            <a:xfrm>
              <a:off x="6798931" y="342247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4" name="Oval 906"/>
            <p:cNvSpPr>
              <a:spLocks noChangeAspect="1" noChangeArrowheads="1"/>
            </p:cNvSpPr>
            <p:nvPr/>
          </p:nvSpPr>
          <p:spPr bwMode="auto">
            <a:xfrm>
              <a:off x="1854906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5" name="Oval 907"/>
            <p:cNvSpPr>
              <a:spLocks noChangeAspect="1" noChangeArrowheads="1"/>
            </p:cNvSpPr>
            <p:nvPr/>
          </p:nvSpPr>
          <p:spPr bwMode="auto">
            <a:xfrm>
              <a:off x="196799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6" name="Oval 908"/>
            <p:cNvSpPr>
              <a:spLocks noChangeAspect="1" noChangeArrowheads="1"/>
            </p:cNvSpPr>
            <p:nvPr/>
          </p:nvSpPr>
          <p:spPr bwMode="auto">
            <a:xfrm>
              <a:off x="2079566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7" name="Oval 909"/>
            <p:cNvSpPr>
              <a:spLocks noChangeAspect="1" noChangeArrowheads="1"/>
            </p:cNvSpPr>
            <p:nvPr/>
          </p:nvSpPr>
          <p:spPr bwMode="auto">
            <a:xfrm>
              <a:off x="219265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8" name="Oval 910"/>
            <p:cNvSpPr>
              <a:spLocks noChangeAspect="1" noChangeArrowheads="1"/>
            </p:cNvSpPr>
            <p:nvPr/>
          </p:nvSpPr>
          <p:spPr bwMode="auto">
            <a:xfrm>
              <a:off x="2641969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49" name="Oval 911"/>
            <p:cNvSpPr>
              <a:spLocks noChangeAspect="1" noChangeArrowheads="1"/>
            </p:cNvSpPr>
            <p:nvPr/>
          </p:nvSpPr>
          <p:spPr bwMode="auto">
            <a:xfrm>
              <a:off x="398992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0" name="Oval 912"/>
            <p:cNvSpPr>
              <a:spLocks noChangeAspect="1" noChangeArrowheads="1"/>
            </p:cNvSpPr>
            <p:nvPr/>
          </p:nvSpPr>
          <p:spPr bwMode="auto">
            <a:xfrm>
              <a:off x="4103013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1" name="Oval 913"/>
            <p:cNvSpPr>
              <a:spLocks noChangeAspect="1" noChangeArrowheads="1"/>
            </p:cNvSpPr>
            <p:nvPr/>
          </p:nvSpPr>
          <p:spPr bwMode="auto">
            <a:xfrm>
              <a:off x="4214589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2" name="Oval 914"/>
            <p:cNvSpPr>
              <a:spLocks noChangeAspect="1" noChangeArrowheads="1"/>
            </p:cNvSpPr>
            <p:nvPr/>
          </p:nvSpPr>
          <p:spPr bwMode="auto">
            <a:xfrm>
              <a:off x="432767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3" name="Oval 915"/>
            <p:cNvSpPr>
              <a:spLocks noChangeAspect="1" noChangeArrowheads="1"/>
            </p:cNvSpPr>
            <p:nvPr/>
          </p:nvSpPr>
          <p:spPr bwMode="auto">
            <a:xfrm>
              <a:off x="443924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4" name="Oval 916"/>
            <p:cNvSpPr>
              <a:spLocks noChangeAspect="1" noChangeArrowheads="1"/>
            </p:cNvSpPr>
            <p:nvPr/>
          </p:nvSpPr>
          <p:spPr bwMode="auto">
            <a:xfrm>
              <a:off x="455233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5" name="Oval 917"/>
            <p:cNvSpPr>
              <a:spLocks noChangeAspect="1" noChangeArrowheads="1"/>
            </p:cNvSpPr>
            <p:nvPr/>
          </p:nvSpPr>
          <p:spPr bwMode="auto">
            <a:xfrm>
              <a:off x="466390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6" name="Oval 918"/>
            <p:cNvSpPr>
              <a:spLocks noChangeAspect="1" noChangeArrowheads="1"/>
            </p:cNvSpPr>
            <p:nvPr/>
          </p:nvSpPr>
          <p:spPr bwMode="auto">
            <a:xfrm>
              <a:off x="4776992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7" name="Oval 919"/>
            <p:cNvSpPr>
              <a:spLocks noChangeAspect="1" noChangeArrowheads="1"/>
            </p:cNvSpPr>
            <p:nvPr/>
          </p:nvSpPr>
          <p:spPr bwMode="auto">
            <a:xfrm>
              <a:off x="4888568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8" name="Oval 920"/>
            <p:cNvSpPr>
              <a:spLocks noChangeAspect="1" noChangeArrowheads="1"/>
            </p:cNvSpPr>
            <p:nvPr/>
          </p:nvSpPr>
          <p:spPr bwMode="auto">
            <a:xfrm>
              <a:off x="500165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59" name="Oval 921"/>
            <p:cNvSpPr>
              <a:spLocks noChangeAspect="1" noChangeArrowheads="1"/>
            </p:cNvSpPr>
            <p:nvPr/>
          </p:nvSpPr>
          <p:spPr bwMode="auto">
            <a:xfrm>
              <a:off x="511322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0" name="Oval 922"/>
            <p:cNvSpPr>
              <a:spLocks noChangeAspect="1" noChangeArrowheads="1"/>
            </p:cNvSpPr>
            <p:nvPr/>
          </p:nvSpPr>
          <p:spPr bwMode="auto">
            <a:xfrm>
              <a:off x="5337887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1" name="Oval 923"/>
            <p:cNvSpPr>
              <a:spLocks noChangeAspect="1" noChangeArrowheads="1"/>
            </p:cNvSpPr>
            <p:nvPr/>
          </p:nvSpPr>
          <p:spPr bwMode="auto">
            <a:xfrm>
              <a:off x="5450972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2" name="Oval 924"/>
            <p:cNvSpPr>
              <a:spLocks noChangeAspect="1" noChangeArrowheads="1"/>
            </p:cNvSpPr>
            <p:nvPr/>
          </p:nvSpPr>
          <p:spPr bwMode="auto">
            <a:xfrm>
              <a:off x="5562548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3" name="Oval 925"/>
            <p:cNvSpPr>
              <a:spLocks noChangeAspect="1" noChangeArrowheads="1"/>
            </p:cNvSpPr>
            <p:nvPr/>
          </p:nvSpPr>
          <p:spPr bwMode="auto">
            <a:xfrm>
              <a:off x="6124951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4" name="Oval 926"/>
            <p:cNvSpPr>
              <a:spLocks noChangeAspect="1" noChangeArrowheads="1"/>
            </p:cNvSpPr>
            <p:nvPr/>
          </p:nvSpPr>
          <p:spPr bwMode="auto">
            <a:xfrm>
              <a:off x="623803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5" name="Oval 927"/>
            <p:cNvSpPr>
              <a:spLocks noChangeAspect="1" noChangeArrowheads="1"/>
            </p:cNvSpPr>
            <p:nvPr/>
          </p:nvSpPr>
          <p:spPr bwMode="auto">
            <a:xfrm>
              <a:off x="6574270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6" name="Oval 928"/>
            <p:cNvSpPr>
              <a:spLocks noChangeAspect="1" noChangeArrowheads="1"/>
            </p:cNvSpPr>
            <p:nvPr/>
          </p:nvSpPr>
          <p:spPr bwMode="auto">
            <a:xfrm>
              <a:off x="6687355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7" name="Oval 929"/>
            <p:cNvSpPr>
              <a:spLocks noChangeAspect="1" noChangeArrowheads="1"/>
            </p:cNvSpPr>
            <p:nvPr/>
          </p:nvSpPr>
          <p:spPr bwMode="auto">
            <a:xfrm>
              <a:off x="6798931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8" name="Oval 930"/>
            <p:cNvSpPr>
              <a:spLocks noChangeAspect="1" noChangeArrowheads="1"/>
            </p:cNvSpPr>
            <p:nvPr/>
          </p:nvSpPr>
          <p:spPr bwMode="auto">
            <a:xfrm>
              <a:off x="6912014" y="352651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69" name="Oval 931"/>
            <p:cNvSpPr>
              <a:spLocks noChangeAspect="1" noChangeArrowheads="1"/>
            </p:cNvSpPr>
            <p:nvPr/>
          </p:nvSpPr>
          <p:spPr bwMode="auto">
            <a:xfrm>
              <a:off x="7136674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0" name="Oval 932"/>
            <p:cNvSpPr>
              <a:spLocks noChangeAspect="1" noChangeArrowheads="1"/>
            </p:cNvSpPr>
            <p:nvPr/>
          </p:nvSpPr>
          <p:spPr bwMode="auto">
            <a:xfrm>
              <a:off x="7248250" y="352651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1" name="Oval 933"/>
            <p:cNvSpPr>
              <a:spLocks noChangeAspect="1" noChangeArrowheads="1"/>
            </p:cNvSpPr>
            <p:nvPr/>
          </p:nvSpPr>
          <p:spPr bwMode="auto">
            <a:xfrm>
              <a:off x="2192650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2" name="Oval 934"/>
            <p:cNvSpPr>
              <a:spLocks noChangeAspect="1" noChangeArrowheads="1"/>
            </p:cNvSpPr>
            <p:nvPr/>
          </p:nvSpPr>
          <p:spPr bwMode="auto">
            <a:xfrm>
              <a:off x="2304226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3" name="Oval 935"/>
            <p:cNvSpPr>
              <a:spLocks noChangeAspect="1" noChangeArrowheads="1"/>
            </p:cNvSpPr>
            <p:nvPr/>
          </p:nvSpPr>
          <p:spPr bwMode="auto">
            <a:xfrm>
              <a:off x="398992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4" name="Oval 936"/>
            <p:cNvSpPr>
              <a:spLocks noChangeAspect="1" noChangeArrowheads="1"/>
            </p:cNvSpPr>
            <p:nvPr/>
          </p:nvSpPr>
          <p:spPr bwMode="auto">
            <a:xfrm>
              <a:off x="4103013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5" name="Oval 937"/>
            <p:cNvSpPr>
              <a:spLocks noChangeAspect="1" noChangeArrowheads="1"/>
            </p:cNvSpPr>
            <p:nvPr/>
          </p:nvSpPr>
          <p:spPr bwMode="auto">
            <a:xfrm>
              <a:off x="4214589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6" name="Oval 938"/>
            <p:cNvSpPr>
              <a:spLocks noChangeAspect="1" noChangeArrowheads="1"/>
            </p:cNvSpPr>
            <p:nvPr/>
          </p:nvSpPr>
          <p:spPr bwMode="auto">
            <a:xfrm>
              <a:off x="432767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7" name="Oval 939"/>
            <p:cNvSpPr>
              <a:spLocks noChangeAspect="1" noChangeArrowheads="1"/>
            </p:cNvSpPr>
            <p:nvPr/>
          </p:nvSpPr>
          <p:spPr bwMode="auto">
            <a:xfrm>
              <a:off x="443924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8" name="Oval 940"/>
            <p:cNvSpPr>
              <a:spLocks noChangeAspect="1" noChangeArrowheads="1"/>
            </p:cNvSpPr>
            <p:nvPr/>
          </p:nvSpPr>
          <p:spPr bwMode="auto">
            <a:xfrm>
              <a:off x="455233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79" name="Oval 941"/>
            <p:cNvSpPr>
              <a:spLocks noChangeAspect="1" noChangeArrowheads="1"/>
            </p:cNvSpPr>
            <p:nvPr/>
          </p:nvSpPr>
          <p:spPr bwMode="auto">
            <a:xfrm>
              <a:off x="466390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0" name="Oval 942"/>
            <p:cNvSpPr>
              <a:spLocks noChangeAspect="1" noChangeArrowheads="1"/>
            </p:cNvSpPr>
            <p:nvPr/>
          </p:nvSpPr>
          <p:spPr bwMode="auto">
            <a:xfrm>
              <a:off x="4776992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1" name="Oval 943"/>
            <p:cNvSpPr>
              <a:spLocks noChangeAspect="1" noChangeArrowheads="1"/>
            </p:cNvSpPr>
            <p:nvPr/>
          </p:nvSpPr>
          <p:spPr bwMode="auto">
            <a:xfrm>
              <a:off x="4888568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2" name="Oval 944"/>
            <p:cNvSpPr>
              <a:spLocks noChangeAspect="1" noChangeArrowheads="1"/>
            </p:cNvSpPr>
            <p:nvPr/>
          </p:nvSpPr>
          <p:spPr bwMode="auto">
            <a:xfrm>
              <a:off x="5001652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3" name="Oval 945"/>
            <p:cNvSpPr>
              <a:spLocks noChangeAspect="1" noChangeArrowheads="1"/>
            </p:cNvSpPr>
            <p:nvPr/>
          </p:nvSpPr>
          <p:spPr bwMode="auto">
            <a:xfrm>
              <a:off x="5113228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4" name="Oval 946"/>
            <p:cNvSpPr>
              <a:spLocks noChangeAspect="1" noChangeArrowheads="1"/>
            </p:cNvSpPr>
            <p:nvPr/>
          </p:nvSpPr>
          <p:spPr bwMode="auto">
            <a:xfrm>
              <a:off x="522631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5" name="Oval 947"/>
            <p:cNvSpPr>
              <a:spLocks noChangeAspect="1" noChangeArrowheads="1"/>
            </p:cNvSpPr>
            <p:nvPr/>
          </p:nvSpPr>
          <p:spPr bwMode="auto">
            <a:xfrm>
              <a:off x="6124951" y="3630548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6" name="Oval 948"/>
            <p:cNvSpPr>
              <a:spLocks noChangeAspect="1" noChangeArrowheads="1"/>
            </p:cNvSpPr>
            <p:nvPr/>
          </p:nvSpPr>
          <p:spPr bwMode="auto">
            <a:xfrm>
              <a:off x="623803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7" name="Oval 949"/>
            <p:cNvSpPr>
              <a:spLocks noChangeAspect="1" noChangeArrowheads="1"/>
            </p:cNvSpPr>
            <p:nvPr/>
          </p:nvSpPr>
          <p:spPr bwMode="auto">
            <a:xfrm>
              <a:off x="6687355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8" name="Oval 950"/>
            <p:cNvSpPr>
              <a:spLocks noChangeAspect="1" noChangeArrowheads="1"/>
            </p:cNvSpPr>
            <p:nvPr/>
          </p:nvSpPr>
          <p:spPr bwMode="auto">
            <a:xfrm>
              <a:off x="6798931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89" name="Oval 951"/>
            <p:cNvSpPr>
              <a:spLocks noChangeAspect="1" noChangeArrowheads="1"/>
            </p:cNvSpPr>
            <p:nvPr/>
          </p:nvSpPr>
          <p:spPr bwMode="auto">
            <a:xfrm>
              <a:off x="7248250" y="3630548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0" name="Oval 952"/>
            <p:cNvSpPr>
              <a:spLocks noChangeAspect="1" noChangeArrowheads="1"/>
            </p:cNvSpPr>
            <p:nvPr/>
          </p:nvSpPr>
          <p:spPr bwMode="auto">
            <a:xfrm>
              <a:off x="2304226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1" name="Oval 953"/>
            <p:cNvSpPr>
              <a:spLocks noChangeAspect="1" noChangeArrowheads="1"/>
            </p:cNvSpPr>
            <p:nvPr/>
          </p:nvSpPr>
          <p:spPr bwMode="auto">
            <a:xfrm>
              <a:off x="241731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2" name="Oval 954"/>
            <p:cNvSpPr>
              <a:spLocks noChangeAspect="1" noChangeArrowheads="1"/>
            </p:cNvSpPr>
            <p:nvPr/>
          </p:nvSpPr>
          <p:spPr bwMode="auto">
            <a:xfrm>
              <a:off x="2528886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3" name="Oval 955"/>
            <p:cNvSpPr>
              <a:spLocks noChangeAspect="1" noChangeArrowheads="1"/>
            </p:cNvSpPr>
            <p:nvPr/>
          </p:nvSpPr>
          <p:spPr bwMode="auto">
            <a:xfrm>
              <a:off x="2641969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4" name="Oval 956"/>
            <p:cNvSpPr>
              <a:spLocks noChangeAspect="1" noChangeArrowheads="1"/>
            </p:cNvSpPr>
            <p:nvPr/>
          </p:nvSpPr>
          <p:spPr bwMode="auto">
            <a:xfrm>
              <a:off x="2753545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5" name="Oval 957"/>
            <p:cNvSpPr>
              <a:spLocks noChangeAspect="1" noChangeArrowheads="1"/>
            </p:cNvSpPr>
            <p:nvPr/>
          </p:nvSpPr>
          <p:spPr bwMode="auto">
            <a:xfrm>
              <a:off x="398992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6" name="Oval 958"/>
            <p:cNvSpPr>
              <a:spLocks noChangeAspect="1" noChangeArrowheads="1"/>
            </p:cNvSpPr>
            <p:nvPr/>
          </p:nvSpPr>
          <p:spPr bwMode="auto">
            <a:xfrm>
              <a:off x="4103013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7" name="Oval 959"/>
            <p:cNvSpPr>
              <a:spLocks noChangeAspect="1" noChangeArrowheads="1"/>
            </p:cNvSpPr>
            <p:nvPr/>
          </p:nvSpPr>
          <p:spPr bwMode="auto">
            <a:xfrm>
              <a:off x="4214589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8" name="Oval 960"/>
            <p:cNvSpPr>
              <a:spLocks noChangeAspect="1" noChangeArrowheads="1"/>
            </p:cNvSpPr>
            <p:nvPr/>
          </p:nvSpPr>
          <p:spPr bwMode="auto">
            <a:xfrm>
              <a:off x="432767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999" name="Oval 961"/>
            <p:cNvSpPr>
              <a:spLocks noChangeAspect="1" noChangeArrowheads="1"/>
            </p:cNvSpPr>
            <p:nvPr/>
          </p:nvSpPr>
          <p:spPr bwMode="auto">
            <a:xfrm>
              <a:off x="443924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0" name="Oval 962"/>
            <p:cNvSpPr>
              <a:spLocks noChangeAspect="1" noChangeArrowheads="1"/>
            </p:cNvSpPr>
            <p:nvPr/>
          </p:nvSpPr>
          <p:spPr bwMode="auto">
            <a:xfrm>
              <a:off x="455233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1" name="Oval 963"/>
            <p:cNvSpPr>
              <a:spLocks noChangeAspect="1" noChangeArrowheads="1"/>
            </p:cNvSpPr>
            <p:nvPr/>
          </p:nvSpPr>
          <p:spPr bwMode="auto">
            <a:xfrm>
              <a:off x="466390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2" name="Oval 964"/>
            <p:cNvSpPr>
              <a:spLocks noChangeAspect="1" noChangeArrowheads="1"/>
            </p:cNvSpPr>
            <p:nvPr/>
          </p:nvSpPr>
          <p:spPr bwMode="auto">
            <a:xfrm>
              <a:off x="4776992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3" name="Oval 965"/>
            <p:cNvSpPr>
              <a:spLocks noChangeAspect="1" noChangeArrowheads="1"/>
            </p:cNvSpPr>
            <p:nvPr/>
          </p:nvSpPr>
          <p:spPr bwMode="auto">
            <a:xfrm>
              <a:off x="4888568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4" name="Oval 966"/>
            <p:cNvSpPr>
              <a:spLocks noChangeAspect="1" noChangeArrowheads="1"/>
            </p:cNvSpPr>
            <p:nvPr/>
          </p:nvSpPr>
          <p:spPr bwMode="auto">
            <a:xfrm>
              <a:off x="500165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5" name="Oval 967"/>
            <p:cNvSpPr>
              <a:spLocks noChangeAspect="1" noChangeArrowheads="1"/>
            </p:cNvSpPr>
            <p:nvPr/>
          </p:nvSpPr>
          <p:spPr bwMode="auto">
            <a:xfrm>
              <a:off x="511322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6" name="Oval 968"/>
            <p:cNvSpPr>
              <a:spLocks noChangeAspect="1" noChangeArrowheads="1"/>
            </p:cNvSpPr>
            <p:nvPr/>
          </p:nvSpPr>
          <p:spPr bwMode="auto">
            <a:xfrm>
              <a:off x="522631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7" name="Oval 969"/>
            <p:cNvSpPr>
              <a:spLocks noChangeAspect="1" noChangeArrowheads="1"/>
            </p:cNvSpPr>
            <p:nvPr/>
          </p:nvSpPr>
          <p:spPr bwMode="auto">
            <a:xfrm>
              <a:off x="5337887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8" name="Oval 970"/>
            <p:cNvSpPr>
              <a:spLocks noChangeAspect="1" noChangeArrowheads="1"/>
            </p:cNvSpPr>
            <p:nvPr/>
          </p:nvSpPr>
          <p:spPr bwMode="auto">
            <a:xfrm>
              <a:off x="5450972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09" name="Oval 971"/>
            <p:cNvSpPr>
              <a:spLocks noChangeAspect="1" noChangeArrowheads="1"/>
            </p:cNvSpPr>
            <p:nvPr/>
          </p:nvSpPr>
          <p:spPr bwMode="auto">
            <a:xfrm>
              <a:off x="5562548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0" name="Oval 972"/>
            <p:cNvSpPr>
              <a:spLocks noChangeAspect="1" noChangeArrowheads="1"/>
            </p:cNvSpPr>
            <p:nvPr/>
          </p:nvSpPr>
          <p:spPr bwMode="auto">
            <a:xfrm>
              <a:off x="6124951" y="373458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1" name="Oval 973"/>
            <p:cNvSpPr>
              <a:spLocks noChangeAspect="1" noChangeArrowheads="1"/>
            </p:cNvSpPr>
            <p:nvPr/>
          </p:nvSpPr>
          <p:spPr bwMode="auto">
            <a:xfrm>
              <a:off x="6687355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2" name="Oval 974"/>
            <p:cNvSpPr>
              <a:spLocks noChangeAspect="1" noChangeArrowheads="1"/>
            </p:cNvSpPr>
            <p:nvPr/>
          </p:nvSpPr>
          <p:spPr bwMode="auto">
            <a:xfrm>
              <a:off x="6798931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3" name="Oval 975"/>
            <p:cNvSpPr>
              <a:spLocks noChangeAspect="1" noChangeArrowheads="1"/>
            </p:cNvSpPr>
            <p:nvPr/>
          </p:nvSpPr>
          <p:spPr bwMode="auto">
            <a:xfrm>
              <a:off x="7248250" y="373458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4" name="Oval 976"/>
            <p:cNvSpPr>
              <a:spLocks noChangeAspect="1" noChangeArrowheads="1"/>
            </p:cNvSpPr>
            <p:nvPr/>
          </p:nvSpPr>
          <p:spPr bwMode="auto">
            <a:xfrm>
              <a:off x="2528886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5" name="Oval 977"/>
            <p:cNvSpPr>
              <a:spLocks noChangeAspect="1" noChangeArrowheads="1"/>
            </p:cNvSpPr>
            <p:nvPr/>
          </p:nvSpPr>
          <p:spPr bwMode="auto">
            <a:xfrm>
              <a:off x="2641969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6" name="Oval 978"/>
            <p:cNvSpPr>
              <a:spLocks noChangeAspect="1" noChangeArrowheads="1"/>
            </p:cNvSpPr>
            <p:nvPr/>
          </p:nvSpPr>
          <p:spPr bwMode="auto">
            <a:xfrm>
              <a:off x="2753545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7" name="Oval 979"/>
            <p:cNvSpPr>
              <a:spLocks noChangeAspect="1" noChangeArrowheads="1"/>
            </p:cNvSpPr>
            <p:nvPr/>
          </p:nvSpPr>
          <p:spPr bwMode="auto">
            <a:xfrm>
              <a:off x="286663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8" name="Oval 980"/>
            <p:cNvSpPr>
              <a:spLocks noChangeAspect="1" noChangeArrowheads="1"/>
            </p:cNvSpPr>
            <p:nvPr/>
          </p:nvSpPr>
          <p:spPr bwMode="auto">
            <a:xfrm>
              <a:off x="4103013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19" name="Oval 981"/>
            <p:cNvSpPr>
              <a:spLocks noChangeAspect="1" noChangeArrowheads="1"/>
            </p:cNvSpPr>
            <p:nvPr/>
          </p:nvSpPr>
          <p:spPr bwMode="auto">
            <a:xfrm>
              <a:off x="4214589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0" name="Oval 982"/>
            <p:cNvSpPr>
              <a:spLocks noChangeAspect="1" noChangeArrowheads="1"/>
            </p:cNvSpPr>
            <p:nvPr/>
          </p:nvSpPr>
          <p:spPr bwMode="auto">
            <a:xfrm>
              <a:off x="432767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1" name="Oval 983"/>
            <p:cNvSpPr>
              <a:spLocks noChangeAspect="1" noChangeArrowheads="1"/>
            </p:cNvSpPr>
            <p:nvPr/>
          </p:nvSpPr>
          <p:spPr bwMode="auto">
            <a:xfrm>
              <a:off x="443924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2" name="Oval 984"/>
            <p:cNvSpPr>
              <a:spLocks noChangeAspect="1" noChangeArrowheads="1"/>
            </p:cNvSpPr>
            <p:nvPr/>
          </p:nvSpPr>
          <p:spPr bwMode="auto">
            <a:xfrm>
              <a:off x="455233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3" name="Oval 985"/>
            <p:cNvSpPr>
              <a:spLocks noChangeAspect="1" noChangeArrowheads="1"/>
            </p:cNvSpPr>
            <p:nvPr/>
          </p:nvSpPr>
          <p:spPr bwMode="auto">
            <a:xfrm>
              <a:off x="466390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4" name="Oval 986"/>
            <p:cNvSpPr>
              <a:spLocks noChangeAspect="1" noChangeArrowheads="1"/>
            </p:cNvSpPr>
            <p:nvPr/>
          </p:nvSpPr>
          <p:spPr bwMode="auto">
            <a:xfrm>
              <a:off x="4776992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5" name="Oval 987"/>
            <p:cNvSpPr>
              <a:spLocks noChangeAspect="1" noChangeArrowheads="1"/>
            </p:cNvSpPr>
            <p:nvPr/>
          </p:nvSpPr>
          <p:spPr bwMode="auto">
            <a:xfrm>
              <a:off x="4888568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6" name="Oval 988"/>
            <p:cNvSpPr>
              <a:spLocks noChangeAspect="1" noChangeArrowheads="1"/>
            </p:cNvSpPr>
            <p:nvPr/>
          </p:nvSpPr>
          <p:spPr bwMode="auto">
            <a:xfrm>
              <a:off x="500165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7" name="Oval 989"/>
            <p:cNvSpPr>
              <a:spLocks noChangeAspect="1" noChangeArrowheads="1"/>
            </p:cNvSpPr>
            <p:nvPr/>
          </p:nvSpPr>
          <p:spPr bwMode="auto">
            <a:xfrm>
              <a:off x="5113228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8" name="Oval 990"/>
            <p:cNvSpPr>
              <a:spLocks noChangeAspect="1" noChangeArrowheads="1"/>
            </p:cNvSpPr>
            <p:nvPr/>
          </p:nvSpPr>
          <p:spPr bwMode="auto">
            <a:xfrm>
              <a:off x="5226311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29" name="Oval 991"/>
            <p:cNvSpPr>
              <a:spLocks noChangeAspect="1" noChangeArrowheads="1"/>
            </p:cNvSpPr>
            <p:nvPr/>
          </p:nvSpPr>
          <p:spPr bwMode="auto">
            <a:xfrm>
              <a:off x="5337887" y="3837114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0" name="Oval 992"/>
            <p:cNvSpPr>
              <a:spLocks noChangeAspect="1" noChangeArrowheads="1"/>
            </p:cNvSpPr>
            <p:nvPr/>
          </p:nvSpPr>
          <p:spPr bwMode="auto">
            <a:xfrm>
              <a:off x="5450972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1" name="Oval 993"/>
            <p:cNvSpPr>
              <a:spLocks noChangeAspect="1" noChangeArrowheads="1"/>
            </p:cNvSpPr>
            <p:nvPr/>
          </p:nvSpPr>
          <p:spPr bwMode="auto">
            <a:xfrm>
              <a:off x="623803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2" name="Oval 994"/>
            <p:cNvSpPr>
              <a:spLocks noChangeAspect="1" noChangeArrowheads="1"/>
            </p:cNvSpPr>
            <p:nvPr/>
          </p:nvSpPr>
          <p:spPr bwMode="auto">
            <a:xfrm>
              <a:off x="6687355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3" name="Oval 995"/>
            <p:cNvSpPr>
              <a:spLocks noChangeAspect="1" noChangeArrowheads="1"/>
            </p:cNvSpPr>
            <p:nvPr/>
          </p:nvSpPr>
          <p:spPr bwMode="auto">
            <a:xfrm>
              <a:off x="7248250" y="3837114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4" name="Oval 996"/>
            <p:cNvSpPr>
              <a:spLocks noChangeAspect="1" noChangeArrowheads="1"/>
            </p:cNvSpPr>
            <p:nvPr/>
          </p:nvSpPr>
          <p:spPr bwMode="auto">
            <a:xfrm>
              <a:off x="252888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5" name="Oval 997"/>
            <p:cNvSpPr>
              <a:spLocks noChangeAspect="1" noChangeArrowheads="1"/>
            </p:cNvSpPr>
            <p:nvPr/>
          </p:nvSpPr>
          <p:spPr bwMode="auto">
            <a:xfrm>
              <a:off x="264196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6" name="Oval 998"/>
            <p:cNvSpPr>
              <a:spLocks noChangeAspect="1" noChangeArrowheads="1"/>
            </p:cNvSpPr>
            <p:nvPr/>
          </p:nvSpPr>
          <p:spPr bwMode="auto">
            <a:xfrm>
              <a:off x="2753545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7" name="Oval 999"/>
            <p:cNvSpPr>
              <a:spLocks noChangeAspect="1" noChangeArrowheads="1"/>
            </p:cNvSpPr>
            <p:nvPr/>
          </p:nvSpPr>
          <p:spPr bwMode="auto">
            <a:xfrm>
              <a:off x="2866630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8" name="Oval 1000"/>
            <p:cNvSpPr>
              <a:spLocks noChangeAspect="1" noChangeArrowheads="1"/>
            </p:cNvSpPr>
            <p:nvPr/>
          </p:nvSpPr>
          <p:spPr bwMode="auto">
            <a:xfrm>
              <a:off x="2978206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39" name="Oval 1001"/>
            <p:cNvSpPr>
              <a:spLocks noChangeAspect="1" noChangeArrowheads="1"/>
            </p:cNvSpPr>
            <p:nvPr/>
          </p:nvSpPr>
          <p:spPr bwMode="auto">
            <a:xfrm>
              <a:off x="3091289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0" name="Oval 1002"/>
            <p:cNvSpPr>
              <a:spLocks noChangeAspect="1" noChangeArrowheads="1"/>
            </p:cNvSpPr>
            <p:nvPr/>
          </p:nvSpPr>
          <p:spPr bwMode="auto">
            <a:xfrm>
              <a:off x="455233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1" name="Oval 1003"/>
            <p:cNvSpPr>
              <a:spLocks noChangeAspect="1" noChangeArrowheads="1"/>
            </p:cNvSpPr>
            <p:nvPr/>
          </p:nvSpPr>
          <p:spPr bwMode="auto">
            <a:xfrm>
              <a:off x="466390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2" name="Oval 1004"/>
            <p:cNvSpPr>
              <a:spLocks noChangeAspect="1" noChangeArrowheads="1"/>
            </p:cNvSpPr>
            <p:nvPr/>
          </p:nvSpPr>
          <p:spPr bwMode="auto">
            <a:xfrm>
              <a:off x="4776992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3" name="Oval 1005"/>
            <p:cNvSpPr>
              <a:spLocks noChangeAspect="1" noChangeArrowheads="1"/>
            </p:cNvSpPr>
            <p:nvPr/>
          </p:nvSpPr>
          <p:spPr bwMode="auto">
            <a:xfrm>
              <a:off x="4888568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4" name="Oval 1006"/>
            <p:cNvSpPr>
              <a:spLocks noChangeAspect="1" noChangeArrowheads="1"/>
            </p:cNvSpPr>
            <p:nvPr/>
          </p:nvSpPr>
          <p:spPr bwMode="auto">
            <a:xfrm>
              <a:off x="500165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5" name="Oval 1007"/>
            <p:cNvSpPr>
              <a:spLocks noChangeAspect="1" noChangeArrowheads="1"/>
            </p:cNvSpPr>
            <p:nvPr/>
          </p:nvSpPr>
          <p:spPr bwMode="auto">
            <a:xfrm>
              <a:off x="5113228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6" name="Oval 1008"/>
            <p:cNvSpPr>
              <a:spLocks noChangeAspect="1" noChangeArrowheads="1"/>
            </p:cNvSpPr>
            <p:nvPr/>
          </p:nvSpPr>
          <p:spPr bwMode="auto">
            <a:xfrm>
              <a:off x="5226311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7" name="Oval 1009"/>
            <p:cNvSpPr>
              <a:spLocks noChangeAspect="1" noChangeArrowheads="1"/>
            </p:cNvSpPr>
            <p:nvPr/>
          </p:nvSpPr>
          <p:spPr bwMode="auto">
            <a:xfrm>
              <a:off x="5337887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8" name="Oval 1010"/>
            <p:cNvSpPr>
              <a:spLocks noChangeAspect="1" noChangeArrowheads="1"/>
            </p:cNvSpPr>
            <p:nvPr/>
          </p:nvSpPr>
          <p:spPr bwMode="auto">
            <a:xfrm>
              <a:off x="5450972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49" name="Oval 1011"/>
            <p:cNvSpPr>
              <a:spLocks noChangeAspect="1" noChangeArrowheads="1"/>
            </p:cNvSpPr>
            <p:nvPr/>
          </p:nvSpPr>
          <p:spPr bwMode="auto">
            <a:xfrm>
              <a:off x="6687355" y="394115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0" name="Oval 1012"/>
            <p:cNvSpPr>
              <a:spLocks noChangeAspect="1" noChangeArrowheads="1"/>
            </p:cNvSpPr>
            <p:nvPr/>
          </p:nvSpPr>
          <p:spPr bwMode="auto">
            <a:xfrm>
              <a:off x="7023590" y="394115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1" name="Oval 1013"/>
            <p:cNvSpPr>
              <a:spLocks noChangeAspect="1" noChangeArrowheads="1"/>
            </p:cNvSpPr>
            <p:nvPr/>
          </p:nvSpPr>
          <p:spPr bwMode="auto">
            <a:xfrm>
              <a:off x="241731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2" name="Oval 1014"/>
            <p:cNvSpPr>
              <a:spLocks noChangeAspect="1" noChangeArrowheads="1"/>
            </p:cNvSpPr>
            <p:nvPr/>
          </p:nvSpPr>
          <p:spPr bwMode="auto">
            <a:xfrm>
              <a:off x="252888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3" name="Oval 1015"/>
            <p:cNvSpPr>
              <a:spLocks noChangeAspect="1" noChangeArrowheads="1"/>
            </p:cNvSpPr>
            <p:nvPr/>
          </p:nvSpPr>
          <p:spPr bwMode="auto">
            <a:xfrm>
              <a:off x="264196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4" name="Oval 1016"/>
            <p:cNvSpPr>
              <a:spLocks noChangeAspect="1" noChangeArrowheads="1"/>
            </p:cNvSpPr>
            <p:nvPr/>
          </p:nvSpPr>
          <p:spPr bwMode="auto">
            <a:xfrm>
              <a:off x="2753545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5" name="Oval 1017"/>
            <p:cNvSpPr>
              <a:spLocks noChangeAspect="1" noChangeArrowheads="1"/>
            </p:cNvSpPr>
            <p:nvPr/>
          </p:nvSpPr>
          <p:spPr bwMode="auto">
            <a:xfrm>
              <a:off x="2866630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6" name="Oval 1018"/>
            <p:cNvSpPr>
              <a:spLocks noChangeAspect="1" noChangeArrowheads="1"/>
            </p:cNvSpPr>
            <p:nvPr/>
          </p:nvSpPr>
          <p:spPr bwMode="auto">
            <a:xfrm>
              <a:off x="2978206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7" name="Oval 1019"/>
            <p:cNvSpPr>
              <a:spLocks noChangeAspect="1" noChangeArrowheads="1"/>
            </p:cNvSpPr>
            <p:nvPr/>
          </p:nvSpPr>
          <p:spPr bwMode="auto">
            <a:xfrm>
              <a:off x="3091289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8" name="Oval 1020"/>
            <p:cNvSpPr>
              <a:spLocks noChangeAspect="1" noChangeArrowheads="1"/>
            </p:cNvSpPr>
            <p:nvPr/>
          </p:nvSpPr>
          <p:spPr bwMode="auto">
            <a:xfrm>
              <a:off x="3204373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59" name="Oval 1021"/>
            <p:cNvSpPr>
              <a:spLocks noChangeAspect="1" noChangeArrowheads="1"/>
            </p:cNvSpPr>
            <p:nvPr/>
          </p:nvSpPr>
          <p:spPr bwMode="auto">
            <a:xfrm>
              <a:off x="455233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0" name="Oval 1022"/>
            <p:cNvSpPr>
              <a:spLocks noChangeAspect="1" noChangeArrowheads="1"/>
            </p:cNvSpPr>
            <p:nvPr/>
          </p:nvSpPr>
          <p:spPr bwMode="auto">
            <a:xfrm>
              <a:off x="466390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1" name="Oval 1023"/>
            <p:cNvSpPr>
              <a:spLocks noChangeAspect="1" noChangeArrowheads="1"/>
            </p:cNvSpPr>
            <p:nvPr/>
          </p:nvSpPr>
          <p:spPr bwMode="auto">
            <a:xfrm>
              <a:off x="4776992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2" name="Oval 1024"/>
            <p:cNvSpPr>
              <a:spLocks noChangeAspect="1" noChangeArrowheads="1"/>
            </p:cNvSpPr>
            <p:nvPr/>
          </p:nvSpPr>
          <p:spPr bwMode="auto">
            <a:xfrm>
              <a:off x="4888568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3" name="Oval 1025"/>
            <p:cNvSpPr>
              <a:spLocks noChangeAspect="1" noChangeArrowheads="1"/>
            </p:cNvSpPr>
            <p:nvPr/>
          </p:nvSpPr>
          <p:spPr bwMode="auto">
            <a:xfrm>
              <a:off x="5001652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4" name="Oval 1026"/>
            <p:cNvSpPr>
              <a:spLocks noChangeAspect="1" noChangeArrowheads="1"/>
            </p:cNvSpPr>
            <p:nvPr/>
          </p:nvSpPr>
          <p:spPr bwMode="auto">
            <a:xfrm>
              <a:off x="5113228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5" name="Oval 1027"/>
            <p:cNvSpPr>
              <a:spLocks noChangeAspect="1" noChangeArrowheads="1"/>
            </p:cNvSpPr>
            <p:nvPr/>
          </p:nvSpPr>
          <p:spPr bwMode="auto">
            <a:xfrm>
              <a:off x="5226311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6" name="Oval 1028"/>
            <p:cNvSpPr>
              <a:spLocks noChangeAspect="1" noChangeArrowheads="1"/>
            </p:cNvSpPr>
            <p:nvPr/>
          </p:nvSpPr>
          <p:spPr bwMode="auto">
            <a:xfrm>
              <a:off x="5337887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7" name="Oval 1029"/>
            <p:cNvSpPr>
              <a:spLocks noChangeAspect="1" noChangeArrowheads="1"/>
            </p:cNvSpPr>
            <p:nvPr/>
          </p:nvSpPr>
          <p:spPr bwMode="auto">
            <a:xfrm>
              <a:off x="6687355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8" name="Oval 1030"/>
            <p:cNvSpPr>
              <a:spLocks noChangeAspect="1" noChangeArrowheads="1"/>
            </p:cNvSpPr>
            <p:nvPr/>
          </p:nvSpPr>
          <p:spPr bwMode="auto">
            <a:xfrm>
              <a:off x="6912014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69" name="Oval 1031"/>
            <p:cNvSpPr>
              <a:spLocks noChangeAspect="1" noChangeArrowheads="1"/>
            </p:cNvSpPr>
            <p:nvPr/>
          </p:nvSpPr>
          <p:spPr bwMode="auto">
            <a:xfrm>
              <a:off x="7023590" y="404518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0" name="Oval 1032"/>
            <p:cNvSpPr>
              <a:spLocks noChangeAspect="1" noChangeArrowheads="1"/>
            </p:cNvSpPr>
            <p:nvPr/>
          </p:nvSpPr>
          <p:spPr bwMode="auto">
            <a:xfrm>
              <a:off x="7136674" y="4045188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1" name="Oval 1033"/>
            <p:cNvSpPr>
              <a:spLocks noChangeAspect="1" noChangeArrowheads="1"/>
            </p:cNvSpPr>
            <p:nvPr/>
          </p:nvSpPr>
          <p:spPr bwMode="auto">
            <a:xfrm>
              <a:off x="241731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2" name="Oval 1034"/>
            <p:cNvSpPr>
              <a:spLocks noChangeAspect="1" noChangeArrowheads="1"/>
            </p:cNvSpPr>
            <p:nvPr/>
          </p:nvSpPr>
          <p:spPr bwMode="auto">
            <a:xfrm>
              <a:off x="252888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3" name="Oval 1035"/>
            <p:cNvSpPr>
              <a:spLocks noChangeAspect="1" noChangeArrowheads="1"/>
            </p:cNvSpPr>
            <p:nvPr/>
          </p:nvSpPr>
          <p:spPr bwMode="auto">
            <a:xfrm>
              <a:off x="264196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4" name="Oval 1036"/>
            <p:cNvSpPr>
              <a:spLocks noChangeAspect="1" noChangeArrowheads="1"/>
            </p:cNvSpPr>
            <p:nvPr/>
          </p:nvSpPr>
          <p:spPr bwMode="auto">
            <a:xfrm>
              <a:off x="2753545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5" name="Oval 1037"/>
            <p:cNvSpPr>
              <a:spLocks noChangeAspect="1" noChangeArrowheads="1"/>
            </p:cNvSpPr>
            <p:nvPr/>
          </p:nvSpPr>
          <p:spPr bwMode="auto">
            <a:xfrm>
              <a:off x="286663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6" name="Oval 1038"/>
            <p:cNvSpPr>
              <a:spLocks noChangeAspect="1" noChangeArrowheads="1"/>
            </p:cNvSpPr>
            <p:nvPr/>
          </p:nvSpPr>
          <p:spPr bwMode="auto">
            <a:xfrm>
              <a:off x="2978206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7" name="Oval 1039"/>
            <p:cNvSpPr>
              <a:spLocks noChangeAspect="1" noChangeArrowheads="1"/>
            </p:cNvSpPr>
            <p:nvPr/>
          </p:nvSpPr>
          <p:spPr bwMode="auto">
            <a:xfrm>
              <a:off x="3091289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8" name="Oval 1040"/>
            <p:cNvSpPr>
              <a:spLocks noChangeAspect="1" noChangeArrowheads="1"/>
            </p:cNvSpPr>
            <p:nvPr/>
          </p:nvSpPr>
          <p:spPr bwMode="auto">
            <a:xfrm>
              <a:off x="3204373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79" name="Oval 1041"/>
            <p:cNvSpPr>
              <a:spLocks noChangeAspect="1" noChangeArrowheads="1"/>
            </p:cNvSpPr>
            <p:nvPr/>
          </p:nvSpPr>
          <p:spPr bwMode="auto">
            <a:xfrm>
              <a:off x="3315949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0" name="Oval 1042"/>
            <p:cNvSpPr>
              <a:spLocks noChangeAspect="1" noChangeArrowheads="1"/>
            </p:cNvSpPr>
            <p:nvPr/>
          </p:nvSpPr>
          <p:spPr bwMode="auto">
            <a:xfrm>
              <a:off x="3429033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1" name="Oval 1043"/>
            <p:cNvSpPr>
              <a:spLocks noChangeAspect="1" noChangeArrowheads="1"/>
            </p:cNvSpPr>
            <p:nvPr/>
          </p:nvSpPr>
          <p:spPr bwMode="auto">
            <a:xfrm>
              <a:off x="466390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2" name="Oval 1044"/>
            <p:cNvSpPr>
              <a:spLocks noChangeAspect="1" noChangeArrowheads="1"/>
            </p:cNvSpPr>
            <p:nvPr/>
          </p:nvSpPr>
          <p:spPr bwMode="auto">
            <a:xfrm>
              <a:off x="4776992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3" name="Oval 1045"/>
            <p:cNvSpPr>
              <a:spLocks noChangeAspect="1" noChangeArrowheads="1"/>
            </p:cNvSpPr>
            <p:nvPr/>
          </p:nvSpPr>
          <p:spPr bwMode="auto">
            <a:xfrm>
              <a:off x="4888568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4" name="Oval 1046"/>
            <p:cNvSpPr>
              <a:spLocks noChangeAspect="1" noChangeArrowheads="1"/>
            </p:cNvSpPr>
            <p:nvPr/>
          </p:nvSpPr>
          <p:spPr bwMode="auto">
            <a:xfrm>
              <a:off x="5001652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5" name="Oval 1047"/>
            <p:cNvSpPr>
              <a:spLocks noChangeAspect="1" noChangeArrowheads="1"/>
            </p:cNvSpPr>
            <p:nvPr/>
          </p:nvSpPr>
          <p:spPr bwMode="auto">
            <a:xfrm>
              <a:off x="5113228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6" name="Oval 1048"/>
            <p:cNvSpPr>
              <a:spLocks noChangeAspect="1" noChangeArrowheads="1"/>
            </p:cNvSpPr>
            <p:nvPr/>
          </p:nvSpPr>
          <p:spPr bwMode="auto">
            <a:xfrm>
              <a:off x="5226311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7" name="Oval 1049"/>
            <p:cNvSpPr>
              <a:spLocks noChangeAspect="1" noChangeArrowheads="1"/>
            </p:cNvSpPr>
            <p:nvPr/>
          </p:nvSpPr>
          <p:spPr bwMode="auto">
            <a:xfrm>
              <a:off x="6798931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8" name="Oval 1050"/>
            <p:cNvSpPr>
              <a:spLocks noChangeAspect="1" noChangeArrowheads="1"/>
            </p:cNvSpPr>
            <p:nvPr/>
          </p:nvSpPr>
          <p:spPr bwMode="auto">
            <a:xfrm>
              <a:off x="713667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89" name="Oval 1051"/>
            <p:cNvSpPr>
              <a:spLocks noChangeAspect="1" noChangeArrowheads="1"/>
            </p:cNvSpPr>
            <p:nvPr/>
          </p:nvSpPr>
          <p:spPr bwMode="auto">
            <a:xfrm>
              <a:off x="7472910" y="414922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0" name="Oval 1052"/>
            <p:cNvSpPr>
              <a:spLocks noChangeAspect="1" noChangeArrowheads="1"/>
            </p:cNvSpPr>
            <p:nvPr/>
          </p:nvSpPr>
          <p:spPr bwMode="auto">
            <a:xfrm>
              <a:off x="7585994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1" name="Oval 1053"/>
            <p:cNvSpPr>
              <a:spLocks noChangeAspect="1" noChangeArrowheads="1"/>
            </p:cNvSpPr>
            <p:nvPr/>
          </p:nvSpPr>
          <p:spPr bwMode="auto">
            <a:xfrm>
              <a:off x="7697570" y="4149225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2" name="Oval 1054"/>
            <p:cNvSpPr>
              <a:spLocks noChangeAspect="1" noChangeArrowheads="1"/>
            </p:cNvSpPr>
            <p:nvPr/>
          </p:nvSpPr>
          <p:spPr bwMode="auto">
            <a:xfrm>
              <a:off x="252888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3" name="Oval 1055"/>
            <p:cNvSpPr>
              <a:spLocks noChangeAspect="1" noChangeArrowheads="1"/>
            </p:cNvSpPr>
            <p:nvPr/>
          </p:nvSpPr>
          <p:spPr bwMode="auto">
            <a:xfrm>
              <a:off x="264196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4" name="Oval 1056"/>
            <p:cNvSpPr>
              <a:spLocks noChangeAspect="1" noChangeArrowheads="1"/>
            </p:cNvSpPr>
            <p:nvPr/>
          </p:nvSpPr>
          <p:spPr bwMode="auto">
            <a:xfrm>
              <a:off x="2753545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5" name="Oval 1057"/>
            <p:cNvSpPr>
              <a:spLocks noChangeAspect="1" noChangeArrowheads="1"/>
            </p:cNvSpPr>
            <p:nvPr/>
          </p:nvSpPr>
          <p:spPr bwMode="auto">
            <a:xfrm>
              <a:off x="286663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6" name="Oval 1058"/>
            <p:cNvSpPr>
              <a:spLocks noChangeAspect="1" noChangeArrowheads="1"/>
            </p:cNvSpPr>
            <p:nvPr/>
          </p:nvSpPr>
          <p:spPr bwMode="auto">
            <a:xfrm>
              <a:off x="2978206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7" name="Oval 1059"/>
            <p:cNvSpPr>
              <a:spLocks noChangeAspect="1" noChangeArrowheads="1"/>
            </p:cNvSpPr>
            <p:nvPr/>
          </p:nvSpPr>
          <p:spPr bwMode="auto">
            <a:xfrm>
              <a:off x="3091289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8" name="Oval 1060"/>
            <p:cNvSpPr>
              <a:spLocks noChangeAspect="1" noChangeArrowheads="1"/>
            </p:cNvSpPr>
            <p:nvPr/>
          </p:nvSpPr>
          <p:spPr bwMode="auto">
            <a:xfrm>
              <a:off x="3204373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099" name="Oval 1061"/>
            <p:cNvSpPr>
              <a:spLocks noChangeAspect="1" noChangeArrowheads="1"/>
            </p:cNvSpPr>
            <p:nvPr/>
          </p:nvSpPr>
          <p:spPr bwMode="auto">
            <a:xfrm>
              <a:off x="3315949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0" name="Oval 1062"/>
            <p:cNvSpPr>
              <a:spLocks noChangeAspect="1" noChangeArrowheads="1"/>
            </p:cNvSpPr>
            <p:nvPr/>
          </p:nvSpPr>
          <p:spPr bwMode="auto">
            <a:xfrm>
              <a:off x="3429033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1" name="Oval 1063"/>
            <p:cNvSpPr>
              <a:spLocks noChangeAspect="1" noChangeArrowheads="1"/>
            </p:cNvSpPr>
            <p:nvPr/>
          </p:nvSpPr>
          <p:spPr bwMode="auto">
            <a:xfrm>
              <a:off x="466390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2" name="Oval 1064"/>
            <p:cNvSpPr>
              <a:spLocks noChangeAspect="1" noChangeArrowheads="1"/>
            </p:cNvSpPr>
            <p:nvPr/>
          </p:nvSpPr>
          <p:spPr bwMode="auto">
            <a:xfrm>
              <a:off x="4776992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3" name="Oval 1065"/>
            <p:cNvSpPr>
              <a:spLocks noChangeAspect="1" noChangeArrowheads="1"/>
            </p:cNvSpPr>
            <p:nvPr/>
          </p:nvSpPr>
          <p:spPr bwMode="auto">
            <a:xfrm>
              <a:off x="4888568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4" name="Oval 1066"/>
            <p:cNvSpPr>
              <a:spLocks noChangeAspect="1" noChangeArrowheads="1"/>
            </p:cNvSpPr>
            <p:nvPr/>
          </p:nvSpPr>
          <p:spPr bwMode="auto">
            <a:xfrm>
              <a:off x="5001652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5" name="Oval 1067"/>
            <p:cNvSpPr>
              <a:spLocks noChangeAspect="1" noChangeArrowheads="1"/>
            </p:cNvSpPr>
            <p:nvPr/>
          </p:nvSpPr>
          <p:spPr bwMode="auto">
            <a:xfrm>
              <a:off x="5113228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6" name="Oval 1068"/>
            <p:cNvSpPr>
              <a:spLocks noChangeAspect="1" noChangeArrowheads="1"/>
            </p:cNvSpPr>
            <p:nvPr/>
          </p:nvSpPr>
          <p:spPr bwMode="auto">
            <a:xfrm>
              <a:off x="5226311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7" name="Oval 1069"/>
            <p:cNvSpPr>
              <a:spLocks noChangeAspect="1" noChangeArrowheads="1"/>
            </p:cNvSpPr>
            <p:nvPr/>
          </p:nvSpPr>
          <p:spPr bwMode="auto">
            <a:xfrm>
              <a:off x="6912014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8" name="Oval 1070"/>
            <p:cNvSpPr>
              <a:spLocks noChangeAspect="1" noChangeArrowheads="1"/>
            </p:cNvSpPr>
            <p:nvPr/>
          </p:nvSpPr>
          <p:spPr bwMode="auto">
            <a:xfrm>
              <a:off x="7023590" y="4253262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09" name="Oval 1071"/>
            <p:cNvSpPr>
              <a:spLocks noChangeAspect="1" noChangeArrowheads="1"/>
            </p:cNvSpPr>
            <p:nvPr/>
          </p:nvSpPr>
          <p:spPr bwMode="auto">
            <a:xfrm>
              <a:off x="7697570" y="4253262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0" name="Oval 1072"/>
            <p:cNvSpPr>
              <a:spLocks noChangeAspect="1" noChangeArrowheads="1"/>
            </p:cNvSpPr>
            <p:nvPr/>
          </p:nvSpPr>
          <p:spPr bwMode="auto">
            <a:xfrm>
              <a:off x="252888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1" name="Oval 1073"/>
            <p:cNvSpPr>
              <a:spLocks noChangeAspect="1" noChangeArrowheads="1"/>
            </p:cNvSpPr>
            <p:nvPr/>
          </p:nvSpPr>
          <p:spPr bwMode="auto">
            <a:xfrm>
              <a:off x="264196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2" name="Oval 1074"/>
            <p:cNvSpPr>
              <a:spLocks noChangeAspect="1" noChangeArrowheads="1"/>
            </p:cNvSpPr>
            <p:nvPr/>
          </p:nvSpPr>
          <p:spPr bwMode="auto">
            <a:xfrm>
              <a:off x="2753545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3" name="Oval 1075"/>
            <p:cNvSpPr>
              <a:spLocks noChangeAspect="1" noChangeArrowheads="1"/>
            </p:cNvSpPr>
            <p:nvPr/>
          </p:nvSpPr>
          <p:spPr bwMode="auto">
            <a:xfrm>
              <a:off x="2866630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4" name="Oval 1076"/>
            <p:cNvSpPr>
              <a:spLocks noChangeAspect="1" noChangeArrowheads="1"/>
            </p:cNvSpPr>
            <p:nvPr/>
          </p:nvSpPr>
          <p:spPr bwMode="auto">
            <a:xfrm>
              <a:off x="2978206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5" name="Oval 1077"/>
            <p:cNvSpPr>
              <a:spLocks noChangeAspect="1" noChangeArrowheads="1"/>
            </p:cNvSpPr>
            <p:nvPr/>
          </p:nvSpPr>
          <p:spPr bwMode="auto">
            <a:xfrm>
              <a:off x="3091289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6" name="Oval 1078"/>
            <p:cNvSpPr>
              <a:spLocks noChangeAspect="1" noChangeArrowheads="1"/>
            </p:cNvSpPr>
            <p:nvPr/>
          </p:nvSpPr>
          <p:spPr bwMode="auto">
            <a:xfrm>
              <a:off x="3204373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7" name="Oval 1079"/>
            <p:cNvSpPr>
              <a:spLocks noChangeAspect="1" noChangeArrowheads="1"/>
            </p:cNvSpPr>
            <p:nvPr/>
          </p:nvSpPr>
          <p:spPr bwMode="auto">
            <a:xfrm>
              <a:off x="3315949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8" name="Oval 1080"/>
            <p:cNvSpPr>
              <a:spLocks noChangeAspect="1" noChangeArrowheads="1"/>
            </p:cNvSpPr>
            <p:nvPr/>
          </p:nvSpPr>
          <p:spPr bwMode="auto">
            <a:xfrm>
              <a:off x="3429033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19" name="Oval 1081"/>
            <p:cNvSpPr>
              <a:spLocks noChangeAspect="1" noChangeArrowheads="1"/>
            </p:cNvSpPr>
            <p:nvPr/>
          </p:nvSpPr>
          <p:spPr bwMode="auto">
            <a:xfrm>
              <a:off x="466390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0" name="Oval 1082"/>
            <p:cNvSpPr>
              <a:spLocks noChangeAspect="1" noChangeArrowheads="1"/>
            </p:cNvSpPr>
            <p:nvPr/>
          </p:nvSpPr>
          <p:spPr bwMode="auto">
            <a:xfrm>
              <a:off x="4776992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1" name="Oval 1083"/>
            <p:cNvSpPr>
              <a:spLocks noChangeAspect="1" noChangeArrowheads="1"/>
            </p:cNvSpPr>
            <p:nvPr/>
          </p:nvSpPr>
          <p:spPr bwMode="auto">
            <a:xfrm>
              <a:off x="4888568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2" name="Oval 1084"/>
            <p:cNvSpPr>
              <a:spLocks noChangeAspect="1" noChangeArrowheads="1"/>
            </p:cNvSpPr>
            <p:nvPr/>
          </p:nvSpPr>
          <p:spPr bwMode="auto">
            <a:xfrm>
              <a:off x="5001652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3" name="Oval 1085"/>
            <p:cNvSpPr>
              <a:spLocks noChangeAspect="1" noChangeArrowheads="1"/>
            </p:cNvSpPr>
            <p:nvPr/>
          </p:nvSpPr>
          <p:spPr bwMode="auto">
            <a:xfrm>
              <a:off x="5113228" y="4357300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4" name="Oval 1086"/>
            <p:cNvSpPr>
              <a:spLocks noChangeAspect="1" noChangeArrowheads="1"/>
            </p:cNvSpPr>
            <p:nvPr/>
          </p:nvSpPr>
          <p:spPr bwMode="auto">
            <a:xfrm>
              <a:off x="5226311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5" name="Oval 1087"/>
            <p:cNvSpPr>
              <a:spLocks noChangeAspect="1" noChangeArrowheads="1"/>
            </p:cNvSpPr>
            <p:nvPr/>
          </p:nvSpPr>
          <p:spPr bwMode="auto">
            <a:xfrm>
              <a:off x="7472910" y="4357300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6" name="Oval 1088"/>
            <p:cNvSpPr>
              <a:spLocks noChangeAspect="1" noChangeArrowheads="1"/>
            </p:cNvSpPr>
            <p:nvPr/>
          </p:nvSpPr>
          <p:spPr bwMode="auto">
            <a:xfrm>
              <a:off x="264196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7" name="Oval 1089"/>
            <p:cNvSpPr>
              <a:spLocks noChangeAspect="1" noChangeArrowheads="1"/>
            </p:cNvSpPr>
            <p:nvPr/>
          </p:nvSpPr>
          <p:spPr bwMode="auto">
            <a:xfrm>
              <a:off x="2753545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8" name="Oval 1090"/>
            <p:cNvSpPr>
              <a:spLocks noChangeAspect="1" noChangeArrowheads="1"/>
            </p:cNvSpPr>
            <p:nvPr/>
          </p:nvSpPr>
          <p:spPr bwMode="auto">
            <a:xfrm>
              <a:off x="286663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29" name="Oval 1091"/>
            <p:cNvSpPr>
              <a:spLocks noChangeAspect="1" noChangeArrowheads="1"/>
            </p:cNvSpPr>
            <p:nvPr/>
          </p:nvSpPr>
          <p:spPr bwMode="auto">
            <a:xfrm>
              <a:off x="2978206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0" name="Oval 1092"/>
            <p:cNvSpPr>
              <a:spLocks noChangeAspect="1" noChangeArrowheads="1"/>
            </p:cNvSpPr>
            <p:nvPr/>
          </p:nvSpPr>
          <p:spPr bwMode="auto">
            <a:xfrm>
              <a:off x="3091289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1" name="Oval 1093"/>
            <p:cNvSpPr>
              <a:spLocks noChangeAspect="1" noChangeArrowheads="1"/>
            </p:cNvSpPr>
            <p:nvPr/>
          </p:nvSpPr>
          <p:spPr bwMode="auto">
            <a:xfrm>
              <a:off x="3204373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2" name="Oval 1094"/>
            <p:cNvSpPr>
              <a:spLocks noChangeAspect="1" noChangeArrowheads="1"/>
            </p:cNvSpPr>
            <p:nvPr/>
          </p:nvSpPr>
          <p:spPr bwMode="auto">
            <a:xfrm>
              <a:off x="3315949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3" name="Oval 1095"/>
            <p:cNvSpPr>
              <a:spLocks noChangeAspect="1" noChangeArrowheads="1"/>
            </p:cNvSpPr>
            <p:nvPr/>
          </p:nvSpPr>
          <p:spPr bwMode="auto">
            <a:xfrm>
              <a:off x="466390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4" name="Oval 1096"/>
            <p:cNvSpPr>
              <a:spLocks noChangeAspect="1" noChangeArrowheads="1"/>
            </p:cNvSpPr>
            <p:nvPr/>
          </p:nvSpPr>
          <p:spPr bwMode="auto">
            <a:xfrm>
              <a:off x="4776992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5" name="Oval 1097"/>
            <p:cNvSpPr>
              <a:spLocks noChangeAspect="1" noChangeArrowheads="1"/>
            </p:cNvSpPr>
            <p:nvPr/>
          </p:nvSpPr>
          <p:spPr bwMode="auto">
            <a:xfrm>
              <a:off x="4888568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6" name="Oval 1098"/>
            <p:cNvSpPr>
              <a:spLocks noChangeAspect="1" noChangeArrowheads="1"/>
            </p:cNvSpPr>
            <p:nvPr/>
          </p:nvSpPr>
          <p:spPr bwMode="auto">
            <a:xfrm>
              <a:off x="500165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7" name="Oval 1099"/>
            <p:cNvSpPr>
              <a:spLocks noChangeAspect="1" noChangeArrowheads="1"/>
            </p:cNvSpPr>
            <p:nvPr/>
          </p:nvSpPr>
          <p:spPr bwMode="auto">
            <a:xfrm>
              <a:off x="5113228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8" name="Oval 1100"/>
            <p:cNvSpPr>
              <a:spLocks noChangeAspect="1" noChangeArrowheads="1"/>
            </p:cNvSpPr>
            <p:nvPr/>
          </p:nvSpPr>
          <p:spPr bwMode="auto">
            <a:xfrm>
              <a:off x="5226311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39" name="Oval 1101"/>
            <p:cNvSpPr>
              <a:spLocks noChangeAspect="1" noChangeArrowheads="1"/>
            </p:cNvSpPr>
            <p:nvPr/>
          </p:nvSpPr>
          <p:spPr bwMode="auto">
            <a:xfrm>
              <a:off x="5450972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0" name="Oval 1102"/>
            <p:cNvSpPr>
              <a:spLocks noChangeAspect="1" noChangeArrowheads="1"/>
            </p:cNvSpPr>
            <p:nvPr/>
          </p:nvSpPr>
          <p:spPr bwMode="auto">
            <a:xfrm>
              <a:off x="7361334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1" name="Oval 1103"/>
            <p:cNvSpPr>
              <a:spLocks noChangeAspect="1" noChangeArrowheads="1"/>
            </p:cNvSpPr>
            <p:nvPr/>
          </p:nvSpPr>
          <p:spPr bwMode="auto">
            <a:xfrm>
              <a:off x="7472910" y="445982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2" name="Oval 1104"/>
            <p:cNvSpPr>
              <a:spLocks noChangeAspect="1" noChangeArrowheads="1"/>
            </p:cNvSpPr>
            <p:nvPr/>
          </p:nvSpPr>
          <p:spPr bwMode="auto">
            <a:xfrm>
              <a:off x="7697570" y="4459829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3" name="Oval 1105"/>
            <p:cNvSpPr>
              <a:spLocks noChangeAspect="1" noChangeArrowheads="1"/>
            </p:cNvSpPr>
            <p:nvPr/>
          </p:nvSpPr>
          <p:spPr bwMode="auto">
            <a:xfrm>
              <a:off x="2753545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4" name="Oval 1106"/>
            <p:cNvSpPr>
              <a:spLocks noChangeAspect="1" noChangeArrowheads="1"/>
            </p:cNvSpPr>
            <p:nvPr/>
          </p:nvSpPr>
          <p:spPr bwMode="auto">
            <a:xfrm>
              <a:off x="286663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5" name="Oval 1107"/>
            <p:cNvSpPr>
              <a:spLocks noChangeAspect="1" noChangeArrowheads="1"/>
            </p:cNvSpPr>
            <p:nvPr/>
          </p:nvSpPr>
          <p:spPr bwMode="auto">
            <a:xfrm>
              <a:off x="2978206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6" name="Oval 1108"/>
            <p:cNvSpPr>
              <a:spLocks noChangeAspect="1" noChangeArrowheads="1"/>
            </p:cNvSpPr>
            <p:nvPr/>
          </p:nvSpPr>
          <p:spPr bwMode="auto">
            <a:xfrm>
              <a:off x="3091289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7" name="Oval 1109"/>
            <p:cNvSpPr>
              <a:spLocks noChangeAspect="1" noChangeArrowheads="1"/>
            </p:cNvSpPr>
            <p:nvPr/>
          </p:nvSpPr>
          <p:spPr bwMode="auto">
            <a:xfrm>
              <a:off x="3204373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8" name="Oval 1110"/>
            <p:cNvSpPr>
              <a:spLocks noChangeAspect="1" noChangeArrowheads="1"/>
            </p:cNvSpPr>
            <p:nvPr/>
          </p:nvSpPr>
          <p:spPr bwMode="auto">
            <a:xfrm>
              <a:off x="3315949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49" name="Oval 1111"/>
            <p:cNvSpPr>
              <a:spLocks noChangeAspect="1" noChangeArrowheads="1"/>
            </p:cNvSpPr>
            <p:nvPr/>
          </p:nvSpPr>
          <p:spPr bwMode="auto">
            <a:xfrm>
              <a:off x="466390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0" name="Oval 1112"/>
            <p:cNvSpPr>
              <a:spLocks noChangeAspect="1" noChangeArrowheads="1"/>
            </p:cNvSpPr>
            <p:nvPr/>
          </p:nvSpPr>
          <p:spPr bwMode="auto">
            <a:xfrm>
              <a:off x="4776992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1" name="Oval 1113"/>
            <p:cNvSpPr>
              <a:spLocks noChangeAspect="1" noChangeArrowheads="1"/>
            </p:cNvSpPr>
            <p:nvPr/>
          </p:nvSpPr>
          <p:spPr bwMode="auto">
            <a:xfrm>
              <a:off x="4888568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2" name="Oval 1114"/>
            <p:cNvSpPr>
              <a:spLocks noChangeAspect="1" noChangeArrowheads="1"/>
            </p:cNvSpPr>
            <p:nvPr/>
          </p:nvSpPr>
          <p:spPr bwMode="auto">
            <a:xfrm>
              <a:off x="500165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3" name="Oval 1115"/>
            <p:cNvSpPr>
              <a:spLocks noChangeAspect="1" noChangeArrowheads="1"/>
            </p:cNvSpPr>
            <p:nvPr/>
          </p:nvSpPr>
          <p:spPr bwMode="auto">
            <a:xfrm>
              <a:off x="5113228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4" name="Oval 1116"/>
            <p:cNvSpPr>
              <a:spLocks noChangeAspect="1" noChangeArrowheads="1"/>
            </p:cNvSpPr>
            <p:nvPr/>
          </p:nvSpPr>
          <p:spPr bwMode="auto">
            <a:xfrm>
              <a:off x="5226311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5" name="Oval 1117"/>
            <p:cNvSpPr>
              <a:spLocks noChangeAspect="1" noChangeArrowheads="1"/>
            </p:cNvSpPr>
            <p:nvPr/>
          </p:nvSpPr>
          <p:spPr bwMode="auto">
            <a:xfrm>
              <a:off x="5450972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6" name="Oval 1118"/>
            <p:cNvSpPr>
              <a:spLocks noChangeAspect="1" noChangeArrowheads="1"/>
            </p:cNvSpPr>
            <p:nvPr/>
          </p:nvSpPr>
          <p:spPr bwMode="auto">
            <a:xfrm>
              <a:off x="724825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7" name="Oval 1119"/>
            <p:cNvSpPr>
              <a:spLocks noChangeAspect="1" noChangeArrowheads="1"/>
            </p:cNvSpPr>
            <p:nvPr/>
          </p:nvSpPr>
          <p:spPr bwMode="auto">
            <a:xfrm>
              <a:off x="7361334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8" name="Oval 1120"/>
            <p:cNvSpPr>
              <a:spLocks noChangeAspect="1" noChangeArrowheads="1"/>
            </p:cNvSpPr>
            <p:nvPr/>
          </p:nvSpPr>
          <p:spPr bwMode="auto">
            <a:xfrm>
              <a:off x="7472910" y="4563866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59" name="Oval 1121"/>
            <p:cNvSpPr>
              <a:spLocks noChangeAspect="1" noChangeArrowheads="1"/>
            </p:cNvSpPr>
            <p:nvPr/>
          </p:nvSpPr>
          <p:spPr bwMode="auto">
            <a:xfrm>
              <a:off x="7585994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0" name="Oval 1122"/>
            <p:cNvSpPr>
              <a:spLocks noChangeAspect="1" noChangeArrowheads="1"/>
            </p:cNvSpPr>
            <p:nvPr/>
          </p:nvSpPr>
          <p:spPr bwMode="auto">
            <a:xfrm>
              <a:off x="7697570" y="4563866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1" name="Oval 1123"/>
            <p:cNvSpPr>
              <a:spLocks noChangeAspect="1" noChangeArrowheads="1"/>
            </p:cNvSpPr>
            <p:nvPr/>
          </p:nvSpPr>
          <p:spPr bwMode="auto">
            <a:xfrm>
              <a:off x="2753545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2" name="Oval 1124"/>
            <p:cNvSpPr>
              <a:spLocks noChangeAspect="1" noChangeArrowheads="1"/>
            </p:cNvSpPr>
            <p:nvPr/>
          </p:nvSpPr>
          <p:spPr bwMode="auto">
            <a:xfrm>
              <a:off x="286663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3" name="Oval 1125"/>
            <p:cNvSpPr>
              <a:spLocks noChangeAspect="1" noChangeArrowheads="1"/>
            </p:cNvSpPr>
            <p:nvPr/>
          </p:nvSpPr>
          <p:spPr bwMode="auto">
            <a:xfrm>
              <a:off x="2978206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4" name="Oval 1126"/>
            <p:cNvSpPr>
              <a:spLocks noChangeAspect="1" noChangeArrowheads="1"/>
            </p:cNvSpPr>
            <p:nvPr/>
          </p:nvSpPr>
          <p:spPr bwMode="auto">
            <a:xfrm>
              <a:off x="3091289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5" name="Oval 1127"/>
            <p:cNvSpPr>
              <a:spLocks noChangeAspect="1" noChangeArrowheads="1"/>
            </p:cNvSpPr>
            <p:nvPr/>
          </p:nvSpPr>
          <p:spPr bwMode="auto">
            <a:xfrm>
              <a:off x="3204373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6" name="Oval 1128"/>
            <p:cNvSpPr>
              <a:spLocks noChangeAspect="1" noChangeArrowheads="1"/>
            </p:cNvSpPr>
            <p:nvPr/>
          </p:nvSpPr>
          <p:spPr bwMode="auto">
            <a:xfrm>
              <a:off x="3315949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7" name="Oval 1129"/>
            <p:cNvSpPr>
              <a:spLocks noChangeAspect="1" noChangeArrowheads="1"/>
            </p:cNvSpPr>
            <p:nvPr/>
          </p:nvSpPr>
          <p:spPr bwMode="auto">
            <a:xfrm>
              <a:off x="466390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8" name="Oval 1130"/>
            <p:cNvSpPr>
              <a:spLocks noChangeAspect="1" noChangeArrowheads="1"/>
            </p:cNvSpPr>
            <p:nvPr/>
          </p:nvSpPr>
          <p:spPr bwMode="auto">
            <a:xfrm>
              <a:off x="4776992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69" name="Oval 1131"/>
            <p:cNvSpPr>
              <a:spLocks noChangeAspect="1" noChangeArrowheads="1"/>
            </p:cNvSpPr>
            <p:nvPr/>
          </p:nvSpPr>
          <p:spPr bwMode="auto">
            <a:xfrm>
              <a:off x="4888568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0" name="Oval 1132"/>
            <p:cNvSpPr>
              <a:spLocks noChangeAspect="1" noChangeArrowheads="1"/>
            </p:cNvSpPr>
            <p:nvPr/>
          </p:nvSpPr>
          <p:spPr bwMode="auto">
            <a:xfrm>
              <a:off x="500165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1" name="Oval 1133"/>
            <p:cNvSpPr>
              <a:spLocks noChangeAspect="1" noChangeArrowheads="1"/>
            </p:cNvSpPr>
            <p:nvPr/>
          </p:nvSpPr>
          <p:spPr bwMode="auto">
            <a:xfrm>
              <a:off x="5113228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2" name="Oval 1134"/>
            <p:cNvSpPr>
              <a:spLocks noChangeAspect="1" noChangeArrowheads="1"/>
            </p:cNvSpPr>
            <p:nvPr/>
          </p:nvSpPr>
          <p:spPr bwMode="auto">
            <a:xfrm>
              <a:off x="5450972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3" name="Oval 1135"/>
            <p:cNvSpPr>
              <a:spLocks noChangeAspect="1" noChangeArrowheads="1"/>
            </p:cNvSpPr>
            <p:nvPr/>
          </p:nvSpPr>
          <p:spPr bwMode="auto">
            <a:xfrm>
              <a:off x="713667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4" name="Oval 1136"/>
            <p:cNvSpPr>
              <a:spLocks noChangeAspect="1" noChangeArrowheads="1"/>
            </p:cNvSpPr>
            <p:nvPr/>
          </p:nvSpPr>
          <p:spPr bwMode="auto">
            <a:xfrm>
              <a:off x="724825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5" name="Oval 1137"/>
            <p:cNvSpPr>
              <a:spLocks noChangeAspect="1" noChangeArrowheads="1"/>
            </p:cNvSpPr>
            <p:nvPr/>
          </p:nvSpPr>
          <p:spPr bwMode="auto">
            <a:xfrm>
              <a:off x="7361334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6" name="Oval 1138"/>
            <p:cNvSpPr>
              <a:spLocks noChangeAspect="1" noChangeArrowheads="1"/>
            </p:cNvSpPr>
            <p:nvPr/>
          </p:nvSpPr>
          <p:spPr bwMode="auto">
            <a:xfrm>
              <a:off x="7472910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7" name="Oval 1139"/>
            <p:cNvSpPr>
              <a:spLocks noChangeAspect="1" noChangeArrowheads="1"/>
            </p:cNvSpPr>
            <p:nvPr/>
          </p:nvSpPr>
          <p:spPr bwMode="auto">
            <a:xfrm>
              <a:off x="7585994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8" name="Oval 1140"/>
            <p:cNvSpPr>
              <a:spLocks noChangeAspect="1" noChangeArrowheads="1"/>
            </p:cNvSpPr>
            <p:nvPr/>
          </p:nvSpPr>
          <p:spPr bwMode="auto">
            <a:xfrm>
              <a:off x="7697570" y="4667903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79" name="Oval 1141"/>
            <p:cNvSpPr>
              <a:spLocks noChangeAspect="1" noChangeArrowheads="1"/>
            </p:cNvSpPr>
            <p:nvPr/>
          </p:nvSpPr>
          <p:spPr bwMode="auto">
            <a:xfrm>
              <a:off x="7810653" y="4667903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0" name="Oval 1142"/>
            <p:cNvSpPr>
              <a:spLocks noChangeAspect="1" noChangeArrowheads="1"/>
            </p:cNvSpPr>
            <p:nvPr/>
          </p:nvSpPr>
          <p:spPr bwMode="auto">
            <a:xfrm>
              <a:off x="264196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1" name="Oval 1143"/>
            <p:cNvSpPr>
              <a:spLocks noChangeAspect="1" noChangeArrowheads="1"/>
            </p:cNvSpPr>
            <p:nvPr/>
          </p:nvSpPr>
          <p:spPr bwMode="auto">
            <a:xfrm>
              <a:off x="2753545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2" name="Oval 1144"/>
            <p:cNvSpPr>
              <a:spLocks noChangeAspect="1" noChangeArrowheads="1"/>
            </p:cNvSpPr>
            <p:nvPr/>
          </p:nvSpPr>
          <p:spPr bwMode="auto">
            <a:xfrm>
              <a:off x="286663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3" name="Oval 1145"/>
            <p:cNvSpPr>
              <a:spLocks noChangeAspect="1" noChangeArrowheads="1"/>
            </p:cNvSpPr>
            <p:nvPr/>
          </p:nvSpPr>
          <p:spPr bwMode="auto">
            <a:xfrm>
              <a:off x="2978206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4" name="Oval 1146"/>
            <p:cNvSpPr>
              <a:spLocks noChangeAspect="1" noChangeArrowheads="1"/>
            </p:cNvSpPr>
            <p:nvPr/>
          </p:nvSpPr>
          <p:spPr bwMode="auto">
            <a:xfrm>
              <a:off x="309128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5" name="Oval 1147"/>
            <p:cNvSpPr>
              <a:spLocks noChangeAspect="1" noChangeArrowheads="1"/>
            </p:cNvSpPr>
            <p:nvPr/>
          </p:nvSpPr>
          <p:spPr bwMode="auto">
            <a:xfrm>
              <a:off x="3204373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6" name="Oval 1148"/>
            <p:cNvSpPr>
              <a:spLocks noChangeAspect="1" noChangeArrowheads="1"/>
            </p:cNvSpPr>
            <p:nvPr/>
          </p:nvSpPr>
          <p:spPr bwMode="auto">
            <a:xfrm>
              <a:off x="466390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7" name="Oval 1149"/>
            <p:cNvSpPr>
              <a:spLocks noChangeAspect="1" noChangeArrowheads="1"/>
            </p:cNvSpPr>
            <p:nvPr/>
          </p:nvSpPr>
          <p:spPr bwMode="auto">
            <a:xfrm>
              <a:off x="4776992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8" name="Oval 1150"/>
            <p:cNvSpPr>
              <a:spLocks noChangeAspect="1" noChangeArrowheads="1"/>
            </p:cNvSpPr>
            <p:nvPr/>
          </p:nvSpPr>
          <p:spPr bwMode="auto">
            <a:xfrm>
              <a:off x="4888568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89" name="Oval 1151"/>
            <p:cNvSpPr>
              <a:spLocks noChangeAspect="1" noChangeArrowheads="1"/>
            </p:cNvSpPr>
            <p:nvPr/>
          </p:nvSpPr>
          <p:spPr bwMode="auto">
            <a:xfrm>
              <a:off x="500165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0" name="Oval 1152"/>
            <p:cNvSpPr>
              <a:spLocks noChangeAspect="1" noChangeArrowheads="1"/>
            </p:cNvSpPr>
            <p:nvPr/>
          </p:nvSpPr>
          <p:spPr bwMode="auto">
            <a:xfrm>
              <a:off x="5113228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1" name="Oval 1153"/>
            <p:cNvSpPr>
              <a:spLocks noChangeAspect="1" noChangeArrowheads="1"/>
            </p:cNvSpPr>
            <p:nvPr/>
          </p:nvSpPr>
          <p:spPr bwMode="auto">
            <a:xfrm>
              <a:off x="5450972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2" name="Oval 1154"/>
            <p:cNvSpPr>
              <a:spLocks noChangeAspect="1" noChangeArrowheads="1"/>
            </p:cNvSpPr>
            <p:nvPr/>
          </p:nvSpPr>
          <p:spPr bwMode="auto">
            <a:xfrm>
              <a:off x="702359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3" name="Oval 1155"/>
            <p:cNvSpPr>
              <a:spLocks noChangeAspect="1" noChangeArrowheads="1"/>
            </p:cNvSpPr>
            <p:nvPr/>
          </p:nvSpPr>
          <p:spPr bwMode="auto">
            <a:xfrm>
              <a:off x="713667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4" name="Oval 1156"/>
            <p:cNvSpPr>
              <a:spLocks noChangeAspect="1" noChangeArrowheads="1"/>
            </p:cNvSpPr>
            <p:nvPr/>
          </p:nvSpPr>
          <p:spPr bwMode="auto">
            <a:xfrm>
              <a:off x="724825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5" name="Oval 1157"/>
            <p:cNvSpPr>
              <a:spLocks noChangeAspect="1" noChangeArrowheads="1"/>
            </p:cNvSpPr>
            <p:nvPr/>
          </p:nvSpPr>
          <p:spPr bwMode="auto">
            <a:xfrm>
              <a:off x="7361334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6" name="Oval 1158"/>
            <p:cNvSpPr>
              <a:spLocks noChangeAspect="1" noChangeArrowheads="1"/>
            </p:cNvSpPr>
            <p:nvPr/>
          </p:nvSpPr>
          <p:spPr bwMode="auto">
            <a:xfrm>
              <a:off x="7472910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7" name="Oval 1159"/>
            <p:cNvSpPr>
              <a:spLocks noChangeAspect="1" noChangeArrowheads="1"/>
            </p:cNvSpPr>
            <p:nvPr/>
          </p:nvSpPr>
          <p:spPr bwMode="auto">
            <a:xfrm>
              <a:off x="7585994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8" name="Oval 1160"/>
            <p:cNvSpPr>
              <a:spLocks noChangeAspect="1" noChangeArrowheads="1"/>
            </p:cNvSpPr>
            <p:nvPr/>
          </p:nvSpPr>
          <p:spPr bwMode="auto">
            <a:xfrm>
              <a:off x="7697570" y="4771940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199" name="Oval 1161"/>
            <p:cNvSpPr>
              <a:spLocks noChangeAspect="1" noChangeArrowheads="1"/>
            </p:cNvSpPr>
            <p:nvPr/>
          </p:nvSpPr>
          <p:spPr bwMode="auto">
            <a:xfrm>
              <a:off x="7810653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0" name="Oval 1162"/>
            <p:cNvSpPr>
              <a:spLocks noChangeAspect="1" noChangeArrowheads="1"/>
            </p:cNvSpPr>
            <p:nvPr/>
          </p:nvSpPr>
          <p:spPr bwMode="auto">
            <a:xfrm>
              <a:off x="7922229" y="4771940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1" name="Oval 1163"/>
            <p:cNvSpPr>
              <a:spLocks noChangeAspect="1" noChangeArrowheads="1"/>
            </p:cNvSpPr>
            <p:nvPr/>
          </p:nvSpPr>
          <p:spPr bwMode="auto">
            <a:xfrm>
              <a:off x="264196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2" name="Oval 1164"/>
            <p:cNvSpPr>
              <a:spLocks noChangeAspect="1" noChangeArrowheads="1"/>
            </p:cNvSpPr>
            <p:nvPr/>
          </p:nvSpPr>
          <p:spPr bwMode="auto">
            <a:xfrm>
              <a:off x="2753545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3" name="Oval 1165"/>
            <p:cNvSpPr>
              <a:spLocks noChangeAspect="1" noChangeArrowheads="1"/>
            </p:cNvSpPr>
            <p:nvPr/>
          </p:nvSpPr>
          <p:spPr bwMode="auto">
            <a:xfrm>
              <a:off x="286663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4" name="Oval 1166"/>
            <p:cNvSpPr>
              <a:spLocks noChangeAspect="1" noChangeArrowheads="1"/>
            </p:cNvSpPr>
            <p:nvPr/>
          </p:nvSpPr>
          <p:spPr bwMode="auto">
            <a:xfrm>
              <a:off x="2978206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5" name="Oval 1167"/>
            <p:cNvSpPr>
              <a:spLocks noChangeAspect="1" noChangeArrowheads="1"/>
            </p:cNvSpPr>
            <p:nvPr/>
          </p:nvSpPr>
          <p:spPr bwMode="auto">
            <a:xfrm>
              <a:off x="309128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6" name="Oval 1168"/>
            <p:cNvSpPr>
              <a:spLocks noChangeAspect="1" noChangeArrowheads="1"/>
            </p:cNvSpPr>
            <p:nvPr/>
          </p:nvSpPr>
          <p:spPr bwMode="auto">
            <a:xfrm>
              <a:off x="4663908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7" name="Oval 1169"/>
            <p:cNvSpPr>
              <a:spLocks noChangeAspect="1" noChangeArrowheads="1"/>
            </p:cNvSpPr>
            <p:nvPr/>
          </p:nvSpPr>
          <p:spPr bwMode="auto">
            <a:xfrm>
              <a:off x="4776992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8" name="Oval 1170"/>
            <p:cNvSpPr>
              <a:spLocks noChangeAspect="1" noChangeArrowheads="1"/>
            </p:cNvSpPr>
            <p:nvPr/>
          </p:nvSpPr>
          <p:spPr bwMode="auto">
            <a:xfrm>
              <a:off x="4888568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09" name="Oval 1171"/>
            <p:cNvSpPr>
              <a:spLocks noChangeAspect="1" noChangeArrowheads="1"/>
            </p:cNvSpPr>
            <p:nvPr/>
          </p:nvSpPr>
          <p:spPr bwMode="auto">
            <a:xfrm>
              <a:off x="5001652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0" name="Oval 1172"/>
            <p:cNvSpPr>
              <a:spLocks noChangeAspect="1" noChangeArrowheads="1"/>
            </p:cNvSpPr>
            <p:nvPr/>
          </p:nvSpPr>
          <p:spPr bwMode="auto">
            <a:xfrm>
              <a:off x="702359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1" name="Oval 1173"/>
            <p:cNvSpPr>
              <a:spLocks noChangeAspect="1" noChangeArrowheads="1"/>
            </p:cNvSpPr>
            <p:nvPr/>
          </p:nvSpPr>
          <p:spPr bwMode="auto">
            <a:xfrm>
              <a:off x="713667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2" name="Oval 1174"/>
            <p:cNvSpPr>
              <a:spLocks noChangeAspect="1" noChangeArrowheads="1"/>
            </p:cNvSpPr>
            <p:nvPr/>
          </p:nvSpPr>
          <p:spPr bwMode="auto">
            <a:xfrm>
              <a:off x="724825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3" name="Oval 1175"/>
            <p:cNvSpPr>
              <a:spLocks noChangeAspect="1" noChangeArrowheads="1"/>
            </p:cNvSpPr>
            <p:nvPr/>
          </p:nvSpPr>
          <p:spPr bwMode="auto">
            <a:xfrm>
              <a:off x="7361334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4" name="Oval 1176"/>
            <p:cNvSpPr>
              <a:spLocks noChangeAspect="1" noChangeArrowheads="1"/>
            </p:cNvSpPr>
            <p:nvPr/>
          </p:nvSpPr>
          <p:spPr bwMode="auto">
            <a:xfrm>
              <a:off x="7472910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5" name="Oval 1177"/>
            <p:cNvSpPr>
              <a:spLocks noChangeAspect="1" noChangeArrowheads="1"/>
            </p:cNvSpPr>
            <p:nvPr/>
          </p:nvSpPr>
          <p:spPr bwMode="auto">
            <a:xfrm>
              <a:off x="7585994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6" name="Oval 1178"/>
            <p:cNvSpPr>
              <a:spLocks noChangeAspect="1" noChangeArrowheads="1"/>
            </p:cNvSpPr>
            <p:nvPr/>
          </p:nvSpPr>
          <p:spPr bwMode="auto">
            <a:xfrm>
              <a:off x="7697570" y="487597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7" name="Oval 1179"/>
            <p:cNvSpPr>
              <a:spLocks noChangeAspect="1" noChangeArrowheads="1"/>
            </p:cNvSpPr>
            <p:nvPr/>
          </p:nvSpPr>
          <p:spPr bwMode="auto">
            <a:xfrm>
              <a:off x="7810653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8" name="Oval 1180"/>
            <p:cNvSpPr>
              <a:spLocks noChangeAspect="1" noChangeArrowheads="1"/>
            </p:cNvSpPr>
            <p:nvPr/>
          </p:nvSpPr>
          <p:spPr bwMode="auto">
            <a:xfrm>
              <a:off x="7922229" y="487597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19" name="Oval 1181"/>
            <p:cNvSpPr>
              <a:spLocks noChangeAspect="1" noChangeArrowheads="1"/>
            </p:cNvSpPr>
            <p:nvPr/>
          </p:nvSpPr>
          <p:spPr bwMode="auto">
            <a:xfrm>
              <a:off x="264196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0" name="Oval 1182"/>
            <p:cNvSpPr>
              <a:spLocks noChangeAspect="1" noChangeArrowheads="1"/>
            </p:cNvSpPr>
            <p:nvPr/>
          </p:nvSpPr>
          <p:spPr bwMode="auto">
            <a:xfrm>
              <a:off x="2753545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1" name="Oval 1183"/>
            <p:cNvSpPr>
              <a:spLocks noChangeAspect="1" noChangeArrowheads="1"/>
            </p:cNvSpPr>
            <p:nvPr/>
          </p:nvSpPr>
          <p:spPr bwMode="auto">
            <a:xfrm>
              <a:off x="286663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2" name="Oval 1184"/>
            <p:cNvSpPr>
              <a:spLocks noChangeAspect="1" noChangeArrowheads="1"/>
            </p:cNvSpPr>
            <p:nvPr/>
          </p:nvSpPr>
          <p:spPr bwMode="auto">
            <a:xfrm>
              <a:off x="2978206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3" name="Oval 1185"/>
            <p:cNvSpPr>
              <a:spLocks noChangeAspect="1" noChangeArrowheads="1"/>
            </p:cNvSpPr>
            <p:nvPr/>
          </p:nvSpPr>
          <p:spPr bwMode="auto">
            <a:xfrm>
              <a:off x="3091289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4" name="Oval 1186"/>
            <p:cNvSpPr>
              <a:spLocks noChangeAspect="1" noChangeArrowheads="1"/>
            </p:cNvSpPr>
            <p:nvPr/>
          </p:nvSpPr>
          <p:spPr bwMode="auto">
            <a:xfrm>
              <a:off x="4776992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5" name="Oval 1187"/>
            <p:cNvSpPr>
              <a:spLocks noChangeAspect="1" noChangeArrowheads="1"/>
            </p:cNvSpPr>
            <p:nvPr/>
          </p:nvSpPr>
          <p:spPr bwMode="auto">
            <a:xfrm>
              <a:off x="4888568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6" name="Oval 1188"/>
            <p:cNvSpPr>
              <a:spLocks noChangeAspect="1" noChangeArrowheads="1"/>
            </p:cNvSpPr>
            <p:nvPr/>
          </p:nvSpPr>
          <p:spPr bwMode="auto">
            <a:xfrm>
              <a:off x="5001652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7" name="Oval 1189"/>
            <p:cNvSpPr>
              <a:spLocks noChangeAspect="1" noChangeArrowheads="1"/>
            </p:cNvSpPr>
            <p:nvPr/>
          </p:nvSpPr>
          <p:spPr bwMode="auto">
            <a:xfrm>
              <a:off x="702359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8" name="Oval 1190"/>
            <p:cNvSpPr>
              <a:spLocks noChangeAspect="1" noChangeArrowheads="1"/>
            </p:cNvSpPr>
            <p:nvPr/>
          </p:nvSpPr>
          <p:spPr bwMode="auto">
            <a:xfrm>
              <a:off x="713667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29" name="Oval 1191"/>
            <p:cNvSpPr>
              <a:spLocks noChangeAspect="1" noChangeArrowheads="1"/>
            </p:cNvSpPr>
            <p:nvPr/>
          </p:nvSpPr>
          <p:spPr bwMode="auto">
            <a:xfrm>
              <a:off x="7472910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0" name="Oval 1192"/>
            <p:cNvSpPr>
              <a:spLocks noChangeAspect="1" noChangeArrowheads="1"/>
            </p:cNvSpPr>
            <p:nvPr/>
          </p:nvSpPr>
          <p:spPr bwMode="auto">
            <a:xfrm>
              <a:off x="7585994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1" name="Oval 1193"/>
            <p:cNvSpPr>
              <a:spLocks noChangeAspect="1" noChangeArrowheads="1"/>
            </p:cNvSpPr>
            <p:nvPr/>
          </p:nvSpPr>
          <p:spPr bwMode="auto">
            <a:xfrm>
              <a:off x="7697570" y="4978507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2" name="Oval 1194"/>
            <p:cNvSpPr>
              <a:spLocks noChangeAspect="1" noChangeArrowheads="1"/>
            </p:cNvSpPr>
            <p:nvPr/>
          </p:nvSpPr>
          <p:spPr bwMode="auto">
            <a:xfrm>
              <a:off x="7810653" y="4978507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3" name="Oval 1195"/>
            <p:cNvSpPr>
              <a:spLocks noChangeAspect="1" noChangeArrowheads="1"/>
            </p:cNvSpPr>
            <p:nvPr/>
          </p:nvSpPr>
          <p:spPr bwMode="auto">
            <a:xfrm>
              <a:off x="2641969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4" name="Oval 1196"/>
            <p:cNvSpPr>
              <a:spLocks noChangeAspect="1" noChangeArrowheads="1"/>
            </p:cNvSpPr>
            <p:nvPr/>
          </p:nvSpPr>
          <p:spPr bwMode="auto">
            <a:xfrm>
              <a:off x="2753545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5" name="Oval 1197"/>
            <p:cNvSpPr>
              <a:spLocks noChangeAspect="1" noChangeArrowheads="1"/>
            </p:cNvSpPr>
            <p:nvPr/>
          </p:nvSpPr>
          <p:spPr bwMode="auto">
            <a:xfrm>
              <a:off x="286663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6" name="Oval 1198"/>
            <p:cNvSpPr>
              <a:spLocks noChangeAspect="1" noChangeArrowheads="1"/>
            </p:cNvSpPr>
            <p:nvPr/>
          </p:nvSpPr>
          <p:spPr bwMode="auto">
            <a:xfrm>
              <a:off x="2978206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7" name="Oval 1199"/>
            <p:cNvSpPr>
              <a:spLocks noChangeAspect="1" noChangeArrowheads="1"/>
            </p:cNvSpPr>
            <p:nvPr/>
          </p:nvSpPr>
          <p:spPr bwMode="auto">
            <a:xfrm>
              <a:off x="4776992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8" name="Oval 1200"/>
            <p:cNvSpPr>
              <a:spLocks noChangeAspect="1" noChangeArrowheads="1"/>
            </p:cNvSpPr>
            <p:nvPr/>
          </p:nvSpPr>
          <p:spPr bwMode="auto">
            <a:xfrm>
              <a:off x="7585994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39" name="Oval 1201"/>
            <p:cNvSpPr>
              <a:spLocks noChangeAspect="1" noChangeArrowheads="1"/>
            </p:cNvSpPr>
            <p:nvPr/>
          </p:nvSpPr>
          <p:spPr bwMode="auto">
            <a:xfrm>
              <a:off x="7697570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0" name="Oval 1202"/>
            <p:cNvSpPr>
              <a:spLocks noChangeAspect="1" noChangeArrowheads="1"/>
            </p:cNvSpPr>
            <p:nvPr/>
          </p:nvSpPr>
          <p:spPr bwMode="auto">
            <a:xfrm>
              <a:off x="7810653" y="5082543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1" name="Oval 1203"/>
            <p:cNvSpPr>
              <a:spLocks noChangeAspect="1" noChangeArrowheads="1"/>
            </p:cNvSpPr>
            <p:nvPr/>
          </p:nvSpPr>
          <p:spPr bwMode="auto">
            <a:xfrm>
              <a:off x="8484633" y="5082543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2" name="Oval 1204"/>
            <p:cNvSpPr>
              <a:spLocks noChangeAspect="1" noChangeArrowheads="1"/>
            </p:cNvSpPr>
            <p:nvPr/>
          </p:nvSpPr>
          <p:spPr bwMode="auto">
            <a:xfrm>
              <a:off x="2641969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3" name="Oval 1205"/>
            <p:cNvSpPr>
              <a:spLocks noChangeAspect="1" noChangeArrowheads="1"/>
            </p:cNvSpPr>
            <p:nvPr/>
          </p:nvSpPr>
          <p:spPr bwMode="auto">
            <a:xfrm>
              <a:off x="2753545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4" name="Oval 1206"/>
            <p:cNvSpPr>
              <a:spLocks noChangeAspect="1" noChangeArrowheads="1"/>
            </p:cNvSpPr>
            <p:nvPr/>
          </p:nvSpPr>
          <p:spPr bwMode="auto">
            <a:xfrm>
              <a:off x="286663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5" name="Oval 1207"/>
            <p:cNvSpPr>
              <a:spLocks noChangeAspect="1" noChangeArrowheads="1"/>
            </p:cNvSpPr>
            <p:nvPr/>
          </p:nvSpPr>
          <p:spPr bwMode="auto">
            <a:xfrm>
              <a:off x="7697570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6" name="Oval 1208"/>
            <p:cNvSpPr>
              <a:spLocks noChangeAspect="1" noChangeArrowheads="1"/>
            </p:cNvSpPr>
            <p:nvPr/>
          </p:nvSpPr>
          <p:spPr bwMode="auto">
            <a:xfrm>
              <a:off x="7810653" y="5186581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7" name="Oval 1209"/>
            <p:cNvSpPr>
              <a:spLocks noChangeAspect="1" noChangeArrowheads="1"/>
            </p:cNvSpPr>
            <p:nvPr/>
          </p:nvSpPr>
          <p:spPr bwMode="auto">
            <a:xfrm>
              <a:off x="8484633" y="5186581"/>
              <a:ext cx="85943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8" name="Oval 1210"/>
            <p:cNvSpPr>
              <a:spLocks noChangeAspect="1" noChangeArrowheads="1"/>
            </p:cNvSpPr>
            <p:nvPr/>
          </p:nvSpPr>
          <p:spPr bwMode="auto">
            <a:xfrm>
              <a:off x="264196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49" name="Oval 1211"/>
            <p:cNvSpPr>
              <a:spLocks noChangeAspect="1" noChangeArrowheads="1"/>
            </p:cNvSpPr>
            <p:nvPr/>
          </p:nvSpPr>
          <p:spPr bwMode="auto">
            <a:xfrm>
              <a:off x="2753545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0" name="Oval 1212"/>
            <p:cNvSpPr>
              <a:spLocks noChangeAspect="1" noChangeArrowheads="1"/>
            </p:cNvSpPr>
            <p:nvPr/>
          </p:nvSpPr>
          <p:spPr bwMode="auto">
            <a:xfrm>
              <a:off x="7810653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1" name="Oval 1213"/>
            <p:cNvSpPr>
              <a:spLocks noChangeAspect="1" noChangeArrowheads="1"/>
            </p:cNvSpPr>
            <p:nvPr/>
          </p:nvSpPr>
          <p:spPr bwMode="auto">
            <a:xfrm>
              <a:off x="8371549" y="5290618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2" name="Oval 1214"/>
            <p:cNvSpPr>
              <a:spLocks noChangeAspect="1" noChangeArrowheads="1"/>
            </p:cNvSpPr>
            <p:nvPr/>
          </p:nvSpPr>
          <p:spPr bwMode="auto">
            <a:xfrm>
              <a:off x="2641969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3" name="Oval 1215"/>
            <p:cNvSpPr>
              <a:spLocks noChangeAspect="1" noChangeArrowheads="1"/>
            </p:cNvSpPr>
            <p:nvPr/>
          </p:nvSpPr>
          <p:spPr bwMode="auto">
            <a:xfrm>
              <a:off x="2753545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4" name="Oval 1216"/>
            <p:cNvSpPr>
              <a:spLocks noChangeAspect="1" noChangeArrowheads="1"/>
            </p:cNvSpPr>
            <p:nvPr/>
          </p:nvSpPr>
          <p:spPr bwMode="auto">
            <a:xfrm>
              <a:off x="8259973" y="539465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6" name="Oval 1218"/>
            <p:cNvSpPr>
              <a:spLocks noChangeAspect="1" noChangeArrowheads="1"/>
            </p:cNvSpPr>
            <p:nvPr/>
          </p:nvSpPr>
          <p:spPr bwMode="auto">
            <a:xfrm>
              <a:off x="2753545" y="5497185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7" name="Oval 1219"/>
            <p:cNvSpPr>
              <a:spLocks noChangeAspect="1" noChangeArrowheads="1"/>
            </p:cNvSpPr>
            <p:nvPr/>
          </p:nvSpPr>
          <p:spPr bwMode="auto">
            <a:xfrm>
              <a:off x="2641969" y="5601221"/>
              <a:ext cx="85944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8" name="Oval 1220"/>
            <p:cNvSpPr>
              <a:spLocks noChangeAspect="1" noChangeArrowheads="1"/>
            </p:cNvSpPr>
            <p:nvPr/>
          </p:nvSpPr>
          <p:spPr bwMode="auto">
            <a:xfrm>
              <a:off x="2641969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59" name="Oval 1221"/>
            <p:cNvSpPr>
              <a:spLocks noChangeAspect="1" noChangeArrowheads="1"/>
            </p:cNvSpPr>
            <p:nvPr/>
          </p:nvSpPr>
          <p:spPr bwMode="auto">
            <a:xfrm>
              <a:off x="2753545" y="5705259"/>
              <a:ext cx="85944" cy="85943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60" name="Oval 1222"/>
            <p:cNvSpPr>
              <a:spLocks noChangeAspect="1" noChangeArrowheads="1"/>
            </p:cNvSpPr>
            <p:nvPr/>
          </p:nvSpPr>
          <p:spPr bwMode="auto">
            <a:xfrm>
              <a:off x="4103013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  <p:sp>
          <p:nvSpPr>
            <p:cNvPr id="1261" name="Oval 1223"/>
            <p:cNvSpPr>
              <a:spLocks noChangeAspect="1" noChangeArrowheads="1"/>
            </p:cNvSpPr>
            <p:nvPr/>
          </p:nvSpPr>
          <p:spPr bwMode="auto">
            <a:xfrm>
              <a:off x="4214589" y="2697229"/>
              <a:ext cx="85943" cy="85944"/>
            </a:xfrm>
            <a:prstGeom prst="ellipse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280" u="sng"/>
            </a:p>
          </p:txBody>
        </p:sp>
      </p:grpSp>
      <p:sp>
        <p:nvSpPr>
          <p:cNvPr id="1319" name="Oval 1318"/>
          <p:cNvSpPr/>
          <p:nvPr/>
        </p:nvSpPr>
        <p:spPr bwMode="auto">
          <a:xfrm>
            <a:off x="3077425" y="3386795"/>
            <a:ext cx="281171" cy="312515"/>
          </a:xfrm>
          <a:prstGeom prst="ellipse">
            <a:avLst/>
          </a:prstGeom>
          <a:solidFill>
            <a:schemeClr val="accent4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21" name="Oval 1320"/>
          <p:cNvSpPr/>
          <p:nvPr/>
        </p:nvSpPr>
        <p:spPr bwMode="auto">
          <a:xfrm>
            <a:off x="3370359" y="2805679"/>
            <a:ext cx="281171" cy="312515"/>
          </a:xfrm>
          <a:prstGeom prst="ellipse">
            <a:avLst/>
          </a:prstGeom>
          <a:solidFill>
            <a:schemeClr val="accent2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25" name="Oval 1324"/>
          <p:cNvSpPr/>
          <p:nvPr/>
        </p:nvSpPr>
        <p:spPr bwMode="auto">
          <a:xfrm>
            <a:off x="5438845" y="2541245"/>
            <a:ext cx="281171" cy="3125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29" name="Oval 1328"/>
          <p:cNvSpPr/>
          <p:nvPr/>
        </p:nvSpPr>
        <p:spPr bwMode="auto">
          <a:xfrm>
            <a:off x="4536210" y="4955668"/>
            <a:ext cx="281171" cy="312515"/>
          </a:xfrm>
          <a:prstGeom prst="ellipse">
            <a:avLst/>
          </a:prstGeom>
          <a:solidFill>
            <a:schemeClr val="accent5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30" name="Oval 1329"/>
          <p:cNvSpPr/>
          <p:nvPr/>
        </p:nvSpPr>
        <p:spPr bwMode="auto">
          <a:xfrm>
            <a:off x="6448281" y="3331813"/>
            <a:ext cx="281171" cy="312515"/>
          </a:xfrm>
          <a:prstGeom prst="ellipse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31" name="Oval 1330"/>
          <p:cNvSpPr/>
          <p:nvPr/>
        </p:nvSpPr>
        <p:spPr bwMode="auto">
          <a:xfrm>
            <a:off x="6713055" y="2971838"/>
            <a:ext cx="281171" cy="312515"/>
          </a:xfrm>
          <a:prstGeom prst="ellipse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33" name="Oval 1332"/>
          <p:cNvSpPr/>
          <p:nvPr/>
        </p:nvSpPr>
        <p:spPr bwMode="auto">
          <a:xfrm>
            <a:off x="7145678" y="4955669"/>
            <a:ext cx="281171" cy="312515"/>
          </a:xfrm>
          <a:prstGeom prst="ellipse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34" name="Oval 1333"/>
          <p:cNvSpPr/>
          <p:nvPr/>
        </p:nvSpPr>
        <p:spPr bwMode="auto">
          <a:xfrm>
            <a:off x="6918728" y="2850968"/>
            <a:ext cx="281171" cy="312515"/>
          </a:xfrm>
          <a:prstGeom prst="ellipse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335" name="Oval 1334"/>
          <p:cNvSpPr/>
          <p:nvPr/>
        </p:nvSpPr>
        <p:spPr bwMode="auto">
          <a:xfrm>
            <a:off x="6968373" y="3027017"/>
            <a:ext cx="281171" cy="312515"/>
          </a:xfrm>
          <a:prstGeom prst="ellipse">
            <a:avLst/>
          </a:prstGeom>
          <a:noFill/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1262" name="Picture 2" descr="C:\Users\jasonsue\Desktop\CT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56" b="26016"/>
          <a:stretch/>
        </p:blipFill>
        <p:spPr bwMode="auto">
          <a:xfrm>
            <a:off x="2555631" y="2289762"/>
            <a:ext cx="940655" cy="512136"/>
          </a:xfrm>
          <a:prstGeom prst="rect">
            <a:avLst/>
          </a:prstGeom>
          <a:solidFill>
            <a:srgbClr val="FCFCFC"/>
          </a:solidFill>
          <a:extLst/>
        </p:spPr>
      </p:pic>
      <p:pic>
        <p:nvPicPr>
          <p:cNvPr id="1263" name="Picture 3" descr="C:\Users\jasonsue\Desktop\France Televis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6779" y="2390262"/>
            <a:ext cx="982606" cy="72793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64" name="Picture 4" descr="C:\Users\jasonsue\Desktop\rt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7382" y="2954328"/>
            <a:ext cx="982130" cy="638571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266" name="Picture 5" descr="C:\Users\jasonsue\Desktop\Terra_diagonal-pra-fundo-branc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078" y="4463343"/>
            <a:ext cx="878788" cy="682066"/>
          </a:xfrm>
          <a:prstGeom prst="rect">
            <a:avLst/>
          </a:prstGeom>
          <a:solidFill>
            <a:srgbClr val="FCFCFC"/>
          </a:solidFill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Benefits: Redundancy and Proximity</a:t>
            </a:r>
            <a:endParaRPr lang="en-US" dirty="0"/>
          </a:p>
        </p:txBody>
      </p:sp>
      <p:sp>
        <p:nvSpPr>
          <p:cNvPr id="1326" name="Oval 1325"/>
          <p:cNvSpPr/>
          <p:nvPr/>
        </p:nvSpPr>
        <p:spPr bwMode="auto">
          <a:xfrm>
            <a:off x="5672006" y="2708128"/>
            <a:ext cx="281171" cy="312515"/>
          </a:xfrm>
          <a:prstGeom prst="ellipse">
            <a:avLst/>
          </a:prstGeom>
          <a:solidFill>
            <a:schemeClr val="accent3"/>
          </a:solidFill>
          <a:ln w="3175"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85376" tIns="42692" rIns="85376" bIns="42692" numCol="1" rtlCol="0" anchor="ctr" anchorCtr="0" compatLnSpc="1">
            <a:prstTxWarp prst="textNoShape">
              <a:avLst/>
            </a:prstTxWarp>
          </a:bodyPr>
          <a:lstStyle/>
          <a:p>
            <a:pPr algn="ctr" defTabSz="853595"/>
            <a:endParaRPr lang="en-US" sz="204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367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9" grpId="0" animBg="1"/>
      <p:bldP spid="1321" grpId="0" animBg="1"/>
      <p:bldP spid="1325" grpId="0" animBg="1"/>
      <p:bldP spid="1329" grpId="0" animBg="1"/>
      <p:bldP spid="1330" grpId="0"/>
      <p:bldP spid="1331" grpId="0"/>
      <p:bldP spid="1333" grpId="0"/>
      <p:bldP spid="1334" grpId="0"/>
      <p:bldP spid="1335" grpId="0"/>
      <p:bldP spid="13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0"/>
            <a:ext cx="11151917" cy="1396023"/>
          </a:xfrm>
        </p:spPr>
        <p:txBody>
          <a:bodyPr/>
          <a:lstStyle/>
          <a:p>
            <a:r>
              <a:rPr lang="en-US" dirty="0" smtClean="0"/>
              <a:t>Cloud Benefits: Tuning, Configuration,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875323" y="1985108"/>
            <a:ext cx="10802511" cy="2639184"/>
          </a:xfrm>
        </p:spPr>
        <p:txBody>
          <a:bodyPr/>
          <a:lstStyle/>
          <a:p>
            <a:r>
              <a:rPr lang="en-US" sz="3600" dirty="0" smtClean="0"/>
              <a:t>Tribal knowledge baked in</a:t>
            </a:r>
          </a:p>
          <a:p>
            <a:r>
              <a:rPr lang="en-US" sz="3600" dirty="0" smtClean="0"/>
              <a:t>Provision just-in-time</a:t>
            </a:r>
          </a:p>
          <a:p>
            <a:r>
              <a:rPr lang="en-US" sz="3600" dirty="0" smtClean="0"/>
              <a:t>Performance and uptime SLAs</a:t>
            </a:r>
          </a:p>
          <a:p>
            <a:r>
              <a:rPr lang="en-US" sz="3600" dirty="0" smtClean="0"/>
              <a:t>Telemetry and support</a:t>
            </a:r>
          </a:p>
        </p:txBody>
      </p:sp>
    </p:spTree>
    <p:extLst>
      <p:ext uri="{BB962C8B-B14F-4D97-AF65-F5344CB8AC3E}">
        <p14:creationId xmlns:p14="http://schemas.microsoft.com/office/powerpoint/2010/main" xmlns="" val="388394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Learned/Next Steps: </a:t>
            </a:r>
            <a:r>
              <a:rPr lang="en-US" b="1" dirty="0" smtClean="0"/>
              <a:t>Standards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10197" y="1463677"/>
            <a:ext cx="11158585" cy="3475310"/>
          </a:xfrm>
        </p:spPr>
        <p:txBody>
          <a:bodyPr/>
          <a:lstStyle/>
          <a:p>
            <a:pPr marL="200656" indent="-171450"/>
            <a:r>
              <a:rPr lang="en-US" dirty="0" smtClean="0"/>
              <a:t>End </a:t>
            </a:r>
            <a:r>
              <a:rPr lang="en-US" dirty="0"/>
              <a:t>user delivery protocol</a:t>
            </a:r>
          </a:p>
          <a:p>
            <a:pPr marL="200656" indent="-171450"/>
            <a:r>
              <a:rPr lang="en-US" dirty="0"/>
              <a:t>Storage format</a:t>
            </a:r>
          </a:p>
          <a:p>
            <a:pPr marL="200656" indent="-171450"/>
            <a:r>
              <a:rPr lang="en-US" dirty="0"/>
              <a:t>Mezzanine format</a:t>
            </a:r>
          </a:p>
          <a:p>
            <a:pPr marL="200656" indent="-171450"/>
            <a:r>
              <a:rPr lang="en-US" dirty="0"/>
              <a:t>Closed captioning</a:t>
            </a:r>
          </a:p>
          <a:p>
            <a:pPr marL="200656" indent="-171450"/>
            <a:r>
              <a:rPr lang="en-US" dirty="0"/>
              <a:t>Ad </a:t>
            </a:r>
            <a:r>
              <a:rPr lang="en-US" dirty="0" smtClean="0"/>
              <a:t>signaling</a:t>
            </a:r>
          </a:p>
          <a:p>
            <a:pPr marL="200656" indent="-171450"/>
            <a:r>
              <a:rPr lang="en-US" dirty="0" smtClean="0"/>
              <a:t>DRM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9455" y="3113116"/>
            <a:ext cx="36576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42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Learned/Next Steps: </a:t>
            </a:r>
            <a:r>
              <a:rPr lang="en-US" b="1" dirty="0" smtClean="0"/>
              <a:t>Many Clouds</a:t>
            </a:r>
            <a:endParaRPr lang="en-US" b="1" dirty="0"/>
          </a:p>
        </p:txBody>
      </p:sp>
      <p:sp>
        <p:nvSpPr>
          <p:cNvPr id="4" name="Cloud 3"/>
          <p:cNvSpPr/>
          <p:nvPr/>
        </p:nvSpPr>
        <p:spPr bwMode="auto">
          <a:xfrm>
            <a:off x="4540827" y="2431472"/>
            <a:ext cx="2888673" cy="2441863"/>
          </a:xfrm>
          <a:prstGeom prst="cloud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Azure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7930212" y="1612206"/>
            <a:ext cx="2772424" cy="2367511"/>
          </a:xfrm>
          <a:prstGeom prst="cloud">
            <a:avLst/>
          </a:prstGeom>
          <a:solidFill>
            <a:schemeClr val="accent6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Deltatre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1716233" y="1337887"/>
            <a:ext cx="2712027" cy="2213264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Akamai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2034887" y="4511040"/>
            <a:ext cx="2393373" cy="1763221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Level3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6648450" y="4511040"/>
            <a:ext cx="2256559" cy="1861820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Bell Mobility</a:t>
            </a:r>
          </a:p>
        </p:txBody>
      </p:sp>
      <p:sp>
        <p:nvSpPr>
          <p:cNvPr id="9" name="Cloud 8"/>
          <p:cNvSpPr/>
          <p:nvPr/>
        </p:nvSpPr>
        <p:spPr bwMode="auto">
          <a:xfrm>
            <a:off x="9667441" y="3649749"/>
            <a:ext cx="2278207" cy="1802015"/>
          </a:xfrm>
          <a:prstGeom prst="cloud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Limelight Reach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240724" y="3460172"/>
            <a:ext cx="1932275" cy="1745673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xmlns="" val="57753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Learned/Next Step: </a:t>
            </a:r>
            <a:r>
              <a:rPr lang="en-US" b="1" dirty="0" smtClean="0"/>
              <a:t>Sub-Clipping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58243" y="1411722"/>
            <a:ext cx="10443158" cy="1667123"/>
          </a:xfrm>
        </p:spPr>
        <p:txBody>
          <a:bodyPr/>
          <a:lstStyle/>
          <a:p>
            <a:r>
              <a:rPr lang="en-US" dirty="0" smtClean="0"/>
              <a:t>All content sourced from live</a:t>
            </a:r>
          </a:p>
          <a:p>
            <a:r>
              <a:rPr lang="en-US" dirty="0" smtClean="0"/>
              <a:t>Web-based video editor for producing clips</a:t>
            </a:r>
          </a:p>
          <a:p>
            <a:r>
              <a:rPr lang="en-US" dirty="0" smtClean="0"/>
              <a:t>Output clips available in all supported formats</a:t>
            </a:r>
          </a:p>
        </p:txBody>
      </p:sp>
    </p:spTree>
    <p:extLst>
      <p:ext uri="{BB962C8B-B14F-4D97-AF65-F5344CB8AC3E}">
        <p14:creationId xmlns:p14="http://schemas.microsoft.com/office/powerpoint/2010/main" xmlns="" val="35551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Next?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6833" y="2566554"/>
            <a:ext cx="976746" cy="13295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sz="9600" dirty="0" smtClean="0">
                <a:gradFill>
                  <a:gsLst>
                    <a:gs pos="0">
                      <a:srgbClr val="292929">
                        <a:lumMod val="90000"/>
                        <a:lumOff val="10000"/>
                      </a:srgbClr>
                    </a:gs>
                    <a:gs pos="86000">
                      <a:srgbClr val="292929">
                        <a:lumMod val="90000"/>
                        <a:lumOff val="10000"/>
                      </a:srgbClr>
                    </a:gs>
                  </a:gsLst>
                  <a:lin ang="5400000" scaled="0"/>
                </a:gradFill>
              </a:rPr>
              <a:t>?</a:t>
            </a:r>
            <a:endParaRPr lang="en-US" sz="9600" dirty="0">
              <a:gradFill>
                <a:gsLst>
                  <a:gs pos="0">
                    <a:srgbClr val="292929">
                      <a:lumMod val="90000"/>
                      <a:lumOff val="10000"/>
                    </a:srgbClr>
                  </a:gs>
                  <a:gs pos="86000">
                    <a:srgbClr val="292929">
                      <a:lumMod val="90000"/>
                      <a:lumOff val="10000"/>
                    </a:srgbClr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83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7_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TechReady_Sam">
  <a:themeElements>
    <a:clrScheme name="Custom 1">
      <a:dk1>
        <a:srgbClr val="000000"/>
      </a:dk1>
      <a:lt1>
        <a:srgbClr val="FFFFFF"/>
      </a:lt1>
      <a:dk2>
        <a:srgbClr val="2DA33B"/>
      </a:dk2>
      <a:lt2>
        <a:srgbClr val="B6F8C6"/>
      </a:lt2>
      <a:accent1>
        <a:srgbClr val="EF440F"/>
      </a:accent1>
      <a:accent2>
        <a:srgbClr val="008FBA"/>
      </a:accent2>
      <a:accent3>
        <a:srgbClr val="FFBE0A"/>
      </a:accent3>
      <a:accent4>
        <a:srgbClr val="258244"/>
      </a:accent4>
      <a:accent5>
        <a:srgbClr val="64BE46"/>
      </a:accent5>
      <a:accent6>
        <a:srgbClr val="910091"/>
      </a:accent6>
      <a:hlink>
        <a:srgbClr val="F0ED7B"/>
      </a:hlink>
      <a:folHlink>
        <a:srgbClr val="F3EB4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3200" dirty="0" smtClean="0">
            <a:gradFill>
              <a:gsLst>
                <a:gs pos="0">
                  <a:schemeClr val="tx1"/>
                </a:gs>
                <a:gs pos="86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6_MS1444_Windows Azure Template 16x9_r08b">
  <a:themeElements>
    <a:clrScheme name="Custom 14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8A00"/>
      </a:accent1>
      <a:accent2>
        <a:srgbClr val="00AEEF"/>
      </a:accent2>
      <a:accent3>
        <a:srgbClr val="910091"/>
      </a:accent3>
      <a:accent4>
        <a:srgbClr val="8CC600"/>
      </a:accent4>
      <a:accent5>
        <a:srgbClr val="FF0000"/>
      </a:accent5>
      <a:accent6>
        <a:srgbClr val="0071BC"/>
      </a:accent6>
      <a:hlink>
        <a:srgbClr val="0071BC"/>
      </a:hlink>
      <a:folHlink>
        <a:srgbClr val="00AEEF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  <a:headEnd type="none" w="med" len="med"/>
          <a:tailEnd type="none" w="med" len="med"/>
        </a:ln>
        <a:effectLst/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460375" indent="-460375">
          <a:lnSpc>
            <a:spcPct val="90000"/>
          </a:lnSpc>
          <a:spcBef>
            <a:spcPct val="20000"/>
          </a:spcBef>
          <a:buSzPct val="80000"/>
          <a:buBlip>
            <a:blip xmlns:r="http://schemas.openxmlformats.org/officeDocument/2006/relationships" r:embed="rId1"/>
          </a:buBlip>
          <a:defRPr sz="3200" dirty="0">
            <a:gradFill>
              <a:gsLst>
                <a:gs pos="0">
                  <a:srgbClr val="292929">
                    <a:lumMod val="90000"/>
                    <a:lumOff val="10000"/>
                  </a:srgbClr>
                </a:gs>
                <a:gs pos="86000">
                  <a:srgbClr val="292929">
                    <a:lumMod val="90000"/>
                    <a:lumOff val="10000"/>
                  </a:srgbClr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White with Consolas font for code slides">
  <a:themeElements>
    <a:clrScheme name="Custom 12">
      <a:dk1>
        <a:srgbClr val="292929"/>
      </a:dk1>
      <a:lt1>
        <a:srgbClr val="FFFFFF"/>
      </a:lt1>
      <a:dk2>
        <a:srgbClr val="5F5F5F"/>
      </a:dk2>
      <a:lt2>
        <a:srgbClr val="DDDDDD"/>
      </a:lt2>
      <a:accent1>
        <a:srgbClr val="FFBE00"/>
      </a:accent1>
      <a:accent2>
        <a:srgbClr val="00AEEF"/>
      </a:accent2>
      <a:accent3>
        <a:srgbClr val="910091"/>
      </a:accent3>
      <a:accent4>
        <a:srgbClr val="00A600"/>
      </a:accent4>
      <a:accent5>
        <a:srgbClr val="FF0000"/>
      </a:accent5>
      <a:accent6>
        <a:srgbClr val="0071BC"/>
      </a:accent6>
      <a:hlink>
        <a:srgbClr val="0000A6"/>
      </a:hlink>
      <a:folHlink>
        <a:srgbClr val="0071BC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200" dirty="0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gradFill>
              <a:gsLst>
                <a:gs pos="417">
                  <a:srgbClr val="000000"/>
                </a:gs>
                <a:gs pos="100000">
                  <a:srgbClr val="000000"/>
                </a:gs>
              </a:gsLst>
              <a:lin ang="5400000" scaled="0"/>
            </a:gra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Televisa_ADS</Template>
  <TotalTime>3658</TotalTime>
  <Words>326</Words>
  <Application>Microsoft Office PowerPoint</Application>
  <PresentationFormat>Custom</PresentationFormat>
  <Paragraphs>59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7_MS1444_Windows Azure Template 16x9_r08b</vt:lpstr>
      <vt:lpstr>MS1444_Windows Azure Template 16x9_r08b</vt:lpstr>
      <vt:lpstr>1_MS1444_Windows Azure Template 16x9_r08b</vt:lpstr>
      <vt:lpstr>2_MS1444_Windows Azure Template 16x9_r08b</vt:lpstr>
      <vt:lpstr>3_MS1444_Windows Azure Template 16x9_r08b</vt:lpstr>
      <vt:lpstr>4_MS1444_Windows Azure Template 16x9_r08b</vt:lpstr>
      <vt:lpstr>5_MS1444_Windows Azure Template 16x9_r08b</vt:lpstr>
      <vt:lpstr>6_MS1444_Windows Azure Template 16x9_r08b</vt:lpstr>
      <vt:lpstr>White with Consolas font for code slides</vt:lpstr>
      <vt:lpstr>TechReady_Sam</vt:lpstr>
      <vt:lpstr>London 2012</vt:lpstr>
      <vt:lpstr>London 2012 Video Service</vt:lpstr>
      <vt:lpstr>Cloud Benefits: Elastic Scale</vt:lpstr>
      <vt:lpstr>Cloud Benefits: Redundancy and Proximity</vt:lpstr>
      <vt:lpstr>Cloud Benefits: Tuning, Configuration, Optimization</vt:lpstr>
      <vt:lpstr>Lessons Learned/Next Steps: Standards</vt:lpstr>
      <vt:lpstr>Lessons Learned/Next Steps: Many Clouds</vt:lpstr>
      <vt:lpstr>Lessons Learned/Next Step: Sub-Clipping</vt:lpstr>
      <vt:lpstr>Where Next?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Suess</dc:creator>
  <cp:lastModifiedBy>Marty Lafferty</cp:lastModifiedBy>
  <cp:revision>41</cp:revision>
  <dcterms:created xsi:type="dcterms:W3CDTF">2013-04-03T00:11:12Z</dcterms:created>
  <dcterms:modified xsi:type="dcterms:W3CDTF">2013-04-07T19:25:14Z</dcterms:modified>
</cp:coreProperties>
</file>