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6" r:id="rId2"/>
    <p:sldId id="315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CLOUD IMPLEMENTATION CASE STUDIES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Andrea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DiMuzio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Aspera 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Keith Goldberg, Fox Networks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Ryan Korte, Level 3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Baskar Subramanian, Amagi Media Labs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Jason Suess, Microsoft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Marty Lafferty, DCIA</a:t>
            </a: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41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2013-04-17T00:24:43Z</dcterms:modified>
</cp:coreProperties>
</file>