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5" r:id="rId2"/>
    <p:sldId id="316" r:id="rId3"/>
  </p:sldIdLst>
  <p:sldSz cx="9144000" cy="5143500" type="screen16x9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33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6620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476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38941"/>
            <a:ext cx="8229600" cy="2686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40043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62905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62905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0248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6223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395"/>
            <a:ext cx="8229600" cy="29100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9263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80195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6284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00418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00418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844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1617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66973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46794"/>
            <a:ext cx="4040188" cy="24097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66973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046794"/>
            <a:ext cx="4041775" cy="24097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3514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4042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38597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6713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43577"/>
            <a:ext cx="3008313" cy="68670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43579"/>
            <a:ext cx="5111750" cy="36436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15116"/>
            <a:ext cx="3008313" cy="27721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63471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62061"/>
            <a:ext cx="5486400" cy="26836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28397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NAB13_Speaker_PPT_16_9_whtbckgrnd_B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17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7" name="Picture 6" descr="4-16 CCC at NAB Logo.jpg"/>
          <p:cNvPicPr>
            <a:picLocks noChangeAspect="1"/>
          </p:cNvPicPr>
          <p:nvPr/>
        </p:nvPicPr>
        <p:blipFill>
          <a:blip r:embed="rId3">
            <a:lum bright="-100000" contrast="100000"/>
          </a:blip>
          <a:stretch>
            <a:fillRect/>
          </a:stretch>
        </p:blipFill>
        <p:spPr>
          <a:xfrm>
            <a:off x="649869" y="1318661"/>
            <a:ext cx="7908182" cy="2220241"/>
          </a:xfrm>
          <a:prstGeom prst="rect">
            <a:avLst/>
          </a:prstGeom>
        </p:spPr>
      </p:pic>
      <p:pic>
        <p:nvPicPr>
          <p:cNvPr id="8" name="Picture 7" descr="DCIA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29" y="0"/>
            <a:ext cx="1983225" cy="822960"/>
          </a:xfrm>
          <a:prstGeom prst="rect">
            <a:avLst/>
          </a:prstGeom>
        </p:spPr>
      </p:pic>
      <p:pic>
        <p:nvPicPr>
          <p:cNvPr id="9" name="Picture 8" descr="Amazon Web Service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2750" y="182880"/>
            <a:ext cx="1845438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spera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11158" y="4313555"/>
            <a:ext cx="1674362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ax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4350" y="4313555"/>
            <a:ext cx="1250287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Equinix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48339" y="182880"/>
            <a:ext cx="1621155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YouSendit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06676" y="4078753"/>
            <a:ext cx="1561940" cy="87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649869" y="1279089"/>
            <a:ext cx="7908182" cy="220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 smtClean="0">
                <a:solidFill>
                  <a:srgbClr val="0070C0"/>
                </a:solidFill>
                <a:latin typeface="Verdana" pitchFamily="34" charset="0"/>
                <a:cs typeface="Arial" pitchFamily="34" charset="0"/>
              </a:rPr>
              <a:t>CHANGES IN CLOUD COMPUTING</a:t>
            </a:r>
          </a:p>
          <a:p>
            <a:endParaRPr lang="en-US" sz="800" b="1" dirty="0" smtClean="0">
              <a:solidFill>
                <a:srgbClr val="FFFF00"/>
              </a:solidFill>
              <a:latin typeface="Verdana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David Cerf, Crossroads Systems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Jeff Malkin, Encoding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Venkat Uppuluri, Gaian Solutions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Craig Winter</a:t>
            </a:r>
            <a:r>
              <a:rPr lang="en-US" b="1" i="1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, Hewlett-Packard</a:t>
            </a:r>
            <a:endParaRPr lang="en-US" b="1" i="1" dirty="0" smtClean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Marty Lafferty, DCIA</a:t>
            </a:r>
          </a:p>
          <a:p>
            <a:endParaRPr lang="en-US" b="1" i="1" dirty="0" smtClean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69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7" name="Picture 6" descr="4-16 CCC at NAB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869" y="1318661"/>
            <a:ext cx="7908182" cy="2220241"/>
          </a:xfrm>
          <a:prstGeom prst="rect">
            <a:avLst/>
          </a:prstGeom>
        </p:spPr>
      </p:pic>
      <p:pic>
        <p:nvPicPr>
          <p:cNvPr id="8" name="Picture 7" descr="DCIA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29" y="0"/>
            <a:ext cx="1983225" cy="822960"/>
          </a:xfrm>
          <a:prstGeom prst="rect">
            <a:avLst/>
          </a:prstGeom>
        </p:spPr>
      </p:pic>
      <p:pic>
        <p:nvPicPr>
          <p:cNvPr id="9" name="Picture 8" descr="Amazon Web Service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2750" y="182880"/>
            <a:ext cx="1845438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spera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11158" y="4313555"/>
            <a:ext cx="1674362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ax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4350" y="4313555"/>
            <a:ext cx="1250287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Equinix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48339" y="182880"/>
            <a:ext cx="1621155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YouSendit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06676" y="4078753"/>
            <a:ext cx="1561940" cy="87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49869" y="3169570"/>
            <a:ext cx="3533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bg1"/>
                </a:solidFill>
                <a:latin typeface="Verdana" pitchFamily="34" charset="0"/>
              </a:rPr>
              <a:t> http://bit.ly/16q1Nia</a:t>
            </a:r>
            <a:endParaRPr lang="en-US" sz="1600" b="1" i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69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35</Words>
  <Application>Microsoft Office PowerPoint</Application>
  <PresentationFormat>On-screen Show (16:9)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ds+f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Thema Wilson</dc:creator>
  <cp:lastModifiedBy>Marty Lafferty</cp:lastModifiedBy>
  <cp:revision>25</cp:revision>
  <dcterms:created xsi:type="dcterms:W3CDTF">2013-01-10T21:56:16Z</dcterms:created>
  <dcterms:modified xsi:type="dcterms:W3CDTF">2013-04-17T00:25:24Z</dcterms:modified>
</cp:coreProperties>
</file>