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  <p:sldId id="317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A FUTURE VISION OF THE CLOUD</a:t>
            </a:r>
          </a:p>
          <a:p>
            <a:pPr algn="ctr"/>
            <a:endParaRPr lang="en-US" sz="800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John Gildred, SyncTV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Karen Keehan, ODCA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Mike Sax, ACT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Sam Vasisht, Veveo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Mark Davis,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Scenios</a:t>
            </a:r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40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2013-04-17T00:26:03Z</dcterms:modified>
</cp:coreProperties>
</file>