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37"/>
  </p:notesMasterIdLst>
  <p:sldIdLst>
    <p:sldId id="257" r:id="rId3"/>
    <p:sldId id="258" r:id="rId4"/>
    <p:sldId id="279" r:id="rId5"/>
    <p:sldId id="287" r:id="rId6"/>
    <p:sldId id="280" r:id="rId7"/>
    <p:sldId id="281" r:id="rId8"/>
    <p:sldId id="282" r:id="rId9"/>
    <p:sldId id="284" r:id="rId10"/>
    <p:sldId id="285" r:id="rId11"/>
    <p:sldId id="289" r:id="rId12"/>
    <p:sldId id="263" r:id="rId13"/>
    <p:sldId id="265" r:id="rId14"/>
    <p:sldId id="266" r:id="rId15"/>
    <p:sldId id="267" r:id="rId16"/>
    <p:sldId id="268" r:id="rId17"/>
    <p:sldId id="269" r:id="rId18"/>
    <p:sldId id="271" r:id="rId19"/>
    <p:sldId id="290" r:id="rId20"/>
    <p:sldId id="276" r:id="rId21"/>
    <p:sldId id="277" r:id="rId22"/>
    <p:sldId id="278" r:id="rId23"/>
    <p:sldId id="283" r:id="rId24"/>
    <p:sldId id="274" r:id="rId25"/>
    <p:sldId id="288" r:id="rId26"/>
    <p:sldId id="291" r:id="rId27"/>
    <p:sldId id="295" r:id="rId28"/>
    <p:sldId id="294" r:id="rId29"/>
    <p:sldId id="296" r:id="rId30"/>
    <p:sldId id="292" r:id="rId31"/>
    <p:sldId id="293" r:id="rId32"/>
    <p:sldId id="298" r:id="rId33"/>
    <p:sldId id="259" r:id="rId34"/>
    <p:sldId id="256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D2"/>
    <a:srgbClr val="3E4D1F"/>
    <a:srgbClr val="9CC0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defRPr sz="1800">
                <a:latin typeface="Comic Sans MS" pitchFamily="66" charset="0"/>
              </a:defRPr>
            </a:lvl2pPr>
            <a:lvl3pPr>
              <a:defRPr sz="1600">
                <a:latin typeface="Comic Sans MS" pitchFamily="66" charset="0"/>
              </a:defRPr>
            </a:lvl3pPr>
            <a:lvl4pPr>
              <a:defRPr sz="14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>
            <a:normAutofit/>
          </a:bodyPr>
          <a:lstStyle>
            <a:lvl1pPr>
              <a:defRPr sz="3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1" name="Picture 3" descr="C:\=MWdata\GenosTV\Logo work\=New Genos Logos\Genos Logo BlkT Tx 1 {400x250}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760" y="6172200"/>
            <a:ext cx="853440" cy="533400"/>
          </a:xfrm>
          <a:prstGeom prst="rect">
            <a:avLst/>
          </a:prstGeom>
          <a:noFill/>
        </p:spPr>
      </p:pic>
      <p:pic>
        <p:nvPicPr>
          <p:cNvPr id="2052" name="Picture 4" descr="C:\=MWdata\GenosTV\CCW2012\CCW-2012 Bann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97863"/>
            <a:ext cx="4572000" cy="4879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29200" y="224135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CC03A"/>
                </a:solidFill>
                <a:effectLst/>
                <a:latin typeface="Arial Narrow" pitchFamily="34" charset="0"/>
              </a:rPr>
              <a:t>LATEST TRENDS IN CLOUD SOLUTIONS FOR HIGH-VALUE CONTENT PRODUCTION AND DISTRIBUTION</a:t>
            </a:r>
            <a:endParaRPr lang="en-US" sz="1200" dirty="0">
              <a:solidFill>
                <a:srgbClr val="9CC03A"/>
              </a:solidFill>
              <a:effectLst/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2" r:id="rId2"/>
    <p:sldLayoutId id="214748376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marL="177800" indent="0" algn="l" defTabSz="914400" rtl="0" eaLnBrk="1" latinLnBrk="0" hangingPunct="1">
        <a:spcBef>
          <a:spcPct val="0"/>
        </a:spcBef>
        <a:buNone/>
        <a:defRPr sz="3200" kern="1200">
          <a:solidFill>
            <a:srgbClr val="3E4D1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3"/>
          <p:cNvSpPr txBox="1">
            <a:spLocks/>
          </p:cNvSpPr>
          <p:nvPr/>
        </p:nvSpPr>
        <p:spPr>
          <a:xfrm>
            <a:off x="3771900" y="12192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Click to 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=MWdata\GenosTV\CCW2012\CCW2012 T1204_Masthead MODIFIED {956x283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00" cy="26955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3200400"/>
            <a:ext cx="9144000" cy="15696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LATEST TRENDS IN CLOUD SOLUTIONS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FOR HIGH-VALUE CONTENT PRODUCTION AND DISTRIBUTION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257800"/>
            <a:ext cx="9144000" cy="11387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Mike West</a:t>
            </a:r>
          </a:p>
          <a:p>
            <a:pPr algn="ctr"/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Chief Technology Officer</a:t>
            </a:r>
          </a:p>
          <a:p>
            <a:pPr algn="ctr"/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GenosTV</a:t>
            </a:r>
            <a:r>
              <a:rPr lang="en-US" sz="1600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™</a:t>
            </a:r>
            <a:r>
              <a:rPr lang="en-US" sz="1050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1050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Genos Corporation</a:t>
            </a:r>
            <a:endParaRPr lang="en-US" sz="2000" dirty="0">
              <a:solidFill>
                <a:srgbClr val="9CC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LATEST TRENDS IN CLOUD SOLUTIONS </a:t>
            </a:r>
            <a:b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FOR HIGH-VALUE CONTENT PRODUCTION AND DISTRIBUTION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/>
            </a:r>
            <a:b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04800" y="1600200"/>
            <a:ext cx="8534400" cy="3505200"/>
            <a:chOff x="304800" y="1600200"/>
            <a:chExt cx="8534400" cy="3505200"/>
          </a:xfrm>
        </p:grpSpPr>
        <p:sp>
          <p:nvSpPr>
            <p:cNvPr id="3" name="Cloud 2"/>
            <p:cNvSpPr/>
            <p:nvPr/>
          </p:nvSpPr>
          <p:spPr>
            <a:xfrm>
              <a:off x="304800" y="1600200"/>
              <a:ext cx="8534400" cy="350520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2286000"/>
              <a:ext cx="73914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The Biggest Thing </a:t>
              </a:r>
            </a:p>
            <a:p>
              <a:pPr lvl="0" algn="ctr"/>
              <a:r>
                <a:rPr lang="en-US" sz="4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That Ever Happened to </a:t>
              </a:r>
            </a:p>
            <a:p>
              <a:pPr lvl="0" algn="ctr"/>
              <a:r>
                <a:rPr lang="en-US" sz="4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Content</a:t>
              </a:r>
              <a:endPara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Biggest Thing That Ever Happened to Content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752600"/>
            <a:ext cx="7757199" cy="1237466"/>
            <a:chOff x="1702594" y="1654626"/>
            <a:chExt cx="11225213" cy="1790700"/>
          </a:xfrm>
        </p:grpSpPr>
        <p:sp>
          <p:nvSpPr>
            <p:cNvPr id="4" name="Right Arrow 3"/>
            <p:cNvSpPr/>
            <p:nvPr/>
          </p:nvSpPr>
          <p:spPr>
            <a:xfrm>
              <a:off x="5207794" y="2302326"/>
              <a:ext cx="3643313" cy="609600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FFCC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Cloud 4"/>
            <p:cNvSpPr/>
            <p:nvPr/>
          </p:nvSpPr>
          <p:spPr>
            <a:xfrm>
              <a:off x="1702594" y="1749876"/>
              <a:ext cx="3981450" cy="169545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F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ush Script MT" pitchFamily="66" charset="0"/>
                </a:rPr>
                <a:t>Analog</a:t>
              </a:r>
              <a:endPara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8851107" y="1654626"/>
              <a:ext cx="4076700" cy="1695450"/>
            </a:xfrm>
            <a:prstGeom prst="cube">
              <a:avLst>
                <a:gd name="adj" fmla="val 19382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DIGITAL</a:t>
              </a:r>
              <a:endPara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0056" y="3886200"/>
            <a:ext cx="818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mic Sans MS" pitchFamily="66" charset="0"/>
              </a:rPr>
              <a:t>Content has been dragged, kicking and screaming,</a:t>
            </a:r>
          </a:p>
          <a:p>
            <a:pPr algn="ctr"/>
            <a:r>
              <a:rPr lang="en-US" sz="2400" i="1" dirty="0" smtClean="0">
                <a:latin typeface="Comic Sans MS" pitchFamily="66" charset="0"/>
              </a:rPr>
              <a:t>from the soft, gentle, cuddly world of Analog </a:t>
            </a:r>
          </a:p>
          <a:p>
            <a:pPr algn="ctr"/>
            <a:r>
              <a:rPr lang="en-US" sz="2400" i="1" dirty="0" smtClean="0">
                <a:latin typeface="Comic Sans MS" pitchFamily="66" charset="0"/>
              </a:rPr>
              <a:t>to the harsh, precise world of Digital.</a:t>
            </a:r>
            <a:endParaRPr lang="en-US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1752600"/>
            <a:ext cx="7757199" cy="1237466"/>
            <a:chOff x="1702594" y="1654626"/>
            <a:chExt cx="11225213" cy="1790700"/>
          </a:xfrm>
        </p:grpSpPr>
        <p:sp>
          <p:nvSpPr>
            <p:cNvPr id="10" name="Right Arrow 9"/>
            <p:cNvSpPr/>
            <p:nvPr/>
          </p:nvSpPr>
          <p:spPr>
            <a:xfrm>
              <a:off x="5207794" y="2302326"/>
              <a:ext cx="3643313" cy="609600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FFCC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Cloud 10"/>
            <p:cNvSpPr/>
            <p:nvPr/>
          </p:nvSpPr>
          <p:spPr>
            <a:xfrm>
              <a:off x="1702594" y="1749876"/>
              <a:ext cx="3981450" cy="169545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F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ush Script MT" pitchFamily="66" charset="0"/>
                </a:rPr>
                <a:t>Analog</a:t>
              </a:r>
              <a:endPara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8851107" y="1654626"/>
              <a:ext cx="4076700" cy="1695450"/>
            </a:xfrm>
            <a:prstGeom prst="cube">
              <a:avLst>
                <a:gd name="adj" fmla="val 19382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DIGITAL</a:t>
              </a:r>
              <a:endPara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Biggest Thing That Ever Happened to Content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769620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  <a:cs typeface="Arial" pitchFamily="34" charset="0"/>
              </a:rPr>
              <a:t>… and why does it matter?</a:t>
            </a:r>
          </a:p>
          <a:p>
            <a:r>
              <a:rPr lang="en-US" sz="10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514350" defTabSz="1600200">
              <a:spcAft>
                <a:spcPts val="300"/>
              </a:spcAft>
            </a:pP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Digital content is:</a:t>
            </a:r>
          </a:p>
          <a:p>
            <a:pPr marL="2171700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Easier to process</a:t>
            </a:r>
          </a:p>
          <a:p>
            <a:pPr marL="2171700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Easier to compress</a:t>
            </a:r>
          </a:p>
          <a:p>
            <a:pPr marL="2171700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Easier to protect</a:t>
            </a:r>
          </a:p>
          <a:p>
            <a:pPr marL="2171700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Easier to store</a:t>
            </a:r>
          </a:p>
          <a:p>
            <a:pPr marL="2171700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Easier to distribute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600200"/>
            <a:ext cx="2993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Content has been dragged, kicking and screaming,</a:t>
            </a:r>
          </a:p>
          <a:p>
            <a:pPr algn="ct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from the soft, gentle, cuddly world of Analog </a:t>
            </a:r>
          </a:p>
          <a:p>
            <a:pPr algn="ct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to the harsh, precise world of Digital.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Biggest Thing That Ever Happened to Content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1600200"/>
            <a:ext cx="2993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Content has been dragged, kicking and screaming,</a:t>
            </a:r>
          </a:p>
          <a:p>
            <a:pPr algn="ct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from the soft, gentle, cuddly world of Analog </a:t>
            </a:r>
          </a:p>
          <a:p>
            <a:pPr algn="ctr"/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to the harsh, precise world of Digital.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604326"/>
            <a:ext cx="4114800" cy="3491674"/>
            <a:chOff x="6746657" y="1775200"/>
            <a:chExt cx="6985679" cy="5756485"/>
          </a:xfrm>
        </p:grpSpPr>
        <p:sp>
          <p:nvSpPr>
            <p:cNvPr id="12" name="Cloud 11"/>
            <p:cNvSpPr/>
            <p:nvPr/>
          </p:nvSpPr>
          <p:spPr>
            <a:xfrm>
              <a:off x="6746657" y="4874076"/>
              <a:ext cx="6985679" cy="2657609"/>
            </a:xfrm>
            <a:prstGeom prst="cloud">
              <a:avLst/>
            </a:prstGeom>
            <a:gradFill flip="none" rotWithShape="1">
              <a:gsLst>
                <a:gs pos="0">
                  <a:srgbClr val="FFCCFF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The Cloud</a:t>
              </a:r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5967939">
              <a:off x="8751094" y="3292057"/>
              <a:ext cx="3643313" cy="609600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FFCC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0800000" scaled="0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0" y="1752600"/>
            <a:ext cx="7757199" cy="1237466"/>
            <a:chOff x="1702594" y="1654626"/>
            <a:chExt cx="11225213" cy="1790700"/>
          </a:xfrm>
        </p:grpSpPr>
        <p:sp>
          <p:nvSpPr>
            <p:cNvPr id="4" name="Right Arrow 3"/>
            <p:cNvSpPr/>
            <p:nvPr/>
          </p:nvSpPr>
          <p:spPr>
            <a:xfrm>
              <a:off x="5207794" y="2302326"/>
              <a:ext cx="3643313" cy="609600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FFCC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Cloud 4"/>
            <p:cNvSpPr/>
            <p:nvPr/>
          </p:nvSpPr>
          <p:spPr>
            <a:xfrm>
              <a:off x="1702594" y="1749876"/>
              <a:ext cx="3981450" cy="169545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F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ush Script MT" pitchFamily="66" charset="0"/>
                </a:rPr>
                <a:t>Analog</a:t>
              </a:r>
              <a:endPara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8851107" y="1654626"/>
              <a:ext cx="4076700" cy="1695450"/>
            </a:xfrm>
            <a:prstGeom prst="cube">
              <a:avLst>
                <a:gd name="adj" fmla="val 19382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DIGITAL</a:t>
              </a:r>
              <a:endPara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505200"/>
            <a:ext cx="8686800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  <a:cs typeface="Arial" pitchFamily="34" charset="0"/>
              </a:rPr>
              <a:t>… and now we have migrated content into “The Cloud”</a:t>
            </a:r>
          </a:p>
          <a:p>
            <a:r>
              <a:rPr lang="en-US" sz="9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457200" defTabSz="1600200">
              <a:spcAft>
                <a:spcPts val="300"/>
              </a:spcAft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Where the content is now:</a:t>
            </a:r>
          </a:p>
          <a:p>
            <a:pPr marL="2401888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Processed</a:t>
            </a:r>
          </a:p>
          <a:p>
            <a:pPr marL="2401888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Compressed</a:t>
            </a:r>
          </a:p>
          <a:p>
            <a:pPr marL="2401888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Protected</a:t>
            </a:r>
          </a:p>
          <a:p>
            <a:pPr marL="2401888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Stored</a:t>
            </a:r>
          </a:p>
          <a:p>
            <a:pPr marL="2401888" indent="-400050" defTabSz="1600200"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Distributed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205933" y="762000"/>
            <a:ext cx="8938067" cy="533400"/>
          </a:xfrm>
          <a:prstGeom prst="rect">
            <a:avLst/>
          </a:prstGeom>
        </p:spPr>
        <p:txBody>
          <a:bodyPr/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So, what are the benefits for content in 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514600" y="1295400"/>
            <a:ext cx="4191000" cy="1295400"/>
          </a:xfrm>
          <a:prstGeom prst="cloud">
            <a:avLst/>
          </a:prstGeom>
          <a:gradFill flip="none" rotWithShape="1">
            <a:gsLst>
              <a:gs pos="0">
                <a:srgbClr val="FFCCFF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Cloud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839200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  <a:cs typeface="Arial" pitchFamily="34" charset="0"/>
              </a:rPr>
              <a:t>Ubiquity of Connection:</a:t>
            </a:r>
          </a:p>
          <a:p>
            <a:pPr marL="463550" lvl="0" indent="-290513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The most common connection in the world is the Internet/World Wide Web</a:t>
            </a:r>
          </a:p>
          <a:p>
            <a:pPr marL="914400" lvl="1" indent="-29210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Broadband, wired, wireless, … anywhere, anytime</a:t>
            </a:r>
          </a:p>
          <a:p>
            <a:pPr marL="463550" lvl="0" indent="-290513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Portability</a:t>
            </a:r>
          </a:p>
          <a:p>
            <a:pPr marL="914400" lvl="1" indent="-29210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In the home, on the road, on the phone, overseas, in the air, 24/7, … anywhere, anytime</a:t>
            </a:r>
          </a:p>
          <a:p>
            <a:pPr marL="1933575" lvl="2" indent="-40005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endParaRPr lang="en-US" sz="500" dirty="0" smtClean="0">
              <a:latin typeface="Comic Sans MS" pitchFamily="66" charset="0"/>
              <a:cs typeface="Arial" pitchFamily="34" charset="0"/>
            </a:endParaRPr>
          </a:p>
          <a:p>
            <a:r>
              <a:rPr lang="en-US" sz="2000" b="1" dirty="0" smtClean="0">
                <a:latin typeface="Comic Sans MS" pitchFamily="66" charset="0"/>
                <a:cs typeface="Arial" pitchFamily="34" charset="0"/>
              </a:rPr>
              <a:t>Cost:</a:t>
            </a:r>
          </a:p>
          <a:p>
            <a:pPr marL="463550" lvl="0" indent="-290513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Common infrastructure yields benefits of scale</a:t>
            </a:r>
          </a:p>
          <a:p>
            <a:pPr marL="914400" lvl="1" indent="-29210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Common standards (mostly) </a:t>
            </a:r>
            <a:r>
              <a:rPr lang="en-US" sz="14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… 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and, where not, reasonably easy conversion</a:t>
            </a:r>
            <a:endParaRPr lang="en-US" sz="1600" dirty="0" smtClean="0">
              <a:latin typeface="Comic Sans MS" pitchFamily="66" charset="0"/>
              <a:cs typeface="Arial" pitchFamily="34" charset="0"/>
            </a:endParaRPr>
          </a:p>
          <a:p>
            <a:pPr marL="463550" lvl="0" indent="-290513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Higher quality content at lower bandwidth</a:t>
            </a:r>
          </a:p>
          <a:p>
            <a:pPr marL="914400" lvl="1" indent="-29210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Content processed to match the characteristics of the connection and the player device</a:t>
            </a:r>
          </a:p>
          <a:p>
            <a:pPr marL="914400" lvl="1" indent="-29210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Adaptive bandwidth to accommodate variations in the connection</a:t>
            </a:r>
            <a:endParaRPr lang="en-US" b="1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bldLvl="2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Content In The Cloud Process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3200400" y="2743200"/>
            <a:ext cx="3205522" cy="1446399"/>
          </a:xfrm>
          <a:prstGeom prst="cloud">
            <a:avLst/>
          </a:prstGeom>
          <a:gradFill flip="none" rotWithShape="1">
            <a:gsLst>
              <a:gs pos="0">
                <a:srgbClr val="FFCCFF"/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Cloud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7"/>
          <p:cNvGrpSpPr/>
          <p:nvPr/>
        </p:nvGrpSpPr>
        <p:grpSpPr>
          <a:xfrm>
            <a:off x="457200" y="1645611"/>
            <a:ext cx="1472708" cy="2240589"/>
            <a:chOff x="1058652" y="2353598"/>
            <a:chExt cx="2126764" cy="3235674"/>
          </a:xfrm>
        </p:grpSpPr>
        <p:grpSp>
          <p:nvGrpSpPr>
            <p:cNvPr id="12" name="Group 1078"/>
            <p:cNvGrpSpPr/>
            <p:nvPr/>
          </p:nvGrpSpPr>
          <p:grpSpPr>
            <a:xfrm>
              <a:off x="1058652" y="2353598"/>
              <a:ext cx="2126764" cy="2075064"/>
              <a:chOff x="7620000" y="2743200"/>
              <a:chExt cx="950337" cy="946150"/>
            </a:xfrm>
          </p:grpSpPr>
          <p:sp>
            <p:nvSpPr>
              <p:cNvPr id="14" name="Freeform 46"/>
              <p:cNvSpPr>
                <a:spLocks/>
              </p:cNvSpPr>
              <p:nvPr/>
            </p:nvSpPr>
            <p:spPr bwMode="auto">
              <a:xfrm>
                <a:off x="7640933" y="2755760"/>
                <a:ext cx="916845" cy="916844"/>
              </a:xfrm>
              <a:custGeom>
                <a:avLst/>
                <a:gdLst/>
                <a:ahLst/>
                <a:cxnLst>
                  <a:cxn ang="0">
                    <a:pos x="438" y="220"/>
                  </a:cxn>
                  <a:cxn ang="0">
                    <a:pos x="434" y="176"/>
                  </a:cxn>
                  <a:cxn ang="0">
                    <a:pos x="420" y="134"/>
                  </a:cxn>
                  <a:cxn ang="0">
                    <a:pos x="400" y="96"/>
                  </a:cxn>
                  <a:cxn ang="0">
                    <a:pos x="374" y="64"/>
                  </a:cxn>
                  <a:cxn ang="0">
                    <a:pos x="340" y="38"/>
                  </a:cxn>
                  <a:cxn ang="0">
                    <a:pos x="304" y="18"/>
                  </a:cxn>
                  <a:cxn ang="0">
                    <a:pos x="262" y="4"/>
                  </a:cxn>
                  <a:cxn ang="0">
                    <a:pos x="218" y="0"/>
                  </a:cxn>
                  <a:cxn ang="0">
                    <a:pos x="196" y="2"/>
                  </a:cxn>
                  <a:cxn ang="0">
                    <a:pos x="154" y="10"/>
                  </a:cxn>
                  <a:cxn ang="0">
                    <a:pos x="114" y="26"/>
                  </a:cxn>
                  <a:cxn ang="0">
                    <a:pos x="80" y="50"/>
                  </a:cxn>
                  <a:cxn ang="0">
                    <a:pos x="50" y="80"/>
                  </a:cxn>
                  <a:cxn ang="0">
                    <a:pos x="26" y="114"/>
                  </a:cxn>
                  <a:cxn ang="0">
                    <a:pos x="10" y="154"/>
                  </a:cxn>
                  <a:cxn ang="0">
                    <a:pos x="0" y="196"/>
                  </a:cxn>
                  <a:cxn ang="0">
                    <a:pos x="0" y="220"/>
                  </a:cxn>
                  <a:cxn ang="0">
                    <a:pos x="4" y="264"/>
                  </a:cxn>
                  <a:cxn ang="0">
                    <a:pos x="16" y="304"/>
                  </a:cxn>
                  <a:cxn ang="0">
                    <a:pos x="36" y="342"/>
                  </a:cxn>
                  <a:cxn ang="0">
                    <a:pos x="64" y="374"/>
                  </a:cxn>
                  <a:cxn ang="0">
                    <a:pos x="96" y="400"/>
                  </a:cxn>
                  <a:cxn ang="0">
                    <a:pos x="134" y="422"/>
                  </a:cxn>
                  <a:cxn ang="0">
                    <a:pos x="174" y="434"/>
                  </a:cxn>
                  <a:cxn ang="0">
                    <a:pos x="218" y="438"/>
                  </a:cxn>
                  <a:cxn ang="0">
                    <a:pos x="240" y="438"/>
                  </a:cxn>
                  <a:cxn ang="0">
                    <a:pos x="284" y="428"/>
                  </a:cxn>
                  <a:cxn ang="0">
                    <a:pos x="322" y="412"/>
                  </a:cxn>
                  <a:cxn ang="0">
                    <a:pos x="358" y="388"/>
                  </a:cxn>
                  <a:cxn ang="0">
                    <a:pos x="388" y="358"/>
                  </a:cxn>
                  <a:cxn ang="0">
                    <a:pos x="412" y="324"/>
                  </a:cxn>
                  <a:cxn ang="0">
                    <a:pos x="428" y="284"/>
                  </a:cxn>
                  <a:cxn ang="0">
                    <a:pos x="436" y="242"/>
                  </a:cxn>
                  <a:cxn ang="0">
                    <a:pos x="438" y="220"/>
                  </a:cxn>
                </a:cxnLst>
                <a:rect l="0" t="0" r="r" b="b"/>
                <a:pathLst>
                  <a:path w="438" h="438">
                    <a:moveTo>
                      <a:pt x="438" y="220"/>
                    </a:moveTo>
                    <a:lnTo>
                      <a:pt x="438" y="220"/>
                    </a:lnTo>
                    <a:lnTo>
                      <a:pt x="436" y="196"/>
                    </a:lnTo>
                    <a:lnTo>
                      <a:pt x="434" y="176"/>
                    </a:lnTo>
                    <a:lnTo>
                      <a:pt x="428" y="154"/>
                    </a:lnTo>
                    <a:lnTo>
                      <a:pt x="420" y="134"/>
                    </a:lnTo>
                    <a:lnTo>
                      <a:pt x="412" y="114"/>
                    </a:lnTo>
                    <a:lnTo>
                      <a:pt x="400" y="96"/>
                    </a:lnTo>
                    <a:lnTo>
                      <a:pt x="388" y="80"/>
                    </a:lnTo>
                    <a:lnTo>
                      <a:pt x="374" y="64"/>
                    </a:lnTo>
                    <a:lnTo>
                      <a:pt x="358" y="50"/>
                    </a:lnTo>
                    <a:lnTo>
                      <a:pt x="340" y="38"/>
                    </a:lnTo>
                    <a:lnTo>
                      <a:pt x="322" y="26"/>
                    </a:lnTo>
                    <a:lnTo>
                      <a:pt x="304" y="18"/>
                    </a:lnTo>
                    <a:lnTo>
                      <a:pt x="284" y="10"/>
                    </a:lnTo>
                    <a:lnTo>
                      <a:pt x="262" y="4"/>
                    </a:lnTo>
                    <a:lnTo>
                      <a:pt x="240" y="2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96" y="2"/>
                    </a:lnTo>
                    <a:lnTo>
                      <a:pt x="174" y="4"/>
                    </a:lnTo>
                    <a:lnTo>
                      <a:pt x="154" y="10"/>
                    </a:lnTo>
                    <a:lnTo>
                      <a:pt x="134" y="18"/>
                    </a:lnTo>
                    <a:lnTo>
                      <a:pt x="114" y="26"/>
                    </a:lnTo>
                    <a:lnTo>
                      <a:pt x="96" y="38"/>
                    </a:lnTo>
                    <a:lnTo>
                      <a:pt x="80" y="50"/>
                    </a:lnTo>
                    <a:lnTo>
                      <a:pt x="64" y="64"/>
                    </a:lnTo>
                    <a:lnTo>
                      <a:pt x="50" y="80"/>
                    </a:lnTo>
                    <a:lnTo>
                      <a:pt x="36" y="96"/>
                    </a:lnTo>
                    <a:lnTo>
                      <a:pt x="26" y="114"/>
                    </a:lnTo>
                    <a:lnTo>
                      <a:pt x="16" y="134"/>
                    </a:lnTo>
                    <a:lnTo>
                      <a:pt x="10" y="154"/>
                    </a:lnTo>
                    <a:lnTo>
                      <a:pt x="4" y="176"/>
                    </a:lnTo>
                    <a:lnTo>
                      <a:pt x="0" y="196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42"/>
                    </a:lnTo>
                    <a:lnTo>
                      <a:pt x="4" y="264"/>
                    </a:lnTo>
                    <a:lnTo>
                      <a:pt x="10" y="284"/>
                    </a:lnTo>
                    <a:lnTo>
                      <a:pt x="16" y="304"/>
                    </a:lnTo>
                    <a:lnTo>
                      <a:pt x="26" y="324"/>
                    </a:lnTo>
                    <a:lnTo>
                      <a:pt x="36" y="342"/>
                    </a:lnTo>
                    <a:lnTo>
                      <a:pt x="50" y="358"/>
                    </a:lnTo>
                    <a:lnTo>
                      <a:pt x="64" y="374"/>
                    </a:lnTo>
                    <a:lnTo>
                      <a:pt x="80" y="388"/>
                    </a:lnTo>
                    <a:lnTo>
                      <a:pt x="96" y="400"/>
                    </a:lnTo>
                    <a:lnTo>
                      <a:pt x="114" y="412"/>
                    </a:lnTo>
                    <a:lnTo>
                      <a:pt x="134" y="422"/>
                    </a:lnTo>
                    <a:lnTo>
                      <a:pt x="154" y="428"/>
                    </a:lnTo>
                    <a:lnTo>
                      <a:pt x="174" y="434"/>
                    </a:lnTo>
                    <a:lnTo>
                      <a:pt x="196" y="438"/>
                    </a:lnTo>
                    <a:lnTo>
                      <a:pt x="218" y="438"/>
                    </a:lnTo>
                    <a:lnTo>
                      <a:pt x="218" y="438"/>
                    </a:lnTo>
                    <a:lnTo>
                      <a:pt x="240" y="438"/>
                    </a:lnTo>
                    <a:lnTo>
                      <a:pt x="262" y="434"/>
                    </a:lnTo>
                    <a:lnTo>
                      <a:pt x="284" y="428"/>
                    </a:lnTo>
                    <a:lnTo>
                      <a:pt x="304" y="422"/>
                    </a:lnTo>
                    <a:lnTo>
                      <a:pt x="322" y="412"/>
                    </a:lnTo>
                    <a:lnTo>
                      <a:pt x="340" y="400"/>
                    </a:lnTo>
                    <a:lnTo>
                      <a:pt x="358" y="388"/>
                    </a:lnTo>
                    <a:lnTo>
                      <a:pt x="374" y="374"/>
                    </a:lnTo>
                    <a:lnTo>
                      <a:pt x="388" y="358"/>
                    </a:lnTo>
                    <a:lnTo>
                      <a:pt x="400" y="342"/>
                    </a:lnTo>
                    <a:lnTo>
                      <a:pt x="412" y="324"/>
                    </a:lnTo>
                    <a:lnTo>
                      <a:pt x="420" y="304"/>
                    </a:lnTo>
                    <a:lnTo>
                      <a:pt x="428" y="284"/>
                    </a:lnTo>
                    <a:lnTo>
                      <a:pt x="434" y="264"/>
                    </a:lnTo>
                    <a:lnTo>
                      <a:pt x="436" y="242"/>
                    </a:lnTo>
                    <a:lnTo>
                      <a:pt x="438" y="220"/>
                    </a:lnTo>
                    <a:lnTo>
                      <a:pt x="438" y="220"/>
                    </a:lnTo>
                    <a:close/>
                  </a:path>
                </a:pathLst>
              </a:custGeom>
              <a:solidFill>
                <a:srgbClr val="009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47"/>
              <p:cNvSpPr>
                <a:spLocks/>
              </p:cNvSpPr>
              <p:nvPr/>
            </p:nvSpPr>
            <p:spPr bwMode="auto">
              <a:xfrm>
                <a:off x="7716290" y="2755760"/>
                <a:ext cx="770317" cy="916844"/>
              </a:xfrm>
              <a:custGeom>
                <a:avLst/>
                <a:gdLst/>
                <a:ahLst/>
                <a:cxnLst>
                  <a:cxn ang="0">
                    <a:pos x="368" y="220"/>
                  </a:cxn>
                  <a:cxn ang="0">
                    <a:pos x="364" y="176"/>
                  </a:cxn>
                  <a:cxn ang="0">
                    <a:pos x="354" y="134"/>
                  </a:cxn>
                  <a:cxn ang="0">
                    <a:pos x="336" y="96"/>
                  </a:cxn>
                  <a:cxn ang="0">
                    <a:pos x="314" y="64"/>
                  </a:cxn>
                  <a:cxn ang="0">
                    <a:pos x="286" y="38"/>
                  </a:cxn>
                  <a:cxn ang="0">
                    <a:pos x="256" y="18"/>
                  </a:cxn>
                  <a:cxn ang="0">
                    <a:pos x="220" y="4"/>
                  </a:cxn>
                  <a:cxn ang="0">
                    <a:pos x="184" y="0"/>
                  </a:cxn>
                  <a:cxn ang="0">
                    <a:pos x="164" y="2"/>
                  </a:cxn>
                  <a:cxn ang="0">
                    <a:pos x="128" y="10"/>
                  </a:cxn>
                  <a:cxn ang="0">
                    <a:pos x="96" y="26"/>
                  </a:cxn>
                  <a:cxn ang="0">
                    <a:pos x="66" y="50"/>
                  </a:cxn>
                  <a:cxn ang="0">
                    <a:pos x="42" y="80"/>
                  </a:cxn>
                  <a:cxn ang="0">
                    <a:pos x="22" y="114"/>
                  </a:cxn>
                  <a:cxn ang="0">
                    <a:pos x="8" y="154"/>
                  </a:cxn>
                  <a:cxn ang="0">
                    <a:pos x="0" y="196"/>
                  </a:cxn>
                  <a:cxn ang="0">
                    <a:pos x="0" y="220"/>
                  </a:cxn>
                  <a:cxn ang="0">
                    <a:pos x="2" y="264"/>
                  </a:cxn>
                  <a:cxn ang="0">
                    <a:pos x="14" y="304"/>
                  </a:cxn>
                  <a:cxn ang="0">
                    <a:pos x="30" y="342"/>
                  </a:cxn>
                  <a:cxn ang="0">
                    <a:pos x="54" y="374"/>
                  </a:cxn>
                  <a:cxn ang="0">
                    <a:pos x="80" y="400"/>
                  </a:cxn>
                  <a:cxn ang="0">
                    <a:pos x="112" y="422"/>
                  </a:cxn>
                  <a:cxn ang="0">
                    <a:pos x="146" y="434"/>
                  </a:cxn>
                  <a:cxn ang="0">
                    <a:pos x="184" y="438"/>
                  </a:cxn>
                  <a:cxn ang="0">
                    <a:pos x="202" y="438"/>
                  </a:cxn>
                  <a:cxn ang="0">
                    <a:pos x="238" y="428"/>
                  </a:cxn>
                  <a:cxn ang="0">
                    <a:pos x="272" y="412"/>
                  </a:cxn>
                  <a:cxn ang="0">
                    <a:pos x="300" y="388"/>
                  </a:cxn>
                  <a:cxn ang="0">
                    <a:pos x="326" y="358"/>
                  </a:cxn>
                  <a:cxn ang="0">
                    <a:pos x="346" y="324"/>
                  </a:cxn>
                  <a:cxn ang="0">
                    <a:pos x="360" y="284"/>
                  </a:cxn>
                  <a:cxn ang="0">
                    <a:pos x="366" y="242"/>
                  </a:cxn>
                  <a:cxn ang="0">
                    <a:pos x="368" y="220"/>
                  </a:cxn>
                </a:cxnLst>
                <a:rect l="0" t="0" r="r" b="b"/>
                <a:pathLst>
                  <a:path w="368" h="438">
                    <a:moveTo>
                      <a:pt x="368" y="220"/>
                    </a:moveTo>
                    <a:lnTo>
                      <a:pt x="368" y="220"/>
                    </a:lnTo>
                    <a:lnTo>
                      <a:pt x="366" y="196"/>
                    </a:lnTo>
                    <a:lnTo>
                      <a:pt x="364" y="176"/>
                    </a:lnTo>
                    <a:lnTo>
                      <a:pt x="360" y="154"/>
                    </a:lnTo>
                    <a:lnTo>
                      <a:pt x="354" y="134"/>
                    </a:lnTo>
                    <a:lnTo>
                      <a:pt x="346" y="114"/>
                    </a:lnTo>
                    <a:lnTo>
                      <a:pt x="336" y="96"/>
                    </a:lnTo>
                    <a:lnTo>
                      <a:pt x="326" y="80"/>
                    </a:lnTo>
                    <a:lnTo>
                      <a:pt x="314" y="64"/>
                    </a:lnTo>
                    <a:lnTo>
                      <a:pt x="300" y="50"/>
                    </a:lnTo>
                    <a:lnTo>
                      <a:pt x="286" y="38"/>
                    </a:lnTo>
                    <a:lnTo>
                      <a:pt x="272" y="26"/>
                    </a:lnTo>
                    <a:lnTo>
                      <a:pt x="256" y="18"/>
                    </a:lnTo>
                    <a:lnTo>
                      <a:pt x="238" y="10"/>
                    </a:lnTo>
                    <a:lnTo>
                      <a:pt x="220" y="4"/>
                    </a:lnTo>
                    <a:lnTo>
                      <a:pt x="202" y="2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4" y="2"/>
                    </a:lnTo>
                    <a:lnTo>
                      <a:pt x="146" y="4"/>
                    </a:lnTo>
                    <a:lnTo>
                      <a:pt x="128" y="10"/>
                    </a:lnTo>
                    <a:lnTo>
                      <a:pt x="112" y="18"/>
                    </a:lnTo>
                    <a:lnTo>
                      <a:pt x="96" y="26"/>
                    </a:lnTo>
                    <a:lnTo>
                      <a:pt x="80" y="38"/>
                    </a:lnTo>
                    <a:lnTo>
                      <a:pt x="66" y="50"/>
                    </a:lnTo>
                    <a:lnTo>
                      <a:pt x="54" y="64"/>
                    </a:lnTo>
                    <a:lnTo>
                      <a:pt x="42" y="80"/>
                    </a:lnTo>
                    <a:lnTo>
                      <a:pt x="30" y="96"/>
                    </a:lnTo>
                    <a:lnTo>
                      <a:pt x="22" y="114"/>
                    </a:lnTo>
                    <a:lnTo>
                      <a:pt x="14" y="134"/>
                    </a:lnTo>
                    <a:lnTo>
                      <a:pt x="8" y="154"/>
                    </a:lnTo>
                    <a:lnTo>
                      <a:pt x="2" y="176"/>
                    </a:lnTo>
                    <a:lnTo>
                      <a:pt x="0" y="196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42"/>
                    </a:lnTo>
                    <a:lnTo>
                      <a:pt x="2" y="264"/>
                    </a:lnTo>
                    <a:lnTo>
                      <a:pt x="8" y="284"/>
                    </a:lnTo>
                    <a:lnTo>
                      <a:pt x="14" y="304"/>
                    </a:lnTo>
                    <a:lnTo>
                      <a:pt x="22" y="324"/>
                    </a:lnTo>
                    <a:lnTo>
                      <a:pt x="30" y="342"/>
                    </a:lnTo>
                    <a:lnTo>
                      <a:pt x="42" y="358"/>
                    </a:lnTo>
                    <a:lnTo>
                      <a:pt x="54" y="374"/>
                    </a:lnTo>
                    <a:lnTo>
                      <a:pt x="66" y="388"/>
                    </a:lnTo>
                    <a:lnTo>
                      <a:pt x="80" y="400"/>
                    </a:lnTo>
                    <a:lnTo>
                      <a:pt x="96" y="412"/>
                    </a:lnTo>
                    <a:lnTo>
                      <a:pt x="112" y="422"/>
                    </a:lnTo>
                    <a:lnTo>
                      <a:pt x="128" y="428"/>
                    </a:lnTo>
                    <a:lnTo>
                      <a:pt x="146" y="434"/>
                    </a:lnTo>
                    <a:lnTo>
                      <a:pt x="164" y="438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202" y="438"/>
                    </a:lnTo>
                    <a:lnTo>
                      <a:pt x="220" y="434"/>
                    </a:lnTo>
                    <a:lnTo>
                      <a:pt x="238" y="428"/>
                    </a:lnTo>
                    <a:lnTo>
                      <a:pt x="256" y="422"/>
                    </a:lnTo>
                    <a:lnTo>
                      <a:pt x="272" y="412"/>
                    </a:lnTo>
                    <a:lnTo>
                      <a:pt x="286" y="400"/>
                    </a:lnTo>
                    <a:lnTo>
                      <a:pt x="300" y="388"/>
                    </a:lnTo>
                    <a:lnTo>
                      <a:pt x="314" y="374"/>
                    </a:lnTo>
                    <a:lnTo>
                      <a:pt x="326" y="358"/>
                    </a:lnTo>
                    <a:lnTo>
                      <a:pt x="336" y="342"/>
                    </a:lnTo>
                    <a:lnTo>
                      <a:pt x="346" y="324"/>
                    </a:lnTo>
                    <a:lnTo>
                      <a:pt x="354" y="304"/>
                    </a:lnTo>
                    <a:lnTo>
                      <a:pt x="360" y="284"/>
                    </a:lnTo>
                    <a:lnTo>
                      <a:pt x="364" y="264"/>
                    </a:lnTo>
                    <a:lnTo>
                      <a:pt x="366" y="242"/>
                    </a:lnTo>
                    <a:lnTo>
                      <a:pt x="368" y="220"/>
                    </a:lnTo>
                    <a:lnTo>
                      <a:pt x="368" y="220"/>
                    </a:lnTo>
                    <a:close/>
                  </a:path>
                </a:pathLst>
              </a:custGeom>
              <a:solidFill>
                <a:srgbClr val="00A0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48"/>
              <p:cNvSpPr>
                <a:spLocks/>
              </p:cNvSpPr>
              <p:nvPr/>
            </p:nvSpPr>
            <p:spPr bwMode="auto">
              <a:xfrm>
                <a:off x="7720476" y="2755760"/>
                <a:ext cx="569365" cy="560992"/>
              </a:xfrm>
              <a:custGeom>
                <a:avLst/>
                <a:gdLst/>
                <a:ahLst/>
                <a:cxnLst>
                  <a:cxn ang="0">
                    <a:pos x="136" y="268"/>
                  </a:cxn>
                  <a:cxn ang="0">
                    <a:pos x="136" y="268"/>
                  </a:cxn>
                  <a:cxn ang="0">
                    <a:pos x="150" y="268"/>
                  </a:cxn>
                  <a:cxn ang="0">
                    <a:pos x="164" y="266"/>
                  </a:cxn>
                  <a:cxn ang="0">
                    <a:pos x="176" y="262"/>
                  </a:cxn>
                  <a:cxn ang="0">
                    <a:pos x="188" y="258"/>
                  </a:cxn>
                  <a:cxn ang="0">
                    <a:pos x="200" y="252"/>
                  </a:cxn>
                  <a:cxn ang="0">
                    <a:pos x="212" y="246"/>
                  </a:cxn>
                  <a:cxn ang="0">
                    <a:pos x="222" y="238"/>
                  </a:cxn>
                  <a:cxn ang="0">
                    <a:pos x="232" y="228"/>
                  </a:cxn>
                  <a:cxn ang="0">
                    <a:pos x="240" y="220"/>
                  </a:cxn>
                  <a:cxn ang="0">
                    <a:pos x="248" y="208"/>
                  </a:cxn>
                  <a:cxn ang="0">
                    <a:pos x="256" y="198"/>
                  </a:cxn>
                  <a:cxn ang="0">
                    <a:pos x="260" y="186"/>
                  </a:cxn>
                  <a:cxn ang="0">
                    <a:pos x="266" y="174"/>
                  </a:cxn>
                  <a:cxn ang="0">
                    <a:pos x="268" y="160"/>
                  </a:cxn>
                  <a:cxn ang="0">
                    <a:pos x="270" y="146"/>
                  </a:cxn>
                  <a:cxn ang="0">
                    <a:pos x="272" y="132"/>
                  </a:cxn>
                  <a:cxn ang="0">
                    <a:pos x="272" y="132"/>
                  </a:cxn>
                  <a:cxn ang="0">
                    <a:pos x="270" y="110"/>
                  </a:cxn>
                  <a:cxn ang="0">
                    <a:pos x="264" y="86"/>
                  </a:cxn>
                  <a:cxn ang="0">
                    <a:pos x="254" y="66"/>
                  </a:cxn>
                  <a:cxn ang="0">
                    <a:pos x="242" y="48"/>
                  </a:cxn>
                  <a:cxn ang="0">
                    <a:pos x="226" y="32"/>
                  </a:cxn>
                  <a:cxn ang="0">
                    <a:pos x="208" y="18"/>
                  </a:cxn>
                  <a:cxn ang="0">
                    <a:pos x="188" y="8"/>
                  </a:cxn>
                  <a:cxn ang="0">
                    <a:pos x="166" y="0"/>
                  </a:cxn>
                  <a:cxn ang="0">
                    <a:pos x="166" y="0"/>
                  </a:cxn>
                  <a:cxn ang="0">
                    <a:pos x="142" y="4"/>
                  </a:cxn>
                  <a:cxn ang="0">
                    <a:pos x="120" y="8"/>
                  </a:cxn>
                  <a:cxn ang="0">
                    <a:pos x="100" y="16"/>
                  </a:cxn>
                  <a:cxn ang="0">
                    <a:pos x="78" y="26"/>
                  </a:cxn>
                  <a:cxn ang="0">
                    <a:pos x="60" y="36"/>
                  </a:cxn>
                  <a:cxn ang="0">
                    <a:pos x="42" y="50"/>
                  </a:cxn>
                  <a:cxn ang="0">
                    <a:pos x="26" y="64"/>
                  </a:cxn>
                  <a:cxn ang="0">
                    <a:pos x="10" y="80"/>
                  </a:cxn>
                  <a:cxn ang="0">
                    <a:pos x="10" y="80"/>
                  </a:cxn>
                  <a:cxn ang="0">
                    <a:pos x="6" y="94"/>
                  </a:cxn>
                  <a:cxn ang="0">
                    <a:pos x="4" y="106"/>
                  </a:cxn>
                  <a:cxn ang="0">
                    <a:pos x="2" y="12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2" y="146"/>
                  </a:cxn>
                  <a:cxn ang="0">
                    <a:pos x="4" y="160"/>
                  </a:cxn>
                  <a:cxn ang="0">
                    <a:pos x="6" y="174"/>
                  </a:cxn>
                  <a:cxn ang="0">
                    <a:pos x="12" y="186"/>
                  </a:cxn>
                  <a:cxn ang="0">
                    <a:pos x="16" y="198"/>
                  </a:cxn>
                  <a:cxn ang="0">
                    <a:pos x="24" y="208"/>
                  </a:cxn>
                  <a:cxn ang="0">
                    <a:pos x="32" y="220"/>
                  </a:cxn>
                  <a:cxn ang="0">
                    <a:pos x="40" y="228"/>
                  </a:cxn>
                  <a:cxn ang="0">
                    <a:pos x="50" y="238"/>
                  </a:cxn>
                  <a:cxn ang="0">
                    <a:pos x="60" y="246"/>
                  </a:cxn>
                  <a:cxn ang="0">
                    <a:pos x="72" y="252"/>
                  </a:cxn>
                  <a:cxn ang="0">
                    <a:pos x="84" y="258"/>
                  </a:cxn>
                  <a:cxn ang="0">
                    <a:pos x="96" y="262"/>
                  </a:cxn>
                  <a:cxn ang="0">
                    <a:pos x="108" y="266"/>
                  </a:cxn>
                  <a:cxn ang="0">
                    <a:pos x="122" y="268"/>
                  </a:cxn>
                  <a:cxn ang="0">
                    <a:pos x="136" y="268"/>
                  </a:cxn>
                  <a:cxn ang="0">
                    <a:pos x="136" y="268"/>
                  </a:cxn>
                </a:cxnLst>
                <a:rect l="0" t="0" r="r" b="b"/>
                <a:pathLst>
                  <a:path w="272" h="268">
                    <a:moveTo>
                      <a:pt x="136" y="268"/>
                    </a:moveTo>
                    <a:lnTo>
                      <a:pt x="136" y="268"/>
                    </a:lnTo>
                    <a:lnTo>
                      <a:pt x="150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0" y="252"/>
                    </a:lnTo>
                    <a:lnTo>
                      <a:pt x="212" y="246"/>
                    </a:lnTo>
                    <a:lnTo>
                      <a:pt x="222" y="238"/>
                    </a:lnTo>
                    <a:lnTo>
                      <a:pt x="232" y="228"/>
                    </a:lnTo>
                    <a:lnTo>
                      <a:pt x="240" y="220"/>
                    </a:lnTo>
                    <a:lnTo>
                      <a:pt x="248" y="208"/>
                    </a:lnTo>
                    <a:lnTo>
                      <a:pt x="256" y="198"/>
                    </a:lnTo>
                    <a:lnTo>
                      <a:pt x="260" y="186"/>
                    </a:lnTo>
                    <a:lnTo>
                      <a:pt x="266" y="174"/>
                    </a:lnTo>
                    <a:lnTo>
                      <a:pt x="268" y="160"/>
                    </a:lnTo>
                    <a:lnTo>
                      <a:pt x="270" y="146"/>
                    </a:lnTo>
                    <a:lnTo>
                      <a:pt x="272" y="132"/>
                    </a:lnTo>
                    <a:lnTo>
                      <a:pt x="272" y="132"/>
                    </a:lnTo>
                    <a:lnTo>
                      <a:pt x="270" y="110"/>
                    </a:lnTo>
                    <a:lnTo>
                      <a:pt x="264" y="86"/>
                    </a:lnTo>
                    <a:lnTo>
                      <a:pt x="254" y="66"/>
                    </a:lnTo>
                    <a:lnTo>
                      <a:pt x="242" y="48"/>
                    </a:lnTo>
                    <a:lnTo>
                      <a:pt x="226" y="32"/>
                    </a:lnTo>
                    <a:lnTo>
                      <a:pt x="208" y="18"/>
                    </a:lnTo>
                    <a:lnTo>
                      <a:pt x="188" y="8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2" y="4"/>
                    </a:lnTo>
                    <a:lnTo>
                      <a:pt x="120" y="8"/>
                    </a:lnTo>
                    <a:lnTo>
                      <a:pt x="100" y="16"/>
                    </a:lnTo>
                    <a:lnTo>
                      <a:pt x="78" y="26"/>
                    </a:lnTo>
                    <a:lnTo>
                      <a:pt x="60" y="36"/>
                    </a:lnTo>
                    <a:lnTo>
                      <a:pt x="42" y="50"/>
                    </a:lnTo>
                    <a:lnTo>
                      <a:pt x="26" y="64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6" y="94"/>
                    </a:lnTo>
                    <a:lnTo>
                      <a:pt x="4" y="106"/>
                    </a:lnTo>
                    <a:lnTo>
                      <a:pt x="2" y="12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2" y="146"/>
                    </a:lnTo>
                    <a:lnTo>
                      <a:pt x="4" y="160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6" y="198"/>
                    </a:lnTo>
                    <a:lnTo>
                      <a:pt x="24" y="208"/>
                    </a:lnTo>
                    <a:lnTo>
                      <a:pt x="32" y="220"/>
                    </a:lnTo>
                    <a:lnTo>
                      <a:pt x="40" y="228"/>
                    </a:lnTo>
                    <a:lnTo>
                      <a:pt x="50" y="238"/>
                    </a:lnTo>
                    <a:lnTo>
                      <a:pt x="60" y="246"/>
                    </a:lnTo>
                    <a:lnTo>
                      <a:pt x="72" y="252"/>
                    </a:lnTo>
                    <a:lnTo>
                      <a:pt x="84" y="258"/>
                    </a:lnTo>
                    <a:lnTo>
                      <a:pt x="96" y="262"/>
                    </a:lnTo>
                    <a:lnTo>
                      <a:pt x="108" y="266"/>
                    </a:lnTo>
                    <a:lnTo>
                      <a:pt x="122" y="268"/>
                    </a:lnTo>
                    <a:lnTo>
                      <a:pt x="136" y="268"/>
                    </a:lnTo>
                    <a:lnTo>
                      <a:pt x="136" y="268"/>
                    </a:lnTo>
                    <a:close/>
                  </a:path>
                </a:pathLst>
              </a:custGeom>
              <a:solidFill>
                <a:srgbClr val="34B3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49"/>
              <p:cNvSpPr>
                <a:spLocks/>
              </p:cNvSpPr>
              <p:nvPr/>
            </p:nvSpPr>
            <p:spPr bwMode="auto">
              <a:xfrm>
                <a:off x="7875377" y="2877168"/>
                <a:ext cx="66984" cy="795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8" y="26"/>
                  </a:cxn>
                  <a:cxn ang="0">
                    <a:pos x="20" y="34"/>
                  </a:cxn>
                  <a:cxn ang="0">
                    <a:pos x="20" y="34"/>
                  </a:cxn>
                  <a:cxn ang="0">
                    <a:pos x="20" y="36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4" y="32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28" y="26"/>
                  </a:cxn>
                  <a:cxn ang="0">
                    <a:pos x="32" y="22"/>
                  </a:cxn>
                  <a:cxn ang="0">
                    <a:pos x="32" y="22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8" y="20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2" h="38">
                    <a:moveTo>
                      <a:pt x="0" y="18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8" y="26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50"/>
              <p:cNvSpPr>
                <a:spLocks/>
              </p:cNvSpPr>
              <p:nvPr/>
            </p:nvSpPr>
            <p:spPr bwMode="auto">
              <a:xfrm>
                <a:off x="7841885" y="2914847"/>
                <a:ext cx="4187" cy="209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51"/>
              <p:cNvSpPr>
                <a:spLocks/>
              </p:cNvSpPr>
              <p:nvPr/>
            </p:nvSpPr>
            <p:spPr bwMode="auto">
              <a:xfrm>
                <a:off x="8000972" y="2877168"/>
                <a:ext cx="33492" cy="16746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8"/>
                  </a:cxn>
                  <a:cxn ang="0">
                    <a:pos x="4" y="8"/>
                  </a:cxn>
                </a:cxnLst>
                <a:rect l="0" t="0" r="r" b="b"/>
                <a:pathLst>
                  <a:path w="16" h="8">
                    <a:moveTo>
                      <a:pt x="4" y="8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8042837" y="2776692"/>
                <a:ext cx="485635" cy="569365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18"/>
                  </a:cxn>
                  <a:cxn ang="0">
                    <a:pos x="4" y="24"/>
                  </a:cxn>
                  <a:cxn ang="0">
                    <a:pos x="12" y="32"/>
                  </a:cxn>
                  <a:cxn ang="0">
                    <a:pos x="20" y="34"/>
                  </a:cxn>
                  <a:cxn ang="0">
                    <a:pos x="16" y="24"/>
                  </a:cxn>
                  <a:cxn ang="0">
                    <a:pos x="30" y="10"/>
                  </a:cxn>
                  <a:cxn ang="0">
                    <a:pos x="34" y="16"/>
                  </a:cxn>
                  <a:cxn ang="0">
                    <a:pos x="44" y="26"/>
                  </a:cxn>
                  <a:cxn ang="0">
                    <a:pos x="48" y="32"/>
                  </a:cxn>
                  <a:cxn ang="0">
                    <a:pos x="42" y="38"/>
                  </a:cxn>
                  <a:cxn ang="0">
                    <a:pos x="42" y="48"/>
                  </a:cxn>
                  <a:cxn ang="0">
                    <a:pos x="40" y="56"/>
                  </a:cxn>
                  <a:cxn ang="0">
                    <a:pos x="42" y="66"/>
                  </a:cxn>
                  <a:cxn ang="0">
                    <a:pos x="44" y="74"/>
                  </a:cxn>
                  <a:cxn ang="0">
                    <a:pos x="50" y="80"/>
                  </a:cxn>
                  <a:cxn ang="0">
                    <a:pos x="58" y="82"/>
                  </a:cxn>
                  <a:cxn ang="0">
                    <a:pos x="54" y="92"/>
                  </a:cxn>
                  <a:cxn ang="0">
                    <a:pos x="56" y="104"/>
                  </a:cxn>
                  <a:cxn ang="0">
                    <a:pos x="64" y="106"/>
                  </a:cxn>
                  <a:cxn ang="0">
                    <a:pos x="72" y="106"/>
                  </a:cxn>
                  <a:cxn ang="0">
                    <a:pos x="80" y="96"/>
                  </a:cxn>
                  <a:cxn ang="0">
                    <a:pos x="76" y="88"/>
                  </a:cxn>
                  <a:cxn ang="0">
                    <a:pos x="80" y="80"/>
                  </a:cxn>
                  <a:cxn ang="0">
                    <a:pos x="86" y="70"/>
                  </a:cxn>
                  <a:cxn ang="0">
                    <a:pos x="94" y="72"/>
                  </a:cxn>
                  <a:cxn ang="0">
                    <a:pos x="90" y="66"/>
                  </a:cxn>
                  <a:cxn ang="0">
                    <a:pos x="94" y="58"/>
                  </a:cxn>
                  <a:cxn ang="0">
                    <a:pos x="102" y="54"/>
                  </a:cxn>
                  <a:cxn ang="0">
                    <a:pos x="120" y="48"/>
                  </a:cxn>
                  <a:cxn ang="0">
                    <a:pos x="134" y="48"/>
                  </a:cxn>
                  <a:cxn ang="0">
                    <a:pos x="140" y="60"/>
                  </a:cxn>
                  <a:cxn ang="0">
                    <a:pos x="130" y="66"/>
                  </a:cxn>
                  <a:cxn ang="0">
                    <a:pos x="124" y="74"/>
                  </a:cxn>
                  <a:cxn ang="0">
                    <a:pos x="114" y="82"/>
                  </a:cxn>
                  <a:cxn ang="0">
                    <a:pos x="96" y="96"/>
                  </a:cxn>
                  <a:cxn ang="0">
                    <a:pos x="88" y="110"/>
                  </a:cxn>
                  <a:cxn ang="0">
                    <a:pos x="76" y="132"/>
                  </a:cxn>
                  <a:cxn ang="0">
                    <a:pos x="76" y="150"/>
                  </a:cxn>
                  <a:cxn ang="0">
                    <a:pos x="78" y="172"/>
                  </a:cxn>
                  <a:cxn ang="0">
                    <a:pos x="84" y="190"/>
                  </a:cxn>
                  <a:cxn ang="0">
                    <a:pos x="88" y="202"/>
                  </a:cxn>
                  <a:cxn ang="0">
                    <a:pos x="90" y="210"/>
                  </a:cxn>
                  <a:cxn ang="0">
                    <a:pos x="102" y="216"/>
                  </a:cxn>
                  <a:cxn ang="0">
                    <a:pos x="130" y="220"/>
                  </a:cxn>
                  <a:cxn ang="0">
                    <a:pos x="140" y="214"/>
                  </a:cxn>
                  <a:cxn ang="0">
                    <a:pos x="152" y="200"/>
                  </a:cxn>
                  <a:cxn ang="0">
                    <a:pos x="166" y="196"/>
                  </a:cxn>
                  <a:cxn ang="0">
                    <a:pos x="184" y="196"/>
                  </a:cxn>
                  <a:cxn ang="0">
                    <a:pos x="184" y="202"/>
                  </a:cxn>
                  <a:cxn ang="0">
                    <a:pos x="186" y="210"/>
                  </a:cxn>
                  <a:cxn ang="0">
                    <a:pos x="186" y="222"/>
                  </a:cxn>
                  <a:cxn ang="0">
                    <a:pos x="196" y="234"/>
                  </a:cxn>
                  <a:cxn ang="0">
                    <a:pos x="202" y="244"/>
                  </a:cxn>
                  <a:cxn ang="0">
                    <a:pos x="206" y="252"/>
                  </a:cxn>
                  <a:cxn ang="0">
                    <a:pos x="208" y="270"/>
                  </a:cxn>
                  <a:cxn ang="0">
                    <a:pos x="214" y="266"/>
                  </a:cxn>
                  <a:cxn ang="0">
                    <a:pos x="218" y="250"/>
                  </a:cxn>
                  <a:cxn ang="0">
                    <a:pos x="228" y="206"/>
                  </a:cxn>
                  <a:cxn ang="0">
                    <a:pos x="232" y="170"/>
                  </a:cxn>
                  <a:cxn ang="0">
                    <a:pos x="196" y="88"/>
                  </a:cxn>
                  <a:cxn ang="0">
                    <a:pos x="130" y="28"/>
                  </a:cxn>
                  <a:cxn ang="0">
                    <a:pos x="44" y="0"/>
                  </a:cxn>
                </a:cxnLst>
                <a:rect l="0" t="0" r="r" b="b"/>
                <a:pathLst>
                  <a:path w="232" h="272">
                    <a:moveTo>
                      <a:pt x="24" y="0"/>
                    </a:move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2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8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8" y="100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82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4" y="72"/>
                    </a:lnTo>
                    <a:lnTo>
                      <a:pt x="86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0" y="66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4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10" y="46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20" y="48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8" y="46"/>
                    </a:lnTo>
                    <a:lnTo>
                      <a:pt x="134" y="48"/>
                    </a:lnTo>
                    <a:lnTo>
                      <a:pt x="134" y="48"/>
                    </a:lnTo>
                    <a:lnTo>
                      <a:pt x="134" y="48"/>
                    </a:lnTo>
                    <a:lnTo>
                      <a:pt x="138" y="54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62"/>
                    </a:lnTo>
                    <a:lnTo>
                      <a:pt x="134" y="64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26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2" y="78"/>
                    </a:lnTo>
                    <a:lnTo>
                      <a:pt x="118" y="80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06" y="84"/>
                    </a:lnTo>
                    <a:lnTo>
                      <a:pt x="102" y="86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96" y="96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2" y="104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72"/>
                    </a:lnTo>
                    <a:lnTo>
                      <a:pt x="78" y="172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84" y="196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8" y="202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2" y="212"/>
                    </a:lnTo>
                    <a:lnTo>
                      <a:pt x="98" y="214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12" y="218"/>
                    </a:lnTo>
                    <a:lnTo>
                      <a:pt x="126" y="222"/>
                    </a:lnTo>
                    <a:lnTo>
                      <a:pt x="126" y="222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32" y="218"/>
                    </a:lnTo>
                    <a:lnTo>
                      <a:pt x="134" y="216"/>
                    </a:lnTo>
                    <a:lnTo>
                      <a:pt x="138" y="214"/>
                    </a:lnTo>
                    <a:lnTo>
                      <a:pt x="138" y="214"/>
                    </a:lnTo>
                    <a:lnTo>
                      <a:pt x="140" y="214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6" y="204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6" y="200"/>
                    </a:lnTo>
                    <a:lnTo>
                      <a:pt x="160" y="202"/>
                    </a:lnTo>
                    <a:lnTo>
                      <a:pt x="160" y="202"/>
                    </a:lnTo>
                    <a:lnTo>
                      <a:pt x="162" y="200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72" y="192"/>
                    </a:lnTo>
                    <a:lnTo>
                      <a:pt x="174" y="192"/>
                    </a:lnTo>
                    <a:lnTo>
                      <a:pt x="176" y="192"/>
                    </a:lnTo>
                    <a:lnTo>
                      <a:pt x="184" y="196"/>
                    </a:lnTo>
                    <a:lnTo>
                      <a:pt x="182" y="198"/>
                    </a:lnTo>
                    <a:lnTo>
                      <a:pt x="182" y="198"/>
                    </a:lnTo>
                    <a:lnTo>
                      <a:pt x="182" y="200"/>
                    </a:lnTo>
                    <a:lnTo>
                      <a:pt x="182" y="200"/>
                    </a:lnTo>
                    <a:lnTo>
                      <a:pt x="184" y="202"/>
                    </a:lnTo>
                    <a:lnTo>
                      <a:pt x="184" y="202"/>
                    </a:lnTo>
                    <a:lnTo>
                      <a:pt x="186" y="204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2" y="218"/>
                    </a:lnTo>
                    <a:lnTo>
                      <a:pt x="182" y="218"/>
                    </a:lnTo>
                    <a:lnTo>
                      <a:pt x="184" y="222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90" y="226"/>
                    </a:lnTo>
                    <a:lnTo>
                      <a:pt x="194" y="232"/>
                    </a:lnTo>
                    <a:lnTo>
                      <a:pt x="194" y="232"/>
                    </a:lnTo>
                    <a:lnTo>
                      <a:pt x="196" y="234"/>
                    </a:lnTo>
                    <a:lnTo>
                      <a:pt x="196" y="234"/>
                    </a:lnTo>
                    <a:lnTo>
                      <a:pt x="200" y="236"/>
                    </a:lnTo>
                    <a:lnTo>
                      <a:pt x="200" y="240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6" y="252"/>
                    </a:lnTo>
                    <a:lnTo>
                      <a:pt x="208" y="258"/>
                    </a:lnTo>
                    <a:lnTo>
                      <a:pt x="208" y="266"/>
                    </a:lnTo>
                    <a:lnTo>
                      <a:pt x="208" y="266"/>
                    </a:lnTo>
                    <a:lnTo>
                      <a:pt x="208" y="270"/>
                    </a:lnTo>
                    <a:lnTo>
                      <a:pt x="208" y="270"/>
                    </a:lnTo>
                    <a:lnTo>
                      <a:pt x="210" y="272"/>
                    </a:lnTo>
                    <a:lnTo>
                      <a:pt x="210" y="272"/>
                    </a:lnTo>
                    <a:lnTo>
                      <a:pt x="212" y="268"/>
                    </a:lnTo>
                    <a:lnTo>
                      <a:pt x="214" y="266"/>
                    </a:lnTo>
                    <a:lnTo>
                      <a:pt x="214" y="266"/>
                    </a:lnTo>
                    <a:lnTo>
                      <a:pt x="214" y="262"/>
                    </a:lnTo>
                    <a:lnTo>
                      <a:pt x="218" y="256"/>
                    </a:lnTo>
                    <a:lnTo>
                      <a:pt x="218" y="256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0" y="238"/>
                    </a:lnTo>
                    <a:lnTo>
                      <a:pt x="222" y="228"/>
                    </a:lnTo>
                    <a:lnTo>
                      <a:pt x="226" y="216"/>
                    </a:lnTo>
                    <a:lnTo>
                      <a:pt x="226" y="216"/>
                    </a:lnTo>
                    <a:lnTo>
                      <a:pt x="228" y="206"/>
                    </a:lnTo>
                    <a:lnTo>
                      <a:pt x="228" y="192"/>
                    </a:lnTo>
                    <a:lnTo>
                      <a:pt x="228" y="192"/>
                    </a:lnTo>
                    <a:lnTo>
                      <a:pt x="230" y="180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26" y="152"/>
                    </a:lnTo>
                    <a:lnTo>
                      <a:pt x="222" y="134"/>
                    </a:lnTo>
                    <a:lnTo>
                      <a:pt x="214" y="118"/>
                    </a:lnTo>
                    <a:lnTo>
                      <a:pt x="206" y="102"/>
                    </a:lnTo>
                    <a:lnTo>
                      <a:pt x="196" y="88"/>
                    </a:lnTo>
                    <a:lnTo>
                      <a:pt x="184" y="74"/>
                    </a:lnTo>
                    <a:lnTo>
                      <a:pt x="172" y="60"/>
                    </a:lnTo>
                    <a:lnTo>
                      <a:pt x="160" y="48"/>
                    </a:lnTo>
                    <a:lnTo>
                      <a:pt x="146" y="38"/>
                    </a:lnTo>
                    <a:lnTo>
                      <a:pt x="130" y="28"/>
                    </a:lnTo>
                    <a:lnTo>
                      <a:pt x="114" y="20"/>
                    </a:lnTo>
                    <a:lnTo>
                      <a:pt x="98" y="12"/>
                    </a:lnTo>
                    <a:lnTo>
                      <a:pt x="80" y="6"/>
                    </a:lnTo>
                    <a:lnTo>
                      <a:pt x="62" y="2"/>
                    </a:lnTo>
                    <a:lnTo>
                      <a:pt x="4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7837698" y="2923220"/>
                <a:ext cx="12560" cy="1674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7653492" y="2944152"/>
                <a:ext cx="544246" cy="711706"/>
              </a:xfrm>
              <a:custGeom>
                <a:avLst/>
                <a:gdLst/>
                <a:ahLst/>
                <a:cxnLst>
                  <a:cxn ang="0">
                    <a:pos x="250" y="230"/>
                  </a:cxn>
                  <a:cxn ang="0">
                    <a:pos x="246" y="232"/>
                  </a:cxn>
                  <a:cxn ang="0">
                    <a:pos x="240" y="230"/>
                  </a:cxn>
                  <a:cxn ang="0">
                    <a:pos x="236" y="222"/>
                  </a:cxn>
                  <a:cxn ang="0">
                    <a:pos x="218" y="218"/>
                  </a:cxn>
                  <a:cxn ang="0">
                    <a:pos x="180" y="220"/>
                  </a:cxn>
                  <a:cxn ang="0">
                    <a:pos x="170" y="212"/>
                  </a:cxn>
                  <a:cxn ang="0">
                    <a:pos x="140" y="212"/>
                  </a:cxn>
                  <a:cxn ang="0">
                    <a:pos x="128" y="210"/>
                  </a:cxn>
                  <a:cxn ang="0">
                    <a:pos x="112" y="212"/>
                  </a:cxn>
                  <a:cxn ang="0">
                    <a:pos x="98" y="210"/>
                  </a:cxn>
                  <a:cxn ang="0">
                    <a:pos x="84" y="216"/>
                  </a:cxn>
                  <a:cxn ang="0">
                    <a:pos x="66" y="210"/>
                  </a:cxn>
                  <a:cxn ang="0">
                    <a:pos x="48" y="208"/>
                  </a:cxn>
                  <a:cxn ang="0">
                    <a:pos x="38" y="190"/>
                  </a:cxn>
                  <a:cxn ang="0">
                    <a:pos x="30" y="182"/>
                  </a:cxn>
                  <a:cxn ang="0">
                    <a:pos x="18" y="176"/>
                  </a:cxn>
                  <a:cxn ang="0">
                    <a:pos x="16" y="160"/>
                  </a:cxn>
                  <a:cxn ang="0">
                    <a:pos x="16" y="152"/>
                  </a:cxn>
                  <a:cxn ang="0">
                    <a:pos x="20" y="142"/>
                  </a:cxn>
                  <a:cxn ang="0">
                    <a:pos x="30" y="136"/>
                  </a:cxn>
                  <a:cxn ang="0">
                    <a:pos x="46" y="132"/>
                  </a:cxn>
                  <a:cxn ang="0">
                    <a:pos x="50" y="142"/>
                  </a:cxn>
                  <a:cxn ang="0">
                    <a:pos x="52" y="140"/>
                  </a:cxn>
                  <a:cxn ang="0">
                    <a:pos x="50" y="124"/>
                  </a:cxn>
                  <a:cxn ang="0">
                    <a:pos x="56" y="108"/>
                  </a:cxn>
                  <a:cxn ang="0">
                    <a:pos x="64" y="98"/>
                  </a:cxn>
                  <a:cxn ang="0">
                    <a:pos x="70" y="78"/>
                  </a:cxn>
                  <a:cxn ang="0">
                    <a:pos x="82" y="68"/>
                  </a:cxn>
                  <a:cxn ang="0">
                    <a:pos x="94" y="46"/>
                  </a:cxn>
                  <a:cxn ang="0">
                    <a:pos x="104" y="42"/>
                  </a:cxn>
                  <a:cxn ang="0">
                    <a:pos x="98" y="22"/>
                  </a:cxn>
                  <a:cxn ang="0">
                    <a:pos x="88" y="18"/>
                  </a:cxn>
                  <a:cxn ang="0">
                    <a:pos x="76" y="20"/>
                  </a:cxn>
                  <a:cxn ang="0">
                    <a:pos x="74" y="34"/>
                  </a:cxn>
                  <a:cxn ang="0">
                    <a:pos x="56" y="44"/>
                  </a:cxn>
                  <a:cxn ang="0">
                    <a:pos x="52" y="16"/>
                  </a:cxn>
                  <a:cxn ang="0">
                    <a:pos x="56" y="8"/>
                  </a:cxn>
                  <a:cxn ang="0">
                    <a:pos x="48" y="4"/>
                  </a:cxn>
                  <a:cxn ang="0">
                    <a:pos x="18" y="44"/>
                  </a:cxn>
                  <a:cxn ang="0">
                    <a:pos x="0" y="130"/>
                  </a:cxn>
                  <a:cxn ang="0">
                    <a:pos x="12" y="182"/>
                  </a:cxn>
                  <a:cxn ang="0">
                    <a:pos x="30" y="196"/>
                  </a:cxn>
                  <a:cxn ang="0">
                    <a:pos x="48" y="216"/>
                  </a:cxn>
                  <a:cxn ang="0">
                    <a:pos x="60" y="218"/>
                  </a:cxn>
                  <a:cxn ang="0">
                    <a:pos x="86" y="238"/>
                  </a:cxn>
                  <a:cxn ang="0">
                    <a:pos x="96" y="262"/>
                  </a:cxn>
                  <a:cxn ang="0">
                    <a:pos x="110" y="270"/>
                  </a:cxn>
                  <a:cxn ang="0">
                    <a:pos x="116" y="282"/>
                  </a:cxn>
                  <a:cxn ang="0">
                    <a:pos x="136" y="290"/>
                  </a:cxn>
                  <a:cxn ang="0">
                    <a:pos x="156" y="310"/>
                  </a:cxn>
                  <a:cxn ang="0">
                    <a:pos x="172" y="328"/>
                  </a:cxn>
                  <a:cxn ang="0">
                    <a:pos x="188" y="340"/>
                  </a:cxn>
                  <a:cxn ang="0">
                    <a:pos x="218" y="328"/>
                  </a:cxn>
                  <a:cxn ang="0">
                    <a:pos x="234" y="308"/>
                  </a:cxn>
                  <a:cxn ang="0">
                    <a:pos x="246" y="284"/>
                  </a:cxn>
                  <a:cxn ang="0">
                    <a:pos x="254" y="262"/>
                  </a:cxn>
                  <a:cxn ang="0">
                    <a:pos x="256" y="248"/>
                  </a:cxn>
                  <a:cxn ang="0">
                    <a:pos x="258" y="232"/>
                  </a:cxn>
                </a:cxnLst>
                <a:rect l="0" t="0" r="r" b="b"/>
                <a:pathLst>
                  <a:path w="260" h="340">
                    <a:moveTo>
                      <a:pt x="258" y="232"/>
                    </a:move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4" y="232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28"/>
                    </a:lnTo>
                    <a:lnTo>
                      <a:pt x="246" y="232"/>
                    </a:lnTo>
                    <a:lnTo>
                      <a:pt x="246" y="232"/>
                    </a:lnTo>
                    <a:lnTo>
                      <a:pt x="244" y="234"/>
                    </a:lnTo>
                    <a:lnTo>
                      <a:pt x="242" y="234"/>
                    </a:lnTo>
                    <a:lnTo>
                      <a:pt x="240" y="234"/>
                    </a:lnTo>
                    <a:lnTo>
                      <a:pt x="240" y="234"/>
                    </a:lnTo>
                    <a:lnTo>
                      <a:pt x="240" y="230"/>
                    </a:lnTo>
                    <a:lnTo>
                      <a:pt x="240" y="230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2"/>
                    </a:lnTo>
                    <a:lnTo>
                      <a:pt x="240" y="222"/>
                    </a:lnTo>
                    <a:lnTo>
                      <a:pt x="238" y="222"/>
                    </a:lnTo>
                    <a:lnTo>
                      <a:pt x="236" y="222"/>
                    </a:lnTo>
                    <a:lnTo>
                      <a:pt x="236" y="222"/>
                    </a:lnTo>
                    <a:lnTo>
                      <a:pt x="232" y="224"/>
                    </a:lnTo>
                    <a:lnTo>
                      <a:pt x="224" y="220"/>
                    </a:lnTo>
                    <a:lnTo>
                      <a:pt x="224" y="220"/>
                    </a:lnTo>
                    <a:lnTo>
                      <a:pt x="222" y="220"/>
                    </a:lnTo>
                    <a:lnTo>
                      <a:pt x="218" y="218"/>
                    </a:lnTo>
                    <a:lnTo>
                      <a:pt x="218" y="218"/>
                    </a:lnTo>
                    <a:lnTo>
                      <a:pt x="202" y="218"/>
                    </a:lnTo>
                    <a:lnTo>
                      <a:pt x="192" y="220"/>
                    </a:lnTo>
                    <a:lnTo>
                      <a:pt x="192" y="220"/>
                    </a:lnTo>
                    <a:lnTo>
                      <a:pt x="186" y="220"/>
                    </a:lnTo>
                    <a:lnTo>
                      <a:pt x="180" y="220"/>
                    </a:lnTo>
                    <a:lnTo>
                      <a:pt x="180" y="220"/>
                    </a:lnTo>
                    <a:lnTo>
                      <a:pt x="178" y="218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4" y="214"/>
                    </a:lnTo>
                    <a:lnTo>
                      <a:pt x="170" y="212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44" y="210"/>
                    </a:lnTo>
                    <a:lnTo>
                      <a:pt x="140" y="212"/>
                    </a:lnTo>
                    <a:lnTo>
                      <a:pt x="140" y="212"/>
                    </a:lnTo>
                    <a:lnTo>
                      <a:pt x="134" y="214"/>
                    </a:lnTo>
                    <a:lnTo>
                      <a:pt x="130" y="212"/>
                    </a:lnTo>
                    <a:lnTo>
                      <a:pt x="130" y="212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18" y="212"/>
                    </a:lnTo>
                    <a:lnTo>
                      <a:pt x="118" y="212"/>
                    </a:lnTo>
                    <a:lnTo>
                      <a:pt x="112" y="212"/>
                    </a:lnTo>
                    <a:lnTo>
                      <a:pt x="112" y="212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4" y="210"/>
                    </a:lnTo>
                    <a:lnTo>
                      <a:pt x="100" y="210"/>
                    </a:lnTo>
                    <a:lnTo>
                      <a:pt x="100" y="210"/>
                    </a:lnTo>
                    <a:lnTo>
                      <a:pt x="98" y="210"/>
                    </a:lnTo>
                    <a:lnTo>
                      <a:pt x="98" y="210"/>
                    </a:lnTo>
                    <a:lnTo>
                      <a:pt x="92" y="212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84" y="216"/>
                    </a:lnTo>
                    <a:lnTo>
                      <a:pt x="84" y="216"/>
                    </a:lnTo>
                    <a:lnTo>
                      <a:pt x="82" y="216"/>
                    </a:lnTo>
                    <a:lnTo>
                      <a:pt x="78" y="214"/>
                    </a:lnTo>
                    <a:lnTo>
                      <a:pt x="78" y="214"/>
                    </a:lnTo>
                    <a:lnTo>
                      <a:pt x="76" y="212"/>
                    </a:lnTo>
                    <a:lnTo>
                      <a:pt x="70" y="210"/>
                    </a:lnTo>
                    <a:lnTo>
                      <a:pt x="66" y="210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54" y="212"/>
                    </a:lnTo>
                    <a:lnTo>
                      <a:pt x="54" y="212"/>
                    </a:lnTo>
                    <a:lnTo>
                      <a:pt x="50" y="210"/>
                    </a:lnTo>
                    <a:lnTo>
                      <a:pt x="48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42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6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6" y="176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18" y="176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68"/>
                    </a:lnTo>
                    <a:lnTo>
                      <a:pt x="14" y="164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6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0" y="142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30" y="136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6" y="132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2" y="136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4" y="110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2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80" y="72"/>
                    </a:lnTo>
                    <a:lnTo>
                      <a:pt x="82" y="68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2" y="66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0" y="28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4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4" y="26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66" y="44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48" y="3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4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14"/>
                    </a:lnTo>
                    <a:lnTo>
                      <a:pt x="26" y="28"/>
                    </a:lnTo>
                    <a:lnTo>
                      <a:pt x="18" y="44"/>
                    </a:lnTo>
                    <a:lnTo>
                      <a:pt x="12" y="60"/>
                    </a:lnTo>
                    <a:lnTo>
                      <a:pt x="6" y="78"/>
                    </a:lnTo>
                    <a:lnTo>
                      <a:pt x="2" y="94"/>
                    </a:lnTo>
                    <a:lnTo>
                      <a:pt x="0" y="112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6" y="164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82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20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30" y="196"/>
                    </a:lnTo>
                    <a:lnTo>
                      <a:pt x="36" y="200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44" y="212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54" y="216"/>
                    </a:lnTo>
                    <a:lnTo>
                      <a:pt x="58" y="216"/>
                    </a:lnTo>
                    <a:lnTo>
                      <a:pt x="58" y="216"/>
                    </a:lnTo>
                    <a:lnTo>
                      <a:pt x="58" y="218"/>
                    </a:lnTo>
                    <a:lnTo>
                      <a:pt x="60" y="218"/>
                    </a:lnTo>
                    <a:lnTo>
                      <a:pt x="60" y="218"/>
                    </a:lnTo>
                    <a:lnTo>
                      <a:pt x="74" y="218"/>
                    </a:lnTo>
                    <a:lnTo>
                      <a:pt x="80" y="222"/>
                    </a:lnTo>
                    <a:lnTo>
                      <a:pt x="84" y="226"/>
                    </a:lnTo>
                    <a:lnTo>
                      <a:pt x="84" y="232"/>
                    </a:lnTo>
                    <a:lnTo>
                      <a:pt x="84" y="232"/>
                    </a:lnTo>
                    <a:lnTo>
                      <a:pt x="86" y="238"/>
                    </a:lnTo>
                    <a:lnTo>
                      <a:pt x="90" y="246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92" y="258"/>
                    </a:lnTo>
                    <a:lnTo>
                      <a:pt x="96" y="262"/>
                    </a:lnTo>
                    <a:lnTo>
                      <a:pt x="96" y="262"/>
                    </a:lnTo>
                    <a:lnTo>
                      <a:pt x="98" y="264"/>
                    </a:lnTo>
                    <a:lnTo>
                      <a:pt x="102" y="264"/>
                    </a:lnTo>
                    <a:lnTo>
                      <a:pt x="102" y="264"/>
                    </a:lnTo>
                    <a:lnTo>
                      <a:pt x="106" y="266"/>
                    </a:lnTo>
                    <a:lnTo>
                      <a:pt x="108" y="268"/>
                    </a:lnTo>
                    <a:lnTo>
                      <a:pt x="110" y="270"/>
                    </a:lnTo>
                    <a:lnTo>
                      <a:pt x="110" y="270"/>
                    </a:lnTo>
                    <a:lnTo>
                      <a:pt x="112" y="276"/>
                    </a:lnTo>
                    <a:lnTo>
                      <a:pt x="112" y="280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116" y="282"/>
                    </a:lnTo>
                    <a:lnTo>
                      <a:pt x="122" y="286"/>
                    </a:lnTo>
                    <a:lnTo>
                      <a:pt x="122" y="286"/>
                    </a:lnTo>
                    <a:lnTo>
                      <a:pt x="124" y="286"/>
                    </a:lnTo>
                    <a:lnTo>
                      <a:pt x="124" y="286"/>
                    </a:lnTo>
                    <a:lnTo>
                      <a:pt x="130" y="286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2" y="294"/>
                    </a:lnTo>
                    <a:lnTo>
                      <a:pt x="146" y="298"/>
                    </a:lnTo>
                    <a:lnTo>
                      <a:pt x="146" y="298"/>
                    </a:lnTo>
                    <a:lnTo>
                      <a:pt x="150" y="302"/>
                    </a:lnTo>
                    <a:lnTo>
                      <a:pt x="156" y="310"/>
                    </a:lnTo>
                    <a:lnTo>
                      <a:pt x="156" y="310"/>
                    </a:lnTo>
                    <a:lnTo>
                      <a:pt x="158" y="312"/>
                    </a:lnTo>
                    <a:lnTo>
                      <a:pt x="160" y="314"/>
                    </a:lnTo>
                    <a:lnTo>
                      <a:pt x="160" y="314"/>
                    </a:lnTo>
                    <a:lnTo>
                      <a:pt x="166" y="318"/>
                    </a:lnTo>
                    <a:lnTo>
                      <a:pt x="172" y="328"/>
                    </a:lnTo>
                    <a:lnTo>
                      <a:pt x="172" y="328"/>
                    </a:lnTo>
                    <a:lnTo>
                      <a:pt x="176" y="330"/>
                    </a:lnTo>
                    <a:lnTo>
                      <a:pt x="176" y="330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8" y="340"/>
                    </a:lnTo>
                    <a:lnTo>
                      <a:pt x="188" y="340"/>
                    </a:lnTo>
                    <a:lnTo>
                      <a:pt x="210" y="340"/>
                    </a:lnTo>
                    <a:lnTo>
                      <a:pt x="210" y="340"/>
                    </a:lnTo>
                    <a:lnTo>
                      <a:pt x="216" y="340"/>
                    </a:lnTo>
                    <a:lnTo>
                      <a:pt x="216" y="340"/>
                    </a:lnTo>
                    <a:lnTo>
                      <a:pt x="218" y="328"/>
                    </a:lnTo>
                    <a:lnTo>
                      <a:pt x="222" y="322"/>
                    </a:lnTo>
                    <a:lnTo>
                      <a:pt x="226" y="320"/>
                    </a:lnTo>
                    <a:lnTo>
                      <a:pt x="226" y="320"/>
                    </a:lnTo>
                    <a:lnTo>
                      <a:pt x="228" y="318"/>
                    </a:lnTo>
                    <a:lnTo>
                      <a:pt x="230" y="316"/>
                    </a:lnTo>
                    <a:lnTo>
                      <a:pt x="234" y="308"/>
                    </a:lnTo>
                    <a:lnTo>
                      <a:pt x="234" y="308"/>
                    </a:lnTo>
                    <a:lnTo>
                      <a:pt x="240" y="298"/>
                    </a:lnTo>
                    <a:lnTo>
                      <a:pt x="244" y="294"/>
                    </a:lnTo>
                    <a:lnTo>
                      <a:pt x="244" y="294"/>
                    </a:lnTo>
                    <a:lnTo>
                      <a:pt x="246" y="290"/>
                    </a:lnTo>
                    <a:lnTo>
                      <a:pt x="246" y="284"/>
                    </a:lnTo>
                    <a:lnTo>
                      <a:pt x="246" y="284"/>
                    </a:lnTo>
                    <a:lnTo>
                      <a:pt x="248" y="274"/>
                    </a:lnTo>
                    <a:lnTo>
                      <a:pt x="250" y="268"/>
                    </a:lnTo>
                    <a:lnTo>
                      <a:pt x="254" y="264"/>
                    </a:lnTo>
                    <a:lnTo>
                      <a:pt x="254" y="264"/>
                    </a:lnTo>
                    <a:lnTo>
                      <a:pt x="254" y="262"/>
                    </a:lnTo>
                    <a:lnTo>
                      <a:pt x="254" y="262"/>
                    </a:lnTo>
                    <a:lnTo>
                      <a:pt x="252" y="256"/>
                    </a:lnTo>
                    <a:lnTo>
                      <a:pt x="252" y="256"/>
                    </a:lnTo>
                    <a:lnTo>
                      <a:pt x="254" y="252"/>
                    </a:lnTo>
                    <a:lnTo>
                      <a:pt x="256" y="248"/>
                    </a:lnTo>
                    <a:lnTo>
                      <a:pt x="256" y="248"/>
                    </a:lnTo>
                    <a:lnTo>
                      <a:pt x="258" y="246"/>
                    </a:lnTo>
                    <a:lnTo>
                      <a:pt x="258" y="246"/>
                    </a:lnTo>
                    <a:lnTo>
                      <a:pt x="260" y="234"/>
                    </a:lnTo>
                    <a:lnTo>
                      <a:pt x="260" y="234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55"/>
              <p:cNvSpPr>
                <a:spLocks noEditPoints="1"/>
              </p:cNvSpPr>
              <p:nvPr/>
            </p:nvSpPr>
            <p:spPr bwMode="auto">
              <a:xfrm>
                <a:off x="7620000" y="2743200"/>
                <a:ext cx="950337" cy="946150"/>
              </a:xfrm>
              <a:custGeom>
                <a:avLst/>
                <a:gdLst/>
                <a:ahLst/>
                <a:cxnLst>
                  <a:cxn ang="0">
                    <a:pos x="272" y="352"/>
                  </a:cxn>
                  <a:cxn ang="0">
                    <a:pos x="254" y="314"/>
                  </a:cxn>
                  <a:cxn ang="0">
                    <a:pos x="154" y="304"/>
                  </a:cxn>
                  <a:cxn ang="0">
                    <a:pos x="80" y="304"/>
                  </a:cxn>
                  <a:cxn ang="0">
                    <a:pos x="38" y="252"/>
                  </a:cxn>
                  <a:cxn ang="0">
                    <a:pos x="64" y="244"/>
                  </a:cxn>
                  <a:cxn ang="0">
                    <a:pos x="88" y="178"/>
                  </a:cxn>
                  <a:cxn ang="0">
                    <a:pos x="118" y="118"/>
                  </a:cxn>
                  <a:cxn ang="0">
                    <a:pos x="68" y="118"/>
                  </a:cxn>
                  <a:cxn ang="0">
                    <a:pos x="144" y="32"/>
                  </a:cxn>
                  <a:cxn ang="0">
                    <a:pos x="226" y="52"/>
                  </a:cxn>
                  <a:cxn ang="0">
                    <a:pos x="242" y="42"/>
                  </a:cxn>
                  <a:cxn ang="0">
                    <a:pos x="240" y="78"/>
                  </a:cxn>
                  <a:cxn ang="0">
                    <a:pos x="256" y="100"/>
                  </a:cxn>
                  <a:cxn ang="0">
                    <a:pos x="286" y="112"/>
                  </a:cxn>
                  <a:cxn ang="0">
                    <a:pos x="294" y="78"/>
                  </a:cxn>
                  <a:cxn ang="0">
                    <a:pos x="334" y="78"/>
                  </a:cxn>
                  <a:cxn ang="0">
                    <a:pos x="288" y="122"/>
                  </a:cxn>
                  <a:cxn ang="0">
                    <a:pos x="288" y="220"/>
                  </a:cxn>
                  <a:cxn ang="0">
                    <a:pos x="344" y="234"/>
                  </a:cxn>
                  <a:cxn ang="0">
                    <a:pos x="382" y="230"/>
                  </a:cxn>
                  <a:cxn ang="0">
                    <a:pos x="406" y="286"/>
                  </a:cxn>
                  <a:cxn ang="0">
                    <a:pos x="436" y="248"/>
                  </a:cxn>
                  <a:cxn ang="0">
                    <a:pos x="188" y="424"/>
                  </a:cxn>
                  <a:cxn ang="0">
                    <a:pos x="122" y="362"/>
                  </a:cxn>
                  <a:cxn ang="0">
                    <a:pos x="52" y="296"/>
                  </a:cxn>
                  <a:cxn ang="0">
                    <a:pos x="64" y="100"/>
                  </a:cxn>
                  <a:cxn ang="0">
                    <a:pos x="90" y="128"/>
                  </a:cxn>
                  <a:cxn ang="0">
                    <a:pos x="112" y="140"/>
                  </a:cxn>
                  <a:cxn ang="0">
                    <a:pos x="72" y="204"/>
                  </a:cxn>
                  <a:cxn ang="0">
                    <a:pos x="56" y="226"/>
                  </a:cxn>
                  <a:cxn ang="0">
                    <a:pos x="32" y="270"/>
                  </a:cxn>
                  <a:cxn ang="0">
                    <a:pos x="86" y="306"/>
                  </a:cxn>
                  <a:cxn ang="0">
                    <a:pos x="146" y="308"/>
                  </a:cxn>
                  <a:cxn ang="0">
                    <a:pos x="248" y="320"/>
                  </a:cxn>
                  <a:cxn ang="0">
                    <a:pos x="274" y="328"/>
                  </a:cxn>
                  <a:cxn ang="0">
                    <a:pos x="244" y="414"/>
                  </a:cxn>
                  <a:cxn ang="0">
                    <a:pos x="64" y="316"/>
                  </a:cxn>
                  <a:cxn ang="0">
                    <a:pos x="122" y="368"/>
                  </a:cxn>
                  <a:cxn ang="0">
                    <a:pos x="178" y="418"/>
                  </a:cxn>
                  <a:cxn ang="0">
                    <a:pos x="264" y="18"/>
                  </a:cxn>
                  <a:cxn ang="0">
                    <a:pos x="420" y="272"/>
                  </a:cxn>
                  <a:cxn ang="0">
                    <a:pos x="392" y="242"/>
                  </a:cxn>
                  <a:cxn ang="0">
                    <a:pos x="358" y="216"/>
                  </a:cxn>
                  <a:cxn ang="0">
                    <a:pos x="290" y="218"/>
                  </a:cxn>
                  <a:cxn ang="0">
                    <a:pos x="290" y="126"/>
                  </a:cxn>
                  <a:cxn ang="0">
                    <a:pos x="342" y="74"/>
                  </a:cxn>
                  <a:cxn ang="0">
                    <a:pos x="296" y="88"/>
                  </a:cxn>
                  <a:cxn ang="0">
                    <a:pos x="274" y="122"/>
                  </a:cxn>
                  <a:cxn ang="0">
                    <a:pos x="252" y="96"/>
                  </a:cxn>
                  <a:cxn ang="0">
                    <a:pos x="246" y="52"/>
                  </a:cxn>
                  <a:cxn ang="0">
                    <a:pos x="218" y="44"/>
                  </a:cxn>
                  <a:cxn ang="0">
                    <a:pos x="226" y="0"/>
                  </a:cxn>
                  <a:cxn ang="0">
                    <a:pos x="66" y="386"/>
                  </a:cxn>
                  <a:cxn ang="0">
                    <a:pos x="454" y="226"/>
                  </a:cxn>
                  <a:cxn ang="0">
                    <a:pos x="106" y="92"/>
                  </a:cxn>
                  <a:cxn ang="0">
                    <a:pos x="100" y="96"/>
                  </a:cxn>
                  <a:cxn ang="0">
                    <a:pos x="140" y="90"/>
                  </a:cxn>
                  <a:cxn ang="0">
                    <a:pos x="154" y="68"/>
                  </a:cxn>
                  <a:cxn ang="0">
                    <a:pos x="152" y="78"/>
                  </a:cxn>
                  <a:cxn ang="0">
                    <a:pos x="118" y="82"/>
                  </a:cxn>
                  <a:cxn ang="0">
                    <a:pos x="156" y="88"/>
                  </a:cxn>
                  <a:cxn ang="0">
                    <a:pos x="178" y="66"/>
                  </a:cxn>
                </a:cxnLst>
                <a:rect l="0" t="0" r="r" b="b"/>
                <a:pathLst>
                  <a:path w="454" h="452">
                    <a:moveTo>
                      <a:pt x="236" y="436"/>
                    </a:moveTo>
                    <a:lnTo>
                      <a:pt x="236" y="436"/>
                    </a:lnTo>
                    <a:lnTo>
                      <a:pt x="238" y="426"/>
                    </a:lnTo>
                    <a:lnTo>
                      <a:pt x="240" y="420"/>
                    </a:lnTo>
                    <a:lnTo>
                      <a:pt x="240" y="420"/>
                    </a:lnTo>
                    <a:lnTo>
                      <a:pt x="242" y="420"/>
                    </a:lnTo>
                    <a:lnTo>
                      <a:pt x="242" y="420"/>
                    </a:lnTo>
                    <a:lnTo>
                      <a:pt x="246" y="418"/>
                    </a:lnTo>
                    <a:lnTo>
                      <a:pt x="248" y="414"/>
                    </a:lnTo>
                    <a:lnTo>
                      <a:pt x="254" y="406"/>
                    </a:lnTo>
                    <a:lnTo>
                      <a:pt x="254" y="406"/>
                    </a:lnTo>
                    <a:lnTo>
                      <a:pt x="258" y="398"/>
                    </a:lnTo>
                    <a:lnTo>
                      <a:pt x="262" y="392"/>
                    </a:lnTo>
                    <a:lnTo>
                      <a:pt x="262" y="392"/>
                    </a:lnTo>
                    <a:lnTo>
                      <a:pt x="266" y="388"/>
                    </a:lnTo>
                    <a:lnTo>
                      <a:pt x="266" y="380"/>
                    </a:lnTo>
                    <a:lnTo>
                      <a:pt x="266" y="380"/>
                    </a:lnTo>
                    <a:lnTo>
                      <a:pt x="268" y="372"/>
                    </a:lnTo>
                    <a:lnTo>
                      <a:pt x="270" y="366"/>
                    </a:lnTo>
                    <a:lnTo>
                      <a:pt x="274" y="362"/>
                    </a:lnTo>
                    <a:lnTo>
                      <a:pt x="274" y="362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4"/>
                    </a:lnTo>
                    <a:lnTo>
                      <a:pt x="272" y="352"/>
                    </a:lnTo>
                    <a:lnTo>
                      <a:pt x="276" y="348"/>
                    </a:lnTo>
                    <a:lnTo>
                      <a:pt x="278" y="342"/>
                    </a:lnTo>
                    <a:lnTo>
                      <a:pt x="278" y="342"/>
                    </a:lnTo>
                    <a:lnTo>
                      <a:pt x="278" y="328"/>
                    </a:lnTo>
                    <a:lnTo>
                      <a:pt x="278" y="326"/>
                    </a:lnTo>
                    <a:lnTo>
                      <a:pt x="276" y="324"/>
                    </a:lnTo>
                    <a:lnTo>
                      <a:pt x="276" y="324"/>
                    </a:lnTo>
                    <a:lnTo>
                      <a:pt x="272" y="324"/>
                    </a:lnTo>
                    <a:lnTo>
                      <a:pt x="272" y="324"/>
                    </a:lnTo>
                    <a:lnTo>
                      <a:pt x="270" y="324"/>
                    </a:lnTo>
                    <a:lnTo>
                      <a:pt x="270" y="32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320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2"/>
                    </a:lnTo>
                    <a:lnTo>
                      <a:pt x="260" y="322"/>
                    </a:lnTo>
                    <a:lnTo>
                      <a:pt x="260" y="318"/>
                    </a:lnTo>
                    <a:lnTo>
                      <a:pt x="260" y="318"/>
                    </a:lnTo>
                    <a:lnTo>
                      <a:pt x="260" y="316"/>
                    </a:lnTo>
                    <a:lnTo>
                      <a:pt x="258" y="314"/>
                    </a:lnTo>
                    <a:lnTo>
                      <a:pt x="258" y="314"/>
                    </a:lnTo>
                    <a:lnTo>
                      <a:pt x="254" y="314"/>
                    </a:lnTo>
                    <a:lnTo>
                      <a:pt x="250" y="316"/>
                    </a:lnTo>
                    <a:lnTo>
                      <a:pt x="248" y="316"/>
                    </a:lnTo>
                    <a:lnTo>
                      <a:pt x="248" y="316"/>
                    </a:lnTo>
                    <a:lnTo>
                      <a:pt x="242" y="314"/>
                    </a:lnTo>
                    <a:lnTo>
                      <a:pt x="242" y="314"/>
                    </a:lnTo>
                    <a:lnTo>
                      <a:pt x="240" y="312"/>
                    </a:lnTo>
                    <a:lnTo>
                      <a:pt x="234" y="310"/>
                    </a:lnTo>
                    <a:lnTo>
                      <a:pt x="234" y="310"/>
                    </a:lnTo>
                    <a:lnTo>
                      <a:pt x="218" y="310"/>
                    </a:lnTo>
                    <a:lnTo>
                      <a:pt x="208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8" y="312"/>
                    </a:lnTo>
                    <a:lnTo>
                      <a:pt x="198" y="312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2" y="306"/>
                    </a:lnTo>
                    <a:lnTo>
                      <a:pt x="190" y="304"/>
                    </a:lnTo>
                    <a:lnTo>
                      <a:pt x="186" y="304"/>
                    </a:lnTo>
                    <a:lnTo>
                      <a:pt x="186" y="304"/>
                    </a:lnTo>
                    <a:lnTo>
                      <a:pt x="174" y="302"/>
                    </a:lnTo>
                    <a:lnTo>
                      <a:pt x="164" y="302"/>
                    </a:lnTo>
                    <a:lnTo>
                      <a:pt x="164" y="302"/>
                    </a:lnTo>
                    <a:lnTo>
                      <a:pt x="158" y="302"/>
                    </a:lnTo>
                    <a:lnTo>
                      <a:pt x="154" y="304"/>
                    </a:lnTo>
                    <a:lnTo>
                      <a:pt x="154" y="304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44" y="302"/>
                    </a:lnTo>
                    <a:lnTo>
                      <a:pt x="144" y="302"/>
                    </a:lnTo>
                    <a:lnTo>
                      <a:pt x="132" y="304"/>
                    </a:lnTo>
                    <a:lnTo>
                      <a:pt x="128" y="304"/>
                    </a:lnTo>
                    <a:lnTo>
                      <a:pt x="128" y="304"/>
                    </a:lnTo>
                    <a:lnTo>
                      <a:pt x="126" y="304"/>
                    </a:lnTo>
                    <a:lnTo>
                      <a:pt x="126" y="304"/>
                    </a:lnTo>
                    <a:lnTo>
                      <a:pt x="122" y="302"/>
                    </a:lnTo>
                    <a:lnTo>
                      <a:pt x="114" y="302"/>
                    </a:lnTo>
                    <a:lnTo>
                      <a:pt x="114" y="302"/>
                    </a:lnTo>
                    <a:lnTo>
                      <a:pt x="106" y="304"/>
                    </a:lnTo>
                    <a:lnTo>
                      <a:pt x="102" y="306"/>
                    </a:lnTo>
                    <a:lnTo>
                      <a:pt x="100" y="308"/>
                    </a:lnTo>
                    <a:lnTo>
                      <a:pt x="100" y="308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94" y="304"/>
                    </a:lnTo>
                    <a:lnTo>
                      <a:pt x="86" y="302"/>
                    </a:lnTo>
                    <a:lnTo>
                      <a:pt x="86" y="302"/>
                    </a:lnTo>
                    <a:lnTo>
                      <a:pt x="80" y="304"/>
                    </a:lnTo>
                    <a:lnTo>
                      <a:pt x="80" y="304"/>
                    </a:lnTo>
                    <a:lnTo>
                      <a:pt x="78" y="304"/>
                    </a:lnTo>
                    <a:lnTo>
                      <a:pt x="70" y="304"/>
                    </a:lnTo>
                    <a:lnTo>
                      <a:pt x="70" y="304"/>
                    </a:lnTo>
                    <a:lnTo>
                      <a:pt x="68" y="302"/>
                    </a:lnTo>
                    <a:lnTo>
                      <a:pt x="68" y="300"/>
                    </a:lnTo>
                    <a:lnTo>
                      <a:pt x="66" y="294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58" y="282"/>
                    </a:lnTo>
                    <a:lnTo>
                      <a:pt x="54" y="282"/>
                    </a:lnTo>
                    <a:lnTo>
                      <a:pt x="52" y="280"/>
                    </a:lnTo>
                    <a:lnTo>
                      <a:pt x="52" y="280"/>
                    </a:lnTo>
                    <a:lnTo>
                      <a:pt x="50" y="278"/>
                    </a:lnTo>
                    <a:lnTo>
                      <a:pt x="50" y="272"/>
                    </a:lnTo>
                    <a:lnTo>
                      <a:pt x="50" y="272"/>
                    </a:lnTo>
                    <a:lnTo>
                      <a:pt x="46" y="270"/>
                    </a:lnTo>
                    <a:lnTo>
                      <a:pt x="44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6" y="268"/>
                    </a:lnTo>
                    <a:lnTo>
                      <a:pt x="36" y="268"/>
                    </a:lnTo>
                    <a:lnTo>
                      <a:pt x="34" y="262"/>
                    </a:lnTo>
                    <a:lnTo>
                      <a:pt x="36" y="258"/>
                    </a:lnTo>
                    <a:lnTo>
                      <a:pt x="38" y="254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6" y="244"/>
                    </a:lnTo>
                    <a:lnTo>
                      <a:pt x="40" y="240"/>
                    </a:lnTo>
                    <a:lnTo>
                      <a:pt x="40" y="236"/>
                    </a:lnTo>
                    <a:lnTo>
                      <a:pt x="40" y="236"/>
                    </a:lnTo>
                    <a:lnTo>
                      <a:pt x="40" y="236"/>
                    </a:lnTo>
                    <a:lnTo>
                      <a:pt x="44" y="236"/>
                    </a:lnTo>
                    <a:lnTo>
                      <a:pt x="48" y="234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4" y="230"/>
                    </a:lnTo>
                    <a:lnTo>
                      <a:pt x="54" y="230"/>
                    </a:lnTo>
                    <a:lnTo>
                      <a:pt x="60" y="232"/>
                    </a:lnTo>
                    <a:lnTo>
                      <a:pt x="62" y="234"/>
                    </a:lnTo>
                    <a:lnTo>
                      <a:pt x="62" y="238"/>
                    </a:lnTo>
                    <a:lnTo>
                      <a:pt x="62" y="238"/>
                    </a:lnTo>
                    <a:lnTo>
                      <a:pt x="62" y="240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8" y="246"/>
                    </a:lnTo>
                    <a:lnTo>
                      <a:pt x="70" y="246"/>
                    </a:lnTo>
                    <a:lnTo>
                      <a:pt x="72" y="246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72" y="236"/>
                    </a:lnTo>
                    <a:lnTo>
                      <a:pt x="72" y="232"/>
                    </a:lnTo>
                    <a:lnTo>
                      <a:pt x="70" y="228"/>
                    </a:lnTo>
                    <a:lnTo>
                      <a:pt x="70" y="228"/>
                    </a:lnTo>
                    <a:lnTo>
                      <a:pt x="70" y="22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08"/>
                    </a:lnTo>
                    <a:lnTo>
                      <a:pt x="74" y="208"/>
                    </a:lnTo>
                    <a:lnTo>
                      <a:pt x="74" y="208"/>
                    </a:lnTo>
                    <a:lnTo>
                      <a:pt x="78" y="204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4" y="196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6" y="174"/>
                    </a:lnTo>
                    <a:lnTo>
                      <a:pt x="96" y="174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10" y="164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4" y="144"/>
                    </a:lnTo>
                    <a:lnTo>
                      <a:pt x="114" y="144"/>
                    </a:lnTo>
                    <a:lnTo>
                      <a:pt x="114" y="142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22" y="14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18" y="122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04" y="110"/>
                    </a:lnTo>
                    <a:lnTo>
                      <a:pt x="100" y="112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6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86" y="116"/>
                    </a:lnTo>
                    <a:lnTo>
                      <a:pt x="86" y="12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82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68" y="132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6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8" y="110"/>
                    </a:lnTo>
                    <a:lnTo>
                      <a:pt x="80" y="10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4" y="94"/>
                    </a:lnTo>
                    <a:lnTo>
                      <a:pt x="76" y="78"/>
                    </a:lnTo>
                    <a:lnTo>
                      <a:pt x="92" y="64"/>
                    </a:lnTo>
                    <a:lnTo>
                      <a:pt x="108" y="52"/>
                    </a:lnTo>
                    <a:lnTo>
                      <a:pt x="126" y="42"/>
                    </a:lnTo>
                    <a:lnTo>
                      <a:pt x="144" y="32"/>
                    </a:lnTo>
                    <a:lnTo>
                      <a:pt x="164" y="26"/>
                    </a:lnTo>
                    <a:lnTo>
                      <a:pt x="184" y="20"/>
                    </a:lnTo>
                    <a:lnTo>
                      <a:pt x="206" y="16"/>
                    </a:lnTo>
                    <a:lnTo>
                      <a:pt x="202" y="22"/>
                    </a:lnTo>
                    <a:lnTo>
                      <a:pt x="202" y="22"/>
                    </a:lnTo>
                    <a:lnTo>
                      <a:pt x="200" y="24"/>
                    </a:lnTo>
                    <a:lnTo>
                      <a:pt x="200" y="28"/>
                    </a:lnTo>
                    <a:lnTo>
                      <a:pt x="200" y="30"/>
                    </a:lnTo>
                    <a:lnTo>
                      <a:pt x="200" y="32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200" y="40"/>
                    </a:lnTo>
                    <a:lnTo>
                      <a:pt x="202" y="42"/>
                    </a:lnTo>
                    <a:lnTo>
                      <a:pt x="202" y="42"/>
                    </a:lnTo>
                    <a:lnTo>
                      <a:pt x="202" y="42"/>
                    </a:lnTo>
                    <a:lnTo>
                      <a:pt x="202" y="46"/>
                    </a:lnTo>
                    <a:lnTo>
                      <a:pt x="202" y="46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218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6" y="52"/>
                    </a:lnTo>
                    <a:lnTo>
                      <a:pt x="226" y="50"/>
                    </a:lnTo>
                    <a:lnTo>
                      <a:pt x="226" y="50"/>
                    </a:lnTo>
                    <a:lnTo>
                      <a:pt x="226" y="48"/>
                    </a:lnTo>
                    <a:lnTo>
                      <a:pt x="224" y="46"/>
                    </a:lnTo>
                    <a:lnTo>
                      <a:pt x="224" y="46"/>
                    </a:lnTo>
                    <a:lnTo>
                      <a:pt x="222" y="42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34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26" y="28"/>
                    </a:lnTo>
                    <a:lnTo>
                      <a:pt x="226" y="28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30" y="32"/>
                    </a:lnTo>
                    <a:lnTo>
                      <a:pt x="230" y="32"/>
                    </a:lnTo>
                    <a:lnTo>
                      <a:pt x="232" y="34"/>
                    </a:lnTo>
                    <a:lnTo>
                      <a:pt x="236" y="36"/>
                    </a:lnTo>
                    <a:lnTo>
                      <a:pt x="236" y="36"/>
                    </a:lnTo>
                    <a:lnTo>
                      <a:pt x="238" y="36"/>
                    </a:lnTo>
                    <a:lnTo>
                      <a:pt x="240" y="38"/>
                    </a:lnTo>
                    <a:lnTo>
                      <a:pt x="240" y="38"/>
                    </a:lnTo>
                    <a:lnTo>
                      <a:pt x="242" y="42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6" y="46"/>
                    </a:lnTo>
                    <a:lnTo>
                      <a:pt x="246" y="46"/>
                    </a:lnTo>
                    <a:lnTo>
                      <a:pt x="244" y="48"/>
                    </a:lnTo>
                    <a:lnTo>
                      <a:pt x="244" y="48"/>
                    </a:lnTo>
                    <a:lnTo>
                      <a:pt x="240" y="50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240" y="62"/>
                    </a:lnTo>
                    <a:lnTo>
                      <a:pt x="240" y="62"/>
                    </a:lnTo>
                    <a:lnTo>
                      <a:pt x="240" y="64"/>
                    </a:lnTo>
                    <a:lnTo>
                      <a:pt x="240" y="64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8" y="70"/>
                    </a:lnTo>
                    <a:lnTo>
                      <a:pt x="238" y="70"/>
                    </a:lnTo>
                    <a:lnTo>
                      <a:pt x="238" y="74"/>
                    </a:lnTo>
                    <a:lnTo>
                      <a:pt x="238" y="74"/>
                    </a:lnTo>
                    <a:lnTo>
                      <a:pt x="240" y="78"/>
                    </a:lnTo>
                    <a:lnTo>
                      <a:pt x="240" y="78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0" y="82"/>
                    </a:lnTo>
                    <a:lnTo>
                      <a:pt x="240" y="82"/>
                    </a:lnTo>
                    <a:lnTo>
                      <a:pt x="240" y="88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4" y="94"/>
                    </a:lnTo>
                    <a:lnTo>
                      <a:pt x="246" y="94"/>
                    </a:lnTo>
                    <a:lnTo>
                      <a:pt x="246" y="9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50" y="100"/>
                    </a:lnTo>
                    <a:lnTo>
                      <a:pt x="252" y="102"/>
                    </a:lnTo>
                    <a:lnTo>
                      <a:pt x="254" y="102"/>
                    </a:lnTo>
                    <a:lnTo>
                      <a:pt x="254" y="100"/>
                    </a:lnTo>
                    <a:lnTo>
                      <a:pt x="254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50" y="108"/>
                    </a:lnTo>
                    <a:lnTo>
                      <a:pt x="250" y="112"/>
                    </a:lnTo>
                    <a:lnTo>
                      <a:pt x="250" y="112"/>
                    </a:lnTo>
                    <a:lnTo>
                      <a:pt x="250" y="114"/>
                    </a:lnTo>
                    <a:lnTo>
                      <a:pt x="250" y="114"/>
                    </a:lnTo>
                    <a:lnTo>
                      <a:pt x="252" y="118"/>
                    </a:lnTo>
                    <a:lnTo>
                      <a:pt x="252" y="118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8" y="128"/>
                    </a:lnTo>
                    <a:lnTo>
                      <a:pt x="258" y="128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8" y="128"/>
                    </a:lnTo>
                    <a:lnTo>
                      <a:pt x="276" y="126"/>
                    </a:lnTo>
                    <a:lnTo>
                      <a:pt x="280" y="124"/>
                    </a:lnTo>
                    <a:lnTo>
                      <a:pt x="280" y="124"/>
                    </a:lnTo>
                    <a:lnTo>
                      <a:pt x="284" y="118"/>
                    </a:lnTo>
                    <a:lnTo>
                      <a:pt x="286" y="112"/>
                    </a:lnTo>
                    <a:lnTo>
                      <a:pt x="286" y="112"/>
                    </a:lnTo>
                    <a:lnTo>
                      <a:pt x="284" y="108"/>
                    </a:lnTo>
                    <a:lnTo>
                      <a:pt x="284" y="108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4" y="100"/>
                    </a:lnTo>
                    <a:lnTo>
                      <a:pt x="284" y="100"/>
                    </a:lnTo>
                    <a:lnTo>
                      <a:pt x="286" y="96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0"/>
                    </a:lnTo>
                    <a:lnTo>
                      <a:pt x="290" y="90"/>
                    </a:lnTo>
                    <a:lnTo>
                      <a:pt x="296" y="94"/>
                    </a:lnTo>
                    <a:lnTo>
                      <a:pt x="296" y="92"/>
                    </a:lnTo>
                    <a:lnTo>
                      <a:pt x="296" y="92"/>
                    </a:lnTo>
                    <a:lnTo>
                      <a:pt x="298" y="92"/>
                    </a:lnTo>
                    <a:lnTo>
                      <a:pt x="300" y="88"/>
                    </a:lnTo>
                    <a:lnTo>
                      <a:pt x="302" y="88"/>
                    </a:lnTo>
                    <a:lnTo>
                      <a:pt x="300" y="88"/>
                    </a:lnTo>
                    <a:lnTo>
                      <a:pt x="296" y="82"/>
                    </a:lnTo>
                    <a:lnTo>
                      <a:pt x="296" y="82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8" y="78"/>
                    </a:lnTo>
                    <a:lnTo>
                      <a:pt x="302" y="78"/>
                    </a:lnTo>
                    <a:lnTo>
                      <a:pt x="302" y="78"/>
                    </a:lnTo>
                    <a:lnTo>
                      <a:pt x="304" y="78"/>
                    </a:lnTo>
                    <a:lnTo>
                      <a:pt x="304" y="78"/>
                    </a:lnTo>
                    <a:lnTo>
                      <a:pt x="306" y="76"/>
                    </a:lnTo>
                    <a:lnTo>
                      <a:pt x="308" y="70"/>
                    </a:lnTo>
                    <a:lnTo>
                      <a:pt x="308" y="70"/>
                    </a:lnTo>
                    <a:lnTo>
                      <a:pt x="310" y="68"/>
                    </a:lnTo>
                    <a:lnTo>
                      <a:pt x="312" y="66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22" y="68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30" y="66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8"/>
                    </a:lnTo>
                    <a:lnTo>
                      <a:pt x="334" y="68"/>
                    </a:lnTo>
                    <a:lnTo>
                      <a:pt x="336" y="72"/>
                    </a:lnTo>
                    <a:lnTo>
                      <a:pt x="338" y="74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38" y="76"/>
                    </a:lnTo>
                    <a:lnTo>
                      <a:pt x="334" y="78"/>
                    </a:lnTo>
                    <a:lnTo>
                      <a:pt x="334" y="78"/>
                    </a:lnTo>
                    <a:lnTo>
                      <a:pt x="330" y="78"/>
                    </a:lnTo>
                    <a:lnTo>
                      <a:pt x="330" y="78"/>
                    </a:lnTo>
                    <a:lnTo>
                      <a:pt x="326" y="80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0" y="90"/>
                    </a:lnTo>
                    <a:lnTo>
                      <a:pt x="320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0" y="92"/>
                    </a:lnTo>
                    <a:lnTo>
                      <a:pt x="318" y="92"/>
                    </a:lnTo>
                    <a:lnTo>
                      <a:pt x="318" y="92"/>
                    </a:lnTo>
                    <a:lnTo>
                      <a:pt x="316" y="94"/>
                    </a:lnTo>
                    <a:lnTo>
                      <a:pt x="316" y="94"/>
                    </a:lnTo>
                    <a:lnTo>
                      <a:pt x="306" y="96"/>
                    </a:lnTo>
                    <a:lnTo>
                      <a:pt x="302" y="100"/>
                    </a:lnTo>
                    <a:lnTo>
                      <a:pt x="298" y="102"/>
                    </a:lnTo>
                    <a:lnTo>
                      <a:pt x="298" y="102"/>
                    </a:lnTo>
                    <a:lnTo>
                      <a:pt x="294" y="110"/>
                    </a:lnTo>
                    <a:lnTo>
                      <a:pt x="292" y="114"/>
                    </a:lnTo>
                    <a:lnTo>
                      <a:pt x="292" y="114"/>
                    </a:lnTo>
                    <a:lnTo>
                      <a:pt x="292" y="118"/>
                    </a:lnTo>
                    <a:lnTo>
                      <a:pt x="288" y="122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4" y="138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74" y="148"/>
                    </a:lnTo>
                    <a:lnTo>
                      <a:pt x="274" y="148"/>
                    </a:lnTo>
                    <a:lnTo>
                      <a:pt x="274" y="156"/>
                    </a:lnTo>
                    <a:lnTo>
                      <a:pt x="274" y="156"/>
                    </a:lnTo>
                    <a:lnTo>
                      <a:pt x="274" y="164"/>
                    </a:lnTo>
                    <a:lnTo>
                      <a:pt x="274" y="164"/>
                    </a:lnTo>
                    <a:lnTo>
                      <a:pt x="272" y="170"/>
                    </a:lnTo>
                    <a:lnTo>
                      <a:pt x="272" y="170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6" y="188"/>
                    </a:lnTo>
                    <a:lnTo>
                      <a:pt x="276" y="188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4" y="202"/>
                    </a:lnTo>
                    <a:lnTo>
                      <a:pt x="282" y="208"/>
                    </a:lnTo>
                    <a:lnTo>
                      <a:pt x="282" y="208"/>
                    </a:lnTo>
                    <a:lnTo>
                      <a:pt x="282" y="214"/>
                    </a:lnTo>
                    <a:lnTo>
                      <a:pt x="286" y="218"/>
                    </a:lnTo>
                    <a:lnTo>
                      <a:pt x="286" y="218"/>
                    </a:lnTo>
                    <a:lnTo>
                      <a:pt x="288" y="220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24"/>
                    </a:lnTo>
                    <a:lnTo>
                      <a:pt x="288" y="224"/>
                    </a:lnTo>
                    <a:lnTo>
                      <a:pt x="288" y="226"/>
                    </a:lnTo>
                    <a:lnTo>
                      <a:pt x="288" y="226"/>
                    </a:lnTo>
                    <a:lnTo>
                      <a:pt x="288" y="228"/>
                    </a:lnTo>
                    <a:lnTo>
                      <a:pt x="290" y="232"/>
                    </a:lnTo>
                    <a:lnTo>
                      <a:pt x="300" y="234"/>
                    </a:lnTo>
                    <a:lnTo>
                      <a:pt x="300" y="234"/>
                    </a:lnTo>
                    <a:lnTo>
                      <a:pt x="304" y="236"/>
                    </a:lnTo>
                    <a:lnTo>
                      <a:pt x="304" y="236"/>
                    </a:lnTo>
                    <a:lnTo>
                      <a:pt x="312" y="238"/>
                    </a:lnTo>
                    <a:lnTo>
                      <a:pt x="326" y="242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30" y="242"/>
                    </a:lnTo>
                    <a:lnTo>
                      <a:pt x="336" y="240"/>
                    </a:lnTo>
                    <a:lnTo>
                      <a:pt x="336" y="238"/>
                    </a:lnTo>
                    <a:lnTo>
                      <a:pt x="336" y="238"/>
                    </a:lnTo>
                    <a:lnTo>
                      <a:pt x="336" y="238"/>
                    </a:lnTo>
                    <a:lnTo>
                      <a:pt x="338" y="236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4" y="234"/>
                    </a:lnTo>
                    <a:lnTo>
                      <a:pt x="348" y="228"/>
                    </a:lnTo>
                    <a:lnTo>
                      <a:pt x="348" y="228"/>
                    </a:lnTo>
                    <a:lnTo>
                      <a:pt x="352" y="224"/>
                    </a:lnTo>
                    <a:lnTo>
                      <a:pt x="356" y="220"/>
                    </a:lnTo>
                    <a:lnTo>
                      <a:pt x="356" y="220"/>
                    </a:lnTo>
                    <a:lnTo>
                      <a:pt x="360" y="220"/>
                    </a:lnTo>
                    <a:lnTo>
                      <a:pt x="360" y="220"/>
                    </a:lnTo>
                    <a:lnTo>
                      <a:pt x="362" y="222"/>
                    </a:lnTo>
                    <a:lnTo>
                      <a:pt x="366" y="220"/>
                    </a:lnTo>
                    <a:lnTo>
                      <a:pt x="370" y="216"/>
                    </a:lnTo>
                    <a:lnTo>
                      <a:pt x="370" y="216"/>
                    </a:lnTo>
                    <a:lnTo>
                      <a:pt x="374" y="212"/>
                    </a:lnTo>
                    <a:lnTo>
                      <a:pt x="376" y="212"/>
                    </a:lnTo>
                    <a:lnTo>
                      <a:pt x="376" y="212"/>
                    </a:lnTo>
                    <a:lnTo>
                      <a:pt x="380" y="214"/>
                    </a:lnTo>
                    <a:lnTo>
                      <a:pt x="380" y="214"/>
                    </a:lnTo>
                    <a:lnTo>
                      <a:pt x="380" y="216"/>
                    </a:lnTo>
                    <a:lnTo>
                      <a:pt x="380" y="216"/>
                    </a:lnTo>
                    <a:lnTo>
                      <a:pt x="380" y="220"/>
                    </a:lnTo>
                    <a:lnTo>
                      <a:pt x="384" y="222"/>
                    </a:lnTo>
                    <a:lnTo>
                      <a:pt x="384" y="222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2" y="230"/>
                    </a:lnTo>
                    <a:lnTo>
                      <a:pt x="380" y="234"/>
                    </a:lnTo>
                    <a:lnTo>
                      <a:pt x="380" y="234"/>
                    </a:lnTo>
                    <a:lnTo>
                      <a:pt x="382" y="238"/>
                    </a:lnTo>
                    <a:lnTo>
                      <a:pt x="384" y="240"/>
                    </a:lnTo>
                    <a:lnTo>
                      <a:pt x="384" y="240"/>
                    </a:lnTo>
                    <a:lnTo>
                      <a:pt x="388" y="242"/>
                    </a:lnTo>
                    <a:lnTo>
                      <a:pt x="388" y="242"/>
                    </a:lnTo>
                    <a:lnTo>
                      <a:pt x="390" y="244"/>
                    </a:lnTo>
                    <a:lnTo>
                      <a:pt x="392" y="248"/>
                    </a:lnTo>
                    <a:lnTo>
                      <a:pt x="392" y="248"/>
                    </a:lnTo>
                    <a:lnTo>
                      <a:pt x="394" y="252"/>
                    </a:lnTo>
                    <a:lnTo>
                      <a:pt x="396" y="254"/>
                    </a:lnTo>
                    <a:lnTo>
                      <a:pt x="396" y="254"/>
                    </a:lnTo>
                    <a:lnTo>
                      <a:pt x="398" y="254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4"/>
                    </a:lnTo>
                    <a:lnTo>
                      <a:pt x="402" y="266"/>
                    </a:lnTo>
                    <a:lnTo>
                      <a:pt x="402" y="266"/>
                    </a:lnTo>
                    <a:lnTo>
                      <a:pt x="404" y="270"/>
                    </a:lnTo>
                    <a:lnTo>
                      <a:pt x="406" y="284"/>
                    </a:lnTo>
                    <a:lnTo>
                      <a:pt x="406" y="284"/>
                    </a:lnTo>
                    <a:lnTo>
                      <a:pt x="406" y="286"/>
                    </a:lnTo>
                    <a:lnTo>
                      <a:pt x="406" y="286"/>
                    </a:lnTo>
                    <a:lnTo>
                      <a:pt x="408" y="290"/>
                    </a:lnTo>
                    <a:lnTo>
                      <a:pt x="412" y="292"/>
                    </a:lnTo>
                    <a:lnTo>
                      <a:pt x="414" y="292"/>
                    </a:lnTo>
                    <a:lnTo>
                      <a:pt x="414" y="292"/>
                    </a:lnTo>
                    <a:lnTo>
                      <a:pt x="414" y="292"/>
                    </a:lnTo>
                    <a:lnTo>
                      <a:pt x="418" y="286"/>
                    </a:lnTo>
                    <a:lnTo>
                      <a:pt x="420" y="282"/>
                    </a:lnTo>
                    <a:lnTo>
                      <a:pt x="420" y="282"/>
                    </a:lnTo>
                    <a:lnTo>
                      <a:pt x="420" y="278"/>
                    </a:lnTo>
                    <a:lnTo>
                      <a:pt x="422" y="276"/>
                    </a:lnTo>
                    <a:lnTo>
                      <a:pt x="422" y="276"/>
                    </a:lnTo>
                    <a:lnTo>
                      <a:pt x="424" y="272"/>
                    </a:lnTo>
                    <a:lnTo>
                      <a:pt x="424" y="266"/>
                    </a:lnTo>
                    <a:lnTo>
                      <a:pt x="424" y="266"/>
                    </a:lnTo>
                    <a:lnTo>
                      <a:pt x="426" y="254"/>
                    </a:lnTo>
                    <a:lnTo>
                      <a:pt x="432" y="234"/>
                    </a:lnTo>
                    <a:lnTo>
                      <a:pt x="432" y="234"/>
                    </a:lnTo>
                    <a:lnTo>
                      <a:pt x="434" y="228"/>
                    </a:lnTo>
                    <a:lnTo>
                      <a:pt x="434" y="222"/>
                    </a:lnTo>
                    <a:lnTo>
                      <a:pt x="434" y="208"/>
                    </a:lnTo>
                    <a:lnTo>
                      <a:pt x="434" y="208"/>
                    </a:lnTo>
                    <a:lnTo>
                      <a:pt x="436" y="198"/>
                    </a:lnTo>
                    <a:lnTo>
                      <a:pt x="436" y="198"/>
                    </a:lnTo>
                    <a:lnTo>
                      <a:pt x="438" y="226"/>
                    </a:lnTo>
                    <a:lnTo>
                      <a:pt x="438" y="226"/>
                    </a:lnTo>
                    <a:lnTo>
                      <a:pt x="436" y="248"/>
                    </a:lnTo>
                    <a:lnTo>
                      <a:pt x="434" y="268"/>
                    </a:lnTo>
                    <a:lnTo>
                      <a:pt x="428" y="288"/>
                    </a:lnTo>
                    <a:lnTo>
                      <a:pt x="422" y="306"/>
                    </a:lnTo>
                    <a:lnTo>
                      <a:pt x="412" y="324"/>
                    </a:lnTo>
                    <a:lnTo>
                      <a:pt x="402" y="342"/>
                    </a:lnTo>
                    <a:lnTo>
                      <a:pt x="392" y="358"/>
                    </a:lnTo>
                    <a:lnTo>
                      <a:pt x="378" y="372"/>
                    </a:lnTo>
                    <a:lnTo>
                      <a:pt x="364" y="386"/>
                    </a:lnTo>
                    <a:lnTo>
                      <a:pt x="348" y="398"/>
                    </a:lnTo>
                    <a:lnTo>
                      <a:pt x="332" y="408"/>
                    </a:lnTo>
                    <a:lnTo>
                      <a:pt x="314" y="418"/>
                    </a:lnTo>
                    <a:lnTo>
                      <a:pt x="296" y="426"/>
                    </a:lnTo>
                    <a:lnTo>
                      <a:pt x="276" y="430"/>
                    </a:lnTo>
                    <a:lnTo>
                      <a:pt x="256" y="434"/>
                    </a:lnTo>
                    <a:lnTo>
                      <a:pt x="236" y="436"/>
                    </a:lnTo>
                    <a:lnTo>
                      <a:pt x="236" y="436"/>
                    </a:lnTo>
                    <a:close/>
                    <a:moveTo>
                      <a:pt x="226" y="436"/>
                    </a:moveTo>
                    <a:lnTo>
                      <a:pt x="226" y="436"/>
                    </a:lnTo>
                    <a:lnTo>
                      <a:pt x="204" y="436"/>
                    </a:lnTo>
                    <a:lnTo>
                      <a:pt x="204" y="436"/>
                    </a:lnTo>
                    <a:lnTo>
                      <a:pt x="200" y="432"/>
                    </a:lnTo>
                    <a:lnTo>
                      <a:pt x="200" y="432"/>
                    </a:lnTo>
                    <a:lnTo>
                      <a:pt x="192" y="426"/>
                    </a:lnTo>
                    <a:lnTo>
                      <a:pt x="192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2" y="414"/>
                    </a:lnTo>
                    <a:lnTo>
                      <a:pt x="176" y="410"/>
                    </a:lnTo>
                    <a:lnTo>
                      <a:pt x="176" y="410"/>
                    </a:lnTo>
                    <a:lnTo>
                      <a:pt x="174" y="408"/>
                    </a:lnTo>
                    <a:lnTo>
                      <a:pt x="172" y="406"/>
                    </a:lnTo>
                    <a:lnTo>
                      <a:pt x="172" y="406"/>
                    </a:lnTo>
                    <a:lnTo>
                      <a:pt x="166" y="398"/>
                    </a:lnTo>
                    <a:lnTo>
                      <a:pt x="162" y="394"/>
                    </a:lnTo>
                    <a:lnTo>
                      <a:pt x="162" y="394"/>
                    </a:lnTo>
                    <a:lnTo>
                      <a:pt x="158" y="390"/>
                    </a:lnTo>
                    <a:lnTo>
                      <a:pt x="152" y="386"/>
                    </a:lnTo>
                    <a:lnTo>
                      <a:pt x="152" y="386"/>
                    </a:lnTo>
                    <a:lnTo>
                      <a:pt x="146" y="382"/>
                    </a:lnTo>
                    <a:lnTo>
                      <a:pt x="140" y="382"/>
                    </a:lnTo>
                    <a:lnTo>
                      <a:pt x="140" y="382"/>
                    </a:lnTo>
                    <a:lnTo>
                      <a:pt x="138" y="382"/>
                    </a:lnTo>
                    <a:lnTo>
                      <a:pt x="138" y="382"/>
                    </a:lnTo>
                    <a:lnTo>
                      <a:pt x="132" y="378"/>
                    </a:lnTo>
                    <a:lnTo>
                      <a:pt x="130" y="376"/>
                    </a:lnTo>
                    <a:lnTo>
                      <a:pt x="128" y="376"/>
                    </a:lnTo>
                    <a:lnTo>
                      <a:pt x="128" y="376"/>
                    </a:lnTo>
                    <a:lnTo>
                      <a:pt x="128" y="372"/>
                    </a:lnTo>
                    <a:lnTo>
                      <a:pt x="126" y="366"/>
                    </a:lnTo>
                    <a:lnTo>
                      <a:pt x="126" y="366"/>
                    </a:lnTo>
                    <a:lnTo>
                      <a:pt x="124" y="364"/>
                    </a:lnTo>
                    <a:lnTo>
                      <a:pt x="122" y="362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4" y="360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108" y="354"/>
                    </a:lnTo>
                    <a:lnTo>
                      <a:pt x="108" y="348"/>
                    </a:lnTo>
                    <a:lnTo>
                      <a:pt x="106" y="342"/>
                    </a:lnTo>
                    <a:lnTo>
                      <a:pt x="106" y="342"/>
                    </a:lnTo>
                    <a:lnTo>
                      <a:pt x="102" y="334"/>
                    </a:lnTo>
                    <a:lnTo>
                      <a:pt x="100" y="328"/>
                    </a:lnTo>
                    <a:lnTo>
                      <a:pt x="100" y="322"/>
                    </a:lnTo>
                    <a:lnTo>
                      <a:pt x="100" y="322"/>
                    </a:lnTo>
                    <a:lnTo>
                      <a:pt x="96" y="318"/>
                    </a:lnTo>
                    <a:lnTo>
                      <a:pt x="90" y="314"/>
                    </a:lnTo>
                    <a:lnTo>
                      <a:pt x="76" y="314"/>
                    </a:lnTo>
                    <a:lnTo>
                      <a:pt x="76" y="314"/>
                    </a:lnTo>
                    <a:lnTo>
                      <a:pt x="74" y="314"/>
                    </a:lnTo>
                    <a:lnTo>
                      <a:pt x="74" y="312"/>
                    </a:lnTo>
                    <a:lnTo>
                      <a:pt x="74" y="312"/>
                    </a:lnTo>
                    <a:lnTo>
                      <a:pt x="70" y="312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0" y="308"/>
                    </a:lnTo>
                    <a:lnTo>
                      <a:pt x="56" y="302"/>
                    </a:lnTo>
                    <a:lnTo>
                      <a:pt x="52" y="296"/>
                    </a:lnTo>
                    <a:lnTo>
                      <a:pt x="52" y="296"/>
                    </a:lnTo>
                    <a:lnTo>
                      <a:pt x="46" y="292"/>
                    </a:lnTo>
                    <a:lnTo>
                      <a:pt x="40" y="290"/>
                    </a:lnTo>
                    <a:lnTo>
                      <a:pt x="36" y="288"/>
                    </a:lnTo>
                    <a:lnTo>
                      <a:pt x="36" y="288"/>
                    </a:lnTo>
                    <a:lnTo>
                      <a:pt x="32" y="284"/>
                    </a:lnTo>
                    <a:lnTo>
                      <a:pt x="32" y="284"/>
                    </a:lnTo>
                    <a:lnTo>
                      <a:pt x="28" y="278"/>
                    </a:lnTo>
                    <a:lnTo>
                      <a:pt x="24" y="268"/>
                    </a:lnTo>
                    <a:lnTo>
                      <a:pt x="24" y="268"/>
                    </a:lnTo>
                    <a:lnTo>
                      <a:pt x="22" y="260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16" y="226"/>
                    </a:lnTo>
                    <a:lnTo>
                      <a:pt x="16" y="226"/>
                    </a:lnTo>
                    <a:lnTo>
                      <a:pt x="16" y="208"/>
                    </a:lnTo>
                    <a:lnTo>
                      <a:pt x="18" y="190"/>
                    </a:lnTo>
                    <a:lnTo>
                      <a:pt x="22" y="174"/>
                    </a:lnTo>
                    <a:lnTo>
                      <a:pt x="28" y="156"/>
                    </a:lnTo>
                    <a:lnTo>
                      <a:pt x="34" y="140"/>
                    </a:lnTo>
                    <a:lnTo>
                      <a:pt x="42" y="124"/>
                    </a:lnTo>
                    <a:lnTo>
                      <a:pt x="50" y="11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4" y="100"/>
                    </a:lnTo>
                    <a:lnTo>
                      <a:pt x="64" y="100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8" y="104"/>
                    </a:lnTo>
                    <a:lnTo>
                      <a:pt x="72" y="104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4" y="108"/>
                    </a:lnTo>
                    <a:lnTo>
                      <a:pt x="68" y="112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2" y="120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4" y="134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82" y="140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4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90" y="118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6" y="116"/>
                    </a:lnTo>
                    <a:lnTo>
                      <a:pt x="96" y="116"/>
                    </a:lnTo>
                    <a:lnTo>
                      <a:pt x="100" y="116"/>
                    </a:lnTo>
                    <a:lnTo>
                      <a:pt x="104" y="114"/>
                    </a:lnTo>
                    <a:lnTo>
                      <a:pt x="104" y="114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12" y="114"/>
                    </a:lnTo>
                    <a:lnTo>
                      <a:pt x="112" y="114"/>
                    </a:lnTo>
                    <a:lnTo>
                      <a:pt x="114" y="118"/>
                    </a:lnTo>
                    <a:lnTo>
                      <a:pt x="114" y="118"/>
                    </a:lnTo>
                    <a:lnTo>
                      <a:pt x="116" y="124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0" y="138"/>
                    </a:lnTo>
                    <a:lnTo>
                      <a:pt x="120" y="138"/>
                    </a:lnTo>
                    <a:lnTo>
                      <a:pt x="118" y="138"/>
                    </a:lnTo>
                    <a:lnTo>
                      <a:pt x="118" y="138"/>
                    </a:lnTo>
                    <a:lnTo>
                      <a:pt x="114" y="138"/>
                    </a:lnTo>
                    <a:lnTo>
                      <a:pt x="112" y="140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08" y="160"/>
                    </a:lnTo>
                    <a:lnTo>
                      <a:pt x="108" y="160"/>
                    </a:lnTo>
                    <a:lnTo>
                      <a:pt x="108" y="162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98" y="164"/>
                    </a:lnTo>
                    <a:lnTo>
                      <a:pt x="96" y="168"/>
                    </a:lnTo>
                    <a:lnTo>
                      <a:pt x="92" y="172"/>
                    </a:lnTo>
                    <a:lnTo>
                      <a:pt x="92" y="172"/>
                    </a:lnTo>
                    <a:lnTo>
                      <a:pt x="90" y="174"/>
                    </a:lnTo>
                    <a:lnTo>
                      <a:pt x="90" y="174"/>
                    </a:lnTo>
                    <a:lnTo>
                      <a:pt x="86" y="174"/>
                    </a:lnTo>
                    <a:lnTo>
                      <a:pt x="84" y="174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0" y="194"/>
                    </a:lnTo>
                    <a:lnTo>
                      <a:pt x="80" y="194"/>
                    </a:lnTo>
                    <a:lnTo>
                      <a:pt x="78" y="194"/>
                    </a:lnTo>
                    <a:lnTo>
                      <a:pt x="76" y="198"/>
                    </a:lnTo>
                    <a:lnTo>
                      <a:pt x="76" y="198"/>
                    </a:lnTo>
                    <a:lnTo>
                      <a:pt x="74" y="202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0" y="206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6" y="226"/>
                    </a:lnTo>
                    <a:lnTo>
                      <a:pt x="66" y="226"/>
                    </a:lnTo>
                    <a:lnTo>
                      <a:pt x="66" y="230"/>
                    </a:lnTo>
                    <a:lnTo>
                      <a:pt x="66" y="230"/>
                    </a:lnTo>
                    <a:lnTo>
                      <a:pt x="68" y="232"/>
                    </a:lnTo>
                    <a:lnTo>
                      <a:pt x="68" y="236"/>
                    </a:lnTo>
                    <a:lnTo>
                      <a:pt x="68" y="236"/>
                    </a:lnTo>
                    <a:lnTo>
                      <a:pt x="68" y="240"/>
                    </a:lnTo>
                    <a:lnTo>
                      <a:pt x="68" y="240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66" y="238"/>
                    </a:lnTo>
                    <a:lnTo>
                      <a:pt x="66" y="238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6" y="234"/>
                    </a:lnTo>
                    <a:lnTo>
                      <a:pt x="64" y="230"/>
                    </a:lnTo>
                    <a:lnTo>
                      <a:pt x="62" y="228"/>
                    </a:lnTo>
                    <a:lnTo>
                      <a:pt x="56" y="226"/>
                    </a:lnTo>
                    <a:lnTo>
                      <a:pt x="56" y="226"/>
                    </a:lnTo>
                    <a:lnTo>
                      <a:pt x="52" y="228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46" y="232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38" y="232"/>
                    </a:lnTo>
                    <a:lnTo>
                      <a:pt x="38" y="236"/>
                    </a:lnTo>
                    <a:lnTo>
                      <a:pt x="38" y="236"/>
                    </a:lnTo>
                    <a:lnTo>
                      <a:pt x="36" y="238"/>
                    </a:lnTo>
                    <a:lnTo>
                      <a:pt x="34" y="240"/>
                    </a:lnTo>
                    <a:lnTo>
                      <a:pt x="34" y="240"/>
                    </a:lnTo>
                    <a:lnTo>
                      <a:pt x="32" y="242"/>
                    </a:lnTo>
                    <a:lnTo>
                      <a:pt x="32" y="246"/>
                    </a:lnTo>
                    <a:lnTo>
                      <a:pt x="32" y="246"/>
                    </a:lnTo>
                    <a:lnTo>
                      <a:pt x="32" y="248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4" y="252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2" y="256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30" y="264"/>
                    </a:lnTo>
                    <a:lnTo>
                      <a:pt x="32" y="270"/>
                    </a:lnTo>
                    <a:lnTo>
                      <a:pt x="32" y="270"/>
                    </a:lnTo>
                    <a:lnTo>
                      <a:pt x="34" y="272"/>
                    </a:lnTo>
                    <a:lnTo>
                      <a:pt x="38" y="272"/>
                    </a:lnTo>
                    <a:lnTo>
                      <a:pt x="38" y="272"/>
                    </a:lnTo>
                    <a:lnTo>
                      <a:pt x="42" y="272"/>
                    </a:lnTo>
                    <a:lnTo>
                      <a:pt x="46" y="274"/>
                    </a:lnTo>
                    <a:lnTo>
                      <a:pt x="46" y="274"/>
                    </a:lnTo>
                    <a:lnTo>
                      <a:pt x="46" y="278"/>
                    </a:lnTo>
                    <a:lnTo>
                      <a:pt x="46" y="278"/>
                    </a:lnTo>
                    <a:lnTo>
                      <a:pt x="48" y="282"/>
                    </a:lnTo>
                    <a:lnTo>
                      <a:pt x="50" y="284"/>
                    </a:lnTo>
                    <a:lnTo>
                      <a:pt x="50" y="284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6" y="286"/>
                    </a:lnTo>
                    <a:lnTo>
                      <a:pt x="58" y="288"/>
                    </a:lnTo>
                    <a:lnTo>
                      <a:pt x="58" y="288"/>
                    </a:lnTo>
                    <a:lnTo>
                      <a:pt x="62" y="296"/>
                    </a:lnTo>
                    <a:lnTo>
                      <a:pt x="62" y="296"/>
                    </a:lnTo>
                    <a:lnTo>
                      <a:pt x="64" y="304"/>
                    </a:lnTo>
                    <a:lnTo>
                      <a:pt x="66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8" y="308"/>
                    </a:lnTo>
                    <a:lnTo>
                      <a:pt x="82" y="306"/>
                    </a:lnTo>
                    <a:lnTo>
                      <a:pt x="86" y="306"/>
                    </a:lnTo>
                    <a:lnTo>
                      <a:pt x="86" y="306"/>
                    </a:lnTo>
                    <a:lnTo>
                      <a:pt x="92" y="308"/>
                    </a:lnTo>
                    <a:lnTo>
                      <a:pt x="94" y="310"/>
                    </a:lnTo>
                    <a:lnTo>
                      <a:pt x="94" y="310"/>
                    </a:lnTo>
                    <a:lnTo>
                      <a:pt x="98" y="312"/>
                    </a:lnTo>
                    <a:lnTo>
                      <a:pt x="100" y="312"/>
                    </a:lnTo>
                    <a:lnTo>
                      <a:pt x="100" y="312"/>
                    </a:lnTo>
                    <a:lnTo>
                      <a:pt x="106" y="310"/>
                    </a:lnTo>
                    <a:lnTo>
                      <a:pt x="106" y="310"/>
                    </a:lnTo>
                    <a:lnTo>
                      <a:pt x="108" y="308"/>
                    </a:lnTo>
                    <a:lnTo>
                      <a:pt x="114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20" y="306"/>
                    </a:lnTo>
                    <a:lnTo>
                      <a:pt x="124" y="306"/>
                    </a:lnTo>
                    <a:lnTo>
                      <a:pt x="124" y="306"/>
                    </a:lnTo>
                    <a:lnTo>
                      <a:pt x="128" y="308"/>
                    </a:lnTo>
                    <a:lnTo>
                      <a:pt x="128" y="308"/>
                    </a:lnTo>
                    <a:lnTo>
                      <a:pt x="134" y="308"/>
                    </a:lnTo>
                    <a:lnTo>
                      <a:pt x="134" y="308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0" y="310"/>
                    </a:lnTo>
                    <a:lnTo>
                      <a:pt x="156" y="308"/>
                    </a:lnTo>
                    <a:lnTo>
                      <a:pt x="156" y="308"/>
                    </a:lnTo>
                    <a:lnTo>
                      <a:pt x="160" y="306"/>
                    </a:lnTo>
                    <a:lnTo>
                      <a:pt x="166" y="306"/>
                    </a:lnTo>
                    <a:lnTo>
                      <a:pt x="166" y="306"/>
                    </a:lnTo>
                    <a:lnTo>
                      <a:pt x="172" y="306"/>
                    </a:lnTo>
                    <a:lnTo>
                      <a:pt x="186" y="308"/>
                    </a:lnTo>
                    <a:lnTo>
                      <a:pt x="186" y="308"/>
                    </a:lnTo>
                    <a:lnTo>
                      <a:pt x="190" y="310"/>
                    </a:lnTo>
                    <a:lnTo>
                      <a:pt x="192" y="312"/>
                    </a:lnTo>
                    <a:lnTo>
                      <a:pt x="192" y="312"/>
                    </a:lnTo>
                    <a:lnTo>
                      <a:pt x="194" y="314"/>
                    </a:lnTo>
                    <a:lnTo>
                      <a:pt x="196" y="316"/>
                    </a:lnTo>
                    <a:lnTo>
                      <a:pt x="196" y="316"/>
                    </a:lnTo>
                    <a:lnTo>
                      <a:pt x="202" y="316"/>
                    </a:lnTo>
                    <a:lnTo>
                      <a:pt x="208" y="316"/>
                    </a:lnTo>
                    <a:lnTo>
                      <a:pt x="208" y="316"/>
                    </a:lnTo>
                    <a:lnTo>
                      <a:pt x="218" y="314"/>
                    </a:lnTo>
                    <a:lnTo>
                      <a:pt x="234" y="314"/>
                    </a:lnTo>
                    <a:lnTo>
                      <a:pt x="234" y="314"/>
                    </a:lnTo>
                    <a:lnTo>
                      <a:pt x="238" y="316"/>
                    </a:lnTo>
                    <a:lnTo>
                      <a:pt x="240" y="316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52" y="318"/>
                    </a:lnTo>
                    <a:lnTo>
                      <a:pt x="252" y="318"/>
                    </a:lnTo>
                    <a:lnTo>
                      <a:pt x="254" y="318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6" y="322"/>
                    </a:lnTo>
                    <a:lnTo>
                      <a:pt x="256" y="322"/>
                    </a:lnTo>
                    <a:lnTo>
                      <a:pt x="256" y="326"/>
                    </a:lnTo>
                    <a:lnTo>
                      <a:pt x="256" y="326"/>
                    </a:lnTo>
                    <a:lnTo>
                      <a:pt x="256" y="330"/>
                    </a:lnTo>
                    <a:lnTo>
                      <a:pt x="256" y="330"/>
                    </a:lnTo>
                    <a:lnTo>
                      <a:pt x="258" y="330"/>
                    </a:lnTo>
                    <a:lnTo>
                      <a:pt x="260" y="330"/>
                    </a:lnTo>
                    <a:lnTo>
                      <a:pt x="262" y="328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70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6" y="330"/>
                    </a:lnTo>
                    <a:lnTo>
                      <a:pt x="276" y="330"/>
                    </a:lnTo>
                    <a:lnTo>
                      <a:pt x="274" y="342"/>
                    </a:lnTo>
                    <a:lnTo>
                      <a:pt x="274" y="342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70" y="348"/>
                    </a:lnTo>
                    <a:lnTo>
                      <a:pt x="268" y="352"/>
                    </a:lnTo>
                    <a:lnTo>
                      <a:pt x="268" y="352"/>
                    </a:lnTo>
                    <a:lnTo>
                      <a:pt x="270" y="358"/>
                    </a:lnTo>
                    <a:lnTo>
                      <a:pt x="270" y="358"/>
                    </a:lnTo>
                    <a:lnTo>
                      <a:pt x="270" y="360"/>
                    </a:lnTo>
                    <a:lnTo>
                      <a:pt x="270" y="360"/>
                    </a:lnTo>
                    <a:lnTo>
                      <a:pt x="266" y="364"/>
                    </a:lnTo>
                    <a:lnTo>
                      <a:pt x="264" y="370"/>
                    </a:lnTo>
                    <a:lnTo>
                      <a:pt x="262" y="380"/>
                    </a:lnTo>
                    <a:lnTo>
                      <a:pt x="262" y="380"/>
                    </a:lnTo>
                    <a:lnTo>
                      <a:pt x="262" y="386"/>
                    </a:lnTo>
                    <a:lnTo>
                      <a:pt x="260" y="390"/>
                    </a:lnTo>
                    <a:lnTo>
                      <a:pt x="260" y="390"/>
                    </a:lnTo>
                    <a:lnTo>
                      <a:pt x="256" y="394"/>
                    </a:lnTo>
                    <a:lnTo>
                      <a:pt x="250" y="404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4" y="414"/>
                    </a:lnTo>
                    <a:lnTo>
                      <a:pt x="242" y="416"/>
                    </a:lnTo>
                    <a:lnTo>
                      <a:pt x="238" y="418"/>
                    </a:lnTo>
                    <a:lnTo>
                      <a:pt x="238" y="418"/>
                    </a:lnTo>
                    <a:lnTo>
                      <a:pt x="234" y="424"/>
                    </a:lnTo>
                    <a:lnTo>
                      <a:pt x="232" y="436"/>
                    </a:lnTo>
                    <a:lnTo>
                      <a:pt x="232" y="436"/>
                    </a:lnTo>
                    <a:lnTo>
                      <a:pt x="226" y="436"/>
                    </a:lnTo>
                    <a:lnTo>
                      <a:pt x="226" y="436"/>
                    </a:lnTo>
                    <a:close/>
                    <a:moveTo>
                      <a:pt x="22" y="276"/>
                    </a:moveTo>
                    <a:lnTo>
                      <a:pt x="22" y="276"/>
                    </a:lnTo>
                    <a:lnTo>
                      <a:pt x="24" y="282"/>
                    </a:lnTo>
                    <a:lnTo>
                      <a:pt x="30" y="288"/>
                    </a:lnTo>
                    <a:lnTo>
                      <a:pt x="30" y="288"/>
                    </a:lnTo>
                    <a:lnTo>
                      <a:pt x="34" y="292"/>
                    </a:lnTo>
                    <a:lnTo>
                      <a:pt x="34" y="292"/>
                    </a:lnTo>
                    <a:lnTo>
                      <a:pt x="40" y="294"/>
                    </a:lnTo>
                    <a:lnTo>
                      <a:pt x="40" y="294"/>
                    </a:lnTo>
                    <a:lnTo>
                      <a:pt x="44" y="294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54" y="304"/>
                    </a:lnTo>
                    <a:lnTo>
                      <a:pt x="54" y="304"/>
                    </a:lnTo>
                    <a:lnTo>
                      <a:pt x="58" y="312"/>
                    </a:lnTo>
                    <a:lnTo>
                      <a:pt x="60" y="314"/>
                    </a:lnTo>
                    <a:lnTo>
                      <a:pt x="64" y="316"/>
                    </a:lnTo>
                    <a:lnTo>
                      <a:pt x="64" y="316"/>
                    </a:lnTo>
                    <a:lnTo>
                      <a:pt x="68" y="314"/>
                    </a:lnTo>
                    <a:lnTo>
                      <a:pt x="70" y="316"/>
                    </a:lnTo>
                    <a:lnTo>
                      <a:pt x="70" y="316"/>
                    </a:lnTo>
                    <a:lnTo>
                      <a:pt x="74" y="318"/>
                    </a:lnTo>
                    <a:lnTo>
                      <a:pt x="78" y="318"/>
                    </a:lnTo>
                    <a:lnTo>
                      <a:pt x="78" y="318"/>
                    </a:lnTo>
                    <a:lnTo>
                      <a:pt x="90" y="318"/>
                    </a:lnTo>
                    <a:lnTo>
                      <a:pt x="94" y="320"/>
                    </a:lnTo>
                    <a:lnTo>
                      <a:pt x="96" y="322"/>
                    </a:lnTo>
                    <a:lnTo>
                      <a:pt x="96" y="322"/>
                    </a:lnTo>
                    <a:lnTo>
                      <a:pt x="96" y="328"/>
                    </a:lnTo>
                    <a:lnTo>
                      <a:pt x="96" y="328"/>
                    </a:lnTo>
                    <a:lnTo>
                      <a:pt x="98" y="334"/>
                    </a:lnTo>
                    <a:lnTo>
                      <a:pt x="104" y="344"/>
                    </a:lnTo>
                    <a:lnTo>
                      <a:pt x="104" y="344"/>
                    </a:lnTo>
                    <a:lnTo>
                      <a:pt x="104" y="348"/>
                    </a:lnTo>
                    <a:lnTo>
                      <a:pt x="104" y="348"/>
                    </a:lnTo>
                    <a:lnTo>
                      <a:pt x="104" y="354"/>
                    </a:lnTo>
                    <a:lnTo>
                      <a:pt x="106" y="358"/>
                    </a:lnTo>
                    <a:lnTo>
                      <a:pt x="108" y="360"/>
                    </a:lnTo>
                    <a:lnTo>
                      <a:pt x="108" y="360"/>
                    </a:lnTo>
                    <a:lnTo>
                      <a:pt x="112" y="364"/>
                    </a:lnTo>
                    <a:lnTo>
                      <a:pt x="116" y="364"/>
                    </a:lnTo>
                    <a:lnTo>
                      <a:pt x="116" y="364"/>
                    </a:lnTo>
                    <a:lnTo>
                      <a:pt x="120" y="366"/>
                    </a:lnTo>
                    <a:lnTo>
                      <a:pt x="122" y="368"/>
                    </a:lnTo>
                    <a:lnTo>
                      <a:pt x="122" y="368"/>
                    </a:lnTo>
                    <a:lnTo>
                      <a:pt x="124" y="374"/>
                    </a:lnTo>
                    <a:lnTo>
                      <a:pt x="124" y="376"/>
                    </a:lnTo>
                    <a:lnTo>
                      <a:pt x="126" y="378"/>
                    </a:lnTo>
                    <a:lnTo>
                      <a:pt x="126" y="378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6" y="384"/>
                    </a:lnTo>
                    <a:lnTo>
                      <a:pt x="136" y="384"/>
                    </a:lnTo>
                    <a:lnTo>
                      <a:pt x="138" y="386"/>
                    </a:lnTo>
                    <a:lnTo>
                      <a:pt x="142" y="386"/>
                    </a:lnTo>
                    <a:lnTo>
                      <a:pt x="142" y="386"/>
                    </a:lnTo>
                    <a:lnTo>
                      <a:pt x="144" y="386"/>
                    </a:lnTo>
                    <a:lnTo>
                      <a:pt x="150" y="388"/>
                    </a:lnTo>
                    <a:lnTo>
                      <a:pt x="150" y="388"/>
                    </a:lnTo>
                    <a:lnTo>
                      <a:pt x="154" y="394"/>
                    </a:lnTo>
                    <a:lnTo>
                      <a:pt x="160" y="398"/>
                    </a:lnTo>
                    <a:lnTo>
                      <a:pt x="160" y="398"/>
                    </a:lnTo>
                    <a:lnTo>
                      <a:pt x="164" y="400"/>
                    </a:lnTo>
                    <a:lnTo>
                      <a:pt x="168" y="408"/>
                    </a:lnTo>
                    <a:lnTo>
                      <a:pt x="168" y="408"/>
                    </a:lnTo>
                    <a:lnTo>
                      <a:pt x="172" y="412"/>
                    </a:lnTo>
                    <a:lnTo>
                      <a:pt x="174" y="414"/>
                    </a:lnTo>
                    <a:lnTo>
                      <a:pt x="174" y="414"/>
                    </a:lnTo>
                    <a:lnTo>
                      <a:pt x="178" y="418"/>
                    </a:lnTo>
                    <a:lnTo>
                      <a:pt x="184" y="424"/>
                    </a:lnTo>
                    <a:lnTo>
                      <a:pt x="184" y="424"/>
                    </a:lnTo>
                    <a:lnTo>
                      <a:pt x="186" y="428"/>
                    </a:lnTo>
                    <a:lnTo>
                      <a:pt x="190" y="430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82" y="432"/>
                    </a:lnTo>
                    <a:lnTo>
                      <a:pt x="166" y="428"/>
                    </a:lnTo>
                    <a:lnTo>
                      <a:pt x="152" y="422"/>
                    </a:lnTo>
                    <a:lnTo>
                      <a:pt x="136" y="416"/>
                    </a:lnTo>
                    <a:lnTo>
                      <a:pt x="110" y="402"/>
                    </a:lnTo>
                    <a:lnTo>
                      <a:pt x="84" y="382"/>
                    </a:lnTo>
                    <a:lnTo>
                      <a:pt x="64" y="360"/>
                    </a:lnTo>
                    <a:lnTo>
                      <a:pt x="46" y="334"/>
                    </a:lnTo>
                    <a:lnTo>
                      <a:pt x="32" y="306"/>
                    </a:lnTo>
                    <a:lnTo>
                      <a:pt x="26" y="290"/>
                    </a:lnTo>
                    <a:lnTo>
                      <a:pt x="22" y="276"/>
                    </a:lnTo>
                    <a:lnTo>
                      <a:pt x="22" y="276"/>
                    </a:lnTo>
                    <a:close/>
                    <a:moveTo>
                      <a:pt x="212" y="16"/>
                    </a:moveTo>
                    <a:lnTo>
                      <a:pt x="212" y="16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46" y="16"/>
                    </a:lnTo>
                    <a:lnTo>
                      <a:pt x="264" y="18"/>
                    </a:lnTo>
                    <a:lnTo>
                      <a:pt x="282" y="22"/>
                    </a:lnTo>
                    <a:lnTo>
                      <a:pt x="300" y="28"/>
                    </a:lnTo>
                    <a:lnTo>
                      <a:pt x="316" y="36"/>
                    </a:lnTo>
                    <a:lnTo>
                      <a:pt x="332" y="44"/>
                    </a:lnTo>
                    <a:lnTo>
                      <a:pt x="348" y="54"/>
                    </a:lnTo>
                    <a:lnTo>
                      <a:pt x="362" y="64"/>
                    </a:lnTo>
                    <a:lnTo>
                      <a:pt x="374" y="76"/>
                    </a:lnTo>
                    <a:lnTo>
                      <a:pt x="386" y="90"/>
                    </a:lnTo>
                    <a:lnTo>
                      <a:pt x="398" y="104"/>
                    </a:lnTo>
                    <a:lnTo>
                      <a:pt x="408" y="118"/>
                    </a:lnTo>
                    <a:lnTo>
                      <a:pt x="416" y="134"/>
                    </a:lnTo>
                    <a:lnTo>
                      <a:pt x="424" y="150"/>
                    </a:lnTo>
                    <a:lnTo>
                      <a:pt x="428" y="168"/>
                    </a:lnTo>
                    <a:lnTo>
                      <a:pt x="434" y="186"/>
                    </a:lnTo>
                    <a:lnTo>
                      <a:pt x="434" y="186"/>
                    </a:lnTo>
                    <a:lnTo>
                      <a:pt x="432" y="196"/>
                    </a:lnTo>
                    <a:lnTo>
                      <a:pt x="430" y="208"/>
                    </a:lnTo>
                    <a:lnTo>
                      <a:pt x="430" y="208"/>
                    </a:lnTo>
                    <a:lnTo>
                      <a:pt x="430" y="222"/>
                    </a:lnTo>
                    <a:lnTo>
                      <a:pt x="428" y="232"/>
                    </a:lnTo>
                    <a:lnTo>
                      <a:pt x="428" y="232"/>
                    </a:lnTo>
                    <a:lnTo>
                      <a:pt x="424" y="244"/>
                    </a:lnTo>
                    <a:lnTo>
                      <a:pt x="422" y="254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0" y="272"/>
                    </a:lnTo>
                    <a:lnTo>
                      <a:pt x="420" y="272"/>
                    </a:lnTo>
                    <a:lnTo>
                      <a:pt x="416" y="278"/>
                    </a:lnTo>
                    <a:lnTo>
                      <a:pt x="416" y="282"/>
                    </a:lnTo>
                    <a:lnTo>
                      <a:pt x="416" y="282"/>
                    </a:lnTo>
                    <a:lnTo>
                      <a:pt x="414" y="284"/>
                    </a:lnTo>
                    <a:lnTo>
                      <a:pt x="412" y="288"/>
                    </a:lnTo>
                    <a:lnTo>
                      <a:pt x="412" y="288"/>
                    </a:lnTo>
                    <a:lnTo>
                      <a:pt x="410" y="286"/>
                    </a:lnTo>
                    <a:lnTo>
                      <a:pt x="410" y="286"/>
                    </a:lnTo>
                    <a:lnTo>
                      <a:pt x="410" y="282"/>
                    </a:lnTo>
                    <a:lnTo>
                      <a:pt x="410" y="282"/>
                    </a:lnTo>
                    <a:lnTo>
                      <a:pt x="410" y="274"/>
                    </a:lnTo>
                    <a:lnTo>
                      <a:pt x="408" y="268"/>
                    </a:lnTo>
                    <a:lnTo>
                      <a:pt x="404" y="264"/>
                    </a:lnTo>
                    <a:lnTo>
                      <a:pt x="404" y="264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2" y="256"/>
                    </a:lnTo>
                    <a:lnTo>
                      <a:pt x="402" y="252"/>
                    </a:lnTo>
                    <a:lnTo>
                      <a:pt x="398" y="250"/>
                    </a:lnTo>
                    <a:lnTo>
                      <a:pt x="398" y="250"/>
                    </a:lnTo>
                    <a:lnTo>
                      <a:pt x="396" y="248"/>
                    </a:lnTo>
                    <a:lnTo>
                      <a:pt x="396" y="248"/>
                    </a:lnTo>
                    <a:lnTo>
                      <a:pt x="392" y="242"/>
                    </a:lnTo>
                    <a:lnTo>
                      <a:pt x="388" y="238"/>
                    </a:lnTo>
                    <a:lnTo>
                      <a:pt x="386" y="238"/>
                    </a:lnTo>
                    <a:lnTo>
                      <a:pt x="386" y="238"/>
                    </a:lnTo>
                    <a:lnTo>
                      <a:pt x="384" y="234"/>
                    </a:lnTo>
                    <a:lnTo>
                      <a:pt x="384" y="234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2"/>
                    </a:lnTo>
                    <a:lnTo>
                      <a:pt x="388" y="222"/>
                    </a:lnTo>
                    <a:lnTo>
                      <a:pt x="388" y="220"/>
                    </a:lnTo>
                    <a:lnTo>
                      <a:pt x="386" y="218"/>
                    </a:lnTo>
                    <a:lnTo>
                      <a:pt x="386" y="218"/>
                    </a:lnTo>
                    <a:lnTo>
                      <a:pt x="384" y="216"/>
                    </a:lnTo>
                    <a:lnTo>
                      <a:pt x="384" y="216"/>
                    </a:lnTo>
                    <a:lnTo>
                      <a:pt x="384" y="214"/>
                    </a:lnTo>
                    <a:lnTo>
                      <a:pt x="386" y="212"/>
                    </a:lnTo>
                    <a:lnTo>
                      <a:pt x="378" y="208"/>
                    </a:lnTo>
                    <a:lnTo>
                      <a:pt x="378" y="208"/>
                    </a:lnTo>
                    <a:lnTo>
                      <a:pt x="376" y="208"/>
                    </a:lnTo>
                    <a:lnTo>
                      <a:pt x="374" y="208"/>
                    </a:lnTo>
                    <a:lnTo>
                      <a:pt x="368" y="212"/>
                    </a:lnTo>
                    <a:lnTo>
                      <a:pt x="368" y="212"/>
                    </a:lnTo>
                    <a:lnTo>
                      <a:pt x="364" y="216"/>
                    </a:lnTo>
                    <a:lnTo>
                      <a:pt x="362" y="218"/>
                    </a:lnTo>
                    <a:lnTo>
                      <a:pt x="362" y="218"/>
                    </a:lnTo>
                    <a:lnTo>
                      <a:pt x="358" y="216"/>
                    </a:lnTo>
                    <a:lnTo>
                      <a:pt x="354" y="216"/>
                    </a:lnTo>
                    <a:lnTo>
                      <a:pt x="354" y="216"/>
                    </a:lnTo>
                    <a:lnTo>
                      <a:pt x="348" y="220"/>
                    </a:lnTo>
                    <a:lnTo>
                      <a:pt x="344" y="228"/>
                    </a:lnTo>
                    <a:lnTo>
                      <a:pt x="344" y="228"/>
                    </a:lnTo>
                    <a:lnTo>
                      <a:pt x="342" y="230"/>
                    </a:lnTo>
                    <a:lnTo>
                      <a:pt x="340" y="230"/>
                    </a:lnTo>
                    <a:lnTo>
                      <a:pt x="340" y="230"/>
                    </a:lnTo>
                    <a:lnTo>
                      <a:pt x="336" y="232"/>
                    </a:lnTo>
                    <a:lnTo>
                      <a:pt x="334" y="234"/>
                    </a:lnTo>
                    <a:lnTo>
                      <a:pt x="332" y="236"/>
                    </a:lnTo>
                    <a:lnTo>
                      <a:pt x="332" y="236"/>
                    </a:lnTo>
                    <a:lnTo>
                      <a:pt x="328" y="238"/>
                    </a:lnTo>
                    <a:lnTo>
                      <a:pt x="328" y="238"/>
                    </a:lnTo>
                    <a:lnTo>
                      <a:pt x="314" y="234"/>
                    </a:lnTo>
                    <a:lnTo>
                      <a:pt x="304" y="232"/>
                    </a:lnTo>
                    <a:lnTo>
                      <a:pt x="300" y="230"/>
                    </a:lnTo>
                    <a:lnTo>
                      <a:pt x="300" y="230"/>
                    </a:lnTo>
                    <a:lnTo>
                      <a:pt x="294" y="228"/>
                    </a:lnTo>
                    <a:lnTo>
                      <a:pt x="292" y="226"/>
                    </a:lnTo>
                    <a:lnTo>
                      <a:pt x="292" y="226"/>
                    </a:lnTo>
                    <a:lnTo>
                      <a:pt x="292" y="224"/>
                    </a:lnTo>
                    <a:lnTo>
                      <a:pt x="292" y="224"/>
                    </a:lnTo>
                    <a:lnTo>
                      <a:pt x="292" y="222"/>
                    </a:lnTo>
                    <a:lnTo>
                      <a:pt x="292" y="222"/>
                    </a:lnTo>
                    <a:lnTo>
                      <a:pt x="290" y="218"/>
                    </a:lnTo>
                    <a:lnTo>
                      <a:pt x="288" y="214"/>
                    </a:lnTo>
                    <a:lnTo>
                      <a:pt x="288" y="214"/>
                    </a:lnTo>
                    <a:lnTo>
                      <a:pt x="286" y="212"/>
                    </a:lnTo>
                    <a:lnTo>
                      <a:pt x="286" y="206"/>
                    </a:lnTo>
                    <a:lnTo>
                      <a:pt x="286" y="206"/>
                    </a:lnTo>
                    <a:lnTo>
                      <a:pt x="286" y="206"/>
                    </a:lnTo>
                    <a:lnTo>
                      <a:pt x="278" y="200"/>
                    </a:lnTo>
                    <a:lnTo>
                      <a:pt x="278" y="200"/>
                    </a:lnTo>
                    <a:lnTo>
                      <a:pt x="280" y="188"/>
                    </a:lnTo>
                    <a:lnTo>
                      <a:pt x="280" y="188"/>
                    </a:lnTo>
                    <a:lnTo>
                      <a:pt x="278" y="176"/>
                    </a:lnTo>
                    <a:lnTo>
                      <a:pt x="278" y="176"/>
                    </a:lnTo>
                    <a:lnTo>
                      <a:pt x="276" y="170"/>
                    </a:lnTo>
                    <a:lnTo>
                      <a:pt x="276" y="170"/>
                    </a:lnTo>
                    <a:lnTo>
                      <a:pt x="278" y="166"/>
                    </a:lnTo>
                    <a:lnTo>
                      <a:pt x="278" y="166"/>
                    </a:lnTo>
                    <a:lnTo>
                      <a:pt x="278" y="156"/>
                    </a:lnTo>
                    <a:lnTo>
                      <a:pt x="278" y="156"/>
                    </a:lnTo>
                    <a:lnTo>
                      <a:pt x="278" y="148"/>
                    </a:lnTo>
                    <a:lnTo>
                      <a:pt x="278" y="148"/>
                    </a:lnTo>
                    <a:lnTo>
                      <a:pt x="278" y="142"/>
                    </a:lnTo>
                    <a:lnTo>
                      <a:pt x="278" y="142"/>
                    </a:lnTo>
                    <a:lnTo>
                      <a:pt x="280" y="138"/>
                    </a:lnTo>
                    <a:lnTo>
                      <a:pt x="280" y="138"/>
                    </a:lnTo>
                    <a:lnTo>
                      <a:pt x="290" y="126"/>
                    </a:lnTo>
                    <a:lnTo>
                      <a:pt x="290" y="126"/>
                    </a:lnTo>
                    <a:lnTo>
                      <a:pt x="294" y="120"/>
                    </a:lnTo>
                    <a:lnTo>
                      <a:pt x="296" y="116"/>
                    </a:lnTo>
                    <a:lnTo>
                      <a:pt x="296" y="116"/>
                    </a:lnTo>
                    <a:lnTo>
                      <a:pt x="298" y="112"/>
                    </a:lnTo>
                    <a:lnTo>
                      <a:pt x="302" y="106"/>
                    </a:lnTo>
                    <a:lnTo>
                      <a:pt x="302" y="106"/>
                    </a:lnTo>
                    <a:lnTo>
                      <a:pt x="304" y="102"/>
                    </a:lnTo>
                    <a:lnTo>
                      <a:pt x="308" y="100"/>
                    </a:lnTo>
                    <a:lnTo>
                      <a:pt x="316" y="98"/>
                    </a:lnTo>
                    <a:lnTo>
                      <a:pt x="320" y="96"/>
                    </a:lnTo>
                    <a:lnTo>
                      <a:pt x="320" y="96"/>
                    </a:lnTo>
                    <a:lnTo>
                      <a:pt x="324" y="94"/>
                    </a:lnTo>
                    <a:lnTo>
                      <a:pt x="326" y="90"/>
                    </a:lnTo>
                    <a:lnTo>
                      <a:pt x="326" y="90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8" y="84"/>
                    </a:lnTo>
                    <a:lnTo>
                      <a:pt x="332" y="82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40" y="78"/>
                    </a:lnTo>
                    <a:lnTo>
                      <a:pt x="342" y="76"/>
                    </a:lnTo>
                    <a:lnTo>
                      <a:pt x="342" y="76"/>
                    </a:lnTo>
                    <a:lnTo>
                      <a:pt x="342" y="74"/>
                    </a:lnTo>
                    <a:lnTo>
                      <a:pt x="342" y="74"/>
                    </a:lnTo>
                    <a:lnTo>
                      <a:pt x="340" y="70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0" y="62"/>
                    </a:lnTo>
                    <a:lnTo>
                      <a:pt x="326" y="62"/>
                    </a:lnTo>
                    <a:lnTo>
                      <a:pt x="326" y="62"/>
                    </a:lnTo>
                    <a:lnTo>
                      <a:pt x="322" y="64"/>
                    </a:lnTo>
                    <a:lnTo>
                      <a:pt x="316" y="62"/>
                    </a:lnTo>
                    <a:lnTo>
                      <a:pt x="316" y="62"/>
                    </a:lnTo>
                    <a:lnTo>
                      <a:pt x="312" y="62"/>
                    </a:lnTo>
                    <a:lnTo>
                      <a:pt x="308" y="64"/>
                    </a:lnTo>
                    <a:lnTo>
                      <a:pt x="304" y="70"/>
                    </a:lnTo>
                    <a:lnTo>
                      <a:pt x="304" y="70"/>
                    </a:lnTo>
                    <a:lnTo>
                      <a:pt x="304" y="72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296" y="74"/>
                    </a:lnTo>
                    <a:lnTo>
                      <a:pt x="292" y="74"/>
                    </a:lnTo>
                    <a:lnTo>
                      <a:pt x="292" y="74"/>
                    </a:lnTo>
                    <a:lnTo>
                      <a:pt x="290" y="78"/>
                    </a:lnTo>
                    <a:lnTo>
                      <a:pt x="290" y="78"/>
                    </a:lnTo>
                    <a:lnTo>
                      <a:pt x="292" y="82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0" y="86"/>
                    </a:lnTo>
                    <a:lnTo>
                      <a:pt x="290" y="86"/>
                    </a:lnTo>
                    <a:lnTo>
                      <a:pt x="290" y="86"/>
                    </a:lnTo>
                    <a:lnTo>
                      <a:pt x="288" y="86"/>
                    </a:lnTo>
                    <a:lnTo>
                      <a:pt x="286" y="88"/>
                    </a:lnTo>
                    <a:lnTo>
                      <a:pt x="284" y="92"/>
                    </a:lnTo>
                    <a:lnTo>
                      <a:pt x="284" y="92"/>
                    </a:lnTo>
                    <a:lnTo>
                      <a:pt x="284" y="94"/>
                    </a:lnTo>
                    <a:lnTo>
                      <a:pt x="282" y="96"/>
                    </a:lnTo>
                    <a:lnTo>
                      <a:pt x="282" y="96"/>
                    </a:lnTo>
                    <a:lnTo>
                      <a:pt x="278" y="98"/>
                    </a:lnTo>
                    <a:lnTo>
                      <a:pt x="278" y="102"/>
                    </a:lnTo>
                    <a:lnTo>
                      <a:pt x="278" y="102"/>
                    </a:lnTo>
                    <a:lnTo>
                      <a:pt x="278" y="104"/>
                    </a:lnTo>
                    <a:lnTo>
                      <a:pt x="280" y="106"/>
                    </a:lnTo>
                    <a:lnTo>
                      <a:pt x="282" y="110"/>
                    </a:lnTo>
                    <a:lnTo>
                      <a:pt x="282" y="110"/>
                    </a:lnTo>
                    <a:lnTo>
                      <a:pt x="282" y="112"/>
                    </a:lnTo>
                    <a:lnTo>
                      <a:pt x="282" y="112"/>
                    </a:lnTo>
                    <a:lnTo>
                      <a:pt x="280" y="116"/>
                    </a:lnTo>
                    <a:lnTo>
                      <a:pt x="276" y="120"/>
                    </a:lnTo>
                    <a:lnTo>
                      <a:pt x="276" y="120"/>
                    </a:lnTo>
                    <a:lnTo>
                      <a:pt x="274" y="122"/>
                    </a:lnTo>
                    <a:lnTo>
                      <a:pt x="274" y="122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66" y="120"/>
                    </a:lnTo>
                    <a:lnTo>
                      <a:pt x="266" y="122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58" y="120"/>
                    </a:lnTo>
                    <a:lnTo>
                      <a:pt x="258" y="120"/>
                    </a:lnTo>
                    <a:lnTo>
                      <a:pt x="256" y="116"/>
                    </a:lnTo>
                    <a:lnTo>
                      <a:pt x="256" y="116"/>
                    </a:lnTo>
                    <a:lnTo>
                      <a:pt x="254" y="112"/>
                    </a:lnTo>
                    <a:lnTo>
                      <a:pt x="254" y="112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8" y="104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98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4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46" y="90"/>
                    </a:lnTo>
                    <a:lnTo>
                      <a:pt x="246" y="90"/>
                    </a:lnTo>
                    <a:lnTo>
                      <a:pt x="244" y="88"/>
                    </a:lnTo>
                    <a:lnTo>
                      <a:pt x="244" y="88"/>
                    </a:lnTo>
                    <a:lnTo>
                      <a:pt x="244" y="82"/>
                    </a:lnTo>
                    <a:lnTo>
                      <a:pt x="244" y="82"/>
                    </a:lnTo>
                    <a:lnTo>
                      <a:pt x="246" y="78"/>
                    </a:lnTo>
                    <a:lnTo>
                      <a:pt x="246" y="78"/>
                    </a:lnTo>
                    <a:lnTo>
                      <a:pt x="244" y="74"/>
                    </a:lnTo>
                    <a:lnTo>
                      <a:pt x="242" y="72"/>
                    </a:lnTo>
                    <a:lnTo>
                      <a:pt x="242" y="72"/>
                    </a:lnTo>
                    <a:lnTo>
                      <a:pt x="242" y="70"/>
                    </a:lnTo>
                    <a:lnTo>
                      <a:pt x="242" y="70"/>
                    </a:lnTo>
                    <a:lnTo>
                      <a:pt x="242" y="68"/>
                    </a:lnTo>
                    <a:lnTo>
                      <a:pt x="242" y="68"/>
                    </a:lnTo>
                    <a:lnTo>
                      <a:pt x="244" y="64"/>
                    </a:lnTo>
                    <a:lnTo>
                      <a:pt x="244" y="64"/>
                    </a:lnTo>
                    <a:lnTo>
                      <a:pt x="242" y="60"/>
                    </a:lnTo>
                    <a:lnTo>
                      <a:pt x="242" y="60"/>
                    </a:lnTo>
                    <a:lnTo>
                      <a:pt x="244" y="54"/>
                    </a:lnTo>
                    <a:lnTo>
                      <a:pt x="244" y="54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8" y="5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50" y="46"/>
                    </a:lnTo>
                    <a:lnTo>
                      <a:pt x="250" y="46"/>
                    </a:lnTo>
                    <a:lnTo>
                      <a:pt x="248" y="44"/>
                    </a:lnTo>
                    <a:lnTo>
                      <a:pt x="246" y="42"/>
                    </a:lnTo>
                    <a:lnTo>
                      <a:pt x="246" y="42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2" y="34"/>
                    </a:lnTo>
                    <a:lnTo>
                      <a:pt x="240" y="32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34" y="30"/>
                    </a:lnTo>
                    <a:lnTo>
                      <a:pt x="234" y="30"/>
                    </a:lnTo>
                    <a:lnTo>
                      <a:pt x="232" y="26"/>
                    </a:lnTo>
                    <a:lnTo>
                      <a:pt x="232" y="24"/>
                    </a:lnTo>
                    <a:lnTo>
                      <a:pt x="224" y="22"/>
                    </a:lnTo>
                    <a:lnTo>
                      <a:pt x="222" y="28"/>
                    </a:lnTo>
                    <a:lnTo>
                      <a:pt x="222" y="28"/>
                    </a:lnTo>
                    <a:lnTo>
                      <a:pt x="218" y="32"/>
                    </a:lnTo>
                    <a:lnTo>
                      <a:pt x="218" y="40"/>
                    </a:lnTo>
                    <a:lnTo>
                      <a:pt x="218" y="40"/>
                    </a:lnTo>
                    <a:lnTo>
                      <a:pt x="218" y="44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2" y="50"/>
                    </a:lnTo>
                    <a:lnTo>
                      <a:pt x="222" y="52"/>
                    </a:lnTo>
                    <a:lnTo>
                      <a:pt x="222" y="52"/>
                    </a:lnTo>
                    <a:lnTo>
                      <a:pt x="218" y="52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08" y="46"/>
                    </a:lnTo>
                    <a:lnTo>
                      <a:pt x="208" y="46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40"/>
                    </a:lnTo>
                    <a:lnTo>
                      <a:pt x="204" y="38"/>
                    </a:lnTo>
                    <a:lnTo>
                      <a:pt x="204" y="38"/>
                    </a:lnTo>
                    <a:lnTo>
                      <a:pt x="204" y="32"/>
                    </a:lnTo>
                    <a:lnTo>
                      <a:pt x="202" y="34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12" y="16"/>
                    </a:lnTo>
                    <a:lnTo>
                      <a:pt x="212" y="16"/>
                    </a:lnTo>
                    <a:close/>
                    <a:moveTo>
                      <a:pt x="226" y="0"/>
                    </a:moveTo>
                    <a:lnTo>
                      <a:pt x="226" y="0"/>
                    </a:lnTo>
                    <a:lnTo>
                      <a:pt x="204" y="0"/>
                    </a:lnTo>
                    <a:lnTo>
                      <a:pt x="180" y="4"/>
                    </a:lnTo>
                    <a:lnTo>
                      <a:pt x="160" y="10"/>
                    </a:lnTo>
                    <a:lnTo>
                      <a:pt x="138" y="18"/>
                    </a:lnTo>
                    <a:lnTo>
                      <a:pt x="118" y="26"/>
                    </a:lnTo>
                    <a:lnTo>
                      <a:pt x="100" y="38"/>
                    </a:lnTo>
                    <a:lnTo>
                      <a:pt x="82" y="52"/>
                    </a:lnTo>
                    <a:lnTo>
                      <a:pt x="66" y="66"/>
                    </a:lnTo>
                    <a:lnTo>
                      <a:pt x="52" y="82"/>
                    </a:lnTo>
                    <a:lnTo>
                      <a:pt x="38" y="100"/>
                    </a:lnTo>
                    <a:lnTo>
                      <a:pt x="28" y="118"/>
                    </a:lnTo>
                    <a:lnTo>
                      <a:pt x="18" y="138"/>
                    </a:lnTo>
                    <a:lnTo>
                      <a:pt x="10" y="158"/>
                    </a:lnTo>
                    <a:lnTo>
                      <a:pt x="4" y="180"/>
                    </a:lnTo>
                    <a:lnTo>
                      <a:pt x="2" y="202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50"/>
                    </a:lnTo>
                    <a:lnTo>
                      <a:pt x="4" y="272"/>
                    </a:lnTo>
                    <a:lnTo>
                      <a:pt x="10" y="294"/>
                    </a:lnTo>
                    <a:lnTo>
                      <a:pt x="18" y="314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52" y="370"/>
                    </a:lnTo>
                    <a:lnTo>
                      <a:pt x="66" y="386"/>
                    </a:lnTo>
                    <a:lnTo>
                      <a:pt x="82" y="400"/>
                    </a:lnTo>
                    <a:lnTo>
                      <a:pt x="100" y="414"/>
                    </a:lnTo>
                    <a:lnTo>
                      <a:pt x="118" y="426"/>
                    </a:lnTo>
                    <a:lnTo>
                      <a:pt x="138" y="434"/>
                    </a:lnTo>
                    <a:lnTo>
                      <a:pt x="160" y="442"/>
                    </a:lnTo>
                    <a:lnTo>
                      <a:pt x="180" y="448"/>
                    </a:lnTo>
                    <a:lnTo>
                      <a:pt x="204" y="452"/>
                    </a:lnTo>
                    <a:lnTo>
                      <a:pt x="226" y="452"/>
                    </a:lnTo>
                    <a:lnTo>
                      <a:pt x="226" y="452"/>
                    </a:lnTo>
                    <a:lnTo>
                      <a:pt x="250" y="452"/>
                    </a:lnTo>
                    <a:lnTo>
                      <a:pt x="272" y="448"/>
                    </a:lnTo>
                    <a:lnTo>
                      <a:pt x="294" y="442"/>
                    </a:lnTo>
                    <a:lnTo>
                      <a:pt x="314" y="434"/>
                    </a:lnTo>
                    <a:lnTo>
                      <a:pt x="334" y="426"/>
                    </a:lnTo>
                    <a:lnTo>
                      <a:pt x="354" y="414"/>
                    </a:lnTo>
                    <a:lnTo>
                      <a:pt x="370" y="400"/>
                    </a:lnTo>
                    <a:lnTo>
                      <a:pt x="386" y="386"/>
                    </a:lnTo>
                    <a:lnTo>
                      <a:pt x="402" y="370"/>
                    </a:lnTo>
                    <a:lnTo>
                      <a:pt x="414" y="352"/>
                    </a:lnTo>
                    <a:lnTo>
                      <a:pt x="426" y="334"/>
                    </a:lnTo>
                    <a:lnTo>
                      <a:pt x="436" y="314"/>
                    </a:lnTo>
                    <a:lnTo>
                      <a:pt x="442" y="294"/>
                    </a:lnTo>
                    <a:lnTo>
                      <a:pt x="448" y="272"/>
                    </a:lnTo>
                    <a:lnTo>
                      <a:pt x="452" y="250"/>
                    </a:lnTo>
                    <a:lnTo>
                      <a:pt x="454" y="226"/>
                    </a:lnTo>
                    <a:lnTo>
                      <a:pt x="454" y="226"/>
                    </a:lnTo>
                    <a:lnTo>
                      <a:pt x="452" y="202"/>
                    </a:lnTo>
                    <a:lnTo>
                      <a:pt x="448" y="180"/>
                    </a:lnTo>
                    <a:lnTo>
                      <a:pt x="442" y="158"/>
                    </a:lnTo>
                    <a:lnTo>
                      <a:pt x="436" y="138"/>
                    </a:lnTo>
                    <a:lnTo>
                      <a:pt x="426" y="118"/>
                    </a:lnTo>
                    <a:lnTo>
                      <a:pt x="414" y="100"/>
                    </a:lnTo>
                    <a:lnTo>
                      <a:pt x="402" y="82"/>
                    </a:lnTo>
                    <a:lnTo>
                      <a:pt x="386" y="66"/>
                    </a:lnTo>
                    <a:lnTo>
                      <a:pt x="370" y="52"/>
                    </a:lnTo>
                    <a:lnTo>
                      <a:pt x="354" y="38"/>
                    </a:lnTo>
                    <a:lnTo>
                      <a:pt x="334" y="26"/>
                    </a:lnTo>
                    <a:lnTo>
                      <a:pt x="314" y="18"/>
                    </a:lnTo>
                    <a:lnTo>
                      <a:pt x="294" y="10"/>
                    </a:lnTo>
                    <a:lnTo>
                      <a:pt x="272" y="4"/>
                    </a:lnTo>
                    <a:lnTo>
                      <a:pt x="25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  <a:moveTo>
                      <a:pt x="106" y="82"/>
                    </a:moveTo>
                    <a:lnTo>
                      <a:pt x="106" y="82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8" y="82"/>
                    </a:lnTo>
                    <a:lnTo>
                      <a:pt x="106" y="82"/>
                    </a:lnTo>
                    <a:close/>
                    <a:moveTo>
                      <a:pt x="110" y="88"/>
                    </a:moveTo>
                    <a:lnTo>
                      <a:pt x="110" y="88"/>
                    </a:lnTo>
                    <a:lnTo>
                      <a:pt x="106" y="92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10" y="86"/>
                    </a:lnTo>
                    <a:lnTo>
                      <a:pt x="110" y="86"/>
                    </a:lnTo>
                    <a:lnTo>
                      <a:pt x="110" y="88"/>
                    </a:lnTo>
                    <a:lnTo>
                      <a:pt x="110" y="88"/>
                    </a:lnTo>
                    <a:close/>
                    <a:moveTo>
                      <a:pt x="106" y="82"/>
                    </a:moveTo>
                    <a:lnTo>
                      <a:pt x="106" y="82"/>
                    </a:lnTo>
                    <a:lnTo>
                      <a:pt x="102" y="84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6" y="98"/>
                    </a:lnTo>
                    <a:lnTo>
                      <a:pt x="108" y="98"/>
                    </a:lnTo>
                    <a:lnTo>
                      <a:pt x="108" y="98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112" y="90"/>
                    </a:lnTo>
                    <a:lnTo>
                      <a:pt x="112" y="90"/>
                    </a:lnTo>
                    <a:lnTo>
                      <a:pt x="114" y="88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0" y="82"/>
                    </a:lnTo>
                    <a:lnTo>
                      <a:pt x="106" y="82"/>
                    </a:lnTo>
                    <a:lnTo>
                      <a:pt x="106" y="82"/>
                    </a:lnTo>
                    <a:close/>
                    <a:moveTo>
                      <a:pt x="150" y="90"/>
                    </a:moveTo>
                    <a:lnTo>
                      <a:pt x="150" y="90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46" y="96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2" y="100"/>
                    </a:lnTo>
                    <a:lnTo>
                      <a:pt x="142" y="98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36" y="86"/>
                    </a:lnTo>
                    <a:lnTo>
                      <a:pt x="134" y="84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2" y="84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32" y="72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4" y="68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4" y="68"/>
                    </a:lnTo>
                    <a:lnTo>
                      <a:pt x="154" y="68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52" y="72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48" y="76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50" y="84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54" y="86"/>
                    </a:lnTo>
                    <a:lnTo>
                      <a:pt x="154" y="86"/>
                    </a:lnTo>
                    <a:lnTo>
                      <a:pt x="150" y="90"/>
                    </a:lnTo>
                    <a:lnTo>
                      <a:pt x="150" y="90"/>
                    </a:lnTo>
                    <a:close/>
                    <a:moveTo>
                      <a:pt x="154" y="80"/>
                    </a:moveTo>
                    <a:lnTo>
                      <a:pt x="154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6" y="74"/>
                    </a:lnTo>
                    <a:lnTo>
                      <a:pt x="158" y="72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2" y="60"/>
                    </a:lnTo>
                    <a:lnTo>
                      <a:pt x="150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4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4" y="68"/>
                    </a:lnTo>
                    <a:lnTo>
                      <a:pt x="134" y="68"/>
                    </a:lnTo>
                    <a:lnTo>
                      <a:pt x="130" y="70"/>
                    </a:lnTo>
                    <a:lnTo>
                      <a:pt x="126" y="70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18" y="74"/>
                    </a:lnTo>
                    <a:lnTo>
                      <a:pt x="116" y="78"/>
                    </a:lnTo>
                    <a:lnTo>
                      <a:pt x="116" y="78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6"/>
                    </a:lnTo>
                    <a:lnTo>
                      <a:pt x="120" y="86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32" y="88"/>
                    </a:lnTo>
                    <a:lnTo>
                      <a:pt x="134" y="90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38" y="102"/>
                    </a:lnTo>
                    <a:lnTo>
                      <a:pt x="140" y="104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44" y="106"/>
                    </a:lnTo>
                    <a:lnTo>
                      <a:pt x="146" y="104"/>
                    </a:lnTo>
                    <a:lnTo>
                      <a:pt x="148" y="102"/>
                    </a:lnTo>
                    <a:lnTo>
                      <a:pt x="148" y="102"/>
                    </a:lnTo>
                    <a:lnTo>
                      <a:pt x="148" y="98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54" y="94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0"/>
                    </a:lnTo>
                    <a:lnTo>
                      <a:pt x="156" y="88"/>
                    </a:lnTo>
                    <a:lnTo>
                      <a:pt x="158" y="88"/>
                    </a:lnTo>
                    <a:lnTo>
                      <a:pt x="156" y="80"/>
                    </a:lnTo>
                    <a:lnTo>
                      <a:pt x="154" y="80"/>
                    </a:lnTo>
                    <a:close/>
                    <a:moveTo>
                      <a:pt x="194" y="68"/>
                    </a:moveTo>
                    <a:lnTo>
                      <a:pt x="194" y="68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82" y="66"/>
                    </a:lnTo>
                    <a:lnTo>
                      <a:pt x="182" y="66"/>
                    </a:lnTo>
                    <a:lnTo>
                      <a:pt x="182" y="66"/>
                    </a:lnTo>
                    <a:lnTo>
                      <a:pt x="186" y="66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4" y="68"/>
                    </a:lnTo>
                    <a:lnTo>
                      <a:pt x="194" y="68"/>
                    </a:lnTo>
                    <a:close/>
                    <a:moveTo>
                      <a:pt x="192" y="60"/>
                    </a:moveTo>
                    <a:lnTo>
                      <a:pt x="192" y="60"/>
                    </a:lnTo>
                    <a:lnTo>
                      <a:pt x="186" y="60"/>
                    </a:lnTo>
                    <a:lnTo>
                      <a:pt x="182" y="62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80" y="72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8" y="76"/>
                    </a:lnTo>
                    <a:lnTo>
                      <a:pt x="190" y="74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98" y="72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00" y="62"/>
                    </a:lnTo>
                    <a:lnTo>
                      <a:pt x="192" y="60"/>
                    </a:lnTo>
                    <a:lnTo>
                      <a:pt x="19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8042837" y="2776692"/>
                <a:ext cx="209325" cy="22607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0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6" y="30"/>
                  </a:cxn>
                  <a:cxn ang="0">
                    <a:pos x="16" y="36"/>
                  </a:cxn>
                  <a:cxn ang="0">
                    <a:pos x="20" y="34"/>
                  </a:cxn>
                  <a:cxn ang="0">
                    <a:pos x="16" y="28"/>
                  </a:cxn>
                  <a:cxn ang="0">
                    <a:pos x="16" y="16"/>
                  </a:cxn>
                  <a:cxn ang="0">
                    <a:pos x="30" y="8"/>
                  </a:cxn>
                  <a:cxn ang="0">
                    <a:pos x="32" y="14"/>
                  </a:cxn>
                  <a:cxn ang="0">
                    <a:pos x="34" y="16"/>
                  </a:cxn>
                  <a:cxn ang="0">
                    <a:pos x="42" y="22"/>
                  </a:cxn>
                  <a:cxn ang="0">
                    <a:pos x="44" y="26"/>
                  </a:cxn>
                  <a:cxn ang="0">
                    <a:pos x="48" y="30"/>
                  </a:cxn>
                  <a:cxn ang="0">
                    <a:pos x="46" y="34"/>
                  </a:cxn>
                  <a:cxn ang="0">
                    <a:pos x="42" y="38"/>
                  </a:cxn>
                  <a:cxn ang="0">
                    <a:pos x="40" y="44"/>
                  </a:cxn>
                  <a:cxn ang="0">
                    <a:pos x="40" y="52"/>
                  </a:cxn>
                  <a:cxn ang="0">
                    <a:pos x="40" y="54"/>
                  </a:cxn>
                  <a:cxn ang="0">
                    <a:pos x="42" y="58"/>
                  </a:cxn>
                  <a:cxn ang="0">
                    <a:pos x="42" y="66"/>
                  </a:cxn>
                  <a:cxn ang="0">
                    <a:pos x="42" y="72"/>
                  </a:cxn>
                  <a:cxn ang="0">
                    <a:pos x="48" y="72"/>
                  </a:cxn>
                  <a:cxn ang="0">
                    <a:pos x="50" y="80"/>
                  </a:cxn>
                  <a:cxn ang="0">
                    <a:pos x="52" y="80"/>
                  </a:cxn>
                  <a:cxn ang="0">
                    <a:pos x="58" y="82"/>
                  </a:cxn>
                  <a:cxn ang="0">
                    <a:pos x="56" y="88"/>
                  </a:cxn>
                  <a:cxn ang="0">
                    <a:pos x="52" y="96"/>
                  </a:cxn>
                  <a:cxn ang="0">
                    <a:pos x="54" y="100"/>
                  </a:cxn>
                  <a:cxn ang="0">
                    <a:pos x="58" y="108"/>
                  </a:cxn>
                  <a:cxn ang="0">
                    <a:pos x="64" y="106"/>
                  </a:cxn>
                  <a:cxn ang="0">
                    <a:pos x="68" y="108"/>
                  </a:cxn>
                  <a:cxn ang="0">
                    <a:pos x="72" y="106"/>
                  </a:cxn>
                  <a:cxn ang="0">
                    <a:pos x="78" y="100"/>
                  </a:cxn>
                  <a:cxn ang="0">
                    <a:pos x="80" y="94"/>
                  </a:cxn>
                  <a:cxn ang="0">
                    <a:pos x="76" y="88"/>
                  </a:cxn>
                  <a:cxn ang="0">
                    <a:pos x="76" y="82"/>
                  </a:cxn>
                  <a:cxn ang="0">
                    <a:pos x="82" y="78"/>
                  </a:cxn>
                  <a:cxn ang="0">
                    <a:pos x="84" y="72"/>
                  </a:cxn>
                  <a:cxn ang="0">
                    <a:pos x="88" y="70"/>
                  </a:cxn>
                  <a:cxn ang="0">
                    <a:pos x="94" y="72"/>
                  </a:cxn>
                  <a:cxn ang="0">
                    <a:pos x="92" y="68"/>
                  </a:cxn>
                  <a:cxn ang="0">
                    <a:pos x="88" y="62"/>
                  </a:cxn>
                  <a:cxn ang="0">
                    <a:pos x="90" y="58"/>
                  </a:cxn>
                  <a:cxn ang="0">
                    <a:pos x="100" y="58"/>
                  </a:cxn>
                  <a:cxn ang="0">
                    <a:pos x="88" y="40"/>
                  </a:cxn>
                  <a:cxn ang="0">
                    <a:pos x="40" y="0"/>
                  </a:cxn>
                </a:cxnLst>
                <a:rect l="0" t="0" r="r" b="b"/>
                <a:pathLst>
                  <a:path w="100" h="108">
                    <a:moveTo>
                      <a:pt x="40" y="0"/>
                    </a:moveTo>
                    <a:lnTo>
                      <a:pt x="4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2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8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8" y="100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82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4" y="72"/>
                    </a:lnTo>
                    <a:lnTo>
                      <a:pt x="86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0" y="66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4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88" y="40"/>
                    </a:lnTo>
                    <a:lnTo>
                      <a:pt x="74" y="24"/>
                    </a:lnTo>
                    <a:lnTo>
                      <a:pt x="58" y="1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8197738" y="2948339"/>
                <a:ext cx="92103" cy="259563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8"/>
                  </a:cxn>
                  <a:cxn ang="0">
                    <a:pos x="22" y="1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40"/>
                  </a:cxn>
                  <a:cxn ang="0">
                    <a:pos x="4" y="40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2" y="102"/>
                  </a:cxn>
                  <a:cxn ang="0">
                    <a:pos x="2" y="102"/>
                  </a:cxn>
                  <a:cxn ang="0">
                    <a:pos x="10" y="108"/>
                  </a:cxn>
                  <a:cxn ang="0">
                    <a:pos x="10" y="108"/>
                  </a:cxn>
                  <a:cxn ang="0">
                    <a:pos x="10" y="108"/>
                  </a:cxn>
                  <a:cxn ang="0">
                    <a:pos x="10" y="114"/>
                  </a:cxn>
                  <a:cxn ang="0">
                    <a:pos x="12" y="116"/>
                  </a:cxn>
                  <a:cxn ang="0">
                    <a:pos x="12" y="116"/>
                  </a:cxn>
                  <a:cxn ang="0">
                    <a:pos x="16" y="124"/>
                  </a:cxn>
                  <a:cxn ang="0">
                    <a:pos x="16" y="124"/>
                  </a:cxn>
                  <a:cxn ang="0">
                    <a:pos x="28" y="106"/>
                  </a:cxn>
                  <a:cxn ang="0">
                    <a:pos x="36" y="86"/>
                  </a:cxn>
                  <a:cxn ang="0">
                    <a:pos x="42" y="64"/>
                  </a:cxn>
                  <a:cxn ang="0">
                    <a:pos x="44" y="40"/>
                  </a:cxn>
                  <a:cxn ang="0">
                    <a:pos x="44" y="40"/>
                  </a:cxn>
                  <a:cxn ang="0">
                    <a:pos x="42" y="2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26" y="8"/>
                  </a:cxn>
                  <a:cxn ang="0">
                    <a:pos x="26" y="8"/>
                  </a:cxn>
                </a:cxnLst>
                <a:rect l="0" t="0" r="r" b="b"/>
                <a:pathLst>
                  <a:path w="44" h="124">
                    <a:moveTo>
                      <a:pt x="26" y="8"/>
                    </a:moveTo>
                    <a:lnTo>
                      <a:pt x="26" y="8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0" y="114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6" y="124"/>
                    </a:lnTo>
                    <a:lnTo>
                      <a:pt x="16" y="124"/>
                    </a:lnTo>
                    <a:lnTo>
                      <a:pt x="28" y="106"/>
                    </a:lnTo>
                    <a:lnTo>
                      <a:pt x="36" y="86"/>
                    </a:lnTo>
                    <a:lnTo>
                      <a:pt x="42" y="64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2" y="2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6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7720476" y="2944152"/>
                <a:ext cx="154901" cy="234444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66" y="22"/>
                  </a:cxn>
                  <a:cxn ang="0">
                    <a:pos x="64" y="18"/>
                  </a:cxn>
                  <a:cxn ang="0">
                    <a:pos x="62" y="16"/>
                  </a:cxn>
                  <a:cxn ang="0">
                    <a:pos x="56" y="18"/>
                  </a:cxn>
                  <a:cxn ang="0">
                    <a:pos x="52" y="20"/>
                  </a:cxn>
                  <a:cxn ang="0">
                    <a:pos x="48" y="20"/>
                  </a:cxn>
                  <a:cxn ang="0">
                    <a:pos x="44" y="20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42" y="34"/>
                  </a:cxn>
                  <a:cxn ang="0">
                    <a:pos x="40" y="42"/>
                  </a:cxn>
                  <a:cxn ang="0">
                    <a:pos x="34" y="44"/>
                  </a:cxn>
                  <a:cxn ang="0">
                    <a:pos x="24" y="44"/>
                  </a:cxn>
                  <a:cxn ang="0">
                    <a:pos x="14" y="30"/>
                  </a:cxn>
                  <a:cxn ang="0">
                    <a:pos x="14" y="24"/>
                  </a:cxn>
                  <a:cxn ang="0">
                    <a:pos x="20" y="16"/>
                  </a:cxn>
                  <a:cxn ang="0">
                    <a:pos x="26" y="12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4" y="12"/>
                  </a:cxn>
                  <a:cxn ang="0">
                    <a:pos x="2" y="28"/>
                  </a:cxn>
                  <a:cxn ang="0">
                    <a:pos x="0" y="42"/>
                  </a:cxn>
                  <a:cxn ang="0">
                    <a:pos x="6" y="80"/>
                  </a:cxn>
                  <a:cxn ang="0">
                    <a:pos x="20" y="112"/>
                  </a:cxn>
                  <a:cxn ang="0">
                    <a:pos x="22" y="110"/>
                  </a:cxn>
                  <a:cxn ang="0">
                    <a:pos x="24" y="108"/>
                  </a:cxn>
                  <a:cxn ang="0">
                    <a:pos x="28" y="102"/>
                  </a:cxn>
                  <a:cxn ang="0">
                    <a:pos x="30" y="98"/>
                  </a:cxn>
                  <a:cxn ang="0">
                    <a:pos x="32" y="98"/>
                  </a:cxn>
                  <a:cxn ang="0">
                    <a:pos x="34" y="96"/>
                  </a:cxn>
                  <a:cxn ang="0">
                    <a:pos x="36" y="82"/>
                  </a:cxn>
                  <a:cxn ang="0">
                    <a:pos x="38" y="78"/>
                  </a:cxn>
                  <a:cxn ang="0">
                    <a:pos x="42" y="78"/>
                  </a:cxn>
                  <a:cxn ang="0">
                    <a:pos x="44" y="76"/>
                  </a:cxn>
                  <a:cxn ang="0">
                    <a:pos x="50" y="68"/>
                  </a:cxn>
                  <a:cxn ang="0">
                    <a:pos x="56" y="66"/>
                  </a:cxn>
                  <a:cxn ang="0">
                    <a:pos x="60" y="64"/>
                  </a:cxn>
                  <a:cxn ang="0">
                    <a:pos x="62" y="46"/>
                  </a:cxn>
                  <a:cxn ang="0">
                    <a:pos x="64" y="44"/>
                  </a:cxn>
                  <a:cxn ang="0">
                    <a:pos x="70" y="42"/>
                  </a:cxn>
                  <a:cxn ang="0">
                    <a:pos x="72" y="42"/>
                  </a:cxn>
                  <a:cxn ang="0">
                    <a:pos x="74" y="36"/>
                  </a:cxn>
                  <a:cxn ang="0">
                    <a:pos x="72" y="36"/>
                  </a:cxn>
                </a:cxnLst>
                <a:rect l="0" t="0" r="r" b="b"/>
                <a:pathLst>
                  <a:path w="74" h="112">
                    <a:moveTo>
                      <a:pt x="72" y="36"/>
                    </a:moveTo>
                    <a:lnTo>
                      <a:pt x="72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6" y="3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4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62"/>
                    </a:lnTo>
                    <a:lnTo>
                      <a:pt x="6" y="80"/>
                    </a:lnTo>
                    <a:lnTo>
                      <a:pt x="12" y="96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2" y="110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26" y="106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8" y="72"/>
                    </a:lnTo>
                    <a:lnTo>
                      <a:pt x="50" y="68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60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8323333" y="2839490"/>
                <a:ext cx="205139" cy="5065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16"/>
                  </a:cxn>
                  <a:cxn ang="0">
                    <a:pos x="32" y="34"/>
                  </a:cxn>
                  <a:cxn ang="0">
                    <a:pos x="44" y="54"/>
                  </a:cxn>
                  <a:cxn ang="0">
                    <a:pos x="56" y="76"/>
                  </a:cxn>
                  <a:cxn ang="0">
                    <a:pos x="66" y="100"/>
                  </a:cxn>
                  <a:cxn ang="0">
                    <a:pos x="72" y="126"/>
                  </a:cxn>
                  <a:cxn ang="0">
                    <a:pos x="76" y="152"/>
                  </a:cxn>
                  <a:cxn ang="0">
                    <a:pos x="78" y="180"/>
                  </a:cxn>
                  <a:cxn ang="0">
                    <a:pos x="78" y="180"/>
                  </a:cxn>
                  <a:cxn ang="0">
                    <a:pos x="76" y="204"/>
                  </a:cxn>
                  <a:cxn ang="0">
                    <a:pos x="74" y="226"/>
                  </a:cxn>
                  <a:cxn ang="0">
                    <a:pos x="74" y="226"/>
                  </a:cxn>
                  <a:cxn ang="0">
                    <a:pos x="74" y="236"/>
                  </a:cxn>
                  <a:cxn ang="0">
                    <a:pos x="74" y="236"/>
                  </a:cxn>
                  <a:cxn ang="0">
                    <a:pos x="74" y="240"/>
                  </a:cxn>
                  <a:cxn ang="0">
                    <a:pos x="74" y="240"/>
                  </a:cxn>
                  <a:cxn ang="0">
                    <a:pos x="76" y="242"/>
                  </a:cxn>
                  <a:cxn ang="0">
                    <a:pos x="76" y="242"/>
                  </a:cxn>
                  <a:cxn ang="0">
                    <a:pos x="78" y="238"/>
                  </a:cxn>
                  <a:cxn ang="0">
                    <a:pos x="80" y="236"/>
                  </a:cxn>
                  <a:cxn ang="0">
                    <a:pos x="80" y="236"/>
                  </a:cxn>
                  <a:cxn ang="0">
                    <a:pos x="80" y="232"/>
                  </a:cxn>
                  <a:cxn ang="0">
                    <a:pos x="84" y="226"/>
                  </a:cxn>
                  <a:cxn ang="0">
                    <a:pos x="84" y="226"/>
                  </a:cxn>
                  <a:cxn ang="0">
                    <a:pos x="84" y="220"/>
                  </a:cxn>
                  <a:cxn ang="0">
                    <a:pos x="84" y="220"/>
                  </a:cxn>
                  <a:cxn ang="0">
                    <a:pos x="86" y="208"/>
                  </a:cxn>
                  <a:cxn ang="0">
                    <a:pos x="88" y="198"/>
                  </a:cxn>
                  <a:cxn ang="0">
                    <a:pos x="92" y="186"/>
                  </a:cxn>
                  <a:cxn ang="0">
                    <a:pos x="92" y="186"/>
                  </a:cxn>
                  <a:cxn ang="0">
                    <a:pos x="94" y="176"/>
                  </a:cxn>
                  <a:cxn ang="0">
                    <a:pos x="94" y="162"/>
                  </a:cxn>
                  <a:cxn ang="0">
                    <a:pos x="94" y="162"/>
                  </a:cxn>
                  <a:cxn ang="0">
                    <a:pos x="96" y="150"/>
                  </a:cxn>
                  <a:cxn ang="0">
                    <a:pos x="98" y="140"/>
                  </a:cxn>
                  <a:cxn ang="0">
                    <a:pos x="98" y="140"/>
                  </a:cxn>
                  <a:cxn ang="0">
                    <a:pos x="92" y="118"/>
                  </a:cxn>
                  <a:cxn ang="0">
                    <a:pos x="84" y="98"/>
                  </a:cxn>
                  <a:cxn ang="0">
                    <a:pos x="74" y="78"/>
                  </a:cxn>
                  <a:cxn ang="0">
                    <a:pos x="62" y="58"/>
                  </a:cxn>
                  <a:cxn ang="0">
                    <a:pos x="50" y="42"/>
                  </a:cxn>
                  <a:cxn ang="0">
                    <a:pos x="34" y="26"/>
                  </a:cxn>
                  <a:cxn ang="0">
                    <a:pos x="1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8" h="242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34"/>
                    </a:lnTo>
                    <a:lnTo>
                      <a:pt x="44" y="54"/>
                    </a:lnTo>
                    <a:lnTo>
                      <a:pt x="56" y="76"/>
                    </a:lnTo>
                    <a:lnTo>
                      <a:pt x="66" y="100"/>
                    </a:lnTo>
                    <a:lnTo>
                      <a:pt x="72" y="126"/>
                    </a:lnTo>
                    <a:lnTo>
                      <a:pt x="76" y="152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6" y="204"/>
                    </a:lnTo>
                    <a:lnTo>
                      <a:pt x="74" y="226"/>
                    </a:lnTo>
                    <a:lnTo>
                      <a:pt x="74" y="226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0"/>
                    </a:lnTo>
                    <a:lnTo>
                      <a:pt x="76" y="242"/>
                    </a:lnTo>
                    <a:lnTo>
                      <a:pt x="76" y="242"/>
                    </a:lnTo>
                    <a:lnTo>
                      <a:pt x="78" y="238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80" y="232"/>
                    </a:lnTo>
                    <a:lnTo>
                      <a:pt x="84" y="226"/>
                    </a:lnTo>
                    <a:lnTo>
                      <a:pt x="84" y="226"/>
                    </a:lnTo>
                    <a:lnTo>
                      <a:pt x="84" y="220"/>
                    </a:lnTo>
                    <a:lnTo>
                      <a:pt x="84" y="220"/>
                    </a:lnTo>
                    <a:lnTo>
                      <a:pt x="86" y="208"/>
                    </a:lnTo>
                    <a:lnTo>
                      <a:pt x="88" y="198"/>
                    </a:lnTo>
                    <a:lnTo>
                      <a:pt x="92" y="186"/>
                    </a:lnTo>
                    <a:lnTo>
                      <a:pt x="92" y="186"/>
                    </a:lnTo>
                    <a:lnTo>
                      <a:pt x="94" y="176"/>
                    </a:lnTo>
                    <a:lnTo>
                      <a:pt x="94" y="162"/>
                    </a:lnTo>
                    <a:lnTo>
                      <a:pt x="94" y="162"/>
                    </a:lnTo>
                    <a:lnTo>
                      <a:pt x="96" y="150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92" y="118"/>
                    </a:lnTo>
                    <a:lnTo>
                      <a:pt x="84" y="98"/>
                    </a:lnTo>
                    <a:lnTo>
                      <a:pt x="74" y="78"/>
                    </a:lnTo>
                    <a:lnTo>
                      <a:pt x="62" y="58"/>
                    </a:lnTo>
                    <a:lnTo>
                      <a:pt x="50" y="42"/>
                    </a:lnTo>
                    <a:lnTo>
                      <a:pt x="34" y="2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7653492" y="2944152"/>
                <a:ext cx="125595" cy="431210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52" y="8"/>
                  </a:cxn>
                  <a:cxn ang="0">
                    <a:pos x="50" y="8"/>
                  </a:cxn>
                  <a:cxn ang="0">
                    <a:pos x="48" y="4"/>
                  </a:cxn>
                  <a:cxn ang="0">
                    <a:pos x="44" y="0"/>
                  </a:cxn>
                  <a:cxn ang="0">
                    <a:pos x="34" y="14"/>
                  </a:cxn>
                  <a:cxn ang="0">
                    <a:pos x="18" y="44"/>
                  </a:cxn>
                  <a:cxn ang="0">
                    <a:pos x="6" y="78"/>
                  </a:cxn>
                  <a:cxn ang="0">
                    <a:pos x="0" y="112"/>
                  </a:cxn>
                  <a:cxn ang="0">
                    <a:pos x="0" y="130"/>
                  </a:cxn>
                  <a:cxn ang="0">
                    <a:pos x="2" y="158"/>
                  </a:cxn>
                  <a:cxn ang="0">
                    <a:pos x="8" y="172"/>
                  </a:cxn>
                  <a:cxn ang="0">
                    <a:pos x="12" y="182"/>
                  </a:cxn>
                  <a:cxn ang="0">
                    <a:pos x="16" y="188"/>
                  </a:cxn>
                  <a:cxn ang="0">
                    <a:pos x="24" y="194"/>
                  </a:cxn>
                  <a:cxn ang="0">
                    <a:pos x="30" y="196"/>
                  </a:cxn>
                  <a:cxn ang="0">
                    <a:pos x="40" y="206"/>
                  </a:cxn>
                  <a:cxn ang="0">
                    <a:pos x="36" y="188"/>
                  </a:cxn>
                  <a:cxn ang="0">
                    <a:pos x="34" y="188"/>
                  </a:cxn>
                  <a:cxn ang="0">
                    <a:pos x="32" y="186"/>
                  </a:cxn>
                  <a:cxn ang="0">
                    <a:pos x="30" y="182"/>
                  </a:cxn>
                  <a:cxn ang="0">
                    <a:pos x="30" y="178"/>
                  </a:cxn>
                  <a:cxn ang="0">
                    <a:pos x="22" y="176"/>
                  </a:cxn>
                  <a:cxn ang="0">
                    <a:pos x="18" y="176"/>
                  </a:cxn>
                  <a:cxn ang="0">
                    <a:pos x="16" y="174"/>
                  </a:cxn>
                  <a:cxn ang="0">
                    <a:pos x="14" y="164"/>
                  </a:cxn>
                  <a:cxn ang="0">
                    <a:pos x="16" y="160"/>
                  </a:cxn>
                  <a:cxn ang="0">
                    <a:pos x="18" y="158"/>
                  </a:cxn>
                  <a:cxn ang="0">
                    <a:pos x="18" y="154"/>
                  </a:cxn>
                  <a:cxn ang="0">
                    <a:pos x="16" y="152"/>
                  </a:cxn>
                  <a:cxn ang="0">
                    <a:pos x="16" y="150"/>
                  </a:cxn>
                  <a:cxn ang="0">
                    <a:pos x="18" y="144"/>
                  </a:cxn>
                  <a:cxn ang="0">
                    <a:pos x="20" y="142"/>
                  </a:cxn>
                  <a:cxn ang="0">
                    <a:pos x="22" y="140"/>
                  </a:cxn>
                  <a:cxn ang="0">
                    <a:pos x="24" y="136"/>
                  </a:cxn>
                  <a:cxn ang="0">
                    <a:pos x="30" y="136"/>
                  </a:cxn>
                  <a:cxn ang="0">
                    <a:pos x="30" y="130"/>
                  </a:cxn>
                  <a:cxn ang="0">
                    <a:pos x="30" y="104"/>
                  </a:cxn>
                  <a:cxn ang="0">
                    <a:pos x="40" y="58"/>
                  </a:cxn>
                  <a:cxn ang="0">
                    <a:pos x="46" y="36"/>
                  </a:cxn>
                  <a:cxn ang="0">
                    <a:pos x="46" y="30"/>
                  </a:cxn>
                  <a:cxn ang="0">
                    <a:pos x="50" y="18"/>
                  </a:cxn>
                  <a:cxn ang="0">
                    <a:pos x="52" y="16"/>
                  </a:cxn>
                  <a:cxn ang="0">
                    <a:pos x="58" y="12"/>
                  </a:cxn>
                  <a:cxn ang="0">
                    <a:pos x="60" y="8"/>
                  </a:cxn>
                  <a:cxn ang="0">
                    <a:pos x="60" y="6"/>
                  </a:cxn>
                </a:cxnLst>
                <a:rect l="0" t="0" r="r" b="b"/>
                <a:pathLst>
                  <a:path w="60" h="206">
                    <a:moveTo>
                      <a:pt x="60" y="6"/>
                    </a:move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14"/>
                    </a:lnTo>
                    <a:lnTo>
                      <a:pt x="26" y="28"/>
                    </a:lnTo>
                    <a:lnTo>
                      <a:pt x="18" y="44"/>
                    </a:lnTo>
                    <a:lnTo>
                      <a:pt x="12" y="60"/>
                    </a:lnTo>
                    <a:lnTo>
                      <a:pt x="6" y="78"/>
                    </a:lnTo>
                    <a:lnTo>
                      <a:pt x="2" y="94"/>
                    </a:lnTo>
                    <a:lnTo>
                      <a:pt x="0" y="112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6" y="164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82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20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30" y="196"/>
                    </a:lnTo>
                    <a:lnTo>
                      <a:pt x="36" y="200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6" y="188"/>
                    </a:lnTo>
                    <a:lnTo>
                      <a:pt x="36" y="188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6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6" y="176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18" y="176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68"/>
                    </a:lnTo>
                    <a:lnTo>
                      <a:pt x="14" y="164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6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0" y="142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30" y="104"/>
                    </a:lnTo>
                    <a:lnTo>
                      <a:pt x="34" y="80"/>
                    </a:lnTo>
                    <a:lnTo>
                      <a:pt x="40" y="5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4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7774901" y="2960898"/>
                <a:ext cx="4187" cy="837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7762341" y="2956712"/>
                <a:ext cx="16746" cy="2093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8" h="10">
                    <a:moveTo>
                      <a:pt x="6" y="6"/>
                    </a:moveTo>
                    <a:lnTo>
                      <a:pt x="6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7749782" y="3006950"/>
                <a:ext cx="2094" cy="8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7749782" y="3015323"/>
                <a:ext cx="2094" cy="4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7720476" y="2944152"/>
                <a:ext cx="58611" cy="150714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4" y="24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2" y="28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2" y="58"/>
                  </a:cxn>
                  <a:cxn ang="0">
                    <a:pos x="4" y="72"/>
                  </a:cxn>
                  <a:cxn ang="0">
                    <a:pos x="4" y="72"/>
                  </a:cxn>
                  <a:cxn ang="0">
                    <a:pos x="8" y="54"/>
                  </a:cxn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6"/>
                  </a:cxn>
                </a:cxnLst>
                <a:rect l="0" t="0" r="r" b="b"/>
                <a:pathLst>
                  <a:path w="28" h="72">
                    <a:moveTo>
                      <a:pt x="14" y="36"/>
                    </a:moveTo>
                    <a:lnTo>
                      <a:pt x="14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4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58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8" y="5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63A8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7883750" y="3509330"/>
                <a:ext cx="259563" cy="146528"/>
              </a:xfrm>
              <a:custGeom>
                <a:avLst/>
                <a:gdLst/>
                <a:ahLst/>
                <a:cxnLst>
                  <a:cxn ang="0">
                    <a:pos x="124" y="38"/>
                  </a:cxn>
                  <a:cxn ang="0">
                    <a:pos x="120" y="46"/>
                  </a:cxn>
                  <a:cxn ang="0">
                    <a:pos x="120" y="46"/>
                  </a:cxn>
                  <a:cxn ang="0">
                    <a:pos x="118" y="48"/>
                  </a:cxn>
                  <a:cxn ang="0">
                    <a:pos x="116" y="50"/>
                  </a:cxn>
                  <a:cxn ang="0">
                    <a:pos x="112" y="52"/>
                  </a:cxn>
                  <a:cxn ang="0">
                    <a:pos x="112" y="52"/>
                  </a:cxn>
                  <a:cxn ang="0">
                    <a:pos x="108" y="58"/>
                  </a:cxn>
                  <a:cxn ang="0">
                    <a:pos x="106" y="70"/>
                  </a:cxn>
                  <a:cxn ang="0">
                    <a:pos x="106" y="70"/>
                  </a:cxn>
                  <a:cxn ang="0">
                    <a:pos x="100" y="70"/>
                  </a:cxn>
                  <a:cxn ang="0">
                    <a:pos x="100" y="70"/>
                  </a:cxn>
                  <a:cxn ang="0">
                    <a:pos x="78" y="70"/>
                  </a:cxn>
                  <a:cxn ang="0">
                    <a:pos x="78" y="70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58"/>
                  </a:cxn>
                  <a:cxn ang="0">
                    <a:pos x="62" y="58"/>
                  </a:cxn>
                  <a:cxn ang="0">
                    <a:pos x="56" y="48"/>
                  </a:cxn>
                  <a:cxn ang="0">
                    <a:pos x="50" y="44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6" y="40"/>
                  </a:cxn>
                  <a:cxn ang="0">
                    <a:pos x="46" y="40"/>
                  </a:cxn>
                  <a:cxn ang="0">
                    <a:pos x="40" y="32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2" y="24"/>
                  </a:cxn>
                  <a:cxn ang="0">
                    <a:pos x="26" y="20"/>
                  </a:cxn>
                  <a:cxn ang="0">
                    <a:pos x="26" y="20"/>
                  </a:cxn>
                  <a:cxn ang="0">
                    <a:pos x="20" y="16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20" y="6"/>
                  </a:cxn>
                  <a:cxn ang="0">
                    <a:pos x="38" y="14"/>
                  </a:cxn>
                  <a:cxn ang="0">
                    <a:pos x="52" y="22"/>
                  </a:cxn>
                  <a:cxn ang="0">
                    <a:pos x="64" y="32"/>
                  </a:cxn>
                  <a:cxn ang="0">
                    <a:pos x="76" y="40"/>
                  </a:cxn>
                  <a:cxn ang="0">
                    <a:pos x="88" y="44"/>
                  </a:cxn>
                  <a:cxn ang="0">
                    <a:pos x="96" y="44"/>
                  </a:cxn>
                  <a:cxn ang="0">
                    <a:pos x="104" y="44"/>
                  </a:cxn>
                  <a:cxn ang="0">
                    <a:pos x="114" y="42"/>
                  </a:cxn>
                  <a:cxn ang="0">
                    <a:pos x="124" y="38"/>
                  </a:cxn>
                  <a:cxn ang="0">
                    <a:pos x="124" y="38"/>
                  </a:cxn>
                </a:cxnLst>
                <a:rect l="0" t="0" r="r" b="b"/>
                <a:pathLst>
                  <a:path w="124" h="70">
                    <a:moveTo>
                      <a:pt x="124" y="38"/>
                    </a:moveTo>
                    <a:lnTo>
                      <a:pt x="120" y="46"/>
                    </a:lnTo>
                    <a:lnTo>
                      <a:pt x="120" y="46"/>
                    </a:lnTo>
                    <a:lnTo>
                      <a:pt x="118" y="48"/>
                    </a:lnTo>
                    <a:lnTo>
                      <a:pt x="116" y="50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08" y="58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6" y="48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0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20" y="6"/>
                    </a:lnTo>
                    <a:lnTo>
                      <a:pt x="38" y="14"/>
                    </a:lnTo>
                    <a:lnTo>
                      <a:pt x="52" y="22"/>
                    </a:lnTo>
                    <a:lnTo>
                      <a:pt x="64" y="32"/>
                    </a:lnTo>
                    <a:lnTo>
                      <a:pt x="76" y="40"/>
                    </a:lnTo>
                    <a:lnTo>
                      <a:pt x="88" y="44"/>
                    </a:lnTo>
                    <a:lnTo>
                      <a:pt x="96" y="44"/>
                    </a:lnTo>
                    <a:lnTo>
                      <a:pt x="104" y="44"/>
                    </a:lnTo>
                    <a:lnTo>
                      <a:pt x="114" y="42"/>
                    </a:lnTo>
                    <a:lnTo>
                      <a:pt x="124" y="38"/>
                    </a:lnTo>
                    <a:lnTo>
                      <a:pt x="124" y="38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78736" y="4522554"/>
              <a:ext cx="1712496" cy="10667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Worldwide Content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Providers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endParaRPr>
            </a:p>
          </p:txBody>
        </p:sp>
      </p:grpSp>
      <p:grpSp>
        <p:nvGrpSpPr>
          <p:cNvPr id="35" name="Group 124"/>
          <p:cNvGrpSpPr/>
          <p:nvPr/>
        </p:nvGrpSpPr>
        <p:grpSpPr>
          <a:xfrm>
            <a:off x="1853708" y="1848919"/>
            <a:ext cx="3216914" cy="1097385"/>
            <a:chOff x="2961736" y="2077519"/>
            <a:chExt cx="4791614" cy="1584753"/>
          </a:xfrm>
        </p:grpSpPr>
        <p:sp>
          <p:nvSpPr>
            <p:cNvPr id="36" name="Bent-Up Arrow 35"/>
            <p:cNvSpPr/>
            <p:nvPr/>
          </p:nvSpPr>
          <p:spPr>
            <a:xfrm flipV="1">
              <a:off x="2961736" y="2652622"/>
              <a:ext cx="4791614" cy="1009650"/>
            </a:xfrm>
            <a:prstGeom prst="bentUpArrow">
              <a:avLst>
                <a:gd name="adj1" fmla="val 31756"/>
                <a:gd name="adj2" fmla="val 35135"/>
                <a:gd name="adj3" fmla="val 3175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Title 6"/>
            <p:cNvSpPr txBox="1">
              <a:spLocks/>
            </p:cNvSpPr>
            <p:nvPr/>
          </p:nvSpPr>
          <p:spPr bwMode="auto">
            <a:xfrm>
              <a:off x="5076825" y="2077519"/>
              <a:ext cx="2449512" cy="556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30602" tIns="65302" rIns="130602" bIns="6530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652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Ingestion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8" name="Group 125"/>
          <p:cNvGrpSpPr/>
          <p:nvPr/>
        </p:nvGrpSpPr>
        <p:grpSpPr>
          <a:xfrm>
            <a:off x="4724400" y="4038600"/>
            <a:ext cx="2691908" cy="1071709"/>
            <a:chOff x="7257310" y="5026447"/>
            <a:chExt cx="4204219" cy="1547674"/>
          </a:xfrm>
        </p:grpSpPr>
        <p:sp>
          <p:nvSpPr>
            <p:cNvPr id="39" name="Bent-Up Arrow 38"/>
            <p:cNvSpPr/>
            <p:nvPr/>
          </p:nvSpPr>
          <p:spPr>
            <a:xfrm rot="16200000" flipH="1" flipV="1">
              <a:off x="8840527" y="3443230"/>
              <a:ext cx="1037786" cy="4204219"/>
            </a:xfrm>
            <a:prstGeom prst="bentUpArrow">
              <a:avLst>
                <a:gd name="adj1" fmla="val 31756"/>
                <a:gd name="adj2" fmla="val 35135"/>
                <a:gd name="adj3" fmla="val 31756"/>
              </a:avLst>
            </a:prstGeom>
            <a:gradFill>
              <a:lin ang="5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Title 6"/>
            <p:cNvSpPr txBox="1">
              <a:spLocks/>
            </p:cNvSpPr>
            <p:nvPr/>
          </p:nvSpPr>
          <p:spPr bwMode="auto">
            <a:xfrm>
              <a:off x="7257310" y="6018068"/>
              <a:ext cx="3829790" cy="556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30602" tIns="65302" rIns="130602" bIns="6530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52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Distribution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 rot="1104497">
            <a:off x="5124429" y="1754074"/>
            <a:ext cx="1406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Process</a:t>
            </a:r>
          </a:p>
          <a:p>
            <a:r>
              <a:rPr lang="en-US" sz="1600" dirty="0" smtClean="0">
                <a:latin typeface="Comic Sans MS" pitchFamily="66" charset="0"/>
              </a:rPr>
              <a:t>Compress</a:t>
            </a:r>
          </a:p>
          <a:p>
            <a:r>
              <a:rPr lang="en-US" sz="1600" dirty="0" smtClean="0">
                <a:latin typeface="Comic Sans MS" pitchFamily="66" charset="0"/>
              </a:rPr>
              <a:t>Encrypt</a:t>
            </a:r>
          </a:p>
          <a:p>
            <a:r>
              <a:rPr lang="en-US" sz="1600" dirty="0" smtClean="0">
                <a:latin typeface="Comic Sans MS" pitchFamily="66" charset="0"/>
              </a:rPr>
              <a:t>Store</a:t>
            </a:r>
          </a:p>
        </p:txBody>
      </p:sp>
      <p:grpSp>
        <p:nvGrpSpPr>
          <p:cNvPr id="42" name="Group 126"/>
          <p:cNvGrpSpPr/>
          <p:nvPr/>
        </p:nvGrpSpPr>
        <p:grpSpPr>
          <a:xfrm>
            <a:off x="6248400" y="3634818"/>
            <a:ext cx="1752561" cy="590096"/>
            <a:chOff x="3811602" y="3085347"/>
            <a:chExt cx="3782259" cy="1365572"/>
          </a:xfrm>
        </p:grpSpPr>
        <p:cxnSp>
          <p:nvCxnSpPr>
            <p:cNvPr id="43" name="Straight Arrow Connector 42"/>
            <p:cNvCxnSpPr>
              <a:endCxn id="10" idx="0"/>
            </p:cNvCxnSpPr>
            <p:nvPr/>
          </p:nvCxnSpPr>
          <p:spPr>
            <a:xfrm flipH="1" flipV="1">
              <a:off x="3811602" y="3085347"/>
              <a:ext cx="3333008" cy="1365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 rot="1530207">
              <a:off x="4339812" y="3158472"/>
              <a:ext cx="3254049" cy="712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Requests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 rot="1104497">
            <a:off x="2901487" y="4042857"/>
            <a:ext cx="175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Validate</a:t>
            </a:r>
          </a:p>
          <a:p>
            <a:r>
              <a:rPr lang="en-US" sz="1600" dirty="0" smtClean="0">
                <a:latin typeface="Comic Sans MS" pitchFamily="66" charset="0"/>
              </a:rPr>
              <a:t>Accommodate</a:t>
            </a:r>
          </a:p>
          <a:p>
            <a:r>
              <a:rPr lang="en-US" sz="1600" dirty="0" smtClean="0">
                <a:latin typeface="Comic Sans MS" pitchFamily="66" charset="0"/>
              </a:rPr>
              <a:t>Deliver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39508" y="3276600"/>
            <a:ext cx="5715000" cy="2667001"/>
            <a:chOff x="4089961" y="4098596"/>
            <a:chExt cx="8509086" cy="3482418"/>
          </a:xfrm>
        </p:grpSpPr>
        <p:sp>
          <p:nvSpPr>
            <p:cNvPr id="47" name="Bent Arrow 46"/>
            <p:cNvSpPr/>
            <p:nvPr/>
          </p:nvSpPr>
          <p:spPr>
            <a:xfrm rot="10800000">
              <a:off x="4518837" y="6584752"/>
              <a:ext cx="8080210" cy="985626"/>
            </a:xfrm>
            <a:prstGeom prst="bentArrow">
              <a:avLst>
                <a:gd name="adj1" fmla="val 25000"/>
                <a:gd name="adj2" fmla="val 6071"/>
                <a:gd name="adj3" fmla="val 0"/>
                <a:gd name="adj4" fmla="val 43750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8" name="U-Turn Arrow 47"/>
            <p:cNvSpPr/>
            <p:nvPr/>
          </p:nvSpPr>
          <p:spPr>
            <a:xfrm rot="16200000">
              <a:off x="6292184" y="1896373"/>
              <a:ext cx="3482418" cy="7886864"/>
            </a:xfrm>
            <a:prstGeom prst="uturnArrow">
              <a:avLst>
                <a:gd name="adj1" fmla="val 3332"/>
                <a:gd name="adj2" fmla="val 4836"/>
                <a:gd name="adj3" fmla="val 11918"/>
                <a:gd name="adj4" fmla="val 13482"/>
                <a:gd name="adj5" fmla="val 14533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83"/>
          <p:cNvGrpSpPr/>
          <p:nvPr/>
        </p:nvGrpSpPr>
        <p:grpSpPr>
          <a:xfrm>
            <a:off x="7416308" y="3001834"/>
            <a:ext cx="1472708" cy="2212421"/>
            <a:chOff x="1401552" y="2586216"/>
            <a:chExt cx="2126764" cy="3194996"/>
          </a:xfrm>
        </p:grpSpPr>
        <p:grpSp>
          <p:nvGrpSpPr>
            <p:cNvPr id="50" name="Group 1078"/>
            <p:cNvGrpSpPr/>
            <p:nvPr/>
          </p:nvGrpSpPr>
          <p:grpSpPr>
            <a:xfrm>
              <a:off x="1401552" y="3706148"/>
              <a:ext cx="2126764" cy="2075064"/>
              <a:chOff x="7620000" y="2743200"/>
              <a:chExt cx="950337" cy="946150"/>
            </a:xfrm>
          </p:grpSpPr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640933" y="2755760"/>
                <a:ext cx="916845" cy="916844"/>
              </a:xfrm>
              <a:custGeom>
                <a:avLst/>
                <a:gdLst/>
                <a:ahLst/>
                <a:cxnLst>
                  <a:cxn ang="0">
                    <a:pos x="438" y="220"/>
                  </a:cxn>
                  <a:cxn ang="0">
                    <a:pos x="434" y="176"/>
                  </a:cxn>
                  <a:cxn ang="0">
                    <a:pos x="420" y="134"/>
                  </a:cxn>
                  <a:cxn ang="0">
                    <a:pos x="400" y="96"/>
                  </a:cxn>
                  <a:cxn ang="0">
                    <a:pos x="374" y="64"/>
                  </a:cxn>
                  <a:cxn ang="0">
                    <a:pos x="340" y="38"/>
                  </a:cxn>
                  <a:cxn ang="0">
                    <a:pos x="304" y="18"/>
                  </a:cxn>
                  <a:cxn ang="0">
                    <a:pos x="262" y="4"/>
                  </a:cxn>
                  <a:cxn ang="0">
                    <a:pos x="218" y="0"/>
                  </a:cxn>
                  <a:cxn ang="0">
                    <a:pos x="196" y="2"/>
                  </a:cxn>
                  <a:cxn ang="0">
                    <a:pos x="154" y="10"/>
                  </a:cxn>
                  <a:cxn ang="0">
                    <a:pos x="114" y="26"/>
                  </a:cxn>
                  <a:cxn ang="0">
                    <a:pos x="80" y="50"/>
                  </a:cxn>
                  <a:cxn ang="0">
                    <a:pos x="50" y="80"/>
                  </a:cxn>
                  <a:cxn ang="0">
                    <a:pos x="26" y="114"/>
                  </a:cxn>
                  <a:cxn ang="0">
                    <a:pos x="10" y="154"/>
                  </a:cxn>
                  <a:cxn ang="0">
                    <a:pos x="0" y="196"/>
                  </a:cxn>
                  <a:cxn ang="0">
                    <a:pos x="0" y="220"/>
                  </a:cxn>
                  <a:cxn ang="0">
                    <a:pos x="4" y="264"/>
                  </a:cxn>
                  <a:cxn ang="0">
                    <a:pos x="16" y="304"/>
                  </a:cxn>
                  <a:cxn ang="0">
                    <a:pos x="36" y="342"/>
                  </a:cxn>
                  <a:cxn ang="0">
                    <a:pos x="64" y="374"/>
                  </a:cxn>
                  <a:cxn ang="0">
                    <a:pos x="96" y="400"/>
                  </a:cxn>
                  <a:cxn ang="0">
                    <a:pos x="134" y="422"/>
                  </a:cxn>
                  <a:cxn ang="0">
                    <a:pos x="174" y="434"/>
                  </a:cxn>
                  <a:cxn ang="0">
                    <a:pos x="218" y="438"/>
                  </a:cxn>
                  <a:cxn ang="0">
                    <a:pos x="240" y="438"/>
                  </a:cxn>
                  <a:cxn ang="0">
                    <a:pos x="284" y="428"/>
                  </a:cxn>
                  <a:cxn ang="0">
                    <a:pos x="322" y="412"/>
                  </a:cxn>
                  <a:cxn ang="0">
                    <a:pos x="358" y="388"/>
                  </a:cxn>
                  <a:cxn ang="0">
                    <a:pos x="388" y="358"/>
                  </a:cxn>
                  <a:cxn ang="0">
                    <a:pos x="412" y="324"/>
                  </a:cxn>
                  <a:cxn ang="0">
                    <a:pos x="428" y="284"/>
                  </a:cxn>
                  <a:cxn ang="0">
                    <a:pos x="436" y="242"/>
                  </a:cxn>
                  <a:cxn ang="0">
                    <a:pos x="438" y="220"/>
                  </a:cxn>
                </a:cxnLst>
                <a:rect l="0" t="0" r="r" b="b"/>
                <a:pathLst>
                  <a:path w="438" h="438">
                    <a:moveTo>
                      <a:pt x="438" y="220"/>
                    </a:moveTo>
                    <a:lnTo>
                      <a:pt x="438" y="220"/>
                    </a:lnTo>
                    <a:lnTo>
                      <a:pt x="436" y="196"/>
                    </a:lnTo>
                    <a:lnTo>
                      <a:pt x="434" y="176"/>
                    </a:lnTo>
                    <a:lnTo>
                      <a:pt x="428" y="154"/>
                    </a:lnTo>
                    <a:lnTo>
                      <a:pt x="420" y="134"/>
                    </a:lnTo>
                    <a:lnTo>
                      <a:pt x="412" y="114"/>
                    </a:lnTo>
                    <a:lnTo>
                      <a:pt x="400" y="96"/>
                    </a:lnTo>
                    <a:lnTo>
                      <a:pt x="388" y="80"/>
                    </a:lnTo>
                    <a:lnTo>
                      <a:pt x="374" y="64"/>
                    </a:lnTo>
                    <a:lnTo>
                      <a:pt x="358" y="50"/>
                    </a:lnTo>
                    <a:lnTo>
                      <a:pt x="340" y="38"/>
                    </a:lnTo>
                    <a:lnTo>
                      <a:pt x="322" y="26"/>
                    </a:lnTo>
                    <a:lnTo>
                      <a:pt x="304" y="18"/>
                    </a:lnTo>
                    <a:lnTo>
                      <a:pt x="284" y="10"/>
                    </a:lnTo>
                    <a:lnTo>
                      <a:pt x="262" y="4"/>
                    </a:lnTo>
                    <a:lnTo>
                      <a:pt x="240" y="2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96" y="2"/>
                    </a:lnTo>
                    <a:lnTo>
                      <a:pt x="174" y="4"/>
                    </a:lnTo>
                    <a:lnTo>
                      <a:pt x="154" y="10"/>
                    </a:lnTo>
                    <a:lnTo>
                      <a:pt x="134" y="18"/>
                    </a:lnTo>
                    <a:lnTo>
                      <a:pt x="114" y="26"/>
                    </a:lnTo>
                    <a:lnTo>
                      <a:pt x="96" y="38"/>
                    </a:lnTo>
                    <a:lnTo>
                      <a:pt x="80" y="50"/>
                    </a:lnTo>
                    <a:lnTo>
                      <a:pt x="64" y="64"/>
                    </a:lnTo>
                    <a:lnTo>
                      <a:pt x="50" y="80"/>
                    </a:lnTo>
                    <a:lnTo>
                      <a:pt x="36" y="96"/>
                    </a:lnTo>
                    <a:lnTo>
                      <a:pt x="26" y="114"/>
                    </a:lnTo>
                    <a:lnTo>
                      <a:pt x="16" y="134"/>
                    </a:lnTo>
                    <a:lnTo>
                      <a:pt x="10" y="154"/>
                    </a:lnTo>
                    <a:lnTo>
                      <a:pt x="4" y="176"/>
                    </a:lnTo>
                    <a:lnTo>
                      <a:pt x="0" y="196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42"/>
                    </a:lnTo>
                    <a:lnTo>
                      <a:pt x="4" y="264"/>
                    </a:lnTo>
                    <a:lnTo>
                      <a:pt x="10" y="284"/>
                    </a:lnTo>
                    <a:lnTo>
                      <a:pt x="16" y="304"/>
                    </a:lnTo>
                    <a:lnTo>
                      <a:pt x="26" y="324"/>
                    </a:lnTo>
                    <a:lnTo>
                      <a:pt x="36" y="342"/>
                    </a:lnTo>
                    <a:lnTo>
                      <a:pt x="50" y="358"/>
                    </a:lnTo>
                    <a:lnTo>
                      <a:pt x="64" y="374"/>
                    </a:lnTo>
                    <a:lnTo>
                      <a:pt x="80" y="388"/>
                    </a:lnTo>
                    <a:lnTo>
                      <a:pt x="96" y="400"/>
                    </a:lnTo>
                    <a:lnTo>
                      <a:pt x="114" y="412"/>
                    </a:lnTo>
                    <a:lnTo>
                      <a:pt x="134" y="422"/>
                    </a:lnTo>
                    <a:lnTo>
                      <a:pt x="154" y="428"/>
                    </a:lnTo>
                    <a:lnTo>
                      <a:pt x="174" y="434"/>
                    </a:lnTo>
                    <a:lnTo>
                      <a:pt x="196" y="438"/>
                    </a:lnTo>
                    <a:lnTo>
                      <a:pt x="218" y="438"/>
                    </a:lnTo>
                    <a:lnTo>
                      <a:pt x="218" y="438"/>
                    </a:lnTo>
                    <a:lnTo>
                      <a:pt x="240" y="438"/>
                    </a:lnTo>
                    <a:lnTo>
                      <a:pt x="262" y="434"/>
                    </a:lnTo>
                    <a:lnTo>
                      <a:pt x="284" y="428"/>
                    </a:lnTo>
                    <a:lnTo>
                      <a:pt x="304" y="422"/>
                    </a:lnTo>
                    <a:lnTo>
                      <a:pt x="322" y="412"/>
                    </a:lnTo>
                    <a:lnTo>
                      <a:pt x="340" y="400"/>
                    </a:lnTo>
                    <a:lnTo>
                      <a:pt x="358" y="388"/>
                    </a:lnTo>
                    <a:lnTo>
                      <a:pt x="374" y="374"/>
                    </a:lnTo>
                    <a:lnTo>
                      <a:pt x="388" y="358"/>
                    </a:lnTo>
                    <a:lnTo>
                      <a:pt x="400" y="342"/>
                    </a:lnTo>
                    <a:lnTo>
                      <a:pt x="412" y="324"/>
                    </a:lnTo>
                    <a:lnTo>
                      <a:pt x="420" y="304"/>
                    </a:lnTo>
                    <a:lnTo>
                      <a:pt x="428" y="284"/>
                    </a:lnTo>
                    <a:lnTo>
                      <a:pt x="434" y="264"/>
                    </a:lnTo>
                    <a:lnTo>
                      <a:pt x="436" y="242"/>
                    </a:lnTo>
                    <a:lnTo>
                      <a:pt x="438" y="220"/>
                    </a:lnTo>
                    <a:lnTo>
                      <a:pt x="438" y="220"/>
                    </a:lnTo>
                    <a:close/>
                  </a:path>
                </a:pathLst>
              </a:custGeom>
              <a:solidFill>
                <a:srgbClr val="009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7716290" y="2755760"/>
                <a:ext cx="770317" cy="916844"/>
              </a:xfrm>
              <a:custGeom>
                <a:avLst/>
                <a:gdLst/>
                <a:ahLst/>
                <a:cxnLst>
                  <a:cxn ang="0">
                    <a:pos x="368" y="220"/>
                  </a:cxn>
                  <a:cxn ang="0">
                    <a:pos x="364" y="176"/>
                  </a:cxn>
                  <a:cxn ang="0">
                    <a:pos x="354" y="134"/>
                  </a:cxn>
                  <a:cxn ang="0">
                    <a:pos x="336" y="96"/>
                  </a:cxn>
                  <a:cxn ang="0">
                    <a:pos x="314" y="64"/>
                  </a:cxn>
                  <a:cxn ang="0">
                    <a:pos x="286" y="38"/>
                  </a:cxn>
                  <a:cxn ang="0">
                    <a:pos x="256" y="18"/>
                  </a:cxn>
                  <a:cxn ang="0">
                    <a:pos x="220" y="4"/>
                  </a:cxn>
                  <a:cxn ang="0">
                    <a:pos x="184" y="0"/>
                  </a:cxn>
                  <a:cxn ang="0">
                    <a:pos x="164" y="2"/>
                  </a:cxn>
                  <a:cxn ang="0">
                    <a:pos x="128" y="10"/>
                  </a:cxn>
                  <a:cxn ang="0">
                    <a:pos x="96" y="26"/>
                  </a:cxn>
                  <a:cxn ang="0">
                    <a:pos x="66" y="50"/>
                  </a:cxn>
                  <a:cxn ang="0">
                    <a:pos x="42" y="80"/>
                  </a:cxn>
                  <a:cxn ang="0">
                    <a:pos x="22" y="114"/>
                  </a:cxn>
                  <a:cxn ang="0">
                    <a:pos x="8" y="154"/>
                  </a:cxn>
                  <a:cxn ang="0">
                    <a:pos x="0" y="196"/>
                  </a:cxn>
                  <a:cxn ang="0">
                    <a:pos x="0" y="220"/>
                  </a:cxn>
                  <a:cxn ang="0">
                    <a:pos x="2" y="264"/>
                  </a:cxn>
                  <a:cxn ang="0">
                    <a:pos x="14" y="304"/>
                  </a:cxn>
                  <a:cxn ang="0">
                    <a:pos x="30" y="342"/>
                  </a:cxn>
                  <a:cxn ang="0">
                    <a:pos x="54" y="374"/>
                  </a:cxn>
                  <a:cxn ang="0">
                    <a:pos x="80" y="400"/>
                  </a:cxn>
                  <a:cxn ang="0">
                    <a:pos x="112" y="422"/>
                  </a:cxn>
                  <a:cxn ang="0">
                    <a:pos x="146" y="434"/>
                  </a:cxn>
                  <a:cxn ang="0">
                    <a:pos x="184" y="438"/>
                  </a:cxn>
                  <a:cxn ang="0">
                    <a:pos x="202" y="438"/>
                  </a:cxn>
                  <a:cxn ang="0">
                    <a:pos x="238" y="428"/>
                  </a:cxn>
                  <a:cxn ang="0">
                    <a:pos x="272" y="412"/>
                  </a:cxn>
                  <a:cxn ang="0">
                    <a:pos x="300" y="388"/>
                  </a:cxn>
                  <a:cxn ang="0">
                    <a:pos x="326" y="358"/>
                  </a:cxn>
                  <a:cxn ang="0">
                    <a:pos x="346" y="324"/>
                  </a:cxn>
                  <a:cxn ang="0">
                    <a:pos x="360" y="284"/>
                  </a:cxn>
                  <a:cxn ang="0">
                    <a:pos x="366" y="242"/>
                  </a:cxn>
                  <a:cxn ang="0">
                    <a:pos x="368" y="220"/>
                  </a:cxn>
                </a:cxnLst>
                <a:rect l="0" t="0" r="r" b="b"/>
                <a:pathLst>
                  <a:path w="368" h="438">
                    <a:moveTo>
                      <a:pt x="368" y="220"/>
                    </a:moveTo>
                    <a:lnTo>
                      <a:pt x="368" y="220"/>
                    </a:lnTo>
                    <a:lnTo>
                      <a:pt x="366" y="196"/>
                    </a:lnTo>
                    <a:lnTo>
                      <a:pt x="364" y="176"/>
                    </a:lnTo>
                    <a:lnTo>
                      <a:pt x="360" y="154"/>
                    </a:lnTo>
                    <a:lnTo>
                      <a:pt x="354" y="134"/>
                    </a:lnTo>
                    <a:lnTo>
                      <a:pt x="346" y="114"/>
                    </a:lnTo>
                    <a:lnTo>
                      <a:pt x="336" y="96"/>
                    </a:lnTo>
                    <a:lnTo>
                      <a:pt x="326" y="80"/>
                    </a:lnTo>
                    <a:lnTo>
                      <a:pt x="314" y="64"/>
                    </a:lnTo>
                    <a:lnTo>
                      <a:pt x="300" y="50"/>
                    </a:lnTo>
                    <a:lnTo>
                      <a:pt x="286" y="38"/>
                    </a:lnTo>
                    <a:lnTo>
                      <a:pt x="272" y="26"/>
                    </a:lnTo>
                    <a:lnTo>
                      <a:pt x="256" y="18"/>
                    </a:lnTo>
                    <a:lnTo>
                      <a:pt x="238" y="10"/>
                    </a:lnTo>
                    <a:lnTo>
                      <a:pt x="220" y="4"/>
                    </a:lnTo>
                    <a:lnTo>
                      <a:pt x="202" y="2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4" y="2"/>
                    </a:lnTo>
                    <a:lnTo>
                      <a:pt x="146" y="4"/>
                    </a:lnTo>
                    <a:lnTo>
                      <a:pt x="128" y="10"/>
                    </a:lnTo>
                    <a:lnTo>
                      <a:pt x="112" y="18"/>
                    </a:lnTo>
                    <a:lnTo>
                      <a:pt x="96" y="26"/>
                    </a:lnTo>
                    <a:lnTo>
                      <a:pt x="80" y="38"/>
                    </a:lnTo>
                    <a:lnTo>
                      <a:pt x="66" y="50"/>
                    </a:lnTo>
                    <a:lnTo>
                      <a:pt x="54" y="64"/>
                    </a:lnTo>
                    <a:lnTo>
                      <a:pt x="42" y="80"/>
                    </a:lnTo>
                    <a:lnTo>
                      <a:pt x="30" y="96"/>
                    </a:lnTo>
                    <a:lnTo>
                      <a:pt x="22" y="114"/>
                    </a:lnTo>
                    <a:lnTo>
                      <a:pt x="14" y="134"/>
                    </a:lnTo>
                    <a:lnTo>
                      <a:pt x="8" y="154"/>
                    </a:lnTo>
                    <a:lnTo>
                      <a:pt x="2" y="176"/>
                    </a:lnTo>
                    <a:lnTo>
                      <a:pt x="0" y="196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42"/>
                    </a:lnTo>
                    <a:lnTo>
                      <a:pt x="2" y="264"/>
                    </a:lnTo>
                    <a:lnTo>
                      <a:pt x="8" y="284"/>
                    </a:lnTo>
                    <a:lnTo>
                      <a:pt x="14" y="304"/>
                    </a:lnTo>
                    <a:lnTo>
                      <a:pt x="22" y="324"/>
                    </a:lnTo>
                    <a:lnTo>
                      <a:pt x="30" y="342"/>
                    </a:lnTo>
                    <a:lnTo>
                      <a:pt x="42" y="358"/>
                    </a:lnTo>
                    <a:lnTo>
                      <a:pt x="54" y="374"/>
                    </a:lnTo>
                    <a:lnTo>
                      <a:pt x="66" y="388"/>
                    </a:lnTo>
                    <a:lnTo>
                      <a:pt x="80" y="400"/>
                    </a:lnTo>
                    <a:lnTo>
                      <a:pt x="96" y="412"/>
                    </a:lnTo>
                    <a:lnTo>
                      <a:pt x="112" y="422"/>
                    </a:lnTo>
                    <a:lnTo>
                      <a:pt x="128" y="428"/>
                    </a:lnTo>
                    <a:lnTo>
                      <a:pt x="146" y="434"/>
                    </a:lnTo>
                    <a:lnTo>
                      <a:pt x="164" y="438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202" y="438"/>
                    </a:lnTo>
                    <a:lnTo>
                      <a:pt x="220" y="434"/>
                    </a:lnTo>
                    <a:lnTo>
                      <a:pt x="238" y="428"/>
                    </a:lnTo>
                    <a:lnTo>
                      <a:pt x="256" y="422"/>
                    </a:lnTo>
                    <a:lnTo>
                      <a:pt x="272" y="412"/>
                    </a:lnTo>
                    <a:lnTo>
                      <a:pt x="286" y="400"/>
                    </a:lnTo>
                    <a:lnTo>
                      <a:pt x="300" y="388"/>
                    </a:lnTo>
                    <a:lnTo>
                      <a:pt x="314" y="374"/>
                    </a:lnTo>
                    <a:lnTo>
                      <a:pt x="326" y="358"/>
                    </a:lnTo>
                    <a:lnTo>
                      <a:pt x="336" y="342"/>
                    </a:lnTo>
                    <a:lnTo>
                      <a:pt x="346" y="324"/>
                    </a:lnTo>
                    <a:lnTo>
                      <a:pt x="354" y="304"/>
                    </a:lnTo>
                    <a:lnTo>
                      <a:pt x="360" y="284"/>
                    </a:lnTo>
                    <a:lnTo>
                      <a:pt x="364" y="264"/>
                    </a:lnTo>
                    <a:lnTo>
                      <a:pt x="366" y="242"/>
                    </a:lnTo>
                    <a:lnTo>
                      <a:pt x="368" y="220"/>
                    </a:lnTo>
                    <a:lnTo>
                      <a:pt x="368" y="220"/>
                    </a:lnTo>
                    <a:close/>
                  </a:path>
                </a:pathLst>
              </a:custGeom>
              <a:solidFill>
                <a:srgbClr val="00A0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7720476" y="2755760"/>
                <a:ext cx="569365" cy="560992"/>
              </a:xfrm>
              <a:custGeom>
                <a:avLst/>
                <a:gdLst/>
                <a:ahLst/>
                <a:cxnLst>
                  <a:cxn ang="0">
                    <a:pos x="136" y="268"/>
                  </a:cxn>
                  <a:cxn ang="0">
                    <a:pos x="136" y="268"/>
                  </a:cxn>
                  <a:cxn ang="0">
                    <a:pos x="150" y="268"/>
                  </a:cxn>
                  <a:cxn ang="0">
                    <a:pos x="164" y="266"/>
                  </a:cxn>
                  <a:cxn ang="0">
                    <a:pos x="176" y="262"/>
                  </a:cxn>
                  <a:cxn ang="0">
                    <a:pos x="188" y="258"/>
                  </a:cxn>
                  <a:cxn ang="0">
                    <a:pos x="200" y="252"/>
                  </a:cxn>
                  <a:cxn ang="0">
                    <a:pos x="212" y="246"/>
                  </a:cxn>
                  <a:cxn ang="0">
                    <a:pos x="222" y="238"/>
                  </a:cxn>
                  <a:cxn ang="0">
                    <a:pos x="232" y="228"/>
                  </a:cxn>
                  <a:cxn ang="0">
                    <a:pos x="240" y="220"/>
                  </a:cxn>
                  <a:cxn ang="0">
                    <a:pos x="248" y="208"/>
                  </a:cxn>
                  <a:cxn ang="0">
                    <a:pos x="256" y="198"/>
                  </a:cxn>
                  <a:cxn ang="0">
                    <a:pos x="260" y="186"/>
                  </a:cxn>
                  <a:cxn ang="0">
                    <a:pos x="266" y="174"/>
                  </a:cxn>
                  <a:cxn ang="0">
                    <a:pos x="268" y="160"/>
                  </a:cxn>
                  <a:cxn ang="0">
                    <a:pos x="270" y="146"/>
                  </a:cxn>
                  <a:cxn ang="0">
                    <a:pos x="272" y="132"/>
                  </a:cxn>
                  <a:cxn ang="0">
                    <a:pos x="272" y="132"/>
                  </a:cxn>
                  <a:cxn ang="0">
                    <a:pos x="270" y="110"/>
                  </a:cxn>
                  <a:cxn ang="0">
                    <a:pos x="264" y="86"/>
                  </a:cxn>
                  <a:cxn ang="0">
                    <a:pos x="254" y="66"/>
                  </a:cxn>
                  <a:cxn ang="0">
                    <a:pos x="242" y="48"/>
                  </a:cxn>
                  <a:cxn ang="0">
                    <a:pos x="226" y="32"/>
                  </a:cxn>
                  <a:cxn ang="0">
                    <a:pos x="208" y="18"/>
                  </a:cxn>
                  <a:cxn ang="0">
                    <a:pos x="188" y="8"/>
                  </a:cxn>
                  <a:cxn ang="0">
                    <a:pos x="166" y="0"/>
                  </a:cxn>
                  <a:cxn ang="0">
                    <a:pos x="166" y="0"/>
                  </a:cxn>
                  <a:cxn ang="0">
                    <a:pos x="142" y="4"/>
                  </a:cxn>
                  <a:cxn ang="0">
                    <a:pos x="120" y="8"/>
                  </a:cxn>
                  <a:cxn ang="0">
                    <a:pos x="100" y="16"/>
                  </a:cxn>
                  <a:cxn ang="0">
                    <a:pos x="78" y="26"/>
                  </a:cxn>
                  <a:cxn ang="0">
                    <a:pos x="60" y="36"/>
                  </a:cxn>
                  <a:cxn ang="0">
                    <a:pos x="42" y="50"/>
                  </a:cxn>
                  <a:cxn ang="0">
                    <a:pos x="26" y="64"/>
                  </a:cxn>
                  <a:cxn ang="0">
                    <a:pos x="10" y="80"/>
                  </a:cxn>
                  <a:cxn ang="0">
                    <a:pos x="10" y="80"/>
                  </a:cxn>
                  <a:cxn ang="0">
                    <a:pos x="6" y="94"/>
                  </a:cxn>
                  <a:cxn ang="0">
                    <a:pos x="4" y="106"/>
                  </a:cxn>
                  <a:cxn ang="0">
                    <a:pos x="2" y="12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2" y="146"/>
                  </a:cxn>
                  <a:cxn ang="0">
                    <a:pos x="4" y="160"/>
                  </a:cxn>
                  <a:cxn ang="0">
                    <a:pos x="6" y="174"/>
                  </a:cxn>
                  <a:cxn ang="0">
                    <a:pos x="12" y="186"/>
                  </a:cxn>
                  <a:cxn ang="0">
                    <a:pos x="16" y="198"/>
                  </a:cxn>
                  <a:cxn ang="0">
                    <a:pos x="24" y="208"/>
                  </a:cxn>
                  <a:cxn ang="0">
                    <a:pos x="32" y="220"/>
                  </a:cxn>
                  <a:cxn ang="0">
                    <a:pos x="40" y="228"/>
                  </a:cxn>
                  <a:cxn ang="0">
                    <a:pos x="50" y="238"/>
                  </a:cxn>
                  <a:cxn ang="0">
                    <a:pos x="60" y="246"/>
                  </a:cxn>
                  <a:cxn ang="0">
                    <a:pos x="72" y="252"/>
                  </a:cxn>
                  <a:cxn ang="0">
                    <a:pos x="84" y="258"/>
                  </a:cxn>
                  <a:cxn ang="0">
                    <a:pos x="96" y="262"/>
                  </a:cxn>
                  <a:cxn ang="0">
                    <a:pos x="108" y="266"/>
                  </a:cxn>
                  <a:cxn ang="0">
                    <a:pos x="122" y="268"/>
                  </a:cxn>
                  <a:cxn ang="0">
                    <a:pos x="136" y="268"/>
                  </a:cxn>
                  <a:cxn ang="0">
                    <a:pos x="136" y="268"/>
                  </a:cxn>
                </a:cxnLst>
                <a:rect l="0" t="0" r="r" b="b"/>
                <a:pathLst>
                  <a:path w="272" h="268">
                    <a:moveTo>
                      <a:pt x="136" y="268"/>
                    </a:moveTo>
                    <a:lnTo>
                      <a:pt x="136" y="268"/>
                    </a:lnTo>
                    <a:lnTo>
                      <a:pt x="150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0" y="252"/>
                    </a:lnTo>
                    <a:lnTo>
                      <a:pt x="212" y="246"/>
                    </a:lnTo>
                    <a:lnTo>
                      <a:pt x="222" y="238"/>
                    </a:lnTo>
                    <a:lnTo>
                      <a:pt x="232" y="228"/>
                    </a:lnTo>
                    <a:lnTo>
                      <a:pt x="240" y="220"/>
                    </a:lnTo>
                    <a:lnTo>
                      <a:pt x="248" y="208"/>
                    </a:lnTo>
                    <a:lnTo>
                      <a:pt x="256" y="198"/>
                    </a:lnTo>
                    <a:lnTo>
                      <a:pt x="260" y="186"/>
                    </a:lnTo>
                    <a:lnTo>
                      <a:pt x="266" y="174"/>
                    </a:lnTo>
                    <a:lnTo>
                      <a:pt x="268" y="160"/>
                    </a:lnTo>
                    <a:lnTo>
                      <a:pt x="270" y="146"/>
                    </a:lnTo>
                    <a:lnTo>
                      <a:pt x="272" y="132"/>
                    </a:lnTo>
                    <a:lnTo>
                      <a:pt x="272" y="132"/>
                    </a:lnTo>
                    <a:lnTo>
                      <a:pt x="270" y="110"/>
                    </a:lnTo>
                    <a:lnTo>
                      <a:pt x="264" y="86"/>
                    </a:lnTo>
                    <a:lnTo>
                      <a:pt x="254" y="66"/>
                    </a:lnTo>
                    <a:lnTo>
                      <a:pt x="242" y="48"/>
                    </a:lnTo>
                    <a:lnTo>
                      <a:pt x="226" y="32"/>
                    </a:lnTo>
                    <a:lnTo>
                      <a:pt x="208" y="18"/>
                    </a:lnTo>
                    <a:lnTo>
                      <a:pt x="188" y="8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2" y="4"/>
                    </a:lnTo>
                    <a:lnTo>
                      <a:pt x="120" y="8"/>
                    </a:lnTo>
                    <a:lnTo>
                      <a:pt x="100" y="16"/>
                    </a:lnTo>
                    <a:lnTo>
                      <a:pt x="78" y="26"/>
                    </a:lnTo>
                    <a:lnTo>
                      <a:pt x="60" y="36"/>
                    </a:lnTo>
                    <a:lnTo>
                      <a:pt x="42" y="50"/>
                    </a:lnTo>
                    <a:lnTo>
                      <a:pt x="26" y="64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6" y="94"/>
                    </a:lnTo>
                    <a:lnTo>
                      <a:pt x="4" y="106"/>
                    </a:lnTo>
                    <a:lnTo>
                      <a:pt x="2" y="12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2" y="146"/>
                    </a:lnTo>
                    <a:lnTo>
                      <a:pt x="4" y="160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6" y="198"/>
                    </a:lnTo>
                    <a:lnTo>
                      <a:pt x="24" y="208"/>
                    </a:lnTo>
                    <a:lnTo>
                      <a:pt x="32" y="220"/>
                    </a:lnTo>
                    <a:lnTo>
                      <a:pt x="40" y="228"/>
                    </a:lnTo>
                    <a:lnTo>
                      <a:pt x="50" y="238"/>
                    </a:lnTo>
                    <a:lnTo>
                      <a:pt x="60" y="246"/>
                    </a:lnTo>
                    <a:lnTo>
                      <a:pt x="72" y="252"/>
                    </a:lnTo>
                    <a:lnTo>
                      <a:pt x="84" y="258"/>
                    </a:lnTo>
                    <a:lnTo>
                      <a:pt x="96" y="262"/>
                    </a:lnTo>
                    <a:lnTo>
                      <a:pt x="108" y="266"/>
                    </a:lnTo>
                    <a:lnTo>
                      <a:pt x="122" y="268"/>
                    </a:lnTo>
                    <a:lnTo>
                      <a:pt x="136" y="268"/>
                    </a:lnTo>
                    <a:lnTo>
                      <a:pt x="136" y="268"/>
                    </a:lnTo>
                    <a:close/>
                  </a:path>
                </a:pathLst>
              </a:custGeom>
              <a:solidFill>
                <a:srgbClr val="34B3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7875377" y="2877168"/>
                <a:ext cx="66984" cy="795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8" y="26"/>
                  </a:cxn>
                  <a:cxn ang="0">
                    <a:pos x="20" y="34"/>
                  </a:cxn>
                  <a:cxn ang="0">
                    <a:pos x="20" y="34"/>
                  </a:cxn>
                  <a:cxn ang="0">
                    <a:pos x="20" y="36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4" y="32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28" y="26"/>
                  </a:cxn>
                  <a:cxn ang="0">
                    <a:pos x="32" y="22"/>
                  </a:cxn>
                  <a:cxn ang="0">
                    <a:pos x="32" y="22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8" y="20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2" h="38">
                    <a:moveTo>
                      <a:pt x="0" y="18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8" y="26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50"/>
              <p:cNvSpPr>
                <a:spLocks/>
              </p:cNvSpPr>
              <p:nvPr/>
            </p:nvSpPr>
            <p:spPr bwMode="auto">
              <a:xfrm>
                <a:off x="7841885" y="2914847"/>
                <a:ext cx="4187" cy="209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8000972" y="2877168"/>
                <a:ext cx="33492" cy="16746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8"/>
                  </a:cxn>
                  <a:cxn ang="0">
                    <a:pos x="4" y="8"/>
                  </a:cxn>
                </a:cxnLst>
                <a:rect l="0" t="0" r="r" b="b"/>
                <a:pathLst>
                  <a:path w="16" h="8">
                    <a:moveTo>
                      <a:pt x="4" y="8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8042837" y="2776692"/>
                <a:ext cx="485635" cy="569365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18"/>
                  </a:cxn>
                  <a:cxn ang="0">
                    <a:pos x="4" y="24"/>
                  </a:cxn>
                  <a:cxn ang="0">
                    <a:pos x="12" y="32"/>
                  </a:cxn>
                  <a:cxn ang="0">
                    <a:pos x="20" y="34"/>
                  </a:cxn>
                  <a:cxn ang="0">
                    <a:pos x="16" y="24"/>
                  </a:cxn>
                  <a:cxn ang="0">
                    <a:pos x="30" y="10"/>
                  </a:cxn>
                  <a:cxn ang="0">
                    <a:pos x="34" y="16"/>
                  </a:cxn>
                  <a:cxn ang="0">
                    <a:pos x="44" y="26"/>
                  </a:cxn>
                  <a:cxn ang="0">
                    <a:pos x="48" y="32"/>
                  </a:cxn>
                  <a:cxn ang="0">
                    <a:pos x="42" y="38"/>
                  </a:cxn>
                  <a:cxn ang="0">
                    <a:pos x="42" y="48"/>
                  </a:cxn>
                  <a:cxn ang="0">
                    <a:pos x="40" y="56"/>
                  </a:cxn>
                  <a:cxn ang="0">
                    <a:pos x="42" y="66"/>
                  </a:cxn>
                  <a:cxn ang="0">
                    <a:pos x="44" y="74"/>
                  </a:cxn>
                  <a:cxn ang="0">
                    <a:pos x="50" y="80"/>
                  </a:cxn>
                  <a:cxn ang="0">
                    <a:pos x="58" y="82"/>
                  </a:cxn>
                  <a:cxn ang="0">
                    <a:pos x="54" y="92"/>
                  </a:cxn>
                  <a:cxn ang="0">
                    <a:pos x="56" y="104"/>
                  </a:cxn>
                  <a:cxn ang="0">
                    <a:pos x="64" y="106"/>
                  </a:cxn>
                  <a:cxn ang="0">
                    <a:pos x="72" y="106"/>
                  </a:cxn>
                  <a:cxn ang="0">
                    <a:pos x="80" y="96"/>
                  </a:cxn>
                  <a:cxn ang="0">
                    <a:pos x="76" y="88"/>
                  </a:cxn>
                  <a:cxn ang="0">
                    <a:pos x="80" y="80"/>
                  </a:cxn>
                  <a:cxn ang="0">
                    <a:pos x="86" y="70"/>
                  </a:cxn>
                  <a:cxn ang="0">
                    <a:pos x="94" y="72"/>
                  </a:cxn>
                  <a:cxn ang="0">
                    <a:pos x="90" y="66"/>
                  </a:cxn>
                  <a:cxn ang="0">
                    <a:pos x="94" y="58"/>
                  </a:cxn>
                  <a:cxn ang="0">
                    <a:pos x="102" y="54"/>
                  </a:cxn>
                  <a:cxn ang="0">
                    <a:pos x="120" y="48"/>
                  </a:cxn>
                  <a:cxn ang="0">
                    <a:pos x="134" y="48"/>
                  </a:cxn>
                  <a:cxn ang="0">
                    <a:pos x="140" y="60"/>
                  </a:cxn>
                  <a:cxn ang="0">
                    <a:pos x="130" y="66"/>
                  </a:cxn>
                  <a:cxn ang="0">
                    <a:pos x="124" y="74"/>
                  </a:cxn>
                  <a:cxn ang="0">
                    <a:pos x="114" y="82"/>
                  </a:cxn>
                  <a:cxn ang="0">
                    <a:pos x="96" y="96"/>
                  </a:cxn>
                  <a:cxn ang="0">
                    <a:pos x="88" y="110"/>
                  </a:cxn>
                  <a:cxn ang="0">
                    <a:pos x="76" y="132"/>
                  </a:cxn>
                  <a:cxn ang="0">
                    <a:pos x="76" y="150"/>
                  </a:cxn>
                  <a:cxn ang="0">
                    <a:pos x="78" y="172"/>
                  </a:cxn>
                  <a:cxn ang="0">
                    <a:pos x="84" y="190"/>
                  </a:cxn>
                  <a:cxn ang="0">
                    <a:pos x="88" y="202"/>
                  </a:cxn>
                  <a:cxn ang="0">
                    <a:pos x="90" y="210"/>
                  </a:cxn>
                  <a:cxn ang="0">
                    <a:pos x="102" y="216"/>
                  </a:cxn>
                  <a:cxn ang="0">
                    <a:pos x="130" y="220"/>
                  </a:cxn>
                  <a:cxn ang="0">
                    <a:pos x="140" y="214"/>
                  </a:cxn>
                  <a:cxn ang="0">
                    <a:pos x="152" y="200"/>
                  </a:cxn>
                  <a:cxn ang="0">
                    <a:pos x="166" y="196"/>
                  </a:cxn>
                  <a:cxn ang="0">
                    <a:pos x="184" y="196"/>
                  </a:cxn>
                  <a:cxn ang="0">
                    <a:pos x="184" y="202"/>
                  </a:cxn>
                  <a:cxn ang="0">
                    <a:pos x="186" y="210"/>
                  </a:cxn>
                  <a:cxn ang="0">
                    <a:pos x="186" y="222"/>
                  </a:cxn>
                  <a:cxn ang="0">
                    <a:pos x="196" y="234"/>
                  </a:cxn>
                  <a:cxn ang="0">
                    <a:pos x="202" y="244"/>
                  </a:cxn>
                  <a:cxn ang="0">
                    <a:pos x="206" y="252"/>
                  </a:cxn>
                  <a:cxn ang="0">
                    <a:pos x="208" y="270"/>
                  </a:cxn>
                  <a:cxn ang="0">
                    <a:pos x="214" y="266"/>
                  </a:cxn>
                  <a:cxn ang="0">
                    <a:pos x="218" y="250"/>
                  </a:cxn>
                  <a:cxn ang="0">
                    <a:pos x="228" y="206"/>
                  </a:cxn>
                  <a:cxn ang="0">
                    <a:pos x="232" y="170"/>
                  </a:cxn>
                  <a:cxn ang="0">
                    <a:pos x="196" y="88"/>
                  </a:cxn>
                  <a:cxn ang="0">
                    <a:pos x="130" y="28"/>
                  </a:cxn>
                  <a:cxn ang="0">
                    <a:pos x="44" y="0"/>
                  </a:cxn>
                </a:cxnLst>
                <a:rect l="0" t="0" r="r" b="b"/>
                <a:pathLst>
                  <a:path w="232" h="272">
                    <a:moveTo>
                      <a:pt x="24" y="0"/>
                    </a:move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2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8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8" y="100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82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4" y="72"/>
                    </a:lnTo>
                    <a:lnTo>
                      <a:pt x="86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0" y="66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4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10" y="46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20" y="48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8" y="46"/>
                    </a:lnTo>
                    <a:lnTo>
                      <a:pt x="134" y="48"/>
                    </a:lnTo>
                    <a:lnTo>
                      <a:pt x="134" y="48"/>
                    </a:lnTo>
                    <a:lnTo>
                      <a:pt x="134" y="48"/>
                    </a:lnTo>
                    <a:lnTo>
                      <a:pt x="138" y="54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62"/>
                    </a:lnTo>
                    <a:lnTo>
                      <a:pt x="134" y="64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26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2" y="78"/>
                    </a:lnTo>
                    <a:lnTo>
                      <a:pt x="118" y="80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06" y="84"/>
                    </a:lnTo>
                    <a:lnTo>
                      <a:pt x="102" y="86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96" y="96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2" y="104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72"/>
                    </a:lnTo>
                    <a:lnTo>
                      <a:pt x="78" y="172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84" y="196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8" y="202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2" y="212"/>
                    </a:lnTo>
                    <a:lnTo>
                      <a:pt x="98" y="214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12" y="218"/>
                    </a:lnTo>
                    <a:lnTo>
                      <a:pt x="126" y="222"/>
                    </a:lnTo>
                    <a:lnTo>
                      <a:pt x="126" y="222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32" y="218"/>
                    </a:lnTo>
                    <a:lnTo>
                      <a:pt x="134" y="216"/>
                    </a:lnTo>
                    <a:lnTo>
                      <a:pt x="138" y="214"/>
                    </a:lnTo>
                    <a:lnTo>
                      <a:pt x="138" y="214"/>
                    </a:lnTo>
                    <a:lnTo>
                      <a:pt x="140" y="214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6" y="204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6" y="200"/>
                    </a:lnTo>
                    <a:lnTo>
                      <a:pt x="160" y="202"/>
                    </a:lnTo>
                    <a:lnTo>
                      <a:pt x="160" y="202"/>
                    </a:lnTo>
                    <a:lnTo>
                      <a:pt x="162" y="200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72" y="192"/>
                    </a:lnTo>
                    <a:lnTo>
                      <a:pt x="174" y="192"/>
                    </a:lnTo>
                    <a:lnTo>
                      <a:pt x="176" y="192"/>
                    </a:lnTo>
                    <a:lnTo>
                      <a:pt x="184" y="196"/>
                    </a:lnTo>
                    <a:lnTo>
                      <a:pt x="182" y="198"/>
                    </a:lnTo>
                    <a:lnTo>
                      <a:pt x="182" y="198"/>
                    </a:lnTo>
                    <a:lnTo>
                      <a:pt x="182" y="200"/>
                    </a:lnTo>
                    <a:lnTo>
                      <a:pt x="182" y="200"/>
                    </a:lnTo>
                    <a:lnTo>
                      <a:pt x="184" y="202"/>
                    </a:lnTo>
                    <a:lnTo>
                      <a:pt x="184" y="202"/>
                    </a:lnTo>
                    <a:lnTo>
                      <a:pt x="186" y="204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2" y="218"/>
                    </a:lnTo>
                    <a:lnTo>
                      <a:pt x="182" y="218"/>
                    </a:lnTo>
                    <a:lnTo>
                      <a:pt x="184" y="222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90" y="226"/>
                    </a:lnTo>
                    <a:lnTo>
                      <a:pt x="194" y="232"/>
                    </a:lnTo>
                    <a:lnTo>
                      <a:pt x="194" y="232"/>
                    </a:lnTo>
                    <a:lnTo>
                      <a:pt x="196" y="234"/>
                    </a:lnTo>
                    <a:lnTo>
                      <a:pt x="196" y="234"/>
                    </a:lnTo>
                    <a:lnTo>
                      <a:pt x="200" y="236"/>
                    </a:lnTo>
                    <a:lnTo>
                      <a:pt x="200" y="240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6" y="252"/>
                    </a:lnTo>
                    <a:lnTo>
                      <a:pt x="208" y="258"/>
                    </a:lnTo>
                    <a:lnTo>
                      <a:pt x="208" y="266"/>
                    </a:lnTo>
                    <a:lnTo>
                      <a:pt x="208" y="266"/>
                    </a:lnTo>
                    <a:lnTo>
                      <a:pt x="208" y="270"/>
                    </a:lnTo>
                    <a:lnTo>
                      <a:pt x="208" y="270"/>
                    </a:lnTo>
                    <a:lnTo>
                      <a:pt x="210" y="272"/>
                    </a:lnTo>
                    <a:lnTo>
                      <a:pt x="210" y="272"/>
                    </a:lnTo>
                    <a:lnTo>
                      <a:pt x="212" y="268"/>
                    </a:lnTo>
                    <a:lnTo>
                      <a:pt x="214" y="266"/>
                    </a:lnTo>
                    <a:lnTo>
                      <a:pt x="214" y="266"/>
                    </a:lnTo>
                    <a:lnTo>
                      <a:pt x="214" y="262"/>
                    </a:lnTo>
                    <a:lnTo>
                      <a:pt x="218" y="256"/>
                    </a:lnTo>
                    <a:lnTo>
                      <a:pt x="218" y="256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0" y="238"/>
                    </a:lnTo>
                    <a:lnTo>
                      <a:pt x="222" y="228"/>
                    </a:lnTo>
                    <a:lnTo>
                      <a:pt x="226" y="216"/>
                    </a:lnTo>
                    <a:lnTo>
                      <a:pt x="226" y="216"/>
                    </a:lnTo>
                    <a:lnTo>
                      <a:pt x="228" y="206"/>
                    </a:lnTo>
                    <a:lnTo>
                      <a:pt x="228" y="192"/>
                    </a:lnTo>
                    <a:lnTo>
                      <a:pt x="228" y="192"/>
                    </a:lnTo>
                    <a:lnTo>
                      <a:pt x="230" y="180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26" y="152"/>
                    </a:lnTo>
                    <a:lnTo>
                      <a:pt x="222" y="134"/>
                    </a:lnTo>
                    <a:lnTo>
                      <a:pt x="214" y="118"/>
                    </a:lnTo>
                    <a:lnTo>
                      <a:pt x="206" y="102"/>
                    </a:lnTo>
                    <a:lnTo>
                      <a:pt x="196" y="88"/>
                    </a:lnTo>
                    <a:lnTo>
                      <a:pt x="184" y="74"/>
                    </a:lnTo>
                    <a:lnTo>
                      <a:pt x="172" y="60"/>
                    </a:lnTo>
                    <a:lnTo>
                      <a:pt x="160" y="48"/>
                    </a:lnTo>
                    <a:lnTo>
                      <a:pt x="146" y="38"/>
                    </a:lnTo>
                    <a:lnTo>
                      <a:pt x="130" y="28"/>
                    </a:lnTo>
                    <a:lnTo>
                      <a:pt x="114" y="20"/>
                    </a:lnTo>
                    <a:lnTo>
                      <a:pt x="98" y="12"/>
                    </a:lnTo>
                    <a:lnTo>
                      <a:pt x="80" y="6"/>
                    </a:lnTo>
                    <a:lnTo>
                      <a:pt x="62" y="2"/>
                    </a:lnTo>
                    <a:lnTo>
                      <a:pt x="4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7837698" y="2923220"/>
                <a:ext cx="12560" cy="1674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7653492" y="2944152"/>
                <a:ext cx="544246" cy="711706"/>
              </a:xfrm>
              <a:custGeom>
                <a:avLst/>
                <a:gdLst/>
                <a:ahLst/>
                <a:cxnLst>
                  <a:cxn ang="0">
                    <a:pos x="250" y="230"/>
                  </a:cxn>
                  <a:cxn ang="0">
                    <a:pos x="246" y="232"/>
                  </a:cxn>
                  <a:cxn ang="0">
                    <a:pos x="240" y="230"/>
                  </a:cxn>
                  <a:cxn ang="0">
                    <a:pos x="236" y="222"/>
                  </a:cxn>
                  <a:cxn ang="0">
                    <a:pos x="218" y="218"/>
                  </a:cxn>
                  <a:cxn ang="0">
                    <a:pos x="180" y="220"/>
                  </a:cxn>
                  <a:cxn ang="0">
                    <a:pos x="170" y="212"/>
                  </a:cxn>
                  <a:cxn ang="0">
                    <a:pos x="140" y="212"/>
                  </a:cxn>
                  <a:cxn ang="0">
                    <a:pos x="128" y="210"/>
                  </a:cxn>
                  <a:cxn ang="0">
                    <a:pos x="112" y="212"/>
                  </a:cxn>
                  <a:cxn ang="0">
                    <a:pos x="98" y="210"/>
                  </a:cxn>
                  <a:cxn ang="0">
                    <a:pos x="84" y="216"/>
                  </a:cxn>
                  <a:cxn ang="0">
                    <a:pos x="66" y="210"/>
                  </a:cxn>
                  <a:cxn ang="0">
                    <a:pos x="48" y="208"/>
                  </a:cxn>
                  <a:cxn ang="0">
                    <a:pos x="38" y="190"/>
                  </a:cxn>
                  <a:cxn ang="0">
                    <a:pos x="30" y="182"/>
                  </a:cxn>
                  <a:cxn ang="0">
                    <a:pos x="18" y="176"/>
                  </a:cxn>
                  <a:cxn ang="0">
                    <a:pos x="16" y="160"/>
                  </a:cxn>
                  <a:cxn ang="0">
                    <a:pos x="16" y="152"/>
                  </a:cxn>
                  <a:cxn ang="0">
                    <a:pos x="20" y="142"/>
                  </a:cxn>
                  <a:cxn ang="0">
                    <a:pos x="30" y="136"/>
                  </a:cxn>
                  <a:cxn ang="0">
                    <a:pos x="46" y="132"/>
                  </a:cxn>
                  <a:cxn ang="0">
                    <a:pos x="50" y="142"/>
                  </a:cxn>
                  <a:cxn ang="0">
                    <a:pos x="52" y="140"/>
                  </a:cxn>
                  <a:cxn ang="0">
                    <a:pos x="50" y="124"/>
                  </a:cxn>
                  <a:cxn ang="0">
                    <a:pos x="56" y="108"/>
                  </a:cxn>
                  <a:cxn ang="0">
                    <a:pos x="64" y="98"/>
                  </a:cxn>
                  <a:cxn ang="0">
                    <a:pos x="70" y="78"/>
                  </a:cxn>
                  <a:cxn ang="0">
                    <a:pos x="82" y="68"/>
                  </a:cxn>
                  <a:cxn ang="0">
                    <a:pos x="94" y="46"/>
                  </a:cxn>
                  <a:cxn ang="0">
                    <a:pos x="104" y="42"/>
                  </a:cxn>
                  <a:cxn ang="0">
                    <a:pos x="98" y="22"/>
                  </a:cxn>
                  <a:cxn ang="0">
                    <a:pos x="88" y="18"/>
                  </a:cxn>
                  <a:cxn ang="0">
                    <a:pos x="76" y="20"/>
                  </a:cxn>
                  <a:cxn ang="0">
                    <a:pos x="74" y="34"/>
                  </a:cxn>
                  <a:cxn ang="0">
                    <a:pos x="56" y="44"/>
                  </a:cxn>
                  <a:cxn ang="0">
                    <a:pos x="52" y="16"/>
                  </a:cxn>
                  <a:cxn ang="0">
                    <a:pos x="56" y="8"/>
                  </a:cxn>
                  <a:cxn ang="0">
                    <a:pos x="48" y="4"/>
                  </a:cxn>
                  <a:cxn ang="0">
                    <a:pos x="18" y="44"/>
                  </a:cxn>
                  <a:cxn ang="0">
                    <a:pos x="0" y="130"/>
                  </a:cxn>
                  <a:cxn ang="0">
                    <a:pos x="12" y="182"/>
                  </a:cxn>
                  <a:cxn ang="0">
                    <a:pos x="30" y="196"/>
                  </a:cxn>
                  <a:cxn ang="0">
                    <a:pos x="48" y="216"/>
                  </a:cxn>
                  <a:cxn ang="0">
                    <a:pos x="60" y="218"/>
                  </a:cxn>
                  <a:cxn ang="0">
                    <a:pos x="86" y="238"/>
                  </a:cxn>
                  <a:cxn ang="0">
                    <a:pos x="96" y="262"/>
                  </a:cxn>
                  <a:cxn ang="0">
                    <a:pos x="110" y="270"/>
                  </a:cxn>
                  <a:cxn ang="0">
                    <a:pos x="116" y="282"/>
                  </a:cxn>
                  <a:cxn ang="0">
                    <a:pos x="136" y="290"/>
                  </a:cxn>
                  <a:cxn ang="0">
                    <a:pos x="156" y="310"/>
                  </a:cxn>
                  <a:cxn ang="0">
                    <a:pos x="172" y="328"/>
                  </a:cxn>
                  <a:cxn ang="0">
                    <a:pos x="188" y="340"/>
                  </a:cxn>
                  <a:cxn ang="0">
                    <a:pos x="218" y="328"/>
                  </a:cxn>
                  <a:cxn ang="0">
                    <a:pos x="234" y="308"/>
                  </a:cxn>
                  <a:cxn ang="0">
                    <a:pos x="246" y="284"/>
                  </a:cxn>
                  <a:cxn ang="0">
                    <a:pos x="254" y="262"/>
                  </a:cxn>
                  <a:cxn ang="0">
                    <a:pos x="256" y="248"/>
                  </a:cxn>
                  <a:cxn ang="0">
                    <a:pos x="258" y="232"/>
                  </a:cxn>
                </a:cxnLst>
                <a:rect l="0" t="0" r="r" b="b"/>
                <a:pathLst>
                  <a:path w="260" h="340">
                    <a:moveTo>
                      <a:pt x="258" y="232"/>
                    </a:move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4" y="232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28"/>
                    </a:lnTo>
                    <a:lnTo>
                      <a:pt x="246" y="232"/>
                    </a:lnTo>
                    <a:lnTo>
                      <a:pt x="246" y="232"/>
                    </a:lnTo>
                    <a:lnTo>
                      <a:pt x="244" y="234"/>
                    </a:lnTo>
                    <a:lnTo>
                      <a:pt x="242" y="234"/>
                    </a:lnTo>
                    <a:lnTo>
                      <a:pt x="240" y="234"/>
                    </a:lnTo>
                    <a:lnTo>
                      <a:pt x="240" y="234"/>
                    </a:lnTo>
                    <a:lnTo>
                      <a:pt x="240" y="230"/>
                    </a:lnTo>
                    <a:lnTo>
                      <a:pt x="240" y="230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2"/>
                    </a:lnTo>
                    <a:lnTo>
                      <a:pt x="240" y="222"/>
                    </a:lnTo>
                    <a:lnTo>
                      <a:pt x="238" y="222"/>
                    </a:lnTo>
                    <a:lnTo>
                      <a:pt x="236" y="222"/>
                    </a:lnTo>
                    <a:lnTo>
                      <a:pt x="236" y="222"/>
                    </a:lnTo>
                    <a:lnTo>
                      <a:pt x="232" y="224"/>
                    </a:lnTo>
                    <a:lnTo>
                      <a:pt x="224" y="220"/>
                    </a:lnTo>
                    <a:lnTo>
                      <a:pt x="224" y="220"/>
                    </a:lnTo>
                    <a:lnTo>
                      <a:pt x="222" y="220"/>
                    </a:lnTo>
                    <a:lnTo>
                      <a:pt x="218" y="218"/>
                    </a:lnTo>
                    <a:lnTo>
                      <a:pt x="218" y="218"/>
                    </a:lnTo>
                    <a:lnTo>
                      <a:pt x="202" y="218"/>
                    </a:lnTo>
                    <a:lnTo>
                      <a:pt x="192" y="220"/>
                    </a:lnTo>
                    <a:lnTo>
                      <a:pt x="192" y="220"/>
                    </a:lnTo>
                    <a:lnTo>
                      <a:pt x="186" y="220"/>
                    </a:lnTo>
                    <a:lnTo>
                      <a:pt x="180" y="220"/>
                    </a:lnTo>
                    <a:lnTo>
                      <a:pt x="180" y="220"/>
                    </a:lnTo>
                    <a:lnTo>
                      <a:pt x="178" y="218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4" y="214"/>
                    </a:lnTo>
                    <a:lnTo>
                      <a:pt x="170" y="212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44" y="210"/>
                    </a:lnTo>
                    <a:lnTo>
                      <a:pt x="140" y="212"/>
                    </a:lnTo>
                    <a:lnTo>
                      <a:pt x="140" y="212"/>
                    </a:lnTo>
                    <a:lnTo>
                      <a:pt x="134" y="214"/>
                    </a:lnTo>
                    <a:lnTo>
                      <a:pt x="130" y="212"/>
                    </a:lnTo>
                    <a:lnTo>
                      <a:pt x="130" y="212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18" y="212"/>
                    </a:lnTo>
                    <a:lnTo>
                      <a:pt x="118" y="212"/>
                    </a:lnTo>
                    <a:lnTo>
                      <a:pt x="112" y="212"/>
                    </a:lnTo>
                    <a:lnTo>
                      <a:pt x="112" y="212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4" y="210"/>
                    </a:lnTo>
                    <a:lnTo>
                      <a:pt x="100" y="210"/>
                    </a:lnTo>
                    <a:lnTo>
                      <a:pt x="100" y="210"/>
                    </a:lnTo>
                    <a:lnTo>
                      <a:pt x="98" y="210"/>
                    </a:lnTo>
                    <a:lnTo>
                      <a:pt x="98" y="210"/>
                    </a:lnTo>
                    <a:lnTo>
                      <a:pt x="92" y="212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84" y="216"/>
                    </a:lnTo>
                    <a:lnTo>
                      <a:pt x="84" y="216"/>
                    </a:lnTo>
                    <a:lnTo>
                      <a:pt x="82" y="216"/>
                    </a:lnTo>
                    <a:lnTo>
                      <a:pt x="78" y="214"/>
                    </a:lnTo>
                    <a:lnTo>
                      <a:pt x="78" y="214"/>
                    </a:lnTo>
                    <a:lnTo>
                      <a:pt x="76" y="212"/>
                    </a:lnTo>
                    <a:lnTo>
                      <a:pt x="70" y="210"/>
                    </a:lnTo>
                    <a:lnTo>
                      <a:pt x="66" y="210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54" y="212"/>
                    </a:lnTo>
                    <a:lnTo>
                      <a:pt x="54" y="212"/>
                    </a:lnTo>
                    <a:lnTo>
                      <a:pt x="50" y="210"/>
                    </a:lnTo>
                    <a:lnTo>
                      <a:pt x="48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42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6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6" y="176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18" y="176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68"/>
                    </a:lnTo>
                    <a:lnTo>
                      <a:pt x="14" y="164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6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0" y="142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30" y="136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6" y="132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2" y="136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4" y="110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2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80" y="72"/>
                    </a:lnTo>
                    <a:lnTo>
                      <a:pt x="82" y="68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2" y="66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0" y="28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4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4" y="26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66" y="44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48" y="3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4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14"/>
                    </a:lnTo>
                    <a:lnTo>
                      <a:pt x="26" y="28"/>
                    </a:lnTo>
                    <a:lnTo>
                      <a:pt x="18" y="44"/>
                    </a:lnTo>
                    <a:lnTo>
                      <a:pt x="12" y="60"/>
                    </a:lnTo>
                    <a:lnTo>
                      <a:pt x="6" y="78"/>
                    </a:lnTo>
                    <a:lnTo>
                      <a:pt x="2" y="94"/>
                    </a:lnTo>
                    <a:lnTo>
                      <a:pt x="0" y="112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6" y="164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82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20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30" y="196"/>
                    </a:lnTo>
                    <a:lnTo>
                      <a:pt x="36" y="200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44" y="212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54" y="216"/>
                    </a:lnTo>
                    <a:lnTo>
                      <a:pt x="58" y="216"/>
                    </a:lnTo>
                    <a:lnTo>
                      <a:pt x="58" y="216"/>
                    </a:lnTo>
                    <a:lnTo>
                      <a:pt x="58" y="218"/>
                    </a:lnTo>
                    <a:lnTo>
                      <a:pt x="60" y="218"/>
                    </a:lnTo>
                    <a:lnTo>
                      <a:pt x="60" y="218"/>
                    </a:lnTo>
                    <a:lnTo>
                      <a:pt x="74" y="218"/>
                    </a:lnTo>
                    <a:lnTo>
                      <a:pt x="80" y="222"/>
                    </a:lnTo>
                    <a:lnTo>
                      <a:pt x="84" y="226"/>
                    </a:lnTo>
                    <a:lnTo>
                      <a:pt x="84" y="232"/>
                    </a:lnTo>
                    <a:lnTo>
                      <a:pt x="84" y="232"/>
                    </a:lnTo>
                    <a:lnTo>
                      <a:pt x="86" y="238"/>
                    </a:lnTo>
                    <a:lnTo>
                      <a:pt x="90" y="246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92" y="258"/>
                    </a:lnTo>
                    <a:lnTo>
                      <a:pt x="96" y="262"/>
                    </a:lnTo>
                    <a:lnTo>
                      <a:pt x="96" y="262"/>
                    </a:lnTo>
                    <a:lnTo>
                      <a:pt x="98" y="264"/>
                    </a:lnTo>
                    <a:lnTo>
                      <a:pt x="102" y="264"/>
                    </a:lnTo>
                    <a:lnTo>
                      <a:pt x="102" y="264"/>
                    </a:lnTo>
                    <a:lnTo>
                      <a:pt x="106" y="266"/>
                    </a:lnTo>
                    <a:lnTo>
                      <a:pt x="108" y="268"/>
                    </a:lnTo>
                    <a:lnTo>
                      <a:pt x="110" y="270"/>
                    </a:lnTo>
                    <a:lnTo>
                      <a:pt x="110" y="270"/>
                    </a:lnTo>
                    <a:lnTo>
                      <a:pt x="112" y="276"/>
                    </a:lnTo>
                    <a:lnTo>
                      <a:pt x="112" y="280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116" y="282"/>
                    </a:lnTo>
                    <a:lnTo>
                      <a:pt x="122" y="286"/>
                    </a:lnTo>
                    <a:lnTo>
                      <a:pt x="122" y="286"/>
                    </a:lnTo>
                    <a:lnTo>
                      <a:pt x="124" y="286"/>
                    </a:lnTo>
                    <a:lnTo>
                      <a:pt x="124" y="286"/>
                    </a:lnTo>
                    <a:lnTo>
                      <a:pt x="130" y="286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2" y="294"/>
                    </a:lnTo>
                    <a:lnTo>
                      <a:pt x="146" y="298"/>
                    </a:lnTo>
                    <a:lnTo>
                      <a:pt x="146" y="298"/>
                    </a:lnTo>
                    <a:lnTo>
                      <a:pt x="150" y="302"/>
                    </a:lnTo>
                    <a:lnTo>
                      <a:pt x="156" y="310"/>
                    </a:lnTo>
                    <a:lnTo>
                      <a:pt x="156" y="310"/>
                    </a:lnTo>
                    <a:lnTo>
                      <a:pt x="158" y="312"/>
                    </a:lnTo>
                    <a:lnTo>
                      <a:pt x="160" y="314"/>
                    </a:lnTo>
                    <a:lnTo>
                      <a:pt x="160" y="314"/>
                    </a:lnTo>
                    <a:lnTo>
                      <a:pt x="166" y="318"/>
                    </a:lnTo>
                    <a:lnTo>
                      <a:pt x="172" y="328"/>
                    </a:lnTo>
                    <a:lnTo>
                      <a:pt x="172" y="328"/>
                    </a:lnTo>
                    <a:lnTo>
                      <a:pt x="176" y="330"/>
                    </a:lnTo>
                    <a:lnTo>
                      <a:pt x="176" y="330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8" y="340"/>
                    </a:lnTo>
                    <a:lnTo>
                      <a:pt x="188" y="340"/>
                    </a:lnTo>
                    <a:lnTo>
                      <a:pt x="210" y="340"/>
                    </a:lnTo>
                    <a:lnTo>
                      <a:pt x="210" y="340"/>
                    </a:lnTo>
                    <a:lnTo>
                      <a:pt x="216" y="340"/>
                    </a:lnTo>
                    <a:lnTo>
                      <a:pt x="216" y="340"/>
                    </a:lnTo>
                    <a:lnTo>
                      <a:pt x="218" y="328"/>
                    </a:lnTo>
                    <a:lnTo>
                      <a:pt x="222" y="322"/>
                    </a:lnTo>
                    <a:lnTo>
                      <a:pt x="226" y="320"/>
                    </a:lnTo>
                    <a:lnTo>
                      <a:pt x="226" y="320"/>
                    </a:lnTo>
                    <a:lnTo>
                      <a:pt x="228" y="318"/>
                    </a:lnTo>
                    <a:lnTo>
                      <a:pt x="230" y="316"/>
                    </a:lnTo>
                    <a:lnTo>
                      <a:pt x="234" y="308"/>
                    </a:lnTo>
                    <a:lnTo>
                      <a:pt x="234" y="308"/>
                    </a:lnTo>
                    <a:lnTo>
                      <a:pt x="240" y="298"/>
                    </a:lnTo>
                    <a:lnTo>
                      <a:pt x="244" y="294"/>
                    </a:lnTo>
                    <a:lnTo>
                      <a:pt x="244" y="294"/>
                    </a:lnTo>
                    <a:lnTo>
                      <a:pt x="246" y="290"/>
                    </a:lnTo>
                    <a:lnTo>
                      <a:pt x="246" y="284"/>
                    </a:lnTo>
                    <a:lnTo>
                      <a:pt x="246" y="284"/>
                    </a:lnTo>
                    <a:lnTo>
                      <a:pt x="248" y="274"/>
                    </a:lnTo>
                    <a:lnTo>
                      <a:pt x="250" y="268"/>
                    </a:lnTo>
                    <a:lnTo>
                      <a:pt x="254" y="264"/>
                    </a:lnTo>
                    <a:lnTo>
                      <a:pt x="254" y="264"/>
                    </a:lnTo>
                    <a:lnTo>
                      <a:pt x="254" y="262"/>
                    </a:lnTo>
                    <a:lnTo>
                      <a:pt x="254" y="262"/>
                    </a:lnTo>
                    <a:lnTo>
                      <a:pt x="252" y="256"/>
                    </a:lnTo>
                    <a:lnTo>
                      <a:pt x="252" y="256"/>
                    </a:lnTo>
                    <a:lnTo>
                      <a:pt x="254" y="252"/>
                    </a:lnTo>
                    <a:lnTo>
                      <a:pt x="256" y="248"/>
                    </a:lnTo>
                    <a:lnTo>
                      <a:pt x="256" y="248"/>
                    </a:lnTo>
                    <a:lnTo>
                      <a:pt x="258" y="246"/>
                    </a:lnTo>
                    <a:lnTo>
                      <a:pt x="258" y="246"/>
                    </a:lnTo>
                    <a:lnTo>
                      <a:pt x="260" y="234"/>
                    </a:lnTo>
                    <a:lnTo>
                      <a:pt x="260" y="234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55"/>
              <p:cNvSpPr>
                <a:spLocks noEditPoints="1"/>
              </p:cNvSpPr>
              <p:nvPr/>
            </p:nvSpPr>
            <p:spPr bwMode="auto">
              <a:xfrm>
                <a:off x="7620000" y="2743200"/>
                <a:ext cx="950337" cy="946150"/>
              </a:xfrm>
              <a:custGeom>
                <a:avLst/>
                <a:gdLst/>
                <a:ahLst/>
                <a:cxnLst>
                  <a:cxn ang="0">
                    <a:pos x="272" y="352"/>
                  </a:cxn>
                  <a:cxn ang="0">
                    <a:pos x="254" y="314"/>
                  </a:cxn>
                  <a:cxn ang="0">
                    <a:pos x="154" y="304"/>
                  </a:cxn>
                  <a:cxn ang="0">
                    <a:pos x="80" y="304"/>
                  </a:cxn>
                  <a:cxn ang="0">
                    <a:pos x="38" y="252"/>
                  </a:cxn>
                  <a:cxn ang="0">
                    <a:pos x="64" y="244"/>
                  </a:cxn>
                  <a:cxn ang="0">
                    <a:pos x="88" y="178"/>
                  </a:cxn>
                  <a:cxn ang="0">
                    <a:pos x="118" y="118"/>
                  </a:cxn>
                  <a:cxn ang="0">
                    <a:pos x="68" y="118"/>
                  </a:cxn>
                  <a:cxn ang="0">
                    <a:pos x="144" y="32"/>
                  </a:cxn>
                  <a:cxn ang="0">
                    <a:pos x="226" y="52"/>
                  </a:cxn>
                  <a:cxn ang="0">
                    <a:pos x="242" y="42"/>
                  </a:cxn>
                  <a:cxn ang="0">
                    <a:pos x="240" y="78"/>
                  </a:cxn>
                  <a:cxn ang="0">
                    <a:pos x="256" y="100"/>
                  </a:cxn>
                  <a:cxn ang="0">
                    <a:pos x="286" y="112"/>
                  </a:cxn>
                  <a:cxn ang="0">
                    <a:pos x="294" y="78"/>
                  </a:cxn>
                  <a:cxn ang="0">
                    <a:pos x="334" y="78"/>
                  </a:cxn>
                  <a:cxn ang="0">
                    <a:pos x="288" y="122"/>
                  </a:cxn>
                  <a:cxn ang="0">
                    <a:pos x="288" y="220"/>
                  </a:cxn>
                  <a:cxn ang="0">
                    <a:pos x="344" y="234"/>
                  </a:cxn>
                  <a:cxn ang="0">
                    <a:pos x="382" y="230"/>
                  </a:cxn>
                  <a:cxn ang="0">
                    <a:pos x="406" y="286"/>
                  </a:cxn>
                  <a:cxn ang="0">
                    <a:pos x="436" y="248"/>
                  </a:cxn>
                  <a:cxn ang="0">
                    <a:pos x="188" y="424"/>
                  </a:cxn>
                  <a:cxn ang="0">
                    <a:pos x="122" y="362"/>
                  </a:cxn>
                  <a:cxn ang="0">
                    <a:pos x="52" y="296"/>
                  </a:cxn>
                  <a:cxn ang="0">
                    <a:pos x="64" y="100"/>
                  </a:cxn>
                  <a:cxn ang="0">
                    <a:pos x="90" y="128"/>
                  </a:cxn>
                  <a:cxn ang="0">
                    <a:pos x="112" y="140"/>
                  </a:cxn>
                  <a:cxn ang="0">
                    <a:pos x="72" y="204"/>
                  </a:cxn>
                  <a:cxn ang="0">
                    <a:pos x="56" y="226"/>
                  </a:cxn>
                  <a:cxn ang="0">
                    <a:pos x="32" y="270"/>
                  </a:cxn>
                  <a:cxn ang="0">
                    <a:pos x="86" y="306"/>
                  </a:cxn>
                  <a:cxn ang="0">
                    <a:pos x="146" y="308"/>
                  </a:cxn>
                  <a:cxn ang="0">
                    <a:pos x="248" y="320"/>
                  </a:cxn>
                  <a:cxn ang="0">
                    <a:pos x="274" y="328"/>
                  </a:cxn>
                  <a:cxn ang="0">
                    <a:pos x="244" y="414"/>
                  </a:cxn>
                  <a:cxn ang="0">
                    <a:pos x="64" y="316"/>
                  </a:cxn>
                  <a:cxn ang="0">
                    <a:pos x="122" y="368"/>
                  </a:cxn>
                  <a:cxn ang="0">
                    <a:pos x="178" y="418"/>
                  </a:cxn>
                  <a:cxn ang="0">
                    <a:pos x="264" y="18"/>
                  </a:cxn>
                  <a:cxn ang="0">
                    <a:pos x="420" y="272"/>
                  </a:cxn>
                  <a:cxn ang="0">
                    <a:pos x="392" y="242"/>
                  </a:cxn>
                  <a:cxn ang="0">
                    <a:pos x="358" y="216"/>
                  </a:cxn>
                  <a:cxn ang="0">
                    <a:pos x="290" y="218"/>
                  </a:cxn>
                  <a:cxn ang="0">
                    <a:pos x="290" y="126"/>
                  </a:cxn>
                  <a:cxn ang="0">
                    <a:pos x="342" y="74"/>
                  </a:cxn>
                  <a:cxn ang="0">
                    <a:pos x="296" y="88"/>
                  </a:cxn>
                  <a:cxn ang="0">
                    <a:pos x="274" y="122"/>
                  </a:cxn>
                  <a:cxn ang="0">
                    <a:pos x="252" y="96"/>
                  </a:cxn>
                  <a:cxn ang="0">
                    <a:pos x="246" y="52"/>
                  </a:cxn>
                  <a:cxn ang="0">
                    <a:pos x="218" y="44"/>
                  </a:cxn>
                  <a:cxn ang="0">
                    <a:pos x="226" y="0"/>
                  </a:cxn>
                  <a:cxn ang="0">
                    <a:pos x="66" y="386"/>
                  </a:cxn>
                  <a:cxn ang="0">
                    <a:pos x="454" y="226"/>
                  </a:cxn>
                  <a:cxn ang="0">
                    <a:pos x="106" y="92"/>
                  </a:cxn>
                  <a:cxn ang="0">
                    <a:pos x="100" y="96"/>
                  </a:cxn>
                  <a:cxn ang="0">
                    <a:pos x="140" y="90"/>
                  </a:cxn>
                  <a:cxn ang="0">
                    <a:pos x="154" y="68"/>
                  </a:cxn>
                  <a:cxn ang="0">
                    <a:pos x="152" y="78"/>
                  </a:cxn>
                  <a:cxn ang="0">
                    <a:pos x="118" y="82"/>
                  </a:cxn>
                  <a:cxn ang="0">
                    <a:pos x="156" y="88"/>
                  </a:cxn>
                  <a:cxn ang="0">
                    <a:pos x="178" y="66"/>
                  </a:cxn>
                </a:cxnLst>
                <a:rect l="0" t="0" r="r" b="b"/>
                <a:pathLst>
                  <a:path w="454" h="452">
                    <a:moveTo>
                      <a:pt x="236" y="436"/>
                    </a:moveTo>
                    <a:lnTo>
                      <a:pt x="236" y="436"/>
                    </a:lnTo>
                    <a:lnTo>
                      <a:pt x="238" y="426"/>
                    </a:lnTo>
                    <a:lnTo>
                      <a:pt x="240" y="420"/>
                    </a:lnTo>
                    <a:lnTo>
                      <a:pt x="240" y="420"/>
                    </a:lnTo>
                    <a:lnTo>
                      <a:pt x="242" y="420"/>
                    </a:lnTo>
                    <a:lnTo>
                      <a:pt x="242" y="420"/>
                    </a:lnTo>
                    <a:lnTo>
                      <a:pt x="246" y="418"/>
                    </a:lnTo>
                    <a:lnTo>
                      <a:pt x="248" y="414"/>
                    </a:lnTo>
                    <a:lnTo>
                      <a:pt x="254" y="406"/>
                    </a:lnTo>
                    <a:lnTo>
                      <a:pt x="254" y="406"/>
                    </a:lnTo>
                    <a:lnTo>
                      <a:pt x="258" y="398"/>
                    </a:lnTo>
                    <a:lnTo>
                      <a:pt x="262" y="392"/>
                    </a:lnTo>
                    <a:lnTo>
                      <a:pt x="262" y="392"/>
                    </a:lnTo>
                    <a:lnTo>
                      <a:pt x="266" y="388"/>
                    </a:lnTo>
                    <a:lnTo>
                      <a:pt x="266" y="380"/>
                    </a:lnTo>
                    <a:lnTo>
                      <a:pt x="266" y="380"/>
                    </a:lnTo>
                    <a:lnTo>
                      <a:pt x="268" y="372"/>
                    </a:lnTo>
                    <a:lnTo>
                      <a:pt x="270" y="366"/>
                    </a:lnTo>
                    <a:lnTo>
                      <a:pt x="274" y="362"/>
                    </a:lnTo>
                    <a:lnTo>
                      <a:pt x="274" y="362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4"/>
                    </a:lnTo>
                    <a:lnTo>
                      <a:pt x="272" y="352"/>
                    </a:lnTo>
                    <a:lnTo>
                      <a:pt x="276" y="348"/>
                    </a:lnTo>
                    <a:lnTo>
                      <a:pt x="278" y="342"/>
                    </a:lnTo>
                    <a:lnTo>
                      <a:pt x="278" y="342"/>
                    </a:lnTo>
                    <a:lnTo>
                      <a:pt x="278" y="328"/>
                    </a:lnTo>
                    <a:lnTo>
                      <a:pt x="278" y="326"/>
                    </a:lnTo>
                    <a:lnTo>
                      <a:pt x="276" y="324"/>
                    </a:lnTo>
                    <a:lnTo>
                      <a:pt x="276" y="324"/>
                    </a:lnTo>
                    <a:lnTo>
                      <a:pt x="272" y="324"/>
                    </a:lnTo>
                    <a:lnTo>
                      <a:pt x="272" y="324"/>
                    </a:lnTo>
                    <a:lnTo>
                      <a:pt x="270" y="324"/>
                    </a:lnTo>
                    <a:lnTo>
                      <a:pt x="270" y="32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320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2"/>
                    </a:lnTo>
                    <a:lnTo>
                      <a:pt x="260" y="322"/>
                    </a:lnTo>
                    <a:lnTo>
                      <a:pt x="260" y="318"/>
                    </a:lnTo>
                    <a:lnTo>
                      <a:pt x="260" y="318"/>
                    </a:lnTo>
                    <a:lnTo>
                      <a:pt x="260" y="316"/>
                    </a:lnTo>
                    <a:lnTo>
                      <a:pt x="258" y="314"/>
                    </a:lnTo>
                    <a:lnTo>
                      <a:pt x="258" y="314"/>
                    </a:lnTo>
                    <a:lnTo>
                      <a:pt x="254" y="314"/>
                    </a:lnTo>
                    <a:lnTo>
                      <a:pt x="250" y="316"/>
                    </a:lnTo>
                    <a:lnTo>
                      <a:pt x="248" y="316"/>
                    </a:lnTo>
                    <a:lnTo>
                      <a:pt x="248" y="316"/>
                    </a:lnTo>
                    <a:lnTo>
                      <a:pt x="242" y="314"/>
                    </a:lnTo>
                    <a:lnTo>
                      <a:pt x="242" y="314"/>
                    </a:lnTo>
                    <a:lnTo>
                      <a:pt x="240" y="312"/>
                    </a:lnTo>
                    <a:lnTo>
                      <a:pt x="234" y="310"/>
                    </a:lnTo>
                    <a:lnTo>
                      <a:pt x="234" y="310"/>
                    </a:lnTo>
                    <a:lnTo>
                      <a:pt x="218" y="310"/>
                    </a:lnTo>
                    <a:lnTo>
                      <a:pt x="208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8" y="312"/>
                    </a:lnTo>
                    <a:lnTo>
                      <a:pt x="198" y="312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2" y="306"/>
                    </a:lnTo>
                    <a:lnTo>
                      <a:pt x="190" y="304"/>
                    </a:lnTo>
                    <a:lnTo>
                      <a:pt x="186" y="304"/>
                    </a:lnTo>
                    <a:lnTo>
                      <a:pt x="186" y="304"/>
                    </a:lnTo>
                    <a:lnTo>
                      <a:pt x="174" y="302"/>
                    </a:lnTo>
                    <a:lnTo>
                      <a:pt x="164" y="302"/>
                    </a:lnTo>
                    <a:lnTo>
                      <a:pt x="164" y="302"/>
                    </a:lnTo>
                    <a:lnTo>
                      <a:pt x="158" y="302"/>
                    </a:lnTo>
                    <a:lnTo>
                      <a:pt x="154" y="304"/>
                    </a:lnTo>
                    <a:lnTo>
                      <a:pt x="154" y="304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44" y="302"/>
                    </a:lnTo>
                    <a:lnTo>
                      <a:pt x="144" y="302"/>
                    </a:lnTo>
                    <a:lnTo>
                      <a:pt x="132" y="304"/>
                    </a:lnTo>
                    <a:lnTo>
                      <a:pt x="128" y="304"/>
                    </a:lnTo>
                    <a:lnTo>
                      <a:pt x="128" y="304"/>
                    </a:lnTo>
                    <a:lnTo>
                      <a:pt x="126" y="304"/>
                    </a:lnTo>
                    <a:lnTo>
                      <a:pt x="126" y="304"/>
                    </a:lnTo>
                    <a:lnTo>
                      <a:pt x="122" y="302"/>
                    </a:lnTo>
                    <a:lnTo>
                      <a:pt x="114" y="302"/>
                    </a:lnTo>
                    <a:lnTo>
                      <a:pt x="114" y="302"/>
                    </a:lnTo>
                    <a:lnTo>
                      <a:pt x="106" y="304"/>
                    </a:lnTo>
                    <a:lnTo>
                      <a:pt x="102" y="306"/>
                    </a:lnTo>
                    <a:lnTo>
                      <a:pt x="100" y="308"/>
                    </a:lnTo>
                    <a:lnTo>
                      <a:pt x="100" y="308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94" y="304"/>
                    </a:lnTo>
                    <a:lnTo>
                      <a:pt x="86" y="302"/>
                    </a:lnTo>
                    <a:lnTo>
                      <a:pt x="86" y="302"/>
                    </a:lnTo>
                    <a:lnTo>
                      <a:pt x="80" y="304"/>
                    </a:lnTo>
                    <a:lnTo>
                      <a:pt x="80" y="304"/>
                    </a:lnTo>
                    <a:lnTo>
                      <a:pt x="78" y="304"/>
                    </a:lnTo>
                    <a:lnTo>
                      <a:pt x="70" y="304"/>
                    </a:lnTo>
                    <a:lnTo>
                      <a:pt x="70" y="304"/>
                    </a:lnTo>
                    <a:lnTo>
                      <a:pt x="68" y="302"/>
                    </a:lnTo>
                    <a:lnTo>
                      <a:pt x="68" y="300"/>
                    </a:lnTo>
                    <a:lnTo>
                      <a:pt x="66" y="294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58" y="282"/>
                    </a:lnTo>
                    <a:lnTo>
                      <a:pt x="54" y="282"/>
                    </a:lnTo>
                    <a:lnTo>
                      <a:pt x="52" y="280"/>
                    </a:lnTo>
                    <a:lnTo>
                      <a:pt x="52" y="280"/>
                    </a:lnTo>
                    <a:lnTo>
                      <a:pt x="50" y="278"/>
                    </a:lnTo>
                    <a:lnTo>
                      <a:pt x="50" y="272"/>
                    </a:lnTo>
                    <a:lnTo>
                      <a:pt x="50" y="272"/>
                    </a:lnTo>
                    <a:lnTo>
                      <a:pt x="46" y="270"/>
                    </a:lnTo>
                    <a:lnTo>
                      <a:pt x="44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6" y="268"/>
                    </a:lnTo>
                    <a:lnTo>
                      <a:pt x="36" y="268"/>
                    </a:lnTo>
                    <a:lnTo>
                      <a:pt x="34" y="262"/>
                    </a:lnTo>
                    <a:lnTo>
                      <a:pt x="36" y="258"/>
                    </a:lnTo>
                    <a:lnTo>
                      <a:pt x="38" y="254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6" y="244"/>
                    </a:lnTo>
                    <a:lnTo>
                      <a:pt x="40" y="240"/>
                    </a:lnTo>
                    <a:lnTo>
                      <a:pt x="40" y="236"/>
                    </a:lnTo>
                    <a:lnTo>
                      <a:pt x="40" y="236"/>
                    </a:lnTo>
                    <a:lnTo>
                      <a:pt x="40" y="236"/>
                    </a:lnTo>
                    <a:lnTo>
                      <a:pt x="44" y="236"/>
                    </a:lnTo>
                    <a:lnTo>
                      <a:pt x="48" y="234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4" y="230"/>
                    </a:lnTo>
                    <a:lnTo>
                      <a:pt x="54" y="230"/>
                    </a:lnTo>
                    <a:lnTo>
                      <a:pt x="60" y="232"/>
                    </a:lnTo>
                    <a:lnTo>
                      <a:pt x="62" y="234"/>
                    </a:lnTo>
                    <a:lnTo>
                      <a:pt x="62" y="238"/>
                    </a:lnTo>
                    <a:lnTo>
                      <a:pt x="62" y="238"/>
                    </a:lnTo>
                    <a:lnTo>
                      <a:pt x="62" y="240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8" y="246"/>
                    </a:lnTo>
                    <a:lnTo>
                      <a:pt x="70" y="246"/>
                    </a:lnTo>
                    <a:lnTo>
                      <a:pt x="72" y="246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72" y="236"/>
                    </a:lnTo>
                    <a:lnTo>
                      <a:pt x="72" y="232"/>
                    </a:lnTo>
                    <a:lnTo>
                      <a:pt x="70" y="228"/>
                    </a:lnTo>
                    <a:lnTo>
                      <a:pt x="70" y="228"/>
                    </a:lnTo>
                    <a:lnTo>
                      <a:pt x="70" y="22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08"/>
                    </a:lnTo>
                    <a:lnTo>
                      <a:pt x="74" y="208"/>
                    </a:lnTo>
                    <a:lnTo>
                      <a:pt x="74" y="208"/>
                    </a:lnTo>
                    <a:lnTo>
                      <a:pt x="78" y="204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4" y="196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6" y="174"/>
                    </a:lnTo>
                    <a:lnTo>
                      <a:pt x="96" y="174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10" y="164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4" y="144"/>
                    </a:lnTo>
                    <a:lnTo>
                      <a:pt x="114" y="144"/>
                    </a:lnTo>
                    <a:lnTo>
                      <a:pt x="114" y="142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22" y="14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18" y="122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04" y="110"/>
                    </a:lnTo>
                    <a:lnTo>
                      <a:pt x="100" y="112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6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86" y="116"/>
                    </a:lnTo>
                    <a:lnTo>
                      <a:pt x="86" y="12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82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68" y="132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6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8" y="110"/>
                    </a:lnTo>
                    <a:lnTo>
                      <a:pt x="80" y="10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4" y="94"/>
                    </a:lnTo>
                    <a:lnTo>
                      <a:pt x="76" y="78"/>
                    </a:lnTo>
                    <a:lnTo>
                      <a:pt x="92" y="64"/>
                    </a:lnTo>
                    <a:lnTo>
                      <a:pt x="108" y="52"/>
                    </a:lnTo>
                    <a:lnTo>
                      <a:pt x="126" y="42"/>
                    </a:lnTo>
                    <a:lnTo>
                      <a:pt x="144" y="32"/>
                    </a:lnTo>
                    <a:lnTo>
                      <a:pt x="164" y="26"/>
                    </a:lnTo>
                    <a:lnTo>
                      <a:pt x="184" y="20"/>
                    </a:lnTo>
                    <a:lnTo>
                      <a:pt x="206" y="16"/>
                    </a:lnTo>
                    <a:lnTo>
                      <a:pt x="202" y="22"/>
                    </a:lnTo>
                    <a:lnTo>
                      <a:pt x="202" y="22"/>
                    </a:lnTo>
                    <a:lnTo>
                      <a:pt x="200" y="24"/>
                    </a:lnTo>
                    <a:lnTo>
                      <a:pt x="200" y="28"/>
                    </a:lnTo>
                    <a:lnTo>
                      <a:pt x="200" y="30"/>
                    </a:lnTo>
                    <a:lnTo>
                      <a:pt x="200" y="32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200" y="40"/>
                    </a:lnTo>
                    <a:lnTo>
                      <a:pt x="202" y="42"/>
                    </a:lnTo>
                    <a:lnTo>
                      <a:pt x="202" y="42"/>
                    </a:lnTo>
                    <a:lnTo>
                      <a:pt x="202" y="42"/>
                    </a:lnTo>
                    <a:lnTo>
                      <a:pt x="202" y="46"/>
                    </a:lnTo>
                    <a:lnTo>
                      <a:pt x="202" y="46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218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6" y="52"/>
                    </a:lnTo>
                    <a:lnTo>
                      <a:pt x="226" y="50"/>
                    </a:lnTo>
                    <a:lnTo>
                      <a:pt x="226" y="50"/>
                    </a:lnTo>
                    <a:lnTo>
                      <a:pt x="226" y="48"/>
                    </a:lnTo>
                    <a:lnTo>
                      <a:pt x="224" y="46"/>
                    </a:lnTo>
                    <a:lnTo>
                      <a:pt x="224" y="46"/>
                    </a:lnTo>
                    <a:lnTo>
                      <a:pt x="222" y="42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34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26" y="28"/>
                    </a:lnTo>
                    <a:lnTo>
                      <a:pt x="226" y="28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30" y="32"/>
                    </a:lnTo>
                    <a:lnTo>
                      <a:pt x="230" y="32"/>
                    </a:lnTo>
                    <a:lnTo>
                      <a:pt x="232" y="34"/>
                    </a:lnTo>
                    <a:lnTo>
                      <a:pt x="236" y="36"/>
                    </a:lnTo>
                    <a:lnTo>
                      <a:pt x="236" y="36"/>
                    </a:lnTo>
                    <a:lnTo>
                      <a:pt x="238" y="36"/>
                    </a:lnTo>
                    <a:lnTo>
                      <a:pt x="240" y="38"/>
                    </a:lnTo>
                    <a:lnTo>
                      <a:pt x="240" y="38"/>
                    </a:lnTo>
                    <a:lnTo>
                      <a:pt x="242" y="42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6" y="46"/>
                    </a:lnTo>
                    <a:lnTo>
                      <a:pt x="246" y="46"/>
                    </a:lnTo>
                    <a:lnTo>
                      <a:pt x="244" y="48"/>
                    </a:lnTo>
                    <a:lnTo>
                      <a:pt x="244" y="48"/>
                    </a:lnTo>
                    <a:lnTo>
                      <a:pt x="240" y="50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240" y="62"/>
                    </a:lnTo>
                    <a:lnTo>
                      <a:pt x="240" y="62"/>
                    </a:lnTo>
                    <a:lnTo>
                      <a:pt x="240" y="64"/>
                    </a:lnTo>
                    <a:lnTo>
                      <a:pt x="240" y="64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8" y="70"/>
                    </a:lnTo>
                    <a:lnTo>
                      <a:pt x="238" y="70"/>
                    </a:lnTo>
                    <a:lnTo>
                      <a:pt x="238" y="74"/>
                    </a:lnTo>
                    <a:lnTo>
                      <a:pt x="238" y="74"/>
                    </a:lnTo>
                    <a:lnTo>
                      <a:pt x="240" y="78"/>
                    </a:lnTo>
                    <a:lnTo>
                      <a:pt x="240" y="78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0" y="82"/>
                    </a:lnTo>
                    <a:lnTo>
                      <a:pt x="240" y="82"/>
                    </a:lnTo>
                    <a:lnTo>
                      <a:pt x="240" y="88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4" y="94"/>
                    </a:lnTo>
                    <a:lnTo>
                      <a:pt x="246" y="94"/>
                    </a:lnTo>
                    <a:lnTo>
                      <a:pt x="246" y="9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50" y="100"/>
                    </a:lnTo>
                    <a:lnTo>
                      <a:pt x="252" y="102"/>
                    </a:lnTo>
                    <a:lnTo>
                      <a:pt x="254" y="102"/>
                    </a:lnTo>
                    <a:lnTo>
                      <a:pt x="254" y="100"/>
                    </a:lnTo>
                    <a:lnTo>
                      <a:pt x="254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50" y="108"/>
                    </a:lnTo>
                    <a:lnTo>
                      <a:pt x="250" y="112"/>
                    </a:lnTo>
                    <a:lnTo>
                      <a:pt x="250" y="112"/>
                    </a:lnTo>
                    <a:lnTo>
                      <a:pt x="250" y="114"/>
                    </a:lnTo>
                    <a:lnTo>
                      <a:pt x="250" y="114"/>
                    </a:lnTo>
                    <a:lnTo>
                      <a:pt x="252" y="118"/>
                    </a:lnTo>
                    <a:lnTo>
                      <a:pt x="252" y="118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8" y="128"/>
                    </a:lnTo>
                    <a:lnTo>
                      <a:pt x="258" y="128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8" y="128"/>
                    </a:lnTo>
                    <a:lnTo>
                      <a:pt x="276" y="126"/>
                    </a:lnTo>
                    <a:lnTo>
                      <a:pt x="280" y="124"/>
                    </a:lnTo>
                    <a:lnTo>
                      <a:pt x="280" y="124"/>
                    </a:lnTo>
                    <a:lnTo>
                      <a:pt x="284" y="118"/>
                    </a:lnTo>
                    <a:lnTo>
                      <a:pt x="286" y="112"/>
                    </a:lnTo>
                    <a:lnTo>
                      <a:pt x="286" y="112"/>
                    </a:lnTo>
                    <a:lnTo>
                      <a:pt x="284" y="108"/>
                    </a:lnTo>
                    <a:lnTo>
                      <a:pt x="284" y="108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4" y="100"/>
                    </a:lnTo>
                    <a:lnTo>
                      <a:pt x="284" y="100"/>
                    </a:lnTo>
                    <a:lnTo>
                      <a:pt x="286" y="96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0"/>
                    </a:lnTo>
                    <a:lnTo>
                      <a:pt x="290" y="90"/>
                    </a:lnTo>
                    <a:lnTo>
                      <a:pt x="296" y="94"/>
                    </a:lnTo>
                    <a:lnTo>
                      <a:pt x="296" y="92"/>
                    </a:lnTo>
                    <a:lnTo>
                      <a:pt x="296" y="92"/>
                    </a:lnTo>
                    <a:lnTo>
                      <a:pt x="298" y="92"/>
                    </a:lnTo>
                    <a:lnTo>
                      <a:pt x="300" y="88"/>
                    </a:lnTo>
                    <a:lnTo>
                      <a:pt x="302" y="88"/>
                    </a:lnTo>
                    <a:lnTo>
                      <a:pt x="300" y="88"/>
                    </a:lnTo>
                    <a:lnTo>
                      <a:pt x="296" y="82"/>
                    </a:lnTo>
                    <a:lnTo>
                      <a:pt x="296" y="82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8" y="78"/>
                    </a:lnTo>
                    <a:lnTo>
                      <a:pt x="302" y="78"/>
                    </a:lnTo>
                    <a:lnTo>
                      <a:pt x="302" y="78"/>
                    </a:lnTo>
                    <a:lnTo>
                      <a:pt x="304" y="78"/>
                    </a:lnTo>
                    <a:lnTo>
                      <a:pt x="304" y="78"/>
                    </a:lnTo>
                    <a:lnTo>
                      <a:pt x="306" y="76"/>
                    </a:lnTo>
                    <a:lnTo>
                      <a:pt x="308" y="70"/>
                    </a:lnTo>
                    <a:lnTo>
                      <a:pt x="308" y="70"/>
                    </a:lnTo>
                    <a:lnTo>
                      <a:pt x="310" y="68"/>
                    </a:lnTo>
                    <a:lnTo>
                      <a:pt x="312" y="66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22" y="68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30" y="66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8"/>
                    </a:lnTo>
                    <a:lnTo>
                      <a:pt x="334" y="68"/>
                    </a:lnTo>
                    <a:lnTo>
                      <a:pt x="336" y="72"/>
                    </a:lnTo>
                    <a:lnTo>
                      <a:pt x="338" y="74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38" y="76"/>
                    </a:lnTo>
                    <a:lnTo>
                      <a:pt x="334" y="78"/>
                    </a:lnTo>
                    <a:lnTo>
                      <a:pt x="334" y="78"/>
                    </a:lnTo>
                    <a:lnTo>
                      <a:pt x="330" y="78"/>
                    </a:lnTo>
                    <a:lnTo>
                      <a:pt x="330" y="78"/>
                    </a:lnTo>
                    <a:lnTo>
                      <a:pt x="326" y="80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0" y="90"/>
                    </a:lnTo>
                    <a:lnTo>
                      <a:pt x="320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0" y="92"/>
                    </a:lnTo>
                    <a:lnTo>
                      <a:pt x="318" y="92"/>
                    </a:lnTo>
                    <a:lnTo>
                      <a:pt x="318" y="92"/>
                    </a:lnTo>
                    <a:lnTo>
                      <a:pt x="316" y="94"/>
                    </a:lnTo>
                    <a:lnTo>
                      <a:pt x="316" y="94"/>
                    </a:lnTo>
                    <a:lnTo>
                      <a:pt x="306" y="96"/>
                    </a:lnTo>
                    <a:lnTo>
                      <a:pt x="302" y="100"/>
                    </a:lnTo>
                    <a:lnTo>
                      <a:pt x="298" y="102"/>
                    </a:lnTo>
                    <a:lnTo>
                      <a:pt x="298" y="102"/>
                    </a:lnTo>
                    <a:lnTo>
                      <a:pt x="294" y="110"/>
                    </a:lnTo>
                    <a:lnTo>
                      <a:pt x="292" y="114"/>
                    </a:lnTo>
                    <a:lnTo>
                      <a:pt x="292" y="114"/>
                    </a:lnTo>
                    <a:lnTo>
                      <a:pt x="292" y="118"/>
                    </a:lnTo>
                    <a:lnTo>
                      <a:pt x="288" y="122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4" y="138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74" y="148"/>
                    </a:lnTo>
                    <a:lnTo>
                      <a:pt x="274" y="148"/>
                    </a:lnTo>
                    <a:lnTo>
                      <a:pt x="274" y="156"/>
                    </a:lnTo>
                    <a:lnTo>
                      <a:pt x="274" y="156"/>
                    </a:lnTo>
                    <a:lnTo>
                      <a:pt x="274" y="164"/>
                    </a:lnTo>
                    <a:lnTo>
                      <a:pt x="274" y="164"/>
                    </a:lnTo>
                    <a:lnTo>
                      <a:pt x="272" y="170"/>
                    </a:lnTo>
                    <a:lnTo>
                      <a:pt x="272" y="170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6" y="188"/>
                    </a:lnTo>
                    <a:lnTo>
                      <a:pt x="276" y="188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4" y="202"/>
                    </a:lnTo>
                    <a:lnTo>
                      <a:pt x="282" y="208"/>
                    </a:lnTo>
                    <a:lnTo>
                      <a:pt x="282" y="208"/>
                    </a:lnTo>
                    <a:lnTo>
                      <a:pt x="282" y="214"/>
                    </a:lnTo>
                    <a:lnTo>
                      <a:pt x="286" y="218"/>
                    </a:lnTo>
                    <a:lnTo>
                      <a:pt x="286" y="218"/>
                    </a:lnTo>
                    <a:lnTo>
                      <a:pt x="288" y="220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24"/>
                    </a:lnTo>
                    <a:lnTo>
                      <a:pt x="288" y="224"/>
                    </a:lnTo>
                    <a:lnTo>
                      <a:pt x="288" y="226"/>
                    </a:lnTo>
                    <a:lnTo>
                      <a:pt x="288" y="226"/>
                    </a:lnTo>
                    <a:lnTo>
                      <a:pt x="288" y="228"/>
                    </a:lnTo>
                    <a:lnTo>
                      <a:pt x="290" y="232"/>
                    </a:lnTo>
                    <a:lnTo>
                      <a:pt x="300" y="234"/>
                    </a:lnTo>
                    <a:lnTo>
                      <a:pt x="300" y="234"/>
                    </a:lnTo>
                    <a:lnTo>
                      <a:pt x="304" y="236"/>
                    </a:lnTo>
                    <a:lnTo>
                      <a:pt x="304" y="236"/>
                    </a:lnTo>
                    <a:lnTo>
                      <a:pt x="312" y="238"/>
                    </a:lnTo>
                    <a:lnTo>
                      <a:pt x="326" y="242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30" y="242"/>
                    </a:lnTo>
                    <a:lnTo>
                      <a:pt x="336" y="240"/>
                    </a:lnTo>
                    <a:lnTo>
                      <a:pt x="336" y="238"/>
                    </a:lnTo>
                    <a:lnTo>
                      <a:pt x="336" y="238"/>
                    </a:lnTo>
                    <a:lnTo>
                      <a:pt x="336" y="238"/>
                    </a:lnTo>
                    <a:lnTo>
                      <a:pt x="338" y="236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4" y="234"/>
                    </a:lnTo>
                    <a:lnTo>
                      <a:pt x="348" y="228"/>
                    </a:lnTo>
                    <a:lnTo>
                      <a:pt x="348" y="228"/>
                    </a:lnTo>
                    <a:lnTo>
                      <a:pt x="352" y="224"/>
                    </a:lnTo>
                    <a:lnTo>
                      <a:pt x="356" y="220"/>
                    </a:lnTo>
                    <a:lnTo>
                      <a:pt x="356" y="220"/>
                    </a:lnTo>
                    <a:lnTo>
                      <a:pt x="360" y="220"/>
                    </a:lnTo>
                    <a:lnTo>
                      <a:pt x="360" y="220"/>
                    </a:lnTo>
                    <a:lnTo>
                      <a:pt x="362" y="222"/>
                    </a:lnTo>
                    <a:lnTo>
                      <a:pt x="366" y="220"/>
                    </a:lnTo>
                    <a:lnTo>
                      <a:pt x="370" y="216"/>
                    </a:lnTo>
                    <a:lnTo>
                      <a:pt x="370" y="216"/>
                    </a:lnTo>
                    <a:lnTo>
                      <a:pt x="374" y="212"/>
                    </a:lnTo>
                    <a:lnTo>
                      <a:pt x="376" y="212"/>
                    </a:lnTo>
                    <a:lnTo>
                      <a:pt x="376" y="212"/>
                    </a:lnTo>
                    <a:lnTo>
                      <a:pt x="380" y="214"/>
                    </a:lnTo>
                    <a:lnTo>
                      <a:pt x="380" y="214"/>
                    </a:lnTo>
                    <a:lnTo>
                      <a:pt x="380" y="216"/>
                    </a:lnTo>
                    <a:lnTo>
                      <a:pt x="380" y="216"/>
                    </a:lnTo>
                    <a:lnTo>
                      <a:pt x="380" y="220"/>
                    </a:lnTo>
                    <a:lnTo>
                      <a:pt x="384" y="222"/>
                    </a:lnTo>
                    <a:lnTo>
                      <a:pt x="384" y="222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2" y="230"/>
                    </a:lnTo>
                    <a:lnTo>
                      <a:pt x="380" y="234"/>
                    </a:lnTo>
                    <a:lnTo>
                      <a:pt x="380" y="234"/>
                    </a:lnTo>
                    <a:lnTo>
                      <a:pt x="382" y="238"/>
                    </a:lnTo>
                    <a:lnTo>
                      <a:pt x="384" y="240"/>
                    </a:lnTo>
                    <a:lnTo>
                      <a:pt x="384" y="240"/>
                    </a:lnTo>
                    <a:lnTo>
                      <a:pt x="388" y="242"/>
                    </a:lnTo>
                    <a:lnTo>
                      <a:pt x="388" y="242"/>
                    </a:lnTo>
                    <a:lnTo>
                      <a:pt x="390" y="244"/>
                    </a:lnTo>
                    <a:lnTo>
                      <a:pt x="392" y="248"/>
                    </a:lnTo>
                    <a:lnTo>
                      <a:pt x="392" y="248"/>
                    </a:lnTo>
                    <a:lnTo>
                      <a:pt x="394" y="252"/>
                    </a:lnTo>
                    <a:lnTo>
                      <a:pt x="396" y="254"/>
                    </a:lnTo>
                    <a:lnTo>
                      <a:pt x="396" y="254"/>
                    </a:lnTo>
                    <a:lnTo>
                      <a:pt x="398" y="254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4"/>
                    </a:lnTo>
                    <a:lnTo>
                      <a:pt x="402" y="266"/>
                    </a:lnTo>
                    <a:lnTo>
                      <a:pt x="402" y="266"/>
                    </a:lnTo>
                    <a:lnTo>
                      <a:pt x="404" y="270"/>
                    </a:lnTo>
                    <a:lnTo>
                      <a:pt x="406" y="284"/>
                    </a:lnTo>
                    <a:lnTo>
                      <a:pt x="406" y="284"/>
                    </a:lnTo>
                    <a:lnTo>
                      <a:pt x="406" y="286"/>
                    </a:lnTo>
                    <a:lnTo>
                      <a:pt x="406" y="286"/>
                    </a:lnTo>
                    <a:lnTo>
                      <a:pt x="408" y="290"/>
                    </a:lnTo>
                    <a:lnTo>
                      <a:pt x="412" y="292"/>
                    </a:lnTo>
                    <a:lnTo>
                      <a:pt x="414" y="292"/>
                    </a:lnTo>
                    <a:lnTo>
                      <a:pt x="414" y="292"/>
                    </a:lnTo>
                    <a:lnTo>
                      <a:pt x="414" y="292"/>
                    </a:lnTo>
                    <a:lnTo>
                      <a:pt x="418" y="286"/>
                    </a:lnTo>
                    <a:lnTo>
                      <a:pt x="420" y="282"/>
                    </a:lnTo>
                    <a:lnTo>
                      <a:pt x="420" y="282"/>
                    </a:lnTo>
                    <a:lnTo>
                      <a:pt x="420" y="278"/>
                    </a:lnTo>
                    <a:lnTo>
                      <a:pt x="422" y="276"/>
                    </a:lnTo>
                    <a:lnTo>
                      <a:pt x="422" y="276"/>
                    </a:lnTo>
                    <a:lnTo>
                      <a:pt x="424" y="272"/>
                    </a:lnTo>
                    <a:lnTo>
                      <a:pt x="424" y="266"/>
                    </a:lnTo>
                    <a:lnTo>
                      <a:pt x="424" y="266"/>
                    </a:lnTo>
                    <a:lnTo>
                      <a:pt x="426" y="254"/>
                    </a:lnTo>
                    <a:lnTo>
                      <a:pt x="432" y="234"/>
                    </a:lnTo>
                    <a:lnTo>
                      <a:pt x="432" y="234"/>
                    </a:lnTo>
                    <a:lnTo>
                      <a:pt x="434" y="228"/>
                    </a:lnTo>
                    <a:lnTo>
                      <a:pt x="434" y="222"/>
                    </a:lnTo>
                    <a:lnTo>
                      <a:pt x="434" y="208"/>
                    </a:lnTo>
                    <a:lnTo>
                      <a:pt x="434" y="208"/>
                    </a:lnTo>
                    <a:lnTo>
                      <a:pt x="436" y="198"/>
                    </a:lnTo>
                    <a:lnTo>
                      <a:pt x="436" y="198"/>
                    </a:lnTo>
                    <a:lnTo>
                      <a:pt x="438" y="226"/>
                    </a:lnTo>
                    <a:lnTo>
                      <a:pt x="438" y="226"/>
                    </a:lnTo>
                    <a:lnTo>
                      <a:pt x="436" y="248"/>
                    </a:lnTo>
                    <a:lnTo>
                      <a:pt x="434" y="268"/>
                    </a:lnTo>
                    <a:lnTo>
                      <a:pt x="428" y="288"/>
                    </a:lnTo>
                    <a:lnTo>
                      <a:pt x="422" y="306"/>
                    </a:lnTo>
                    <a:lnTo>
                      <a:pt x="412" y="324"/>
                    </a:lnTo>
                    <a:lnTo>
                      <a:pt x="402" y="342"/>
                    </a:lnTo>
                    <a:lnTo>
                      <a:pt x="392" y="358"/>
                    </a:lnTo>
                    <a:lnTo>
                      <a:pt x="378" y="372"/>
                    </a:lnTo>
                    <a:lnTo>
                      <a:pt x="364" y="386"/>
                    </a:lnTo>
                    <a:lnTo>
                      <a:pt x="348" y="398"/>
                    </a:lnTo>
                    <a:lnTo>
                      <a:pt x="332" y="408"/>
                    </a:lnTo>
                    <a:lnTo>
                      <a:pt x="314" y="418"/>
                    </a:lnTo>
                    <a:lnTo>
                      <a:pt x="296" y="426"/>
                    </a:lnTo>
                    <a:lnTo>
                      <a:pt x="276" y="430"/>
                    </a:lnTo>
                    <a:lnTo>
                      <a:pt x="256" y="434"/>
                    </a:lnTo>
                    <a:lnTo>
                      <a:pt x="236" y="436"/>
                    </a:lnTo>
                    <a:lnTo>
                      <a:pt x="236" y="436"/>
                    </a:lnTo>
                    <a:close/>
                    <a:moveTo>
                      <a:pt x="226" y="436"/>
                    </a:moveTo>
                    <a:lnTo>
                      <a:pt x="226" y="436"/>
                    </a:lnTo>
                    <a:lnTo>
                      <a:pt x="204" y="436"/>
                    </a:lnTo>
                    <a:lnTo>
                      <a:pt x="204" y="436"/>
                    </a:lnTo>
                    <a:lnTo>
                      <a:pt x="200" y="432"/>
                    </a:lnTo>
                    <a:lnTo>
                      <a:pt x="200" y="432"/>
                    </a:lnTo>
                    <a:lnTo>
                      <a:pt x="192" y="426"/>
                    </a:lnTo>
                    <a:lnTo>
                      <a:pt x="192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2" y="414"/>
                    </a:lnTo>
                    <a:lnTo>
                      <a:pt x="176" y="410"/>
                    </a:lnTo>
                    <a:lnTo>
                      <a:pt x="176" y="410"/>
                    </a:lnTo>
                    <a:lnTo>
                      <a:pt x="174" y="408"/>
                    </a:lnTo>
                    <a:lnTo>
                      <a:pt x="172" y="406"/>
                    </a:lnTo>
                    <a:lnTo>
                      <a:pt x="172" y="406"/>
                    </a:lnTo>
                    <a:lnTo>
                      <a:pt x="166" y="398"/>
                    </a:lnTo>
                    <a:lnTo>
                      <a:pt x="162" y="394"/>
                    </a:lnTo>
                    <a:lnTo>
                      <a:pt x="162" y="394"/>
                    </a:lnTo>
                    <a:lnTo>
                      <a:pt x="158" y="390"/>
                    </a:lnTo>
                    <a:lnTo>
                      <a:pt x="152" y="386"/>
                    </a:lnTo>
                    <a:lnTo>
                      <a:pt x="152" y="386"/>
                    </a:lnTo>
                    <a:lnTo>
                      <a:pt x="146" y="382"/>
                    </a:lnTo>
                    <a:lnTo>
                      <a:pt x="140" y="382"/>
                    </a:lnTo>
                    <a:lnTo>
                      <a:pt x="140" y="382"/>
                    </a:lnTo>
                    <a:lnTo>
                      <a:pt x="138" y="382"/>
                    </a:lnTo>
                    <a:lnTo>
                      <a:pt x="138" y="382"/>
                    </a:lnTo>
                    <a:lnTo>
                      <a:pt x="132" y="378"/>
                    </a:lnTo>
                    <a:lnTo>
                      <a:pt x="130" y="376"/>
                    </a:lnTo>
                    <a:lnTo>
                      <a:pt x="128" y="376"/>
                    </a:lnTo>
                    <a:lnTo>
                      <a:pt x="128" y="376"/>
                    </a:lnTo>
                    <a:lnTo>
                      <a:pt x="128" y="372"/>
                    </a:lnTo>
                    <a:lnTo>
                      <a:pt x="126" y="366"/>
                    </a:lnTo>
                    <a:lnTo>
                      <a:pt x="126" y="366"/>
                    </a:lnTo>
                    <a:lnTo>
                      <a:pt x="124" y="364"/>
                    </a:lnTo>
                    <a:lnTo>
                      <a:pt x="122" y="362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4" y="360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108" y="354"/>
                    </a:lnTo>
                    <a:lnTo>
                      <a:pt x="108" y="348"/>
                    </a:lnTo>
                    <a:lnTo>
                      <a:pt x="106" y="342"/>
                    </a:lnTo>
                    <a:lnTo>
                      <a:pt x="106" y="342"/>
                    </a:lnTo>
                    <a:lnTo>
                      <a:pt x="102" y="334"/>
                    </a:lnTo>
                    <a:lnTo>
                      <a:pt x="100" y="328"/>
                    </a:lnTo>
                    <a:lnTo>
                      <a:pt x="100" y="322"/>
                    </a:lnTo>
                    <a:lnTo>
                      <a:pt x="100" y="322"/>
                    </a:lnTo>
                    <a:lnTo>
                      <a:pt x="96" y="318"/>
                    </a:lnTo>
                    <a:lnTo>
                      <a:pt x="90" y="314"/>
                    </a:lnTo>
                    <a:lnTo>
                      <a:pt x="76" y="314"/>
                    </a:lnTo>
                    <a:lnTo>
                      <a:pt x="76" y="314"/>
                    </a:lnTo>
                    <a:lnTo>
                      <a:pt x="74" y="314"/>
                    </a:lnTo>
                    <a:lnTo>
                      <a:pt x="74" y="312"/>
                    </a:lnTo>
                    <a:lnTo>
                      <a:pt x="74" y="312"/>
                    </a:lnTo>
                    <a:lnTo>
                      <a:pt x="70" y="312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0" y="308"/>
                    </a:lnTo>
                    <a:lnTo>
                      <a:pt x="56" y="302"/>
                    </a:lnTo>
                    <a:lnTo>
                      <a:pt x="52" y="296"/>
                    </a:lnTo>
                    <a:lnTo>
                      <a:pt x="52" y="296"/>
                    </a:lnTo>
                    <a:lnTo>
                      <a:pt x="46" y="292"/>
                    </a:lnTo>
                    <a:lnTo>
                      <a:pt x="40" y="290"/>
                    </a:lnTo>
                    <a:lnTo>
                      <a:pt x="36" y="288"/>
                    </a:lnTo>
                    <a:lnTo>
                      <a:pt x="36" y="288"/>
                    </a:lnTo>
                    <a:lnTo>
                      <a:pt x="32" y="284"/>
                    </a:lnTo>
                    <a:lnTo>
                      <a:pt x="32" y="284"/>
                    </a:lnTo>
                    <a:lnTo>
                      <a:pt x="28" y="278"/>
                    </a:lnTo>
                    <a:lnTo>
                      <a:pt x="24" y="268"/>
                    </a:lnTo>
                    <a:lnTo>
                      <a:pt x="24" y="268"/>
                    </a:lnTo>
                    <a:lnTo>
                      <a:pt x="22" y="260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16" y="226"/>
                    </a:lnTo>
                    <a:lnTo>
                      <a:pt x="16" y="226"/>
                    </a:lnTo>
                    <a:lnTo>
                      <a:pt x="16" y="208"/>
                    </a:lnTo>
                    <a:lnTo>
                      <a:pt x="18" y="190"/>
                    </a:lnTo>
                    <a:lnTo>
                      <a:pt x="22" y="174"/>
                    </a:lnTo>
                    <a:lnTo>
                      <a:pt x="28" y="156"/>
                    </a:lnTo>
                    <a:lnTo>
                      <a:pt x="34" y="140"/>
                    </a:lnTo>
                    <a:lnTo>
                      <a:pt x="42" y="124"/>
                    </a:lnTo>
                    <a:lnTo>
                      <a:pt x="50" y="11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4" y="100"/>
                    </a:lnTo>
                    <a:lnTo>
                      <a:pt x="64" y="100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8" y="104"/>
                    </a:lnTo>
                    <a:lnTo>
                      <a:pt x="72" y="104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4" y="108"/>
                    </a:lnTo>
                    <a:lnTo>
                      <a:pt x="68" y="112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2" y="120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4" y="134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82" y="140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4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90" y="118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6" y="116"/>
                    </a:lnTo>
                    <a:lnTo>
                      <a:pt x="96" y="116"/>
                    </a:lnTo>
                    <a:lnTo>
                      <a:pt x="100" y="116"/>
                    </a:lnTo>
                    <a:lnTo>
                      <a:pt x="104" y="114"/>
                    </a:lnTo>
                    <a:lnTo>
                      <a:pt x="104" y="114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12" y="114"/>
                    </a:lnTo>
                    <a:lnTo>
                      <a:pt x="112" y="114"/>
                    </a:lnTo>
                    <a:lnTo>
                      <a:pt x="114" y="118"/>
                    </a:lnTo>
                    <a:lnTo>
                      <a:pt x="114" y="118"/>
                    </a:lnTo>
                    <a:lnTo>
                      <a:pt x="116" y="124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0" y="138"/>
                    </a:lnTo>
                    <a:lnTo>
                      <a:pt x="120" y="138"/>
                    </a:lnTo>
                    <a:lnTo>
                      <a:pt x="118" y="138"/>
                    </a:lnTo>
                    <a:lnTo>
                      <a:pt x="118" y="138"/>
                    </a:lnTo>
                    <a:lnTo>
                      <a:pt x="114" y="138"/>
                    </a:lnTo>
                    <a:lnTo>
                      <a:pt x="112" y="140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08" y="160"/>
                    </a:lnTo>
                    <a:lnTo>
                      <a:pt x="108" y="160"/>
                    </a:lnTo>
                    <a:lnTo>
                      <a:pt x="108" y="162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98" y="164"/>
                    </a:lnTo>
                    <a:lnTo>
                      <a:pt x="96" y="168"/>
                    </a:lnTo>
                    <a:lnTo>
                      <a:pt x="92" y="172"/>
                    </a:lnTo>
                    <a:lnTo>
                      <a:pt x="92" y="172"/>
                    </a:lnTo>
                    <a:lnTo>
                      <a:pt x="90" y="174"/>
                    </a:lnTo>
                    <a:lnTo>
                      <a:pt x="90" y="174"/>
                    </a:lnTo>
                    <a:lnTo>
                      <a:pt x="86" y="174"/>
                    </a:lnTo>
                    <a:lnTo>
                      <a:pt x="84" y="174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0" y="194"/>
                    </a:lnTo>
                    <a:lnTo>
                      <a:pt x="80" y="194"/>
                    </a:lnTo>
                    <a:lnTo>
                      <a:pt x="78" y="194"/>
                    </a:lnTo>
                    <a:lnTo>
                      <a:pt x="76" y="198"/>
                    </a:lnTo>
                    <a:lnTo>
                      <a:pt x="76" y="198"/>
                    </a:lnTo>
                    <a:lnTo>
                      <a:pt x="74" y="202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0" y="206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6" y="226"/>
                    </a:lnTo>
                    <a:lnTo>
                      <a:pt x="66" y="226"/>
                    </a:lnTo>
                    <a:lnTo>
                      <a:pt x="66" y="230"/>
                    </a:lnTo>
                    <a:lnTo>
                      <a:pt x="66" y="230"/>
                    </a:lnTo>
                    <a:lnTo>
                      <a:pt x="68" y="232"/>
                    </a:lnTo>
                    <a:lnTo>
                      <a:pt x="68" y="236"/>
                    </a:lnTo>
                    <a:lnTo>
                      <a:pt x="68" y="236"/>
                    </a:lnTo>
                    <a:lnTo>
                      <a:pt x="68" y="240"/>
                    </a:lnTo>
                    <a:lnTo>
                      <a:pt x="68" y="240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66" y="238"/>
                    </a:lnTo>
                    <a:lnTo>
                      <a:pt x="66" y="238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6" y="234"/>
                    </a:lnTo>
                    <a:lnTo>
                      <a:pt x="64" y="230"/>
                    </a:lnTo>
                    <a:lnTo>
                      <a:pt x="62" y="228"/>
                    </a:lnTo>
                    <a:lnTo>
                      <a:pt x="56" y="226"/>
                    </a:lnTo>
                    <a:lnTo>
                      <a:pt x="56" y="226"/>
                    </a:lnTo>
                    <a:lnTo>
                      <a:pt x="52" y="228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46" y="232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38" y="232"/>
                    </a:lnTo>
                    <a:lnTo>
                      <a:pt x="38" y="236"/>
                    </a:lnTo>
                    <a:lnTo>
                      <a:pt x="38" y="236"/>
                    </a:lnTo>
                    <a:lnTo>
                      <a:pt x="36" y="238"/>
                    </a:lnTo>
                    <a:lnTo>
                      <a:pt x="34" y="240"/>
                    </a:lnTo>
                    <a:lnTo>
                      <a:pt x="34" y="240"/>
                    </a:lnTo>
                    <a:lnTo>
                      <a:pt x="32" y="242"/>
                    </a:lnTo>
                    <a:lnTo>
                      <a:pt x="32" y="246"/>
                    </a:lnTo>
                    <a:lnTo>
                      <a:pt x="32" y="246"/>
                    </a:lnTo>
                    <a:lnTo>
                      <a:pt x="32" y="248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4" y="252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2" y="256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30" y="264"/>
                    </a:lnTo>
                    <a:lnTo>
                      <a:pt x="32" y="270"/>
                    </a:lnTo>
                    <a:lnTo>
                      <a:pt x="32" y="270"/>
                    </a:lnTo>
                    <a:lnTo>
                      <a:pt x="34" y="272"/>
                    </a:lnTo>
                    <a:lnTo>
                      <a:pt x="38" y="272"/>
                    </a:lnTo>
                    <a:lnTo>
                      <a:pt x="38" y="272"/>
                    </a:lnTo>
                    <a:lnTo>
                      <a:pt x="42" y="272"/>
                    </a:lnTo>
                    <a:lnTo>
                      <a:pt x="46" y="274"/>
                    </a:lnTo>
                    <a:lnTo>
                      <a:pt x="46" y="274"/>
                    </a:lnTo>
                    <a:lnTo>
                      <a:pt x="46" y="278"/>
                    </a:lnTo>
                    <a:lnTo>
                      <a:pt x="46" y="278"/>
                    </a:lnTo>
                    <a:lnTo>
                      <a:pt x="48" y="282"/>
                    </a:lnTo>
                    <a:lnTo>
                      <a:pt x="50" y="284"/>
                    </a:lnTo>
                    <a:lnTo>
                      <a:pt x="50" y="284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6" y="286"/>
                    </a:lnTo>
                    <a:lnTo>
                      <a:pt x="58" y="288"/>
                    </a:lnTo>
                    <a:lnTo>
                      <a:pt x="58" y="288"/>
                    </a:lnTo>
                    <a:lnTo>
                      <a:pt x="62" y="296"/>
                    </a:lnTo>
                    <a:lnTo>
                      <a:pt x="62" y="296"/>
                    </a:lnTo>
                    <a:lnTo>
                      <a:pt x="64" y="304"/>
                    </a:lnTo>
                    <a:lnTo>
                      <a:pt x="66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8" y="308"/>
                    </a:lnTo>
                    <a:lnTo>
                      <a:pt x="82" y="306"/>
                    </a:lnTo>
                    <a:lnTo>
                      <a:pt x="86" y="306"/>
                    </a:lnTo>
                    <a:lnTo>
                      <a:pt x="86" y="306"/>
                    </a:lnTo>
                    <a:lnTo>
                      <a:pt x="92" y="308"/>
                    </a:lnTo>
                    <a:lnTo>
                      <a:pt x="94" y="310"/>
                    </a:lnTo>
                    <a:lnTo>
                      <a:pt x="94" y="310"/>
                    </a:lnTo>
                    <a:lnTo>
                      <a:pt x="98" y="312"/>
                    </a:lnTo>
                    <a:lnTo>
                      <a:pt x="100" y="312"/>
                    </a:lnTo>
                    <a:lnTo>
                      <a:pt x="100" y="312"/>
                    </a:lnTo>
                    <a:lnTo>
                      <a:pt x="106" y="310"/>
                    </a:lnTo>
                    <a:lnTo>
                      <a:pt x="106" y="310"/>
                    </a:lnTo>
                    <a:lnTo>
                      <a:pt x="108" y="308"/>
                    </a:lnTo>
                    <a:lnTo>
                      <a:pt x="114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20" y="306"/>
                    </a:lnTo>
                    <a:lnTo>
                      <a:pt x="124" y="306"/>
                    </a:lnTo>
                    <a:lnTo>
                      <a:pt x="124" y="306"/>
                    </a:lnTo>
                    <a:lnTo>
                      <a:pt x="128" y="308"/>
                    </a:lnTo>
                    <a:lnTo>
                      <a:pt x="128" y="308"/>
                    </a:lnTo>
                    <a:lnTo>
                      <a:pt x="134" y="308"/>
                    </a:lnTo>
                    <a:lnTo>
                      <a:pt x="134" y="308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0" y="310"/>
                    </a:lnTo>
                    <a:lnTo>
                      <a:pt x="156" y="308"/>
                    </a:lnTo>
                    <a:lnTo>
                      <a:pt x="156" y="308"/>
                    </a:lnTo>
                    <a:lnTo>
                      <a:pt x="160" y="306"/>
                    </a:lnTo>
                    <a:lnTo>
                      <a:pt x="166" y="306"/>
                    </a:lnTo>
                    <a:lnTo>
                      <a:pt x="166" y="306"/>
                    </a:lnTo>
                    <a:lnTo>
                      <a:pt x="172" y="306"/>
                    </a:lnTo>
                    <a:lnTo>
                      <a:pt x="186" y="308"/>
                    </a:lnTo>
                    <a:lnTo>
                      <a:pt x="186" y="308"/>
                    </a:lnTo>
                    <a:lnTo>
                      <a:pt x="190" y="310"/>
                    </a:lnTo>
                    <a:lnTo>
                      <a:pt x="192" y="312"/>
                    </a:lnTo>
                    <a:lnTo>
                      <a:pt x="192" y="312"/>
                    </a:lnTo>
                    <a:lnTo>
                      <a:pt x="194" y="314"/>
                    </a:lnTo>
                    <a:lnTo>
                      <a:pt x="196" y="316"/>
                    </a:lnTo>
                    <a:lnTo>
                      <a:pt x="196" y="316"/>
                    </a:lnTo>
                    <a:lnTo>
                      <a:pt x="202" y="316"/>
                    </a:lnTo>
                    <a:lnTo>
                      <a:pt x="208" y="316"/>
                    </a:lnTo>
                    <a:lnTo>
                      <a:pt x="208" y="316"/>
                    </a:lnTo>
                    <a:lnTo>
                      <a:pt x="218" y="314"/>
                    </a:lnTo>
                    <a:lnTo>
                      <a:pt x="234" y="314"/>
                    </a:lnTo>
                    <a:lnTo>
                      <a:pt x="234" y="314"/>
                    </a:lnTo>
                    <a:lnTo>
                      <a:pt x="238" y="316"/>
                    </a:lnTo>
                    <a:lnTo>
                      <a:pt x="240" y="316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52" y="318"/>
                    </a:lnTo>
                    <a:lnTo>
                      <a:pt x="252" y="318"/>
                    </a:lnTo>
                    <a:lnTo>
                      <a:pt x="254" y="318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6" y="322"/>
                    </a:lnTo>
                    <a:lnTo>
                      <a:pt x="256" y="322"/>
                    </a:lnTo>
                    <a:lnTo>
                      <a:pt x="256" y="326"/>
                    </a:lnTo>
                    <a:lnTo>
                      <a:pt x="256" y="326"/>
                    </a:lnTo>
                    <a:lnTo>
                      <a:pt x="256" y="330"/>
                    </a:lnTo>
                    <a:lnTo>
                      <a:pt x="256" y="330"/>
                    </a:lnTo>
                    <a:lnTo>
                      <a:pt x="258" y="330"/>
                    </a:lnTo>
                    <a:lnTo>
                      <a:pt x="260" y="330"/>
                    </a:lnTo>
                    <a:lnTo>
                      <a:pt x="262" y="328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70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6" y="330"/>
                    </a:lnTo>
                    <a:lnTo>
                      <a:pt x="276" y="330"/>
                    </a:lnTo>
                    <a:lnTo>
                      <a:pt x="274" y="342"/>
                    </a:lnTo>
                    <a:lnTo>
                      <a:pt x="274" y="342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70" y="348"/>
                    </a:lnTo>
                    <a:lnTo>
                      <a:pt x="268" y="352"/>
                    </a:lnTo>
                    <a:lnTo>
                      <a:pt x="268" y="352"/>
                    </a:lnTo>
                    <a:lnTo>
                      <a:pt x="270" y="358"/>
                    </a:lnTo>
                    <a:lnTo>
                      <a:pt x="270" y="358"/>
                    </a:lnTo>
                    <a:lnTo>
                      <a:pt x="270" y="360"/>
                    </a:lnTo>
                    <a:lnTo>
                      <a:pt x="270" y="360"/>
                    </a:lnTo>
                    <a:lnTo>
                      <a:pt x="266" y="364"/>
                    </a:lnTo>
                    <a:lnTo>
                      <a:pt x="264" y="370"/>
                    </a:lnTo>
                    <a:lnTo>
                      <a:pt x="262" y="380"/>
                    </a:lnTo>
                    <a:lnTo>
                      <a:pt x="262" y="380"/>
                    </a:lnTo>
                    <a:lnTo>
                      <a:pt x="262" y="386"/>
                    </a:lnTo>
                    <a:lnTo>
                      <a:pt x="260" y="390"/>
                    </a:lnTo>
                    <a:lnTo>
                      <a:pt x="260" y="390"/>
                    </a:lnTo>
                    <a:lnTo>
                      <a:pt x="256" y="394"/>
                    </a:lnTo>
                    <a:lnTo>
                      <a:pt x="250" y="404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4" y="414"/>
                    </a:lnTo>
                    <a:lnTo>
                      <a:pt x="242" y="416"/>
                    </a:lnTo>
                    <a:lnTo>
                      <a:pt x="238" y="418"/>
                    </a:lnTo>
                    <a:lnTo>
                      <a:pt x="238" y="418"/>
                    </a:lnTo>
                    <a:lnTo>
                      <a:pt x="234" y="424"/>
                    </a:lnTo>
                    <a:lnTo>
                      <a:pt x="232" y="436"/>
                    </a:lnTo>
                    <a:lnTo>
                      <a:pt x="232" y="436"/>
                    </a:lnTo>
                    <a:lnTo>
                      <a:pt x="226" y="436"/>
                    </a:lnTo>
                    <a:lnTo>
                      <a:pt x="226" y="436"/>
                    </a:lnTo>
                    <a:close/>
                    <a:moveTo>
                      <a:pt x="22" y="276"/>
                    </a:moveTo>
                    <a:lnTo>
                      <a:pt x="22" y="276"/>
                    </a:lnTo>
                    <a:lnTo>
                      <a:pt x="24" y="282"/>
                    </a:lnTo>
                    <a:lnTo>
                      <a:pt x="30" y="288"/>
                    </a:lnTo>
                    <a:lnTo>
                      <a:pt x="30" y="288"/>
                    </a:lnTo>
                    <a:lnTo>
                      <a:pt x="34" y="292"/>
                    </a:lnTo>
                    <a:lnTo>
                      <a:pt x="34" y="292"/>
                    </a:lnTo>
                    <a:lnTo>
                      <a:pt x="40" y="294"/>
                    </a:lnTo>
                    <a:lnTo>
                      <a:pt x="40" y="294"/>
                    </a:lnTo>
                    <a:lnTo>
                      <a:pt x="44" y="294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54" y="304"/>
                    </a:lnTo>
                    <a:lnTo>
                      <a:pt x="54" y="304"/>
                    </a:lnTo>
                    <a:lnTo>
                      <a:pt x="58" y="312"/>
                    </a:lnTo>
                    <a:lnTo>
                      <a:pt x="60" y="314"/>
                    </a:lnTo>
                    <a:lnTo>
                      <a:pt x="64" y="316"/>
                    </a:lnTo>
                    <a:lnTo>
                      <a:pt x="64" y="316"/>
                    </a:lnTo>
                    <a:lnTo>
                      <a:pt x="68" y="314"/>
                    </a:lnTo>
                    <a:lnTo>
                      <a:pt x="70" y="316"/>
                    </a:lnTo>
                    <a:lnTo>
                      <a:pt x="70" y="316"/>
                    </a:lnTo>
                    <a:lnTo>
                      <a:pt x="74" y="318"/>
                    </a:lnTo>
                    <a:lnTo>
                      <a:pt x="78" y="318"/>
                    </a:lnTo>
                    <a:lnTo>
                      <a:pt x="78" y="318"/>
                    </a:lnTo>
                    <a:lnTo>
                      <a:pt x="90" y="318"/>
                    </a:lnTo>
                    <a:lnTo>
                      <a:pt x="94" y="320"/>
                    </a:lnTo>
                    <a:lnTo>
                      <a:pt x="96" y="322"/>
                    </a:lnTo>
                    <a:lnTo>
                      <a:pt x="96" y="322"/>
                    </a:lnTo>
                    <a:lnTo>
                      <a:pt x="96" y="328"/>
                    </a:lnTo>
                    <a:lnTo>
                      <a:pt x="96" y="328"/>
                    </a:lnTo>
                    <a:lnTo>
                      <a:pt x="98" y="334"/>
                    </a:lnTo>
                    <a:lnTo>
                      <a:pt x="104" y="344"/>
                    </a:lnTo>
                    <a:lnTo>
                      <a:pt x="104" y="344"/>
                    </a:lnTo>
                    <a:lnTo>
                      <a:pt x="104" y="348"/>
                    </a:lnTo>
                    <a:lnTo>
                      <a:pt x="104" y="348"/>
                    </a:lnTo>
                    <a:lnTo>
                      <a:pt x="104" y="354"/>
                    </a:lnTo>
                    <a:lnTo>
                      <a:pt x="106" y="358"/>
                    </a:lnTo>
                    <a:lnTo>
                      <a:pt x="108" y="360"/>
                    </a:lnTo>
                    <a:lnTo>
                      <a:pt x="108" y="360"/>
                    </a:lnTo>
                    <a:lnTo>
                      <a:pt x="112" y="364"/>
                    </a:lnTo>
                    <a:lnTo>
                      <a:pt x="116" y="364"/>
                    </a:lnTo>
                    <a:lnTo>
                      <a:pt x="116" y="364"/>
                    </a:lnTo>
                    <a:lnTo>
                      <a:pt x="120" y="366"/>
                    </a:lnTo>
                    <a:lnTo>
                      <a:pt x="122" y="368"/>
                    </a:lnTo>
                    <a:lnTo>
                      <a:pt x="122" y="368"/>
                    </a:lnTo>
                    <a:lnTo>
                      <a:pt x="124" y="374"/>
                    </a:lnTo>
                    <a:lnTo>
                      <a:pt x="124" y="376"/>
                    </a:lnTo>
                    <a:lnTo>
                      <a:pt x="126" y="378"/>
                    </a:lnTo>
                    <a:lnTo>
                      <a:pt x="126" y="378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6" y="384"/>
                    </a:lnTo>
                    <a:lnTo>
                      <a:pt x="136" y="384"/>
                    </a:lnTo>
                    <a:lnTo>
                      <a:pt x="138" y="386"/>
                    </a:lnTo>
                    <a:lnTo>
                      <a:pt x="142" y="386"/>
                    </a:lnTo>
                    <a:lnTo>
                      <a:pt x="142" y="386"/>
                    </a:lnTo>
                    <a:lnTo>
                      <a:pt x="144" y="386"/>
                    </a:lnTo>
                    <a:lnTo>
                      <a:pt x="150" y="388"/>
                    </a:lnTo>
                    <a:lnTo>
                      <a:pt x="150" y="388"/>
                    </a:lnTo>
                    <a:lnTo>
                      <a:pt x="154" y="394"/>
                    </a:lnTo>
                    <a:lnTo>
                      <a:pt x="160" y="398"/>
                    </a:lnTo>
                    <a:lnTo>
                      <a:pt x="160" y="398"/>
                    </a:lnTo>
                    <a:lnTo>
                      <a:pt x="164" y="400"/>
                    </a:lnTo>
                    <a:lnTo>
                      <a:pt x="168" y="408"/>
                    </a:lnTo>
                    <a:lnTo>
                      <a:pt x="168" y="408"/>
                    </a:lnTo>
                    <a:lnTo>
                      <a:pt x="172" y="412"/>
                    </a:lnTo>
                    <a:lnTo>
                      <a:pt x="174" y="414"/>
                    </a:lnTo>
                    <a:lnTo>
                      <a:pt x="174" y="414"/>
                    </a:lnTo>
                    <a:lnTo>
                      <a:pt x="178" y="418"/>
                    </a:lnTo>
                    <a:lnTo>
                      <a:pt x="184" y="424"/>
                    </a:lnTo>
                    <a:lnTo>
                      <a:pt x="184" y="424"/>
                    </a:lnTo>
                    <a:lnTo>
                      <a:pt x="186" y="428"/>
                    </a:lnTo>
                    <a:lnTo>
                      <a:pt x="190" y="430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82" y="432"/>
                    </a:lnTo>
                    <a:lnTo>
                      <a:pt x="166" y="428"/>
                    </a:lnTo>
                    <a:lnTo>
                      <a:pt x="152" y="422"/>
                    </a:lnTo>
                    <a:lnTo>
                      <a:pt x="136" y="416"/>
                    </a:lnTo>
                    <a:lnTo>
                      <a:pt x="110" y="402"/>
                    </a:lnTo>
                    <a:lnTo>
                      <a:pt x="84" y="382"/>
                    </a:lnTo>
                    <a:lnTo>
                      <a:pt x="64" y="360"/>
                    </a:lnTo>
                    <a:lnTo>
                      <a:pt x="46" y="334"/>
                    </a:lnTo>
                    <a:lnTo>
                      <a:pt x="32" y="306"/>
                    </a:lnTo>
                    <a:lnTo>
                      <a:pt x="26" y="290"/>
                    </a:lnTo>
                    <a:lnTo>
                      <a:pt x="22" y="276"/>
                    </a:lnTo>
                    <a:lnTo>
                      <a:pt x="22" y="276"/>
                    </a:lnTo>
                    <a:close/>
                    <a:moveTo>
                      <a:pt x="212" y="16"/>
                    </a:moveTo>
                    <a:lnTo>
                      <a:pt x="212" y="16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46" y="16"/>
                    </a:lnTo>
                    <a:lnTo>
                      <a:pt x="264" y="18"/>
                    </a:lnTo>
                    <a:lnTo>
                      <a:pt x="282" y="22"/>
                    </a:lnTo>
                    <a:lnTo>
                      <a:pt x="300" y="28"/>
                    </a:lnTo>
                    <a:lnTo>
                      <a:pt x="316" y="36"/>
                    </a:lnTo>
                    <a:lnTo>
                      <a:pt x="332" y="44"/>
                    </a:lnTo>
                    <a:lnTo>
                      <a:pt x="348" y="54"/>
                    </a:lnTo>
                    <a:lnTo>
                      <a:pt x="362" y="64"/>
                    </a:lnTo>
                    <a:lnTo>
                      <a:pt x="374" y="76"/>
                    </a:lnTo>
                    <a:lnTo>
                      <a:pt x="386" y="90"/>
                    </a:lnTo>
                    <a:lnTo>
                      <a:pt x="398" y="104"/>
                    </a:lnTo>
                    <a:lnTo>
                      <a:pt x="408" y="118"/>
                    </a:lnTo>
                    <a:lnTo>
                      <a:pt x="416" y="134"/>
                    </a:lnTo>
                    <a:lnTo>
                      <a:pt x="424" y="150"/>
                    </a:lnTo>
                    <a:lnTo>
                      <a:pt x="428" y="168"/>
                    </a:lnTo>
                    <a:lnTo>
                      <a:pt x="434" y="186"/>
                    </a:lnTo>
                    <a:lnTo>
                      <a:pt x="434" y="186"/>
                    </a:lnTo>
                    <a:lnTo>
                      <a:pt x="432" y="196"/>
                    </a:lnTo>
                    <a:lnTo>
                      <a:pt x="430" y="208"/>
                    </a:lnTo>
                    <a:lnTo>
                      <a:pt x="430" y="208"/>
                    </a:lnTo>
                    <a:lnTo>
                      <a:pt x="430" y="222"/>
                    </a:lnTo>
                    <a:lnTo>
                      <a:pt x="428" y="232"/>
                    </a:lnTo>
                    <a:lnTo>
                      <a:pt x="428" y="232"/>
                    </a:lnTo>
                    <a:lnTo>
                      <a:pt x="424" y="244"/>
                    </a:lnTo>
                    <a:lnTo>
                      <a:pt x="422" y="254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0" y="272"/>
                    </a:lnTo>
                    <a:lnTo>
                      <a:pt x="420" y="272"/>
                    </a:lnTo>
                    <a:lnTo>
                      <a:pt x="416" y="278"/>
                    </a:lnTo>
                    <a:lnTo>
                      <a:pt x="416" y="282"/>
                    </a:lnTo>
                    <a:lnTo>
                      <a:pt x="416" y="282"/>
                    </a:lnTo>
                    <a:lnTo>
                      <a:pt x="414" y="284"/>
                    </a:lnTo>
                    <a:lnTo>
                      <a:pt x="412" y="288"/>
                    </a:lnTo>
                    <a:lnTo>
                      <a:pt x="412" y="288"/>
                    </a:lnTo>
                    <a:lnTo>
                      <a:pt x="410" y="286"/>
                    </a:lnTo>
                    <a:lnTo>
                      <a:pt x="410" y="286"/>
                    </a:lnTo>
                    <a:lnTo>
                      <a:pt x="410" y="282"/>
                    </a:lnTo>
                    <a:lnTo>
                      <a:pt x="410" y="282"/>
                    </a:lnTo>
                    <a:lnTo>
                      <a:pt x="410" y="274"/>
                    </a:lnTo>
                    <a:lnTo>
                      <a:pt x="408" y="268"/>
                    </a:lnTo>
                    <a:lnTo>
                      <a:pt x="404" y="264"/>
                    </a:lnTo>
                    <a:lnTo>
                      <a:pt x="404" y="264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2" y="256"/>
                    </a:lnTo>
                    <a:lnTo>
                      <a:pt x="402" y="252"/>
                    </a:lnTo>
                    <a:lnTo>
                      <a:pt x="398" y="250"/>
                    </a:lnTo>
                    <a:lnTo>
                      <a:pt x="398" y="250"/>
                    </a:lnTo>
                    <a:lnTo>
                      <a:pt x="396" y="248"/>
                    </a:lnTo>
                    <a:lnTo>
                      <a:pt x="396" y="248"/>
                    </a:lnTo>
                    <a:lnTo>
                      <a:pt x="392" y="242"/>
                    </a:lnTo>
                    <a:lnTo>
                      <a:pt x="388" y="238"/>
                    </a:lnTo>
                    <a:lnTo>
                      <a:pt x="386" y="238"/>
                    </a:lnTo>
                    <a:lnTo>
                      <a:pt x="386" y="238"/>
                    </a:lnTo>
                    <a:lnTo>
                      <a:pt x="384" y="234"/>
                    </a:lnTo>
                    <a:lnTo>
                      <a:pt x="384" y="234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2"/>
                    </a:lnTo>
                    <a:lnTo>
                      <a:pt x="388" y="222"/>
                    </a:lnTo>
                    <a:lnTo>
                      <a:pt x="388" y="220"/>
                    </a:lnTo>
                    <a:lnTo>
                      <a:pt x="386" y="218"/>
                    </a:lnTo>
                    <a:lnTo>
                      <a:pt x="386" y="218"/>
                    </a:lnTo>
                    <a:lnTo>
                      <a:pt x="384" y="216"/>
                    </a:lnTo>
                    <a:lnTo>
                      <a:pt x="384" y="216"/>
                    </a:lnTo>
                    <a:lnTo>
                      <a:pt x="384" y="214"/>
                    </a:lnTo>
                    <a:lnTo>
                      <a:pt x="386" y="212"/>
                    </a:lnTo>
                    <a:lnTo>
                      <a:pt x="378" y="208"/>
                    </a:lnTo>
                    <a:lnTo>
                      <a:pt x="378" y="208"/>
                    </a:lnTo>
                    <a:lnTo>
                      <a:pt x="376" y="208"/>
                    </a:lnTo>
                    <a:lnTo>
                      <a:pt x="374" y="208"/>
                    </a:lnTo>
                    <a:lnTo>
                      <a:pt x="368" y="212"/>
                    </a:lnTo>
                    <a:lnTo>
                      <a:pt x="368" y="212"/>
                    </a:lnTo>
                    <a:lnTo>
                      <a:pt x="364" y="216"/>
                    </a:lnTo>
                    <a:lnTo>
                      <a:pt x="362" y="218"/>
                    </a:lnTo>
                    <a:lnTo>
                      <a:pt x="362" y="218"/>
                    </a:lnTo>
                    <a:lnTo>
                      <a:pt x="358" y="216"/>
                    </a:lnTo>
                    <a:lnTo>
                      <a:pt x="354" y="216"/>
                    </a:lnTo>
                    <a:lnTo>
                      <a:pt x="354" y="216"/>
                    </a:lnTo>
                    <a:lnTo>
                      <a:pt x="348" y="220"/>
                    </a:lnTo>
                    <a:lnTo>
                      <a:pt x="344" y="228"/>
                    </a:lnTo>
                    <a:lnTo>
                      <a:pt x="344" y="228"/>
                    </a:lnTo>
                    <a:lnTo>
                      <a:pt x="342" y="230"/>
                    </a:lnTo>
                    <a:lnTo>
                      <a:pt x="340" y="230"/>
                    </a:lnTo>
                    <a:lnTo>
                      <a:pt x="340" y="230"/>
                    </a:lnTo>
                    <a:lnTo>
                      <a:pt x="336" y="232"/>
                    </a:lnTo>
                    <a:lnTo>
                      <a:pt x="334" y="234"/>
                    </a:lnTo>
                    <a:lnTo>
                      <a:pt x="332" y="236"/>
                    </a:lnTo>
                    <a:lnTo>
                      <a:pt x="332" y="236"/>
                    </a:lnTo>
                    <a:lnTo>
                      <a:pt x="328" y="238"/>
                    </a:lnTo>
                    <a:lnTo>
                      <a:pt x="328" y="238"/>
                    </a:lnTo>
                    <a:lnTo>
                      <a:pt x="314" y="234"/>
                    </a:lnTo>
                    <a:lnTo>
                      <a:pt x="304" y="232"/>
                    </a:lnTo>
                    <a:lnTo>
                      <a:pt x="300" y="230"/>
                    </a:lnTo>
                    <a:lnTo>
                      <a:pt x="300" y="230"/>
                    </a:lnTo>
                    <a:lnTo>
                      <a:pt x="294" y="228"/>
                    </a:lnTo>
                    <a:lnTo>
                      <a:pt x="292" y="226"/>
                    </a:lnTo>
                    <a:lnTo>
                      <a:pt x="292" y="226"/>
                    </a:lnTo>
                    <a:lnTo>
                      <a:pt x="292" y="224"/>
                    </a:lnTo>
                    <a:lnTo>
                      <a:pt x="292" y="224"/>
                    </a:lnTo>
                    <a:lnTo>
                      <a:pt x="292" y="222"/>
                    </a:lnTo>
                    <a:lnTo>
                      <a:pt x="292" y="222"/>
                    </a:lnTo>
                    <a:lnTo>
                      <a:pt x="290" y="218"/>
                    </a:lnTo>
                    <a:lnTo>
                      <a:pt x="288" y="214"/>
                    </a:lnTo>
                    <a:lnTo>
                      <a:pt x="288" y="214"/>
                    </a:lnTo>
                    <a:lnTo>
                      <a:pt x="286" y="212"/>
                    </a:lnTo>
                    <a:lnTo>
                      <a:pt x="286" y="206"/>
                    </a:lnTo>
                    <a:lnTo>
                      <a:pt x="286" y="206"/>
                    </a:lnTo>
                    <a:lnTo>
                      <a:pt x="286" y="206"/>
                    </a:lnTo>
                    <a:lnTo>
                      <a:pt x="278" y="200"/>
                    </a:lnTo>
                    <a:lnTo>
                      <a:pt x="278" y="200"/>
                    </a:lnTo>
                    <a:lnTo>
                      <a:pt x="280" y="188"/>
                    </a:lnTo>
                    <a:lnTo>
                      <a:pt x="280" y="188"/>
                    </a:lnTo>
                    <a:lnTo>
                      <a:pt x="278" y="176"/>
                    </a:lnTo>
                    <a:lnTo>
                      <a:pt x="278" y="176"/>
                    </a:lnTo>
                    <a:lnTo>
                      <a:pt x="276" y="170"/>
                    </a:lnTo>
                    <a:lnTo>
                      <a:pt x="276" y="170"/>
                    </a:lnTo>
                    <a:lnTo>
                      <a:pt x="278" y="166"/>
                    </a:lnTo>
                    <a:lnTo>
                      <a:pt x="278" y="166"/>
                    </a:lnTo>
                    <a:lnTo>
                      <a:pt x="278" y="156"/>
                    </a:lnTo>
                    <a:lnTo>
                      <a:pt x="278" y="156"/>
                    </a:lnTo>
                    <a:lnTo>
                      <a:pt x="278" y="148"/>
                    </a:lnTo>
                    <a:lnTo>
                      <a:pt x="278" y="148"/>
                    </a:lnTo>
                    <a:lnTo>
                      <a:pt x="278" y="142"/>
                    </a:lnTo>
                    <a:lnTo>
                      <a:pt x="278" y="142"/>
                    </a:lnTo>
                    <a:lnTo>
                      <a:pt x="280" y="138"/>
                    </a:lnTo>
                    <a:lnTo>
                      <a:pt x="280" y="138"/>
                    </a:lnTo>
                    <a:lnTo>
                      <a:pt x="290" y="126"/>
                    </a:lnTo>
                    <a:lnTo>
                      <a:pt x="290" y="126"/>
                    </a:lnTo>
                    <a:lnTo>
                      <a:pt x="294" y="120"/>
                    </a:lnTo>
                    <a:lnTo>
                      <a:pt x="296" y="116"/>
                    </a:lnTo>
                    <a:lnTo>
                      <a:pt x="296" y="116"/>
                    </a:lnTo>
                    <a:lnTo>
                      <a:pt x="298" y="112"/>
                    </a:lnTo>
                    <a:lnTo>
                      <a:pt x="302" y="106"/>
                    </a:lnTo>
                    <a:lnTo>
                      <a:pt x="302" y="106"/>
                    </a:lnTo>
                    <a:lnTo>
                      <a:pt x="304" y="102"/>
                    </a:lnTo>
                    <a:lnTo>
                      <a:pt x="308" y="100"/>
                    </a:lnTo>
                    <a:lnTo>
                      <a:pt x="316" y="98"/>
                    </a:lnTo>
                    <a:lnTo>
                      <a:pt x="320" y="96"/>
                    </a:lnTo>
                    <a:lnTo>
                      <a:pt x="320" y="96"/>
                    </a:lnTo>
                    <a:lnTo>
                      <a:pt x="324" y="94"/>
                    </a:lnTo>
                    <a:lnTo>
                      <a:pt x="326" y="90"/>
                    </a:lnTo>
                    <a:lnTo>
                      <a:pt x="326" y="90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8" y="84"/>
                    </a:lnTo>
                    <a:lnTo>
                      <a:pt x="332" y="82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40" y="78"/>
                    </a:lnTo>
                    <a:lnTo>
                      <a:pt x="342" y="76"/>
                    </a:lnTo>
                    <a:lnTo>
                      <a:pt x="342" y="76"/>
                    </a:lnTo>
                    <a:lnTo>
                      <a:pt x="342" y="74"/>
                    </a:lnTo>
                    <a:lnTo>
                      <a:pt x="342" y="74"/>
                    </a:lnTo>
                    <a:lnTo>
                      <a:pt x="340" y="70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0" y="62"/>
                    </a:lnTo>
                    <a:lnTo>
                      <a:pt x="326" y="62"/>
                    </a:lnTo>
                    <a:lnTo>
                      <a:pt x="326" y="62"/>
                    </a:lnTo>
                    <a:lnTo>
                      <a:pt x="322" y="64"/>
                    </a:lnTo>
                    <a:lnTo>
                      <a:pt x="316" y="62"/>
                    </a:lnTo>
                    <a:lnTo>
                      <a:pt x="316" y="62"/>
                    </a:lnTo>
                    <a:lnTo>
                      <a:pt x="312" y="62"/>
                    </a:lnTo>
                    <a:lnTo>
                      <a:pt x="308" y="64"/>
                    </a:lnTo>
                    <a:lnTo>
                      <a:pt x="304" y="70"/>
                    </a:lnTo>
                    <a:lnTo>
                      <a:pt x="304" y="70"/>
                    </a:lnTo>
                    <a:lnTo>
                      <a:pt x="304" y="72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296" y="74"/>
                    </a:lnTo>
                    <a:lnTo>
                      <a:pt x="292" y="74"/>
                    </a:lnTo>
                    <a:lnTo>
                      <a:pt x="292" y="74"/>
                    </a:lnTo>
                    <a:lnTo>
                      <a:pt x="290" y="78"/>
                    </a:lnTo>
                    <a:lnTo>
                      <a:pt x="290" y="78"/>
                    </a:lnTo>
                    <a:lnTo>
                      <a:pt x="292" y="82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0" y="86"/>
                    </a:lnTo>
                    <a:lnTo>
                      <a:pt x="290" y="86"/>
                    </a:lnTo>
                    <a:lnTo>
                      <a:pt x="290" y="86"/>
                    </a:lnTo>
                    <a:lnTo>
                      <a:pt x="288" y="86"/>
                    </a:lnTo>
                    <a:lnTo>
                      <a:pt x="286" y="88"/>
                    </a:lnTo>
                    <a:lnTo>
                      <a:pt x="284" y="92"/>
                    </a:lnTo>
                    <a:lnTo>
                      <a:pt x="284" y="92"/>
                    </a:lnTo>
                    <a:lnTo>
                      <a:pt x="284" y="94"/>
                    </a:lnTo>
                    <a:lnTo>
                      <a:pt x="282" y="96"/>
                    </a:lnTo>
                    <a:lnTo>
                      <a:pt x="282" y="96"/>
                    </a:lnTo>
                    <a:lnTo>
                      <a:pt x="278" y="98"/>
                    </a:lnTo>
                    <a:lnTo>
                      <a:pt x="278" y="102"/>
                    </a:lnTo>
                    <a:lnTo>
                      <a:pt x="278" y="102"/>
                    </a:lnTo>
                    <a:lnTo>
                      <a:pt x="278" y="104"/>
                    </a:lnTo>
                    <a:lnTo>
                      <a:pt x="280" y="106"/>
                    </a:lnTo>
                    <a:lnTo>
                      <a:pt x="282" y="110"/>
                    </a:lnTo>
                    <a:lnTo>
                      <a:pt x="282" y="110"/>
                    </a:lnTo>
                    <a:lnTo>
                      <a:pt x="282" y="112"/>
                    </a:lnTo>
                    <a:lnTo>
                      <a:pt x="282" y="112"/>
                    </a:lnTo>
                    <a:lnTo>
                      <a:pt x="280" y="116"/>
                    </a:lnTo>
                    <a:lnTo>
                      <a:pt x="276" y="120"/>
                    </a:lnTo>
                    <a:lnTo>
                      <a:pt x="276" y="120"/>
                    </a:lnTo>
                    <a:lnTo>
                      <a:pt x="274" y="122"/>
                    </a:lnTo>
                    <a:lnTo>
                      <a:pt x="274" y="122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66" y="120"/>
                    </a:lnTo>
                    <a:lnTo>
                      <a:pt x="266" y="122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58" y="120"/>
                    </a:lnTo>
                    <a:lnTo>
                      <a:pt x="258" y="120"/>
                    </a:lnTo>
                    <a:lnTo>
                      <a:pt x="256" y="116"/>
                    </a:lnTo>
                    <a:lnTo>
                      <a:pt x="256" y="116"/>
                    </a:lnTo>
                    <a:lnTo>
                      <a:pt x="254" y="112"/>
                    </a:lnTo>
                    <a:lnTo>
                      <a:pt x="254" y="112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8" y="104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98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4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46" y="90"/>
                    </a:lnTo>
                    <a:lnTo>
                      <a:pt x="246" y="90"/>
                    </a:lnTo>
                    <a:lnTo>
                      <a:pt x="244" y="88"/>
                    </a:lnTo>
                    <a:lnTo>
                      <a:pt x="244" y="88"/>
                    </a:lnTo>
                    <a:lnTo>
                      <a:pt x="244" y="82"/>
                    </a:lnTo>
                    <a:lnTo>
                      <a:pt x="244" y="82"/>
                    </a:lnTo>
                    <a:lnTo>
                      <a:pt x="246" y="78"/>
                    </a:lnTo>
                    <a:lnTo>
                      <a:pt x="246" y="78"/>
                    </a:lnTo>
                    <a:lnTo>
                      <a:pt x="244" y="74"/>
                    </a:lnTo>
                    <a:lnTo>
                      <a:pt x="242" y="72"/>
                    </a:lnTo>
                    <a:lnTo>
                      <a:pt x="242" y="72"/>
                    </a:lnTo>
                    <a:lnTo>
                      <a:pt x="242" y="70"/>
                    </a:lnTo>
                    <a:lnTo>
                      <a:pt x="242" y="70"/>
                    </a:lnTo>
                    <a:lnTo>
                      <a:pt x="242" y="68"/>
                    </a:lnTo>
                    <a:lnTo>
                      <a:pt x="242" y="68"/>
                    </a:lnTo>
                    <a:lnTo>
                      <a:pt x="244" y="64"/>
                    </a:lnTo>
                    <a:lnTo>
                      <a:pt x="244" y="64"/>
                    </a:lnTo>
                    <a:lnTo>
                      <a:pt x="242" y="60"/>
                    </a:lnTo>
                    <a:lnTo>
                      <a:pt x="242" y="60"/>
                    </a:lnTo>
                    <a:lnTo>
                      <a:pt x="244" y="54"/>
                    </a:lnTo>
                    <a:lnTo>
                      <a:pt x="244" y="54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8" y="5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50" y="46"/>
                    </a:lnTo>
                    <a:lnTo>
                      <a:pt x="250" y="46"/>
                    </a:lnTo>
                    <a:lnTo>
                      <a:pt x="248" y="44"/>
                    </a:lnTo>
                    <a:lnTo>
                      <a:pt x="246" y="42"/>
                    </a:lnTo>
                    <a:lnTo>
                      <a:pt x="246" y="42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2" y="34"/>
                    </a:lnTo>
                    <a:lnTo>
                      <a:pt x="240" y="32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34" y="30"/>
                    </a:lnTo>
                    <a:lnTo>
                      <a:pt x="234" y="30"/>
                    </a:lnTo>
                    <a:lnTo>
                      <a:pt x="232" y="26"/>
                    </a:lnTo>
                    <a:lnTo>
                      <a:pt x="232" y="24"/>
                    </a:lnTo>
                    <a:lnTo>
                      <a:pt x="224" y="22"/>
                    </a:lnTo>
                    <a:lnTo>
                      <a:pt x="222" y="28"/>
                    </a:lnTo>
                    <a:lnTo>
                      <a:pt x="222" y="28"/>
                    </a:lnTo>
                    <a:lnTo>
                      <a:pt x="218" y="32"/>
                    </a:lnTo>
                    <a:lnTo>
                      <a:pt x="218" y="40"/>
                    </a:lnTo>
                    <a:lnTo>
                      <a:pt x="218" y="40"/>
                    </a:lnTo>
                    <a:lnTo>
                      <a:pt x="218" y="44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2" y="50"/>
                    </a:lnTo>
                    <a:lnTo>
                      <a:pt x="222" y="52"/>
                    </a:lnTo>
                    <a:lnTo>
                      <a:pt x="222" y="52"/>
                    </a:lnTo>
                    <a:lnTo>
                      <a:pt x="218" y="52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08" y="46"/>
                    </a:lnTo>
                    <a:lnTo>
                      <a:pt x="208" y="46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40"/>
                    </a:lnTo>
                    <a:lnTo>
                      <a:pt x="204" y="38"/>
                    </a:lnTo>
                    <a:lnTo>
                      <a:pt x="204" y="38"/>
                    </a:lnTo>
                    <a:lnTo>
                      <a:pt x="204" y="32"/>
                    </a:lnTo>
                    <a:lnTo>
                      <a:pt x="202" y="34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12" y="16"/>
                    </a:lnTo>
                    <a:lnTo>
                      <a:pt x="212" y="16"/>
                    </a:lnTo>
                    <a:close/>
                    <a:moveTo>
                      <a:pt x="226" y="0"/>
                    </a:moveTo>
                    <a:lnTo>
                      <a:pt x="226" y="0"/>
                    </a:lnTo>
                    <a:lnTo>
                      <a:pt x="204" y="0"/>
                    </a:lnTo>
                    <a:lnTo>
                      <a:pt x="180" y="4"/>
                    </a:lnTo>
                    <a:lnTo>
                      <a:pt x="160" y="10"/>
                    </a:lnTo>
                    <a:lnTo>
                      <a:pt x="138" y="18"/>
                    </a:lnTo>
                    <a:lnTo>
                      <a:pt x="118" y="26"/>
                    </a:lnTo>
                    <a:lnTo>
                      <a:pt x="100" y="38"/>
                    </a:lnTo>
                    <a:lnTo>
                      <a:pt x="82" y="52"/>
                    </a:lnTo>
                    <a:lnTo>
                      <a:pt x="66" y="66"/>
                    </a:lnTo>
                    <a:lnTo>
                      <a:pt x="52" y="82"/>
                    </a:lnTo>
                    <a:lnTo>
                      <a:pt x="38" y="100"/>
                    </a:lnTo>
                    <a:lnTo>
                      <a:pt x="28" y="118"/>
                    </a:lnTo>
                    <a:lnTo>
                      <a:pt x="18" y="138"/>
                    </a:lnTo>
                    <a:lnTo>
                      <a:pt x="10" y="158"/>
                    </a:lnTo>
                    <a:lnTo>
                      <a:pt x="4" y="180"/>
                    </a:lnTo>
                    <a:lnTo>
                      <a:pt x="2" y="202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50"/>
                    </a:lnTo>
                    <a:lnTo>
                      <a:pt x="4" y="272"/>
                    </a:lnTo>
                    <a:lnTo>
                      <a:pt x="10" y="294"/>
                    </a:lnTo>
                    <a:lnTo>
                      <a:pt x="18" y="314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52" y="370"/>
                    </a:lnTo>
                    <a:lnTo>
                      <a:pt x="66" y="386"/>
                    </a:lnTo>
                    <a:lnTo>
                      <a:pt x="82" y="400"/>
                    </a:lnTo>
                    <a:lnTo>
                      <a:pt x="100" y="414"/>
                    </a:lnTo>
                    <a:lnTo>
                      <a:pt x="118" y="426"/>
                    </a:lnTo>
                    <a:lnTo>
                      <a:pt x="138" y="434"/>
                    </a:lnTo>
                    <a:lnTo>
                      <a:pt x="160" y="442"/>
                    </a:lnTo>
                    <a:lnTo>
                      <a:pt x="180" y="448"/>
                    </a:lnTo>
                    <a:lnTo>
                      <a:pt x="204" y="452"/>
                    </a:lnTo>
                    <a:lnTo>
                      <a:pt x="226" y="452"/>
                    </a:lnTo>
                    <a:lnTo>
                      <a:pt x="226" y="452"/>
                    </a:lnTo>
                    <a:lnTo>
                      <a:pt x="250" y="452"/>
                    </a:lnTo>
                    <a:lnTo>
                      <a:pt x="272" y="448"/>
                    </a:lnTo>
                    <a:lnTo>
                      <a:pt x="294" y="442"/>
                    </a:lnTo>
                    <a:lnTo>
                      <a:pt x="314" y="434"/>
                    </a:lnTo>
                    <a:lnTo>
                      <a:pt x="334" y="426"/>
                    </a:lnTo>
                    <a:lnTo>
                      <a:pt x="354" y="414"/>
                    </a:lnTo>
                    <a:lnTo>
                      <a:pt x="370" y="400"/>
                    </a:lnTo>
                    <a:lnTo>
                      <a:pt x="386" y="386"/>
                    </a:lnTo>
                    <a:lnTo>
                      <a:pt x="402" y="370"/>
                    </a:lnTo>
                    <a:lnTo>
                      <a:pt x="414" y="352"/>
                    </a:lnTo>
                    <a:lnTo>
                      <a:pt x="426" y="334"/>
                    </a:lnTo>
                    <a:lnTo>
                      <a:pt x="436" y="314"/>
                    </a:lnTo>
                    <a:lnTo>
                      <a:pt x="442" y="294"/>
                    </a:lnTo>
                    <a:lnTo>
                      <a:pt x="448" y="272"/>
                    </a:lnTo>
                    <a:lnTo>
                      <a:pt x="452" y="250"/>
                    </a:lnTo>
                    <a:lnTo>
                      <a:pt x="454" y="226"/>
                    </a:lnTo>
                    <a:lnTo>
                      <a:pt x="454" y="226"/>
                    </a:lnTo>
                    <a:lnTo>
                      <a:pt x="452" y="202"/>
                    </a:lnTo>
                    <a:lnTo>
                      <a:pt x="448" y="180"/>
                    </a:lnTo>
                    <a:lnTo>
                      <a:pt x="442" y="158"/>
                    </a:lnTo>
                    <a:lnTo>
                      <a:pt x="436" y="138"/>
                    </a:lnTo>
                    <a:lnTo>
                      <a:pt x="426" y="118"/>
                    </a:lnTo>
                    <a:lnTo>
                      <a:pt x="414" y="100"/>
                    </a:lnTo>
                    <a:lnTo>
                      <a:pt x="402" y="82"/>
                    </a:lnTo>
                    <a:lnTo>
                      <a:pt x="386" y="66"/>
                    </a:lnTo>
                    <a:lnTo>
                      <a:pt x="370" y="52"/>
                    </a:lnTo>
                    <a:lnTo>
                      <a:pt x="354" y="38"/>
                    </a:lnTo>
                    <a:lnTo>
                      <a:pt x="334" y="26"/>
                    </a:lnTo>
                    <a:lnTo>
                      <a:pt x="314" y="18"/>
                    </a:lnTo>
                    <a:lnTo>
                      <a:pt x="294" y="10"/>
                    </a:lnTo>
                    <a:lnTo>
                      <a:pt x="272" y="4"/>
                    </a:lnTo>
                    <a:lnTo>
                      <a:pt x="25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  <a:moveTo>
                      <a:pt x="106" y="82"/>
                    </a:moveTo>
                    <a:lnTo>
                      <a:pt x="106" y="82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8" y="82"/>
                    </a:lnTo>
                    <a:lnTo>
                      <a:pt x="106" y="82"/>
                    </a:lnTo>
                    <a:close/>
                    <a:moveTo>
                      <a:pt x="110" y="88"/>
                    </a:moveTo>
                    <a:lnTo>
                      <a:pt x="110" y="88"/>
                    </a:lnTo>
                    <a:lnTo>
                      <a:pt x="106" y="92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10" y="86"/>
                    </a:lnTo>
                    <a:lnTo>
                      <a:pt x="110" y="86"/>
                    </a:lnTo>
                    <a:lnTo>
                      <a:pt x="110" y="88"/>
                    </a:lnTo>
                    <a:lnTo>
                      <a:pt x="110" y="88"/>
                    </a:lnTo>
                    <a:close/>
                    <a:moveTo>
                      <a:pt x="106" y="82"/>
                    </a:moveTo>
                    <a:lnTo>
                      <a:pt x="106" y="82"/>
                    </a:lnTo>
                    <a:lnTo>
                      <a:pt x="102" y="84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6" y="98"/>
                    </a:lnTo>
                    <a:lnTo>
                      <a:pt x="108" y="98"/>
                    </a:lnTo>
                    <a:lnTo>
                      <a:pt x="108" y="98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112" y="90"/>
                    </a:lnTo>
                    <a:lnTo>
                      <a:pt x="112" y="90"/>
                    </a:lnTo>
                    <a:lnTo>
                      <a:pt x="114" y="88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0" y="82"/>
                    </a:lnTo>
                    <a:lnTo>
                      <a:pt x="106" y="82"/>
                    </a:lnTo>
                    <a:lnTo>
                      <a:pt x="106" y="82"/>
                    </a:lnTo>
                    <a:close/>
                    <a:moveTo>
                      <a:pt x="150" y="90"/>
                    </a:moveTo>
                    <a:lnTo>
                      <a:pt x="150" y="90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46" y="96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2" y="100"/>
                    </a:lnTo>
                    <a:lnTo>
                      <a:pt x="142" y="98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36" y="86"/>
                    </a:lnTo>
                    <a:lnTo>
                      <a:pt x="134" y="84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2" y="84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32" y="72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4" y="68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4" y="68"/>
                    </a:lnTo>
                    <a:lnTo>
                      <a:pt x="154" y="68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52" y="72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48" y="76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50" y="84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54" y="86"/>
                    </a:lnTo>
                    <a:lnTo>
                      <a:pt x="154" y="86"/>
                    </a:lnTo>
                    <a:lnTo>
                      <a:pt x="150" y="90"/>
                    </a:lnTo>
                    <a:lnTo>
                      <a:pt x="150" y="90"/>
                    </a:lnTo>
                    <a:close/>
                    <a:moveTo>
                      <a:pt x="154" y="80"/>
                    </a:moveTo>
                    <a:lnTo>
                      <a:pt x="154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6" y="74"/>
                    </a:lnTo>
                    <a:lnTo>
                      <a:pt x="158" y="72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2" y="60"/>
                    </a:lnTo>
                    <a:lnTo>
                      <a:pt x="150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4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4" y="68"/>
                    </a:lnTo>
                    <a:lnTo>
                      <a:pt x="134" y="68"/>
                    </a:lnTo>
                    <a:lnTo>
                      <a:pt x="130" y="70"/>
                    </a:lnTo>
                    <a:lnTo>
                      <a:pt x="126" y="70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18" y="74"/>
                    </a:lnTo>
                    <a:lnTo>
                      <a:pt x="116" y="78"/>
                    </a:lnTo>
                    <a:lnTo>
                      <a:pt x="116" y="78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6"/>
                    </a:lnTo>
                    <a:lnTo>
                      <a:pt x="120" y="86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32" y="88"/>
                    </a:lnTo>
                    <a:lnTo>
                      <a:pt x="134" y="90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38" y="102"/>
                    </a:lnTo>
                    <a:lnTo>
                      <a:pt x="140" y="104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44" y="106"/>
                    </a:lnTo>
                    <a:lnTo>
                      <a:pt x="146" y="104"/>
                    </a:lnTo>
                    <a:lnTo>
                      <a:pt x="148" y="102"/>
                    </a:lnTo>
                    <a:lnTo>
                      <a:pt x="148" y="102"/>
                    </a:lnTo>
                    <a:lnTo>
                      <a:pt x="148" y="98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54" y="94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0"/>
                    </a:lnTo>
                    <a:lnTo>
                      <a:pt x="156" y="88"/>
                    </a:lnTo>
                    <a:lnTo>
                      <a:pt x="158" y="88"/>
                    </a:lnTo>
                    <a:lnTo>
                      <a:pt x="156" y="80"/>
                    </a:lnTo>
                    <a:lnTo>
                      <a:pt x="154" y="80"/>
                    </a:lnTo>
                    <a:close/>
                    <a:moveTo>
                      <a:pt x="194" y="68"/>
                    </a:moveTo>
                    <a:lnTo>
                      <a:pt x="194" y="68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82" y="66"/>
                    </a:lnTo>
                    <a:lnTo>
                      <a:pt x="182" y="66"/>
                    </a:lnTo>
                    <a:lnTo>
                      <a:pt x="182" y="66"/>
                    </a:lnTo>
                    <a:lnTo>
                      <a:pt x="186" y="66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4" y="68"/>
                    </a:lnTo>
                    <a:lnTo>
                      <a:pt x="194" y="68"/>
                    </a:lnTo>
                    <a:close/>
                    <a:moveTo>
                      <a:pt x="192" y="60"/>
                    </a:moveTo>
                    <a:lnTo>
                      <a:pt x="192" y="60"/>
                    </a:lnTo>
                    <a:lnTo>
                      <a:pt x="186" y="60"/>
                    </a:lnTo>
                    <a:lnTo>
                      <a:pt x="182" y="62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80" y="72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8" y="76"/>
                    </a:lnTo>
                    <a:lnTo>
                      <a:pt x="190" y="74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98" y="72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00" y="62"/>
                    </a:lnTo>
                    <a:lnTo>
                      <a:pt x="192" y="60"/>
                    </a:lnTo>
                    <a:lnTo>
                      <a:pt x="19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>
                <a:off x="8042837" y="2776692"/>
                <a:ext cx="209325" cy="22607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0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6" y="30"/>
                  </a:cxn>
                  <a:cxn ang="0">
                    <a:pos x="16" y="36"/>
                  </a:cxn>
                  <a:cxn ang="0">
                    <a:pos x="20" y="34"/>
                  </a:cxn>
                  <a:cxn ang="0">
                    <a:pos x="16" y="28"/>
                  </a:cxn>
                  <a:cxn ang="0">
                    <a:pos x="16" y="16"/>
                  </a:cxn>
                  <a:cxn ang="0">
                    <a:pos x="30" y="8"/>
                  </a:cxn>
                  <a:cxn ang="0">
                    <a:pos x="32" y="14"/>
                  </a:cxn>
                  <a:cxn ang="0">
                    <a:pos x="34" y="16"/>
                  </a:cxn>
                  <a:cxn ang="0">
                    <a:pos x="42" y="22"/>
                  </a:cxn>
                  <a:cxn ang="0">
                    <a:pos x="44" y="26"/>
                  </a:cxn>
                  <a:cxn ang="0">
                    <a:pos x="48" y="30"/>
                  </a:cxn>
                  <a:cxn ang="0">
                    <a:pos x="46" y="34"/>
                  </a:cxn>
                  <a:cxn ang="0">
                    <a:pos x="42" y="38"/>
                  </a:cxn>
                  <a:cxn ang="0">
                    <a:pos x="40" y="44"/>
                  </a:cxn>
                  <a:cxn ang="0">
                    <a:pos x="40" y="52"/>
                  </a:cxn>
                  <a:cxn ang="0">
                    <a:pos x="40" y="54"/>
                  </a:cxn>
                  <a:cxn ang="0">
                    <a:pos x="42" y="58"/>
                  </a:cxn>
                  <a:cxn ang="0">
                    <a:pos x="42" y="66"/>
                  </a:cxn>
                  <a:cxn ang="0">
                    <a:pos x="42" y="72"/>
                  </a:cxn>
                  <a:cxn ang="0">
                    <a:pos x="48" y="72"/>
                  </a:cxn>
                  <a:cxn ang="0">
                    <a:pos x="50" y="80"/>
                  </a:cxn>
                  <a:cxn ang="0">
                    <a:pos x="52" y="80"/>
                  </a:cxn>
                  <a:cxn ang="0">
                    <a:pos x="58" y="82"/>
                  </a:cxn>
                  <a:cxn ang="0">
                    <a:pos x="56" y="88"/>
                  </a:cxn>
                  <a:cxn ang="0">
                    <a:pos x="52" y="96"/>
                  </a:cxn>
                  <a:cxn ang="0">
                    <a:pos x="54" y="100"/>
                  </a:cxn>
                  <a:cxn ang="0">
                    <a:pos x="58" y="108"/>
                  </a:cxn>
                  <a:cxn ang="0">
                    <a:pos x="64" y="106"/>
                  </a:cxn>
                  <a:cxn ang="0">
                    <a:pos x="68" y="108"/>
                  </a:cxn>
                  <a:cxn ang="0">
                    <a:pos x="72" y="106"/>
                  </a:cxn>
                  <a:cxn ang="0">
                    <a:pos x="78" y="100"/>
                  </a:cxn>
                  <a:cxn ang="0">
                    <a:pos x="80" y="94"/>
                  </a:cxn>
                  <a:cxn ang="0">
                    <a:pos x="76" y="88"/>
                  </a:cxn>
                  <a:cxn ang="0">
                    <a:pos x="76" y="82"/>
                  </a:cxn>
                  <a:cxn ang="0">
                    <a:pos x="82" y="78"/>
                  </a:cxn>
                  <a:cxn ang="0">
                    <a:pos x="84" y="72"/>
                  </a:cxn>
                  <a:cxn ang="0">
                    <a:pos x="88" y="70"/>
                  </a:cxn>
                  <a:cxn ang="0">
                    <a:pos x="94" y="72"/>
                  </a:cxn>
                  <a:cxn ang="0">
                    <a:pos x="92" y="68"/>
                  </a:cxn>
                  <a:cxn ang="0">
                    <a:pos x="88" y="62"/>
                  </a:cxn>
                  <a:cxn ang="0">
                    <a:pos x="90" y="58"/>
                  </a:cxn>
                  <a:cxn ang="0">
                    <a:pos x="100" y="58"/>
                  </a:cxn>
                  <a:cxn ang="0">
                    <a:pos x="88" y="40"/>
                  </a:cxn>
                  <a:cxn ang="0">
                    <a:pos x="40" y="0"/>
                  </a:cxn>
                </a:cxnLst>
                <a:rect l="0" t="0" r="r" b="b"/>
                <a:pathLst>
                  <a:path w="100" h="108">
                    <a:moveTo>
                      <a:pt x="40" y="0"/>
                    </a:moveTo>
                    <a:lnTo>
                      <a:pt x="4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2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8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8" y="100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82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4" y="72"/>
                    </a:lnTo>
                    <a:lnTo>
                      <a:pt x="86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0" y="66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4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88" y="40"/>
                    </a:lnTo>
                    <a:lnTo>
                      <a:pt x="74" y="24"/>
                    </a:lnTo>
                    <a:lnTo>
                      <a:pt x="58" y="1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8197738" y="2948339"/>
                <a:ext cx="92103" cy="259563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8"/>
                  </a:cxn>
                  <a:cxn ang="0">
                    <a:pos x="22" y="1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40"/>
                  </a:cxn>
                  <a:cxn ang="0">
                    <a:pos x="4" y="40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2" y="102"/>
                  </a:cxn>
                  <a:cxn ang="0">
                    <a:pos x="2" y="102"/>
                  </a:cxn>
                  <a:cxn ang="0">
                    <a:pos x="10" y="108"/>
                  </a:cxn>
                  <a:cxn ang="0">
                    <a:pos x="10" y="108"/>
                  </a:cxn>
                  <a:cxn ang="0">
                    <a:pos x="10" y="108"/>
                  </a:cxn>
                  <a:cxn ang="0">
                    <a:pos x="10" y="114"/>
                  </a:cxn>
                  <a:cxn ang="0">
                    <a:pos x="12" y="116"/>
                  </a:cxn>
                  <a:cxn ang="0">
                    <a:pos x="12" y="116"/>
                  </a:cxn>
                  <a:cxn ang="0">
                    <a:pos x="16" y="124"/>
                  </a:cxn>
                  <a:cxn ang="0">
                    <a:pos x="16" y="124"/>
                  </a:cxn>
                  <a:cxn ang="0">
                    <a:pos x="28" y="106"/>
                  </a:cxn>
                  <a:cxn ang="0">
                    <a:pos x="36" y="86"/>
                  </a:cxn>
                  <a:cxn ang="0">
                    <a:pos x="42" y="64"/>
                  </a:cxn>
                  <a:cxn ang="0">
                    <a:pos x="44" y="40"/>
                  </a:cxn>
                  <a:cxn ang="0">
                    <a:pos x="44" y="40"/>
                  </a:cxn>
                  <a:cxn ang="0">
                    <a:pos x="42" y="2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26" y="8"/>
                  </a:cxn>
                  <a:cxn ang="0">
                    <a:pos x="26" y="8"/>
                  </a:cxn>
                </a:cxnLst>
                <a:rect l="0" t="0" r="r" b="b"/>
                <a:pathLst>
                  <a:path w="44" h="124">
                    <a:moveTo>
                      <a:pt x="26" y="8"/>
                    </a:moveTo>
                    <a:lnTo>
                      <a:pt x="26" y="8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0" y="114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6" y="124"/>
                    </a:lnTo>
                    <a:lnTo>
                      <a:pt x="16" y="124"/>
                    </a:lnTo>
                    <a:lnTo>
                      <a:pt x="28" y="106"/>
                    </a:lnTo>
                    <a:lnTo>
                      <a:pt x="36" y="86"/>
                    </a:lnTo>
                    <a:lnTo>
                      <a:pt x="42" y="64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2" y="2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6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58"/>
              <p:cNvSpPr>
                <a:spLocks/>
              </p:cNvSpPr>
              <p:nvPr/>
            </p:nvSpPr>
            <p:spPr bwMode="auto">
              <a:xfrm>
                <a:off x="7720476" y="2944152"/>
                <a:ext cx="154901" cy="234444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66" y="22"/>
                  </a:cxn>
                  <a:cxn ang="0">
                    <a:pos x="64" y="18"/>
                  </a:cxn>
                  <a:cxn ang="0">
                    <a:pos x="62" y="16"/>
                  </a:cxn>
                  <a:cxn ang="0">
                    <a:pos x="56" y="18"/>
                  </a:cxn>
                  <a:cxn ang="0">
                    <a:pos x="52" y="20"/>
                  </a:cxn>
                  <a:cxn ang="0">
                    <a:pos x="48" y="20"/>
                  </a:cxn>
                  <a:cxn ang="0">
                    <a:pos x="44" y="20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42" y="34"/>
                  </a:cxn>
                  <a:cxn ang="0">
                    <a:pos x="40" y="42"/>
                  </a:cxn>
                  <a:cxn ang="0">
                    <a:pos x="34" y="44"/>
                  </a:cxn>
                  <a:cxn ang="0">
                    <a:pos x="24" y="44"/>
                  </a:cxn>
                  <a:cxn ang="0">
                    <a:pos x="14" y="30"/>
                  </a:cxn>
                  <a:cxn ang="0">
                    <a:pos x="14" y="24"/>
                  </a:cxn>
                  <a:cxn ang="0">
                    <a:pos x="20" y="16"/>
                  </a:cxn>
                  <a:cxn ang="0">
                    <a:pos x="26" y="12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4" y="12"/>
                  </a:cxn>
                  <a:cxn ang="0">
                    <a:pos x="2" y="28"/>
                  </a:cxn>
                  <a:cxn ang="0">
                    <a:pos x="0" y="42"/>
                  </a:cxn>
                  <a:cxn ang="0">
                    <a:pos x="6" y="80"/>
                  </a:cxn>
                  <a:cxn ang="0">
                    <a:pos x="20" y="112"/>
                  </a:cxn>
                  <a:cxn ang="0">
                    <a:pos x="22" y="110"/>
                  </a:cxn>
                  <a:cxn ang="0">
                    <a:pos x="24" y="108"/>
                  </a:cxn>
                  <a:cxn ang="0">
                    <a:pos x="28" y="102"/>
                  </a:cxn>
                  <a:cxn ang="0">
                    <a:pos x="30" y="98"/>
                  </a:cxn>
                  <a:cxn ang="0">
                    <a:pos x="32" y="98"/>
                  </a:cxn>
                  <a:cxn ang="0">
                    <a:pos x="34" y="96"/>
                  </a:cxn>
                  <a:cxn ang="0">
                    <a:pos x="36" y="82"/>
                  </a:cxn>
                  <a:cxn ang="0">
                    <a:pos x="38" y="78"/>
                  </a:cxn>
                  <a:cxn ang="0">
                    <a:pos x="42" y="78"/>
                  </a:cxn>
                  <a:cxn ang="0">
                    <a:pos x="44" y="76"/>
                  </a:cxn>
                  <a:cxn ang="0">
                    <a:pos x="50" y="68"/>
                  </a:cxn>
                  <a:cxn ang="0">
                    <a:pos x="56" y="66"/>
                  </a:cxn>
                  <a:cxn ang="0">
                    <a:pos x="60" y="64"/>
                  </a:cxn>
                  <a:cxn ang="0">
                    <a:pos x="62" y="46"/>
                  </a:cxn>
                  <a:cxn ang="0">
                    <a:pos x="64" y="44"/>
                  </a:cxn>
                  <a:cxn ang="0">
                    <a:pos x="70" y="42"/>
                  </a:cxn>
                  <a:cxn ang="0">
                    <a:pos x="72" y="42"/>
                  </a:cxn>
                  <a:cxn ang="0">
                    <a:pos x="74" y="36"/>
                  </a:cxn>
                  <a:cxn ang="0">
                    <a:pos x="72" y="36"/>
                  </a:cxn>
                </a:cxnLst>
                <a:rect l="0" t="0" r="r" b="b"/>
                <a:pathLst>
                  <a:path w="74" h="112">
                    <a:moveTo>
                      <a:pt x="72" y="36"/>
                    </a:moveTo>
                    <a:lnTo>
                      <a:pt x="72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6" y="3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4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62"/>
                    </a:lnTo>
                    <a:lnTo>
                      <a:pt x="6" y="80"/>
                    </a:lnTo>
                    <a:lnTo>
                      <a:pt x="12" y="96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2" y="110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26" y="106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8" y="72"/>
                    </a:lnTo>
                    <a:lnTo>
                      <a:pt x="50" y="68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60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8323333" y="2839490"/>
                <a:ext cx="205139" cy="5065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16"/>
                  </a:cxn>
                  <a:cxn ang="0">
                    <a:pos x="32" y="34"/>
                  </a:cxn>
                  <a:cxn ang="0">
                    <a:pos x="44" y="54"/>
                  </a:cxn>
                  <a:cxn ang="0">
                    <a:pos x="56" y="76"/>
                  </a:cxn>
                  <a:cxn ang="0">
                    <a:pos x="66" y="100"/>
                  </a:cxn>
                  <a:cxn ang="0">
                    <a:pos x="72" y="126"/>
                  </a:cxn>
                  <a:cxn ang="0">
                    <a:pos x="76" y="152"/>
                  </a:cxn>
                  <a:cxn ang="0">
                    <a:pos x="78" y="180"/>
                  </a:cxn>
                  <a:cxn ang="0">
                    <a:pos x="78" y="180"/>
                  </a:cxn>
                  <a:cxn ang="0">
                    <a:pos x="76" y="204"/>
                  </a:cxn>
                  <a:cxn ang="0">
                    <a:pos x="74" y="226"/>
                  </a:cxn>
                  <a:cxn ang="0">
                    <a:pos x="74" y="226"/>
                  </a:cxn>
                  <a:cxn ang="0">
                    <a:pos x="74" y="236"/>
                  </a:cxn>
                  <a:cxn ang="0">
                    <a:pos x="74" y="236"/>
                  </a:cxn>
                  <a:cxn ang="0">
                    <a:pos x="74" y="240"/>
                  </a:cxn>
                  <a:cxn ang="0">
                    <a:pos x="74" y="240"/>
                  </a:cxn>
                  <a:cxn ang="0">
                    <a:pos x="76" y="242"/>
                  </a:cxn>
                  <a:cxn ang="0">
                    <a:pos x="76" y="242"/>
                  </a:cxn>
                  <a:cxn ang="0">
                    <a:pos x="78" y="238"/>
                  </a:cxn>
                  <a:cxn ang="0">
                    <a:pos x="80" y="236"/>
                  </a:cxn>
                  <a:cxn ang="0">
                    <a:pos x="80" y="236"/>
                  </a:cxn>
                  <a:cxn ang="0">
                    <a:pos x="80" y="232"/>
                  </a:cxn>
                  <a:cxn ang="0">
                    <a:pos x="84" y="226"/>
                  </a:cxn>
                  <a:cxn ang="0">
                    <a:pos x="84" y="226"/>
                  </a:cxn>
                  <a:cxn ang="0">
                    <a:pos x="84" y="220"/>
                  </a:cxn>
                  <a:cxn ang="0">
                    <a:pos x="84" y="220"/>
                  </a:cxn>
                  <a:cxn ang="0">
                    <a:pos x="86" y="208"/>
                  </a:cxn>
                  <a:cxn ang="0">
                    <a:pos x="88" y="198"/>
                  </a:cxn>
                  <a:cxn ang="0">
                    <a:pos x="92" y="186"/>
                  </a:cxn>
                  <a:cxn ang="0">
                    <a:pos x="92" y="186"/>
                  </a:cxn>
                  <a:cxn ang="0">
                    <a:pos x="94" y="176"/>
                  </a:cxn>
                  <a:cxn ang="0">
                    <a:pos x="94" y="162"/>
                  </a:cxn>
                  <a:cxn ang="0">
                    <a:pos x="94" y="162"/>
                  </a:cxn>
                  <a:cxn ang="0">
                    <a:pos x="96" y="150"/>
                  </a:cxn>
                  <a:cxn ang="0">
                    <a:pos x="98" y="140"/>
                  </a:cxn>
                  <a:cxn ang="0">
                    <a:pos x="98" y="140"/>
                  </a:cxn>
                  <a:cxn ang="0">
                    <a:pos x="92" y="118"/>
                  </a:cxn>
                  <a:cxn ang="0">
                    <a:pos x="84" y="98"/>
                  </a:cxn>
                  <a:cxn ang="0">
                    <a:pos x="74" y="78"/>
                  </a:cxn>
                  <a:cxn ang="0">
                    <a:pos x="62" y="58"/>
                  </a:cxn>
                  <a:cxn ang="0">
                    <a:pos x="50" y="42"/>
                  </a:cxn>
                  <a:cxn ang="0">
                    <a:pos x="34" y="26"/>
                  </a:cxn>
                  <a:cxn ang="0">
                    <a:pos x="1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8" h="242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34"/>
                    </a:lnTo>
                    <a:lnTo>
                      <a:pt x="44" y="54"/>
                    </a:lnTo>
                    <a:lnTo>
                      <a:pt x="56" y="76"/>
                    </a:lnTo>
                    <a:lnTo>
                      <a:pt x="66" y="100"/>
                    </a:lnTo>
                    <a:lnTo>
                      <a:pt x="72" y="126"/>
                    </a:lnTo>
                    <a:lnTo>
                      <a:pt x="76" y="152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6" y="204"/>
                    </a:lnTo>
                    <a:lnTo>
                      <a:pt x="74" y="226"/>
                    </a:lnTo>
                    <a:lnTo>
                      <a:pt x="74" y="226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0"/>
                    </a:lnTo>
                    <a:lnTo>
                      <a:pt x="76" y="242"/>
                    </a:lnTo>
                    <a:lnTo>
                      <a:pt x="76" y="242"/>
                    </a:lnTo>
                    <a:lnTo>
                      <a:pt x="78" y="238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80" y="232"/>
                    </a:lnTo>
                    <a:lnTo>
                      <a:pt x="84" y="226"/>
                    </a:lnTo>
                    <a:lnTo>
                      <a:pt x="84" y="226"/>
                    </a:lnTo>
                    <a:lnTo>
                      <a:pt x="84" y="220"/>
                    </a:lnTo>
                    <a:lnTo>
                      <a:pt x="84" y="220"/>
                    </a:lnTo>
                    <a:lnTo>
                      <a:pt x="86" y="208"/>
                    </a:lnTo>
                    <a:lnTo>
                      <a:pt x="88" y="198"/>
                    </a:lnTo>
                    <a:lnTo>
                      <a:pt x="92" y="186"/>
                    </a:lnTo>
                    <a:lnTo>
                      <a:pt x="92" y="186"/>
                    </a:lnTo>
                    <a:lnTo>
                      <a:pt x="94" y="176"/>
                    </a:lnTo>
                    <a:lnTo>
                      <a:pt x="94" y="162"/>
                    </a:lnTo>
                    <a:lnTo>
                      <a:pt x="94" y="162"/>
                    </a:lnTo>
                    <a:lnTo>
                      <a:pt x="96" y="150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92" y="118"/>
                    </a:lnTo>
                    <a:lnTo>
                      <a:pt x="84" y="98"/>
                    </a:lnTo>
                    <a:lnTo>
                      <a:pt x="74" y="78"/>
                    </a:lnTo>
                    <a:lnTo>
                      <a:pt x="62" y="58"/>
                    </a:lnTo>
                    <a:lnTo>
                      <a:pt x="50" y="42"/>
                    </a:lnTo>
                    <a:lnTo>
                      <a:pt x="34" y="2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7653492" y="2944152"/>
                <a:ext cx="125595" cy="431210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52" y="8"/>
                  </a:cxn>
                  <a:cxn ang="0">
                    <a:pos x="50" y="8"/>
                  </a:cxn>
                  <a:cxn ang="0">
                    <a:pos x="48" y="4"/>
                  </a:cxn>
                  <a:cxn ang="0">
                    <a:pos x="44" y="0"/>
                  </a:cxn>
                  <a:cxn ang="0">
                    <a:pos x="34" y="14"/>
                  </a:cxn>
                  <a:cxn ang="0">
                    <a:pos x="18" y="44"/>
                  </a:cxn>
                  <a:cxn ang="0">
                    <a:pos x="6" y="78"/>
                  </a:cxn>
                  <a:cxn ang="0">
                    <a:pos x="0" y="112"/>
                  </a:cxn>
                  <a:cxn ang="0">
                    <a:pos x="0" y="130"/>
                  </a:cxn>
                  <a:cxn ang="0">
                    <a:pos x="2" y="158"/>
                  </a:cxn>
                  <a:cxn ang="0">
                    <a:pos x="8" y="172"/>
                  </a:cxn>
                  <a:cxn ang="0">
                    <a:pos x="12" y="182"/>
                  </a:cxn>
                  <a:cxn ang="0">
                    <a:pos x="16" y="188"/>
                  </a:cxn>
                  <a:cxn ang="0">
                    <a:pos x="24" y="194"/>
                  </a:cxn>
                  <a:cxn ang="0">
                    <a:pos x="30" y="196"/>
                  </a:cxn>
                  <a:cxn ang="0">
                    <a:pos x="40" y="206"/>
                  </a:cxn>
                  <a:cxn ang="0">
                    <a:pos x="36" y="188"/>
                  </a:cxn>
                  <a:cxn ang="0">
                    <a:pos x="34" y="188"/>
                  </a:cxn>
                  <a:cxn ang="0">
                    <a:pos x="32" y="186"/>
                  </a:cxn>
                  <a:cxn ang="0">
                    <a:pos x="30" y="182"/>
                  </a:cxn>
                  <a:cxn ang="0">
                    <a:pos x="30" y="178"/>
                  </a:cxn>
                  <a:cxn ang="0">
                    <a:pos x="22" y="176"/>
                  </a:cxn>
                  <a:cxn ang="0">
                    <a:pos x="18" y="176"/>
                  </a:cxn>
                  <a:cxn ang="0">
                    <a:pos x="16" y="174"/>
                  </a:cxn>
                  <a:cxn ang="0">
                    <a:pos x="14" y="164"/>
                  </a:cxn>
                  <a:cxn ang="0">
                    <a:pos x="16" y="160"/>
                  </a:cxn>
                  <a:cxn ang="0">
                    <a:pos x="18" y="158"/>
                  </a:cxn>
                  <a:cxn ang="0">
                    <a:pos x="18" y="154"/>
                  </a:cxn>
                  <a:cxn ang="0">
                    <a:pos x="16" y="152"/>
                  </a:cxn>
                  <a:cxn ang="0">
                    <a:pos x="16" y="150"/>
                  </a:cxn>
                  <a:cxn ang="0">
                    <a:pos x="18" y="144"/>
                  </a:cxn>
                  <a:cxn ang="0">
                    <a:pos x="20" y="142"/>
                  </a:cxn>
                  <a:cxn ang="0">
                    <a:pos x="22" y="140"/>
                  </a:cxn>
                  <a:cxn ang="0">
                    <a:pos x="24" y="136"/>
                  </a:cxn>
                  <a:cxn ang="0">
                    <a:pos x="30" y="136"/>
                  </a:cxn>
                  <a:cxn ang="0">
                    <a:pos x="30" y="130"/>
                  </a:cxn>
                  <a:cxn ang="0">
                    <a:pos x="30" y="104"/>
                  </a:cxn>
                  <a:cxn ang="0">
                    <a:pos x="40" y="58"/>
                  </a:cxn>
                  <a:cxn ang="0">
                    <a:pos x="46" y="36"/>
                  </a:cxn>
                  <a:cxn ang="0">
                    <a:pos x="46" y="30"/>
                  </a:cxn>
                  <a:cxn ang="0">
                    <a:pos x="50" y="18"/>
                  </a:cxn>
                  <a:cxn ang="0">
                    <a:pos x="52" y="16"/>
                  </a:cxn>
                  <a:cxn ang="0">
                    <a:pos x="58" y="12"/>
                  </a:cxn>
                  <a:cxn ang="0">
                    <a:pos x="60" y="8"/>
                  </a:cxn>
                  <a:cxn ang="0">
                    <a:pos x="60" y="6"/>
                  </a:cxn>
                </a:cxnLst>
                <a:rect l="0" t="0" r="r" b="b"/>
                <a:pathLst>
                  <a:path w="60" h="206">
                    <a:moveTo>
                      <a:pt x="60" y="6"/>
                    </a:move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14"/>
                    </a:lnTo>
                    <a:lnTo>
                      <a:pt x="26" y="28"/>
                    </a:lnTo>
                    <a:lnTo>
                      <a:pt x="18" y="44"/>
                    </a:lnTo>
                    <a:lnTo>
                      <a:pt x="12" y="60"/>
                    </a:lnTo>
                    <a:lnTo>
                      <a:pt x="6" y="78"/>
                    </a:lnTo>
                    <a:lnTo>
                      <a:pt x="2" y="94"/>
                    </a:lnTo>
                    <a:lnTo>
                      <a:pt x="0" y="112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6" y="164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82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20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30" y="196"/>
                    </a:lnTo>
                    <a:lnTo>
                      <a:pt x="36" y="200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6" y="188"/>
                    </a:lnTo>
                    <a:lnTo>
                      <a:pt x="36" y="188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6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6" y="176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18" y="176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68"/>
                    </a:lnTo>
                    <a:lnTo>
                      <a:pt x="14" y="164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6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0" y="142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30" y="104"/>
                    </a:lnTo>
                    <a:lnTo>
                      <a:pt x="34" y="80"/>
                    </a:lnTo>
                    <a:lnTo>
                      <a:pt x="40" y="5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4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7774901" y="2960898"/>
                <a:ext cx="4187" cy="837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7762341" y="2956712"/>
                <a:ext cx="16746" cy="2093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8" h="10">
                    <a:moveTo>
                      <a:pt x="6" y="6"/>
                    </a:moveTo>
                    <a:lnTo>
                      <a:pt x="6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749782" y="3006950"/>
                <a:ext cx="2094" cy="8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7749782" y="3015323"/>
                <a:ext cx="2094" cy="4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>
                <a:off x="7720476" y="2944152"/>
                <a:ext cx="58611" cy="150714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4" y="24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2" y="28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2" y="58"/>
                  </a:cxn>
                  <a:cxn ang="0">
                    <a:pos x="4" y="72"/>
                  </a:cxn>
                  <a:cxn ang="0">
                    <a:pos x="4" y="72"/>
                  </a:cxn>
                  <a:cxn ang="0">
                    <a:pos x="8" y="54"/>
                  </a:cxn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6"/>
                  </a:cxn>
                </a:cxnLst>
                <a:rect l="0" t="0" r="r" b="b"/>
                <a:pathLst>
                  <a:path w="28" h="72">
                    <a:moveTo>
                      <a:pt x="14" y="36"/>
                    </a:moveTo>
                    <a:lnTo>
                      <a:pt x="14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4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58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8" y="5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63A8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66"/>
              <p:cNvSpPr>
                <a:spLocks/>
              </p:cNvSpPr>
              <p:nvPr/>
            </p:nvSpPr>
            <p:spPr bwMode="auto">
              <a:xfrm>
                <a:off x="7883750" y="3509330"/>
                <a:ext cx="259563" cy="146528"/>
              </a:xfrm>
              <a:custGeom>
                <a:avLst/>
                <a:gdLst/>
                <a:ahLst/>
                <a:cxnLst>
                  <a:cxn ang="0">
                    <a:pos x="124" y="38"/>
                  </a:cxn>
                  <a:cxn ang="0">
                    <a:pos x="120" y="46"/>
                  </a:cxn>
                  <a:cxn ang="0">
                    <a:pos x="120" y="46"/>
                  </a:cxn>
                  <a:cxn ang="0">
                    <a:pos x="118" y="48"/>
                  </a:cxn>
                  <a:cxn ang="0">
                    <a:pos x="116" y="50"/>
                  </a:cxn>
                  <a:cxn ang="0">
                    <a:pos x="112" y="52"/>
                  </a:cxn>
                  <a:cxn ang="0">
                    <a:pos x="112" y="52"/>
                  </a:cxn>
                  <a:cxn ang="0">
                    <a:pos x="108" y="58"/>
                  </a:cxn>
                  <a:cxn ang="0">
                    <a:pos x="106" y="70"/>
                  </a:cxn>
                  <a:cxn ang="0">
                    <a:pos x="106" y="70"/>
                  </a:cxn>
                  <a:cxn ang="0">
                    <a:pos x="100" y="70"/>
                  </a:cxn>
                  <a:cxn ang="0">
                    <a:pos x="100" y="70"/>
                  </a:cxn>
                  <a:cxn ang="0">
                    <a:pos x="78" y="70"/>
                  </a:cxn>
                  <a:cxn ang="0">
                    <a:pos x="78" y="70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58"/>
                  </a:cxn>
                  <a:cxn ang="0">
                    <a:pos x="62" y="58"/>
                  </a:cxn>
                  <a:cxn ang="0">
                    <a:pos x="56" y="48"/>
                  </a:cxn>
                  <a:cxn ang="0">
                    <a:pos x="50" y="44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6" y="40"/>
                  </a:cxn>
                  <a:cxn ang="0">
                    <a:pos x="46" y="40"/>
                  </a:cxn>
                  <a:cxn ang="0">
                    <a:pos x="40" y="32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2" y="24"/>
                  </a:cxn>
                  <a:cxn ang="0">
                    <a:pos x="26" y="20"/>
                  </a:cxn>
                  <a:cxn ang="0">
                    <a:pos x="26" y="20"/>
                  </a:cxn>
                  <a:cxn ang="0">
                    <a:pos x="20" y="16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20" y="6"/>
                  </a:cxn>
                  <a:cxn ang="0">
                    <a:pos x="38" y="14"/>
                  </a:cxn>
                  <a:cxn ang="0">
                    <a:pos x="52" y="22"/>
                  </a:cxn>
                  <a:cxn ang="0">
                    <a:pos x="64" y="32"/>
                  </a:cxn>
                  <a:cxn ang="0">
                    <a:pos x="76" y="40"/>
                  </a:cxn>
                  <a:cxn ang="0">
                    <a:pos x="88" y="44"/>
                  </a:cxn>
                  <a:cxn ang="0">
                    <a:pos x="96" y="44"/>
                  </a:cxn>
                  <a:cxn ang="0">
                    <a:pos x="104" y="44"/>
                  </a:cxn>
                  <a:cxn ang="0">
                    <a:pos x="114" y="42"/>
                  </a:cxn>
                  <a:cxn ang="0">
                    <a:pos x="124" y="38"/>
                  </a:cxn>
                  <a:cxn ang="0">
                    <a:pos x="124" y="38"/>
                  </a:cxn>
                </a:cxnLst>
                <a:rect l="0" t="0" r="r" b="b"/>
                <a:pathLst>
                  <a:path w="124" h="70">
                    <a:moveTo>
                      <a:pt x="124" y="38"/>
                    </a:moveTo>
                    <a:lnTo>
                      <a:pt x="120" y="46"/>
                    </a:lnTo>
                    <a:lnTo>
                      <a:pt x="120" y="46"/>
                    </a:lnTo>
                    <a:lnTo>
                      <a:pt x="118" y="48"/>
                    </a:lnTo>
                    <a:lnTo>
                      <a:pt x="116" y="50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08" y="58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6" y="48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0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20" y="6"/>
                    </a:lnTo>
                    <a:lnTo>
                      <a:pt x="38" y="14"/>
                    </a:lnTo>
                    <a:lnTo>
                      <a:pt x="52" y="22"/>
                    </a:lnTo>
                    <a:lnTo>
                      <a:pt x="64" y="32"/>
                    </a:lnTo>
                    <a:lnTo>
                      <a:pt x="76" y="40"/>
                    </a:lnTo>
                    <a:lnTo>
                      <a:pt x="88" y="44"/>
                    </a:lnTo>
                    <a:lnTo>
                      <a:pt x="96" y="44"/>
                    </a:lnTo>
                    <a:lnTo>
                      <a:pt x="104" y="44"/>
                    </a:lnTo>
                    <a:lnTo>
                      <a:pt x="114" y="42"/>
                    </a:lnTo>
                    <a:lnTo>
                      <a:pt x="124" y="38"/>
                    </a:lnTo>
                    <a:lnTo>
                      <a:pt x="124" y="38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585665" y="2586216"/>
              <a:ext cx="1712496" cy="10667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Worldwide Content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Consumers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267200" y="5562600"/>
            <a:ext cx="2947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User-generated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1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2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2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2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/>
      <p:bldP spid="45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25845" y="2875002"/>
            <a:ext cx="46923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rial" pitchFamily="34" charset="0"/>
              </a:rPr>
              <a:t>Everything!</a:t>
            </a:r>
            <a:endParaRPr lang="en-US" sz="6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what’s the problem?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7292" y="1524000"/>
            <a:ext cx="8678108" cy="4343400"/>
            <a:chOff x="408213" y="1114349"/>
            <a:chExt cx="13898998" cy="6401751"/>
          </a:xfrm>
        </p:grpSpPr>
        <p:sp>
          <p:nvSpPr>
            <p:cNvPr id="4" name="Cloud 3"/>
            <p:cNvSpPr/>
            <p:nvPr/>
          </p:nvSpPr>
          <p:spPr>
            <a:xfrm>
              <a:off x="475219" y="1157649"/>
              <a:ext cx="13764986" cy="631515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" descr="C:\=MWdata\GenosTV\CITC@NAB\MW Cloud words {291x172}.pn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213" y="1114349"/>
              <a:ext cx="13898998" cy="6401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what’s the problem?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58781"/>
            <a:ext cx="8686800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Technology –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No big problem here</a:t>
            </a:r>
          </a:p>
          <a:p>
            <a:pPr marL="971550" lvl="0" indent="-40005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Much of 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Cloud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technology is mature or maturing</a:t>
            </a:r>
          </a:p>
          <a:p>
            <a:pPr marL="1281113" lvl="1" indent="-40005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Nothing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new to invent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here, R&amp;D is about exploitation and streamlining.</a:t>
            </a:r>
          </a:p>
          <a:p>
            <a:pPr marL="971550" lvl="0" indent="-400050" defTabSz="1600200">
              <a:spcAft>
                <a:spcPts val="30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Cloud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was born as those technologies became pervasive.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Clr>
                <a:srgbClr val="FF0000"/>
              </a:buClr>
              <a:buSzPct val="125000"/>
              <a:buFont typeface="Wingdings" pitchFamily="2" charset="2"/>
              <a:buChar char="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Rights – </a:t>
            </a:r>
            <a:r>
              <a:rPr lang="en-US" sz="2000" b="1" i="1" dirty="0" smtClean="0">
                <a:solidFill>
                  <a:srgbClr val="FF7C80"/>
                </a:solidFill>
                <a:latin typeface="Comic Sans MS" pitchFamily="66" charset="0"/>
                <a:cs typeface="Arial" pitchFamily="34" charset="0"/>
              </a:rPr>
              <a:t>All Kinds of Rights</a:t>
            </a:r>
          </a:p>
          <a:p>
            <a:pPr marL="971550" lvl="0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Carriage Rights, Distribution Rights, Copy Rights, ….</a:t>
            </a:r>
          </a:p>
          <a:p>
            <a:pPr marL="971550" lvl="0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Many pertaining content deal structures were written pre-Internet.</a:t>
            </a:r>
          </a:p>
          <a:p>
            <a:pPr marL="1281113" lvl="1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… recently written deals probably still read that way</a:t>
            </a:r>
          </a:p>
          <a:p>
            <a:pPr marL="1281113" lvl="1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… some current contracts can’t even be sent by e-mail</a:t>
            </a:r>
          </a:p>
          <a:p>
            <a:pPr marL="971550" lvl="0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Understanding and acceptance of new media technology is very sporadic.</a:t>
            </a:r>
          </a:p>
          <a:p>
            <a:pPr marL="1281113" lvl="1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Especially in some of the older, larger, more established organizations</a:t>
            </a:r>
          </a:p>
          <a:p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6"/>
              </a:buClr>
              <a:buSzPct val="100000"/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Broader Consumer Acceptance –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Need to Keep It Simple,</a:t>
            </a:r>
          </a:p>
          <a:p>
            <a:pPr marL="971550" lvl="0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Technophiles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get 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but they are really a minority amongst Consumers.</a:t>
            </a:r>
          </a:p>
          <a:p>
            <a:pPr marL="971550" lvl="0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general, the Consumer doesn’t need to or want to know.</a:t>
            </a:r>
          </a:p>
          <a:p>
            <a:pPr marL="1281113" lvl="1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… NO NEW EDUCATION REQUIRED</a:t>
            </a:r>
          </a:p>
          <a:p>
            <a:pPr marL="1281113" lvl="1" indent="-400050" defTabSz="1600200">
              <a:spcAft>
                <a:spcPts val="0"/>
              </a:spcAft>
              <a:buClr>
                <a:srgbClr val="1F497D">
                  <a:lumMod val="75000"/>
                </a:srgbClr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… Make it FAMILIAR.  Make it ATTRACTIVE .  Make it SIMPLE. 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7000" y="685800"/>
            <a:ext cx="2479495" cy="1447800"/>
            <a:chOff x="408213" y="1114349"/>
            <a:chExt cx="13898998" cy="6401751"/>
          </a:xfrm>
        </p:grpSpPr>
        <p:sp>
          <p:nvSpPr>
            <p:cNvPr id="9" name="Cloud 8"/>
            <p:cNvSpPr/>
            <p:nvPr/>
          </p:nvSpPr>
          <p:spPr>
            <a:xfrm>
              <a:off x="475219" y="1157649"/>
              <a:ext cx="13764986" cy="631515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" descr="C:\=MWdata\GenosTV\CITC@NAB\MW Cloud words {291x172}.pn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213" y="1114349"/>
              <a:ext cx="13898998" cy="6401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04800" y="1600200"/>
            <a:ext cx="8534400" cy="3505200"/>
            <a:chOff x="304800" y="1600200"/>
            <a:chExt cx="8534400" cy="3505200"/>
          </a:xfrm>
        </p:grpSpPr>
        <p:sp>
          <p:nvSpPr>
            <p:cNvPr id="3" name="Cloud 2"/>
            <p:cNvSpPr/>
            <p:nvPr/>
          </p:nvSpPr>
          <p:spPr>
            <a:xfrm>
              <a:off x="304800" y="1600200"/>
              <a:ext cx="8534400" cy="350520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2819400"/>
              <a:ext cx="7391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The Technology</a:t>
              </a:r>
              <a:endPara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67200" y="1219200"/>
            <a:ext cx="4572000" cy="1905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anchor="b" anchorCtr="1">
            <a:no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Digital Video Compression also allows data volume and data rate to be traded with video quality.</a:t>
            </a:r>
          </a:p>
          <a:p>
            <a:pPr lvl="0" algn="ctr">
              <a:lnSpc>
                <a:spcPct val="80000"/>
              </a:lnSpc>
              <a:defRPr/>
            </a:pPr>
            <a:endParaRPr lang="en-US" sz="12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– Video Compression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124200"/>
          <a:ext cx="853440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  <a:gridCol w="2057400"/>
                <a:gridCol w="2286000"/>
                <a:gridCol w="2286000"/>
              </a:tblGrid>
              <a:tr h="525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HD {1920x1080} Screen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≈ 2 million pixels</a:t>
                      </a:r>
                    </a:p>
                  </a:txBody>
                  <a:tcPr marL="0" marR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Uncompressed</a:t>
                      </a:r>
                    </a:p>
                    <a:p>
                      <a:pPr algn="ctr"/>
                      <a:r>
                        <a:rPr lang="en-US" dirty="0" smtClean="0"/>
                        <a:t>HD</a:t>
                      </a:r>
                      <a:r>
                        <a:rPr lang="en-US" baseline="0" dirty="0" smtClean="0"/>
                        <a:t> Display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MPEG2</a:t>
                      </a:r>
                    </a:p>
                    <a:p>
                      <a:pPr algn="ctr"/>
                      <a:r>
                        <a:rPr lang="en-US" dirty="0" smtClean="0"/>
                        <a:t>HD Video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MPEG4-AVC [H.264]</a:t>
                      </a:r>
                    </a:p>
                    <a:p>
                      <a:pPr algn="ctr"/>
                      <a:r>
                        <a:rPr lang="en-US" dirty="0" smtClean="0"/>
                        <a:t>HD Video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551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 Rate 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(30fps)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≈ 187</a:t>
                      </a:r>
                      <a:r>
                        <a:rPr lang="en-US" sz="1600" dirty="0" smtClean="0"/>
                        <a:t>MB/s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≈ 1493</a:t>
                      </a:r>
                      <a:r>
                        <a:rPr lang="en-US" sz="1600" dirty="0" smtClean="0"/>
                        <a:t>Mbps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20~60</a:t>
                      </a:r>
                      <a:r>
                        <a:rPr lang="en-US" sz="1600" dirty="0" smtClean="0"/>
                        <a:t>Mbps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4~12</a:t>
                      </a:r>
                      <a:r>
                        <a:rPr lang="en-US" sz="1600" dirty="0" smtClean="0"/>
                        <a:t>Mbps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49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Size</a:t>
                      </a:r>
                    </a:p>
                    <a:p>
                      <a:pPr algn="l"/>
                      <a:r>
                        <a:rPr lang="en-US" sz="1600" baseline="0" dirty="0" smtClean="0"/>
                        <a:t>(90min HD movie)</a:t>
                      </a:r>
                      <a:endParaRPr lang="en-US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≈ 1</a:t>
                      </a:r>
                      <a:r>
                        <a:rPr lang="en-US" sz="1600" dirty="0" smtClean="0"/>
                        <a:t>TB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13.5~40.5</a:t>
                      </a:r>
                      <a:r>
                        <a:rPr lang="en-US" sz="1600" dirty="0" smtClean="0"/>
                        <a:t>GB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2.7~8.1</a:t>
                      </a:r>
                      <a:r>
                        <a:rPr lang="en-US" sz="1600" dirty="0" smtClean="0"/>
                        <a:t>GB</a:t>
                      </a:r>
                      <a:endParaRPr lang="en-US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49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Size</a:t>
                      </a:r>
                    </a:p>
                    <a:p>
                      <a:pPr algn="l"/>
                      <a:r>
                        <a:rPr lang="en-US" sz="1600" baseline="0" dirty="0" smtClean="0"/>
                        <a:t>(120min HD movie)</a:t>
                      </a:r>
                      <a:endParaRPr lang="en-US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≈ 1.4</a:t>
                      </a:r>
                      <a:r>
                        <a:rPr lang="en-US" sz="1600" dirty="0" smtClean="0"/>
                        <a:t>TB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18~54</a:t>
                      </a:r>
                      <a:r>
                        <a:rPr lang="en-US" sz="1600" dirty="0" smtClean="0"/>
                        <a:t>GB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3.6~10.8</a:t>
                      </a:r>
                      <a:r>
                        <a:rPr lang="en-US" sz="1600" dirty="0" smtClean="0"/>
                        <a:t>GB</a:t>
                      </a:r>
                      <a:endParaRPr lang="en-US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3564"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 Narrow" pitchFamily="34" charset="0"/>
                        </a:rPr>
                        <a:t>Compression ratio compared to uncompressed HD</a:t>
                      </a:r>
                      <a:endParaRPr lang="en-US" sz="14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25~75X</a:t>
                      </a:r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120~370X</a:t>
                      </a:r>
                      <a:endParaRPr lang="en-US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2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Figures are</a:t>
                      </a:r>
                      <a:r>
                        <a:rPr lang="en-US" sz="1200" baseline="0" dirty="0" smtClean="0">
                          <a:latin typeface="Arial Narrow" pitchFamily="34" charset="0"/>
                          <a:cs typeface="Arial" pitchFamily="34" charset="0"/>
                        </a:rPr>
                        <a:t> for 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illustrative purposes only.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Higher data rates and data sizes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lang="en-US" sz="1200" dirty="0" smtClean="0">
                          <a:latin typeface="Arial Narrow" pitchFamily="34" charset="0"/>
                          <a:cs typeface="Arial" pitchFamily="34" charset="0"/>
                        </a:rPr>
                        <a:t> higher video quality.</a:t>
                      </a:r>
                    </a:p>
                  </a:txBody>
                  <a:tcPr marL="0" marR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04800" y="1524000"/>
            <a:ext cx="8200245" cy="817154"/>
            <a:chOff x="304800" y="1524000"/>
            <a:chExt cx="8200245" cy="817154"/>
          </a:xfrm>
        </p:grpSpPr>
        <p:sp>
          <p:nvSpPr>
            <p:cNvPr id="10" name="Right Arrow 9"/>
            <p:cNvSpPr/>
            <p:nvPr/>
          </p:nvSpPr>
          <p:spPr>
            <a:xfrm>
              <a:off x="5715000" y="1780614"/>
              <a:ext cx="1282404" cy="303927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057400" y="1793966"/>
              <a:ext cx="2590800" cy="277223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FFCC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Cloud 7"/>
            <p:cNvSpPr/>
            <p:nvPr/>
          </p:nvSpPr>
          <p:spPr>
            <a:xfrm>
              <a:off x="304800" y="1524000"/>
              <a:ext cx="1918934" cy="817154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F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ush Script MT" pitchFamily="66" charset="0"/>
                </a:rPr>
                <a:t>Analog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664559" y="1524000"/>
              <a:ext cx="1507641" cy="817154"/>
            </a:xfrm>
            <a:prstGeom prst="cube">
              <a:avLst>
                <a:gd name="adj" fmla="val 19382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MPEG2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6997404" y="1524000"/>
              <a:ext cx="1507641" cy="817154"/>
            </a:xfrm>
            <a:prstGeom prst="cube">
              <a:avLst>
                <a:gd name="adj" fmla="val 19382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H.264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High-Value Content </a:t>
            </a:r>
            <a:r>
              <a:rPr lang="en-US" sz="2800" dirty="0" smtClean="0"/>
              <a:t>– The Focus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/>
          <a:lstStyle/>
          <a:p>
            <a:pPr lvl="4"/>
            <a:endParaRPr lang="en-US" dirty="0" smtClean="0"/>
          </a:p>
          <a:p>
            <a:r>
              <a:rPr lang="en-US" dirty="0" smtClean="0"/>
              <a:t>In the Cloud, what is “High Value” content?</a:t>
            </a:r>
          </a:p>
          <a:p>
            <a:pPr lvl="1"/>
            <a:r>
              <a:rPr lang="en-US" dirty="0" smtClean="0"/>
              <a:t>Presumably, the act of putting content in the Cloud implies that someone thinks it has value.</a:t>
            </a:r>
          </a:p>
          <a:p>
            <a:pPr lvl="2"/>
            <a:r>
              <a:rPr lang="en-US" dirty="0" smtClean="0"/>
              <a:t>Data Back-up –corporate or personal </a:t>
            </a:r>
          </a:p>
          <a:p>
            <a:pPr lvl="2"/>
            <a:r>
              <a:rPr lang="en-US" dirty="0" smtClean="0"/>
              <a:t>Media content – commercial or personal</a:t>
            </a:r>
          </a:p>
          <a:p>
            <a:pPr lvl="3"/>
            <a:r>
              <a:rPr lang="en-US" dirty="0" smtClean="0"/>
              <a:t>Movies, TV shows, Digital Lockers, User-generated, Songs, Pictures, …</a:t>
            </a:r>
          </a:p>
          <a:p>
            <a:pPr lvl="1"/>
            <a:r>
              <a:rPr lang="en-US" dirty="0" smtClean="0"/>
              <a:t>Focus here is mainly on Media Content.</a:t>
            </a:r>
          </a:p>
          <a:p>
            <a:pPr lvl="1"/>
            <a:r>
              <a:rPr lang="en-US" dirty="0" smtClean="0"/>
              <a:t>Focus here is mainly on Cloud-based distribution of Media Content.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Media Content in the Cloud</a:t>
            </a:r>
          </a:p>
          <a:p>
            <a:pPr lvl="1"/>
            <a:r>
              <a:rPr lang="en-US" dirty="0" smtClean="0"/>
              <a:t>only has value if there are Consumers who want to access it.</a:t>
            </a:r>
          </a:p>
          <a:p>
            <a:pPr lvl="1"/>
            <a:r>
              <a:rPr lang="en-US" dirty="0" smtClean="0"/>
              <a:t>Focus here will be mainly on the Consumer perspective.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– Storage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71600" y="1524000"/>
            <a:ext cx="6400800" cy="1609130"/>
            <a:chOff x="1371600" y="1524000"/>
            <a:chExt cx="6400800" cy="1609130"/>
          </a:xfrm>
        </p:grpSpPr>
        <p:sp>
          <p:nvSpPr>
            <p:cNvPr id="3" name="Can 2"/>
            <p:cNvSpPr/>
            <p:nvPr/>
          </p:nvSpPr>
          <p:spPr>
            <a:xfrm>
              <a:off x="1981200" y="1524000"/>
              <a:ext cx="914400" cy="606552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 Narrow" pitchFamily="34" charset="0"/>
                </a:rPr>
                <a:t>Disk Drive</a:t>
              </a:r>
              <a:endParaRPr lang="en-US" sz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" name="Can 3"/>
            <p:cNvSpPr/>
            <p:nvPr/>
          </p:nvSpPr>
          <p:spPr>
            <a:xfrm>
              <a:off x="6248400" y="1524000"/>
              <a:ext cx="914400" cy="606552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dirty="0" smtClean="0">
                  <a:solidFill>
                    <a:prstClr val="black"/>
                  </a:solidFill>
                  <a:latin typeface="Arial Narrow" pitchFamily="34" charset="0"/>
                </a:rPr>
                <a:t>Disk Drive</a:t>
              </a:r>
            </a:p>
          </p:txBody>
        </p:sp>
        <p:cxnSp>
          <p:nvCxnSpPr>
            <p:cNvPr id="6" name="Straight Arrow Connector 5"/>
            <p:cNvCxnSpPr>
              <a:stCxn id="3" idx="4"/>
              <a:endCxn id="4" idx="2"/>
            </p:cNvCxnSpPr>
            <p:nvPr/>
          </p:nvCxnSpPr>
          <p:spPr>
            <a:xfrm>
              <a:off x="2895600" y="1827276"/>
              <a:ext cx="3352800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71600" y="22098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1987-88</a:t>
              </a: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50-100MB</a:t>
              </a: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PC State-of-the-Art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22098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2011-12</a:t>
              </a: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1-2TB</a:t>
              </a: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PC Standard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10000" y="1828800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20,000x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24 years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457200" y="3429000"/>
            <a:ext cx="82296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So what’s possible?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Throw away your 400-hour DVR!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50" b="1" dirty="0" smtClean="0">
              <a:latin typeface="Comic Sans MS" pitchFamily="66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cs typeface="Arial" pitchFamily="34" charset="0"/>
              </a:rPr>
              <a:t>We can create a 4.4 million hour DVR in The Cloud.</a:t>
            </a:r>
          </a:p>
          <a:p>
            <a:pPr marL="736600" marR="0" lvl="1" indent="-234950" algn="l" defTabSz="130622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That’s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1000 channels, 24hrs/day for 6 months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!</a:t>
            </a:r>
          </a:p>
          <a:p>
            <a:pPr marL="736600" marR="0" lvl="1" indent="-234950" algn="l" defTabSz="130622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it’s all HD, it only requires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8~24PB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that’s PETABYTES!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68475" lvl="2" indent="-234950" defTabSz="1306220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8,000~24,000 1TB disk drives!</a:t>
            </a:r>
          </a:p>
          <a:p>
            <a:pPr marL="1774825" marR="0" lvl="1" indent="-234950" algn="l" defTabSz="130622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it’s scalable and available to everyone!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62800" y="1828800"/>
            <a:ext cx="17526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262" y="1219200"/>
            <a:ext cx="217933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– Broadband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81000" y="1447800"/>
            <a:ext cx="82296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Comic Sans MS" pitchFamily="66" charset="0"/>
                <a:cs typeface="Arial" pitchFamily="34" charset="0"/>
              </a:rPr>
              <a:t>Needed technologies are readily available</a:t>
            </a: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522288" lvl="1" indent="-212725"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Broadband Bandwidth is very “patchy”.</a:t>
            </a:r>
          </a:p>
          <a:p>
            <a:pPr marL="522288" marR="0" lvl="1" indent="-212725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Both by region and by time of day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979488" lvl="2" indent="-21272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range can be extreme [</a:t>
            </a:r>
            <a:r>
              <a:rPr lang="en-US" sz="11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e.g. 20Mbps </a:t>
            </a:r>
            <a:r>
              <a:rPr lang="en-US" sz="11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 500Kbps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]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522288" marR="0" lvl="1" indent="-212725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Poor network topologies </a:t>
            </a:r>
          </a:p>
          <a:p>
            <a:pPr marL="522288" marR="0" lvl="1" indent="-212725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A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ntiquated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infrastructure in many areas.</a:t>
            </a:r>
          </a:p>
          <a:p>
            <a:pPr marL="522288" marR="0" lvl="1" indent="-212725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Problem is often “the last mile”, sometimes the last 30 feet!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No clear definition of a “Broadband” service</a:t>
            </a:r>
          </a:p>
          <a:p>
            <a:pPr marL="522288" marR="0" lvl="1" indent="-212725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FCC suggested &gt;4Mbps – but it’s not the law!</a:t>
            </a:r>
          </a:p>
          <a:p>
            <a:pPr marL="522288" lvl="1" indent="-212725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en-US" sz="1600" i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Caveat Emptor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” with the claims of service providers – their quoted figures are often maximum bandwidths – sometimes metered and capped!</a:t>
            </a:r>
          </a:p>
          <a:p>
            <a:pPr marL="522288" marR="0" lvl="1" indent="-212725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231775" marR="0" lvl="0" indent="-231775" algn="l" defTabSz="914400" rtl="0" eaLnBrk="1" fontAlgn="auto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20000"/>
              <a:buFont typeface="Wingdings" pitchFamily="2" charset="2"/>
              <a:buChar char=""/>
              <a:tabLst/>
              <a:defRPr/>
            </a:pPr>
            <a:r>
              <a:rPr lang="en-US" sz="20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But things are getting better – Consumers are getting more.</a:t>
            </a:r>
          </a:p>
          <a:p>
            <a:pPr marL="522288" marR="0" lvl="1" indent="-212725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New infrastructure investments – from service providers, telephone &amp; cable companies, 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technology companies,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utilities, state &amp; local government, …</a:t>
            </a:r>
          </a:p>
          <a:p>
            <a:pPr marL="804863" lvl="2" indent="-215900">
              <a:buFont typeface="Comic Sans MS" pitchFamily="66" charset="0"/>
              <a:buChar char="─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fiber-to-the-home, redesigned network topologies, </a:t>
            </a: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better switch-gear,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…</a:t>
            </a:r>
          </a:p>
          <a:p>
            <a:pPr marL="682625" marR="0" lvl="0" indent="-395288" algn="l" defTabSz="914400" rtl="0" eaLnBrk="1" fontAlgn="auto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20000"/>
              <a:buFont typeface="Wingdings" pitchFamily="2" charset="2"/>
              <a:buChar char=""/>
              <a:tabLst/>
              <a:defRPr/>
            </a:pP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Remember when we thought 56K modems were great!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467600" y="1364157"/>
            <a:ext cx="1524000" cy="1379043"/>
            <a:chOff x="6248400" y="1295400"/>
            <a:chExt cx="2538413" cy="167640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8400" y="1295400"/>
              <a:ext cx="253841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reeform 26"/>
            <p:cNvSpPr/>
            <p:nvPr/>
          </p:nvSpPr>
          <p:spPr>
            <a:xfrm>
              <a:off x="6681271" y="1712794"/>
              <a:ext cx="1957762" cy="814097"/>
            </a:xfrm>
            <a:custGeom>
              <a:avLst/>
              <a:gdLst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948519 w 1487606"/>
                <a:gd name="connsiteY35" fmla="*/ 696036 h 818866"/>
                <a:gd name="connsiteX36" fmla="*/ 989463 w 1487606"/>
                <a:gd name="connsiteY36" fmla="*/ 661916 h 818866"/>
                <a:gd name="connsiteX37" fmla="*/ 1009934 w 1487606"/>
                <a:gd name="connsiteY37" fmla="*/ 655093 h 818866"/>
                <a:gd name="connsiteX38" fmla="*/ 1023582 w 1487606"/>
                <a:gd name="connsiteY38" fmla="*/ 675564 h 818866"/>
                <a:gd name="connsiteX39" fmla="*/ 1044054 w 1487606"/>
                <a:gd name="connsiteY39" fmla="*/ 716507 h 818866"/>
                <a:gd name="connsiteX40" fmla="*/ 1064525 w 1487606"/>
                <a:gd name="connsiteY40" fmla="*/ 730155 h 818866"/>
                <a:gd name="connsiteX41" fmla="*/ 1105469 w 1487606"/>
                <a:gd name="connsiteY41" fmla="*/ 743803 h 818866"/>
                <a:gd name="connsiteX42" fmla="*/ 1248770 w 1487606"/>
                <a:gd name="connsiteY42" fmla="*/ 736979 h 818866"/>
                <a:gd name="connsiteX43" fmla="*/ 1276066 w 1487606"/>
                <a:gd name="connsiteY43" fmla="*/ 702860 h 818866"/>
                <a:gd name="connsiteX44" fmla="*/ 1317009 w 1487606"/>
                <a:gd name="connsiteY44" fmla="*/ 682388 h 818866"/>
                <a:gd name="connsiteX45" fmla="*/ 1378424 w 1487606"/>
                <a:gd name="connsiteY45" fmla="*/ 689212 h 818866"/>
                <a:gd name="connsiteX46" fmla="*/ 1398895 w 1487606"/>
                <a:gd name="connsiteY46" fmla="*/ 696036 h 818866"/>
                <a:gd name="connsiteX47" fmla="*/ 1487606 w 1487606"/>
                <a:gd name="connsiteY47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989463 w 1487606"/>
                <a:gd name="connsiteY36" fmla="*/ 661916 h 818866"/>
                <a:gd name="connsiteX37" fmla="*/ 1009934 w 1487606"/>
                <a:gd name="connsiteY37" fmla="*/ 655093 h 818866"/>
                <a:gd name="connsiteX38" fmla="*/ 1023582 w 1487606"/>
                <a:gd name="connsiteY38" fmla="*/ 675564 h 818866"/>
                <a:gd name="connsiteX39" fmla="*/ 1044054 w 1487606"/>
                <a:gd name="connsiteY39" fmla="*/ 716507 h 818866"/>
                <a:gd name="connsiteX40" fmla="*/ 1064525 w 1487606"/>
                <a:gd name="connsiteY40" fmla="*/ 730155 h 818866"/>
                <a:gd name="connsiteX41" fmla="*/ 1105469 w 1487606"/>
                <a:gd name="connsiteY41" fmla="*/ 743803 h 818866"/>
                <a:gd name="connsiteX42" fmla="*/ 1248770 w 1487606"/>
                <a:gd name="connsiteY42" fmla="*/ 736979 h 818866"/>
                <a:gd name="connsiteX43" fmla="*/ 1276066 w 1487606"/>
                <a:gd name="connsiteY43" fmla="*/ 702860 h 818866"/>
                <a:gd name="connsiteX44" fmla="*/ 1317009 w 1487606"/>
                <a:gd name="connsiteY44" fmla="*/ 682388 h 818866"/>
                <a:gd name="connsiteX45" fmla="*/ 1378424 w 1487606"/>
                <a:gd name="connsiteY45" fmla="*/ 689212 h 818866"/>
                <a:gd name="connsiteX46" fmla="*/ 1398895 w 1487606"/>
                <a:gd name="connsiteY46" fmla="*/ 696036 h 818866"/>
                <a:gd name="connsiteX47" fmla="*/ 1487606 w 1487606"/>
                <a:gd name="connsiteY47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989463 w 1487606"/>
                <a:gd name="connsiteY36" fmla="*/ 661916 h 818866"/>
                <a:gd name="connsiteX37" fmla="*/ 1001973 w 1487606"/>
                <a:gd name="connsiteY37" fmla="*/ 649406 h 818866"/>
                <a:gd name="connsiteX38" fmla="*/ 1023582 w 1487606"/>
                <a:gd name="connsiteY38" fmla="*/ 675564 h 818866"/>
                <a:gd name="connsiteX39" fmla="*/ 1044054 w 1487606"/>
                <a:gd name="connsiteY39" fmla="*/ 716507 h 818866"/>
                <a:gd name="connsiteX40" fmla="*/ 1064525 w 1487606"/>
                <a:gd name="connsiteY40" fmla="*/ 730155 h 818866"/>
                <a:gd name="connsiteX41" fmla="*/ 1105469 w 1487606"/>
                <a:gd name="connsiteY41" fmla="*/ 743803 h 818866"/>
                <a:gd name="connsiteX42" fmla="*/ 1248770 w 1487606"/>
                <a:gd name="connsiteY42" fmla="*/ 736979 h 818866"/>
                <a:gd name="connsiteX43" fmla="*/ 1276066 w 1487606"/>
                <a:gd name="connsiteY43" fmla="*/ 702860 h 818866"/>
                <a:gd name="connsiteX44" fmla="*/ 1317009 w 1487606"/>
                <a:gd name="connsiteY44" fmla="*/ 682388 h 818866"/>
                <a:gd name="connsiteX45" fmla="*/ 1378424 w 1487606"/>
                <a:gd name="connsiteY45" fmla="*/ 689212 h 818866"/>
                <a:gd name="connsiteX46" fmla="*/ 1398895 w 1487606"/>
                <a:gd name="connsiteY46" fmla="*/ 696036 h 818866"/>
                <a:gd name="connsiteX47" fmla="*/ 1487606 w 1487606"/>
                <a:gd name="connsiteY47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989463 w 1487606"/>
                <a:gd name="connsiteY36" fmla="*/ 661916 h 818866"/>
                <a:gd name="connsiteX37" fmla="*/ 1023582 w 1487606"/>
                <a:gd name="connsiteY37" fmla="*/ 675564 h 818866"/>
                <a:gd name="connsiteX38" fmla="*/ 1044054 w 1487606"/>
                <a:gd name="connsiteY38" fmla="*/ 716507 h 818866"/>
                <a:gd name="connsiteX39" fmla="*/ 1064525 w 1487606"/>
                <a:gd name="connsiteY39" fmla="*/ 730155 h 818866"/>
                <a:gd name="connsiteX40" fmla="*/ 1105469 w 1487606"/>
                <a:gd name="connsiteY40" fmla="*/ 743803 h 818866"/>
                <a:gd name="connsiteX41" fmla="*/ 1248770 w 1487606"/>
                <a:gd name="connsiteY41" fmla="*/ 736979 h 818866"/>
                <a:gd name="connsiteX42" fmla="*/ 1276066 w 1487606"/>
                <a:gd name="connsiteY42" fmla="*/ 702860 h 818866"/>
                <a:gd name="connsiteX43" fmla="*/ 1317009 w 1487606"/>
                <a:gd name="connsiteY43" fmla="*/ 682388 h 818866"/>
                <a:gd name="connsiteX44" fmla="*/ 1378424 w 1487606"/>
                <a:gd name="connsiteY44" fmla="*/ 689212 h 818866"/>
                <a:gd name="connsiteX45" fmla="*/ 1398895 w 1487606"/>
                <a:gd name="connsiteY45" fmla="*/ 696036 h 818866"/>
                <a:gd name="connsiteX46" fmla="*/ 1487606 w 1487606"/>
                <a:gd name="connsiteY46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01973 w 1487606"/>
                <a:gd name="connsiteY36" fmla="*/ 649406 h 818866"/>
                <a:gd name="connsiteX37" fmla="*/ 1023582 w 1487606"/>
                <a:gd name="connsiteY37" fmla="*/ 675564 h 818866"/>
                <a:gd name="connsiteX38" fmla="*/ 1044054 w 1487606"/>
                <a:gd name="connsiteY38" fmla="*/ 716507 h 818866"/>
                <a:gd name="connsiteX39" fmla="*/ 1064525 w 1487606"/>
                <a:gd name="connsiteY39" fmla="*/ 730155 h 818866"/>
                <a:gd name="connsiteX40" fmla="*/ 1105469 w 1487606"/>
                <a:gd name="connsiteY40" fmla="*/ 743803 h 818866"/>
                <a:gd name="connsiteX41" fmla="*/ 1248770 w 1487606"/>
                <a:gd name="connsiteY41" fmla="*/ 736979 h 818866"/>
                <a:gd name="connsiteX42" fmla="*/ 1276066 w 1487606"/>
                <a:gd name="connsiteY42" fmla="*/ 702860 h 818866"/>
                <a:gd name="connsiteX43" fmla="*/ 1317009 w 1487606"/>
                <a:gd name="connsiteY43" fmla="*/ 682388 h 818866"/>
                <a:gd name="connsiteX44" fmla="*/ 1378424 w 1487606"/>
                <a:gd name="connsiteY44" fmla="*/ 689212 h 818866"/>
                <a:gd name="connsiteX45" fmla="*/ 1398895 w 1487606"/>
                <a:gd name="connsiteY45" fmla="*/ 696036 h 818866"/>
                <a:gd name="connsiteX46" fmla="*/ 1487606 w 1487606"/>
                <a:gd name="connsiteY46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01973 w 1487606"/>
                <a:gd name="connsiteY36" fmla="*/ 649406 h 818866"/>
                <a:gd name="connsiteX37" fmla="*/ 1023582 w 1487606"/>
                <a:gd name="connsiteY37" fmla="*/ 675564 h 818866"/>
                <a:gd name="connsiteX38" fmla="*/ 1044054 w 1487606"/>
                <a:gd name="connsiteY38" fmla="*/ 716507 h 818866"/>
                <a:gd name="connsiteX39" fmla="*/ 1064525 w 1487606"/>
                <a:gd name="connsiteY39" fmla="*/ 730155 h 818866"/>
                <a:gd name="connsiteX40" fmla="*/ 1105469 w 1487606"/>
                <a:gd name="connsiteY40" fmla="*/ 743803 h 818866"/>
                <a:gd name="connsiteX41" fmla="*/ 1248770 w 1487606"/>
                <a:gd name="connsiteY41" fmla="*/ 736979 h 818866"/>
                <a:gd name="connsiteX42" fmla="*/ 1276066 w 1487606"/>
                <a:gd name="connsiteY42" fmla="*/ 702860 h 818866"/>
                <a:gd name="connsiteX43" fmla="*/ 1317009 w 1487606"/>
                <a:gd name="connsiteY43" fmla="*/ 682388 h 818866"/>
                <a:gd name="connsiteX44" fmla="*/ 1378424 w 1487606"/>
                <a:gd name="connsiteY44" fmla="*/ 689212 h 818866"/>
                <a:gd name="connsiteX45" fmla="*/ 1398895 w 1487606"/>
                <a:gd name="connsiteY45" fmla="*/ 696036 h 818866"/>
                <a:gd name="connsiteX46" fmla="*/ 1487606 w 1487606"/>
                <a:gd name="connsiteY46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23582 w 1487606"/>
                <a:gd name="connsiteY36" fmla="*/ 675564 h 818866"/>
                <a:gd name="connsiteX37" fmla="*/ 1044054 w 1487606"/>
                <a:gd name="connsiteY37" fmla="*/ 716507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23582 w 1487606"/>
                <a:gd name="connsiteY36" fmla="*/ 675564 h 818866"/>
                <a:gd name="connsiteX37" fmla="*/ 1044054 w 1487606"/>
                <a:gd name="connsiteY37" fmla="*/ 716507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44054 w 1487606"/>
                <a:gd name="connsiteY37" fmla="*/ 716507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78173 w 1487606"/>
                <a:gd name="connsiteY38" fmla="*/ 725606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78173 w 1487606"/>
                <a:gd name="connsiteY38" fmla="*/ 725606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105469 w 1487606"/>
                <a:gd name="connsiteY38" fmla="*/ 743803 h 818866"/>
                <a:gd name="connsiteX39" fmla="*/ 1248770 w 1487606"/>
                <a:gd name="connsiteY39" fmla="*/ 736979 h 818866"/>
                <a:gd name="connsiteX40" fmla="*/ 1276066 w 1487606"/>
                <a:gd name="connsiteY40" fmla="*/ 702860 h 818866"/>
                <a:gd name="connsiteX41" fmla="*/ 1317009 w 1487606"/>
                <a:gd name="connsiteY41" fmla="*/ 682388 h 818866"/>
                <a:gd name="connsiteX42" fmla="*/ 1378424 w 1487606"/>
                <a:gd name="connsiteY42" fmla="*/ 689212 h 818866"/>
                <a:gd name="connsiteX43" fmla="*/ 1398895 w 1487606"/>
                <a:gd name="connsiteY43" fmla="*/ 696036 h 818866"/>
                <a:gd name="connsiteX44" fmla="*/ 1487606 w 1487606"/>
                <a:gd name="connsiteY44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105469 w 1487606"/>
                <a:gd name="connsiteY38" fmla="*/ 743803 h 818866"/>
                <a:gd name="connsiteX39" fmla="*/ 1248770 w 1487606"/>
                <a:gd name="connsiteY39" fmla="*/ 736979 h 818866"/>
                <a:gd name="connsiteX40" fmla="*/ 1276066 w 1487606"/>
                <a:gd name="connsiteY40" fmla="*/ 702860 h 818866"/>
                <a:gd name="connsiteX41" fmla="*/ 1317009 w 1487606"/>
                <a:gd name="connsiteY41" fmla="*/ 682388 h 818866"/>
                <a:gd name="connsiteX42" fmla="*/ 1378424 w 1487606"/>
                <a:gd name="connsiteY42" fmla="*/ 689212 h 818866"/>
                <a:gd name="connsiteX43" fmla="*/ 1398895 w 1487606"/>
                <a:gd name="connsiteY43" fmla="*/ 696036 h 818866"/>
                <a:gd name="connsiteX44" fmla="*/ 1487606 w 1487606"/>
                <a:gd name="connsiteY44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105469 w 1487606"/>
                <a:gd name="connsiteY38" fmla="*/ 743803 h 818866"/>
                <a:gd name="connsiteX39" fmla="*/ 1248770 w 1487606"/>
                <a:gd name="connsiteY39" fmla="*/ 736979 h 818866"/>
                <a:gd name="connsiteX40" fmla="*/ 1276066 w 1487606"/>
                <a:gd name="connsiteY40" fmla="*/ 702860 h 818866"/>
                <a:gd name="connsiteX41" fmla="*/ 1317009 w 1487606"/>
                <a:gd name="connsiteY41" fmla="*/ 682388 h 818866"/>
                <a:gd name="connsiteX42" fmla="*/ 1378424 w 1487606"/>
                <a:gd name="connsiteY42" fmla="*/ 689212 h 818866"/>
                <a:gd name="connsiteX43" fmla="*/ 1398895 w 1487606"/>
                <a:gd name="connsiteY43" fmla="*/ 696036 h 818866"/>
                <a:gd name="connsiteX44" fmla="*/ 1487606 w 1487606"/>
                <a:gd name="connsiteY44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105469 w 1487606"/>
                <a:gd name="connsiteY37" fmla="*/ 743803 h 818866"/>
                <a:gd name="connsiteX38" fmla="*/ 1248770 w 1487606"/>
                <a:gd name="connsiteY38" fmla="*/ 736979 h 818866"/>
                <a:gd name="connsiteX39" fmla="*/ 1276066 w 1487606"/>
                <a:gd name="connsiteY39" fmla="*/ 702860 h 818866"/>
                <a:gd name="connsiteX40" fmla="*/ 1317009 w 1487606"/>
                <a:gd name="connsiteY40" fmla="*/ 682388 h 818866"/>
                <a:gd name="connsiteX41" fmla="*/ 1378424 w 1487606"/>
                <a:gd name="connsiteY41" fmla="*/ 689212 h 818866"/>
                <a:gd name="connsiteX42" fmla="*/ 1398895 w 1487606"/>
                <a:gd name="connsiteY42" fmla="*/ 696036 h 818866"/>
                <a:gd name="connsiteX43" fmla="*/ 1487606 w 1487606"/>
                <a:gd name="connsiteY43" fmla="*/ 696036 h 8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87606" h="818866">
                  <a:moveTo>
                    <a:pt x="0" y="75063"/>
                  </a:moveTo>
                  <a:cubicBezTo>
                    <a:pt x="34120" y="86436"/>
                    <a:pt x="13648" y="84162"/>
                    <a:pt x="61415" y="68239"/>
                  </a:cubicBezTo>
                  <a:lnTo>
                    <a:pt x="81886" y="61415"/>
                  </a:lnTo>
                  <a:cubicBezTo>
                    <a:pt x="86435" y="54591"/>
                    <a:pt x="89362" y="46344"/>
                    <a:pt x="95534" y="40943"/>
                  </a:cubicBezTo>
                  <a:cubicBezTo>
                    <a:pt x="107878" y="30142"/>
                    <a:pt x="120393" y="16865"/>
                    <a:pt x="136477" y="13648"/>
                  </a:cubicBezTo>
                  <a:cubicBezTo>
                    <a:pt x="184164" y="4111"/>
                    <a:pt x="159156" y="8731"/>
                    <a:pt x="211540" y="0"/>
                  </a:cubicBezTo>
                  <a:cubicBezTo>
                    <a:pt x="213855" y="289"/>
                    <a:pt x="272038" y="3938"/>
                    <a:pt x="286603" y="13648"/>
                  </a:cubicBezTo>
                  <a:cubicBezTo>
                    <a:pt x="294632" y="19001"/>
                    <a:pt x="299457" y="28194"/>
                    <a:pt x="307074" y="34119"/>
                  </a:cubicBezTo>
                  <a:cubicBezTo>
                    <a:pt x="320022" y="44189"/>
                    <a:pt x="334370" y="52316"/>
                    <a:pt x="348018" y="61415"/>
                  </a:cubicBezTo>
                  <a:lnTo>
                    <a:pt x="368489" y="75063"/>
                  </a:lnTo>
                  <a:cubicBezTo>
                    <a:pt x="428007" y="69111"/>
                    <a:pt x="424593" y="71694"/>
                    <a:pt x="470848" y="61415"/>
                  </a:cubicBezTo>
                  <a:cubicBezTo>
                    <a:pt x="480003" y="59381"/>
                    <a:pt x="489160" y="57286"/>
                    <a:pt x="498143" y="54591"/>
                  </a:cubicBezTo>
                  <a:cubicBezTo>
                    <a:pt x="511922" y="50457"/>
                    <a:pt x="539086" y="40943"/>
                    <a:pt x="539086" y="40943"/>
                  </a:cubicBezTo>
                  <a:cubicBezTo>
                    <a:pt x="557283" y="43218"/>
                    <a:pt x="575985" y="42942"/>
                    <a:pt x="593677" y="47767"/>
                  </a:cubicBezTo>
                  <a:cubicBezTo>
                    <a:pt x="618699" y="54591"/>
                    <a:pt x="611874" y="65964"/>
                    <a:pt x="627797" y="81887"/>
                  </a:cubicBezTo>
                  <a:cubicBezTo>
                    <a:pt x="633596" y="87686"/>
                    <a:pt x="641445" y="90985"/>
                    <a:pt x="648269" y="95534"/>
                  </a:cubicBezTo>
                  <a:cubicBezTo>
                    <a:pt x="650543" y="102358"/>
                    <a:pt x="653532" y="108984"/>
                    <a:pt x="655092" y="116006"/>
                  </a:cubicBezTo>
                  <a:cubicBezTo>
                    <a:pt x="663251" y="152722"/>
                    <a:pt x="664544" y="187421"/>
                    <a:pt x="668740" y="225188"/>
                  </a:cubicBezTo>
                  <a:cubicBezTo>
                    <a:pt x="670765" y="243414"/>
                    <a:pt x="673739" y="261531"/>
                    <a:pt x="675564" y="279779"/>
                  </a:cubicBezTo>
                  <a:cubicBezTo>
                    <a:pt x="678289" y="307033"/>
                    <a:pt x="679521" y="334426"/>
                    <a:pt x="682388" y="361666"/>
                  </a:cubicBezTo>
                  <a:cubicBezTo>
                    <a:pt x="684065" y="377594"/>
                    <a:pt x="686883" y="411598"/>
                    <a:pt x="696036" y="429905"/>
                  </a:cubicBezTo>
                  <a:cubicBezTo>
                    <a:pt x="699704" y="437240"/>
                    <a:pt x="705134" y="443552"/>
                    <a:pt x="709683" y="450376"/>
                  </a:cubicBezTo>
                  <a:cubicBezTo>
                    <a:pt x="714232" y="468573"/>
                    <a:pt x="712926" y="489360"/>
                    <a:pt x="723331" y="504967"/>
                  </a:cubicBezTo>
                  <a:lnTo>
                    <a:pt x="750627" y="545910"/>
                  </a:lnTo>
                  <a:cubicBezTo>
                    <a:pt x="755176" y="552734"/>
                    <a:pt x="761680" y="558602"/>
                    <a:pt x="764274" y="566382"/>
                  </a:cubicBezTo>
                  <a:lnTo>
                    <a:pt x="777922" y="607325"/>
                  </a:lnTo>
                  <a:cubicBezTo>
                    <a:pt x="780197" y="614149"/>
                    <a:pt x="780756" y="621812"/>
                    <a:pt x="784746" y="627797"/>
                  </a:cubicBezTo>
                  <a:lnTo>
                    <a:pt x="812042" y="668740"/>
                  </a:lnTo>
                  <a:cubicBezTo>
                    <a:pt x="829193" y="720194"/>
                    <a:pt x="806058" y="656774"/>
                    <a:pt x="832513" y="709684"/>
                  </a:cubicBezTo>
                  <a:cubicBezTo>
                    <a:pt x="835730" y="716117"/>
                    <a:pt x="834844" y="724538"/>
                    <a:pt x="839337" y="730155"/>
                  </a:cubicBezTo>
                  <a:cubicBezTo>
                    <a:pt x="844460" y="736559"/>
                    <a:pt x="852985" y="739254"/>
                    <a:pt x="859809" y="743803"/>
                  </a:cubicBezTo>
                  <a:cubicBezTo>
                    <a:pt x="862084" y="750627"/>
                    <a:pt x="862643" y="758290"/>
                    <a:pt x="866633" y="764275"/>
                  </a:cubicBezTo>
                  <a:cubicBezTo>
                    <a:pt x="871986" y="772304"/>
                    <a:pt x="879487" y="778821"/>
                    <a:pt x="887104" y="784746"/>
                  </a:cubicBezTo>
                  <a:cubicBezTo>
                    <a:pt x="922300" y="812121"/>
                    <a:pt x="917632" y="808570"/>
                    <a:pt x="948519" y="818866"/>
                  </a:cubicBezTo>
                  <a:cubicBezTo>
                    <a:pt x="953904" y="802712"/>
                    <a:pt x="962167" y="780743"/>
                    <a:pt x="962167" y="764275"/>
                  </a:cubicBezTo>
                  <a:cubicBezTo>
                    <a:pt x="962167" y="732909"/>
                    <a:pt x="1010377" y="674617"/>
                    <a:pt x="1001973" y="649406"/>
                  </a:cubicBezTo>
                  <a:lnTo>
                    <a:pt x="1078173" y="725606"/>
                  </a:lnTo>
                  <a:cubicBezTo>
                    <a:pt x="1095422" y="741339"/>
                    <a:pt x="1077036" y="741908"/>
                    <a:pt x="1105469" y="743803"/>
                  </a:cubicBezTo>
                  <a:cubicBezTo>
                    <a:pt x="1153236" y="741528"/>
                    <a:pt x="1201318" y="742911"/>
                    <a:pt x="1248770" y="736979"/>
                  </a:cubicBezTo>
                  <a:cubicBezTo>
                    <a:pt x="1279191" y="733176"/>
                    <a:pt x="1263172" y="718978"/>
                    <a:pt x="1276066" y="702860"/>
                  </a:cubicBezTo>
                  <a:cubicBezTo>
                    <a:pt x="1285687" y="690833"/>
                    <a:pt x="1303522" y="686884"/>
                    <a:pt x="1317009" y="682388"/>
                  </a:cubicBezTo>
                  <a:cubicBezTo>
                    <a:pt x="1337481" y="684663"/>
                    <a:pt x="1358107" y="685826"/>
                    <a:pt x="1378424" y="689212"/>
                  </a:cubicBezTo>
                  <a:cubicBezTo>
                    <a:pt x="1385519" y="690395"/>
                    <a:pt x="1391716" y="695587"/>
                    <a:pt x="1398895" y="696036"/>
                  </a:cubicBezTo>
                  <a:cubicBezTo>
                    <a:pt x="1428408" y="697881"/>
                    <a:pt x="1458036" y="696036"/>
                    <a:pt x="1487606" y="69603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– Adaptive Bit Rate (ABR)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2057400"/>
            <a:ext cx="8559800" cy="1524000"/>
            <a:chOff x="370840" y="1219200"/>
            <a:chExt cx="8559800" cy="1524000"/>
          </a:xfrm>
        </p:grpSpPr>
        <p:sp>
          <p:nvSpPr>
            <p:cNvPr id="4" name="TextBox 3"/>
            <p:cNvSpPr txBox="1"/>
            <p:nvPr/>
          </p:nvSpPr>
          <p:spPr>
            <a:xfrm>
              <a:off x="370840" y="1584960"/>
              <a:ext cx="1158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Ingested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Content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381760" y="1971040"/>
              <a:ext cx="751840" cy="86360"/>
            </a:xfrm>
            <a:prstGeom prst="rightArrow">
              <a:avLst/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560" y="2177534"/>
              <a:ext cx="128016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Raw, MPEG2 or H.264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7" name="Group 1762"/>
            <p:cNvGrpSpPr/>
            <p:nvPr/>
          </p:nvGrpSpPr>
          <p:grpSpPr>
            <a:xfrm>
              <a:off x="2981960" y="1584960"/>
              <a:ext cx="2159000" cy="868680"/>
              <a:chOff x="3810000" y="2057400"/>
              <a:chExt cx="1600200" cy="685800"/>
            </a:xfrm>
          </p:grpSpPr>
          <p:cxnSp>
            <p:nvCxnSpPr>
              <p:cNvPr id="19" name="Straight Connector 7"/>
              <p:cNvCxnSpPr/>
              <p:nvPr/>
            </p:nvCxnSpPr>
            <p:spPr>
              <a:xfrm rot="10800000" flipH="1">
                <a:off x="3810000" y="2057400"/>
                <a:ext cx="1600200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 rot="10800000" flipH="1">
                <a:off x="3810000" y="2286000"/>
                <a:ext cx="1600200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 rot="10800000" flipH="1">
                <a:off x="3810000" y="2514600"/>
                <a:ext cx="1600200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 rot="10800000" flipH="1">
                <a:off x="3810000" y="2743200"/>
                <a:ext cx="1600200" cy="0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2133600" y="1295400"/>
              <a:ext cx="115824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Encode / Transcode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to 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Multi-rate 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H.264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9161" y="1371915"/>
              <a:ext cx="130556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H.264 @ ~8Mbps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39161" y="1661475"/>
              <a:ext cx="130556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H.264 @ ~4Mbps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9160" y="1951035"/>
              <a:ext cx="142424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H.264 @ ~2Mbps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39160" y="2240595"/>
              <a:ext cx="142424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H.264 @ ~1Mbps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cxnSp>
          <p:nvCxnSpPr>
            <p:cNvPr id="13" name="Straight Connector 7"/>
            <p:cNvCxnSpPr/>
            <p:nvPr/>
          </p:nvCxnSpPr>
          <p:spPr>
            <a:xfrm rot="10800000" flipH="1">
              <a:off x="5816600" y="1971040"/>
              <a:ext cx="1544320" cy="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 flipH="1">
              <a:off x="5623560" y="1681480"/>
              <a:ext cx="1737360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tailEnd type="arrow" w="sm" len="sm"/>
            </a:ln>
            <a:effectLst/>
          </p:spPr>
        </p:cxnSp>
        <p:sp>
          <p:nvSpPr>
            <p:cNvPr id="15" name="Arc 14"/>
            <p:cNvSpPr/>
            <p:nvPr/>
          </p:nvSpPr>
          <p:spPr>
            <a:xfrm rot="13840851">
              <a:off x="5453905" y="1663360"/>
              <a:ext cx="772160" cy="675640"/>
            </a:xfrm>
            <a:prstGeom prst="arc">
              <a:avLst/>
            </a:prstGeom>
            <a:ln w="127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5140960" y="1584960"/>
              <a:ext cx="675640" cy="38608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47080" y="1219200"/>
              <a:ext cx="130556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itchFamily="34" charset="0"/>
                </a:rPr>
                <a:t>ABR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itchFamily="34" charset="0"/>
                </a:rPr>
                <a:t>Bandwidth Sensing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1752600"/>
              <a:ext cx="1539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To Consumer</a:t>
              </a:r>
            </a:p>
          </p:txBody>
        </p:sp>
      </p:grpSp>
      <p:sp>
        <p:nvSpPr>
          <p:cNvPr id="23" name="Content Placeholder 6"/>
          <p:cNvSpPr txBox="1">
            <a:spLocks/>
          </p:cNvSpPr>
          <p:nvPr/>
        </p:nvSpPr>
        <p:spPr>
          <a:xfrm>
            <a:off x="381000" y="4114800"/>
            <a:ext cx="84582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ABR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seamlessly accommodates short-term fluctuations in available distribution bandwidth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between the Consumer and the Cloud.</a:t>
            </a:r>
          </a:p>
          <a:p>
            <a:pPr marL="522288" marR="0" lvl="1" indent="-212725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If bandwidth falls, ABR switches to a lower bit-rate version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 of the content.</a:t>
            </a:r>
          </a:p>
          <a:p>
            <a:pPr marL="522288" lvl="1" indent="-2127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Once higher bandwidth restored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, ABR switches back to a higher bit-rate version.</a:t>
            </a:r>
          </a:p>
          <a:p>
            <a:pPr marL="522288" lvl="1" indent="-2127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All versions synchronized and switch-over coordinated with video timings.</a:t>
            </a:r>
          </a:p>
          <a:p>
            <a:pPr marL="522288" lvl="1" indent="-2127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Often short-term switch-over goes unnoticed.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1600200"/>
            <a:ext cx="144780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 Narrow" pitchFamily="34" charset="0"/>
              </a:rPr>
              <a:t>Video processing in The Cloud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– Data Protection</a:t>
            </a:r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81000" y="1447800"/>
            <a:ext cx="85344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All data stored in, or sourced from, The Cloud should be encrypted.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For video – protecting the rights of content owners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particularly combating and reducing piracy</a:t>
            </a:r>
          </a:p>
          <a:p>
            <a:pPr marL="685800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Content is safer in The Cloud than out in The Wild.</a:t>
            </a:r>
          </a:p>
          <a:p>
            <a:pPr marL="685800" indent="-212725">
              <a:spcBef>
                <a:spcPct val="20000"/>
              </a:spcBef>
              <a:defRPr/>
            </a:pPr>
            <a:endParaRPr lang="en-US" sz="8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Modern encryption standards provide very strong security.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E.g. AES-128, AES-256, …</a:t>
            </a:r>
          </a:p>
          <a:p>
            <a:pPr marL="685800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Current processing power allows encryption/decryption on both server (Cloud) and Client (Consumer) devices in real time.</a:t>
            </a:r>
          </a:p>
          <a:p>
            <a:pPr marL="685800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To further protect video content, keys can be changed every few seconds during distribution and playback.</a:t>
            </a:r>
          </a:p>
          <a:p>
            <a:pPr marL="685800" indent="-212725">
              <a:spcBef>
                <a:spcPct val="20000"/>
              </a:spcBef>
              <a:defRPr/>
            </a:pPr>
            <a:r>
              <a:rPr lang="en-US" sz="8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omic Sans MS" pitchFamily="66" charset="0"/>
                <a:cs typeface="Arial" pitchFamily="34" charset="0"/>
              </a:rPr>
              <a:t>Very secure conditional access systems can be implemented with Cloud-based infrastructure.</a:t>
            </a:r>
            <a:endParaRPr lang="en-US" sz="16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685800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Continuous bi-directional interlock between client and server 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verifying Consumers’ access rights and ownership of content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verifying the integrity of client devices used to access</a:t>
            </a:r>
            <a:endParaRPr lang="en-US" sz="17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389"/>
          <p:cNvGrpSpPr/>
          <p:nvPr/>
        </p:nvGrpSpPr>
        <p:grpSpPr>
          <a:xfrm>
            <a:off x="838200" y="1416277"/>
            <a:ext cx="6858000" cy="3276600"/>
            <a:chOff x="838200" y="1416277"/>
            <a:chExt cx="6858000" cy="3276600"/>
          </a:xfrm>
        </p:grpSpPr>
        <p:grpSp>
          <p:nvGrpSpPr>
            <p:cNvPr id="379" name="Group 378"/>
            <p:cNvGrpSpPr/>
            <p:nvPr/>
          </p:nvGrpSpPr>
          <p:grpSpPr>
            <a:xfrm>
              <a:off x="838200" y="1416277"/>
              <a:ext cx="6858000" cy="3276600"/>
              <a:chOff x="838200" y="1371600"/>
              <a:chExt cx="7924800" cy="3505200"/>
            </a:xfrm>
          </p:grpSpPr>
          <p:sp>
            <p:nvSpPr>
              <p:cNvPr id="377" name="Rectangle 376"/>
              <p:cNvSpPr/>
              <p:nvPr/>
            </p:nvSpPr>
            <p:spPr>
              <a:xfrm>
                <a:off x="838200" y="1371600"/>
                <a:ext cx="7924800" cy="2286000"/>
              </a:xfrm>
              <a:prstGeom prst="rect">
                <a:avLst/>
              </a:prstGeom>
              <a:solidFill>
                <a:srgbClr val="E6E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2895600" y="2590800"/>
                <a:ext cx="5867400" cy="2286000"/>
              </a:xfrm>
              <a:prstGeom prst="rect">
                <a:avLst/>
              </a:prstGeom>
              <a:solidFill>
                <a:srgbClr val="E6E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6" name="TextBox 385"/>
            <p:cNvSpPr txBox="1"/>
            <p:nvPr/>
          </p:nvSpPr>
          <p:spPr>
            <a:xfrm>
              <a:off x="4876800" y="1416277"/>
              <a:ext cx="182880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Secure Cloud </a:t>
              </a:r>
            </a:p>
            <a:p>
              <a:pPr algn="ctr"/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Infrastructure</a:t>
              </a:r>
              <a:endParaRPr lang="en-US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– Data Protection   </a:t>
            </a:r>
            <a:r>
              <a:rPr lang="en-US" sz="2200" dirty="0" smtClean="0">
                <a:latin typeface="Arial Narrow" pitchFamily="34" charset="0"/>
              </a:rPr>
              <a:t>{Conceptual Diagram}</a:t>
            </a:r>
            <a:endParaRPr lang="en-US" sz="2200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0275" y="1492477"/>
            <a:ext cx="6613525" cy="4984523"/>
            <a:chOff x="701675" y="609600"/>
            <a:chExt cx="6613525" cy="4984523"/>
          </a:xfrm>
        </p:grpSpPr>
        <p:sp>
          <p:nvSpPr>
            <p:cNvPr id="5" name="Freeform 4"/>
            <p:cNvSpPr/>
            <p:nvPr/>
          </p:nvSpPr>
          <p:spPr>
            <a:xfrm rot="5400000" flipH="1" flipV="1">
              <a:off x="5410200" y="4038600"/>
              <a:ext cx="1524000" cy="304800"/>
            </a:xfrm>
            <a:custGeom>
              <a:avLst/>
              <a:gdLst>
                <a:gd name="connsiteX0" fmla="*/ 0 w 3810000"/>
                <a:gd name="connsiteY0" fmla="*/ 0 h 1447800"/>
                <a:gd name="connsiteX1" fmla="*/ 3810000 w 3810000"/>
                <a:gd name="connsiteY1" fmla="*/ 0 h 1447800"/>
                <a:gd name="connsiteX2" fmla="*/ 3810000 w 3810000"/>
                <a:gd name="connsiteY2" fmla="*/ 1447800 h 1447800"/>
                <a:gd name="connsiteX3" fmla="*/ 0 w 3810000"/>
                <a:gd name="connsiteY3" fmla="*/ 1447800 h 1447800"/>
                <a:gd name="connsiteX4" fmla="*/ 0 w 3810000"/>
                <a:gd name="connsiteY4" fmla="*/ 0 h 14478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533400 w 3810000"/>
                <a:gd name="connsiteY0" fmla="*/ 0 h 2743200"/>
                <a:gd name="connsiteX1" fmla="*/ 3810000 w 3810000"/>
                <a:gd name="connsiteY1" fmla="*/ 83820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5" fmla="*/ 624840 w 3810000"/>
                <a:gd name="connsiteY5" fmla="*/ 91440 h 2743200"/>
                <a:gd name="connsiteX0" fmla="*/ 6324600 w 6324600"/>
                <a:gd name="connsiteY0" fmla="*/ 1051560 h 2651760"/>
                <a:gd name="connsiteX1" fmla="*/ 3810000 w 6324600"/>
                <a:gd name="connsiteY1" fmla="*/ 746760 h 2651760"/>
                <a:gd name="connsiteX2" fmla="*/ 3810000 w 6324600"/>
                <a:gd name="connsiteY2" fmla="*/ 2651760 h 2651760"/>
                <a:gd name="connsiteX3" fmla="*/ 0 w 6324600"/>
                <a:gd name="connsiteY3" fmla="*/ 2651760 h 2651760"/>
                <a:gd name="connsiteX4" fmla="*/ 0 w 6324600"/>
                <a:gd name="connsiteY4" fmla="*/ 1203960 h 2651760"/>
                <a:gd name="connsiteX5" fmla="*/ 624840 w 6324600"/>
                <a:gd name="connsiteY5" fmla="*/ 0 h 2651760"/>
                <a:gd name="connsiteX0" fmla="*/ 6324600 w 6324600"/>
                <a:gd name="connsiteY0" fmla="*/ 1051560 h 2651760"/>
                <a:gd name="connsiteX1" fmla="*/ 3810000 w 6324600"/>
                <a:gd name="connsiteY1" fmla="*/ 2651760 h 2651760"/>
                <a:gd name="connsiteX2" fmla="*/ 0 w 6324600"/>
                <a:gd name="connsiteY2" fmla="*/ 2651760 h 2651760"/>
                <a:gd name="connsiteX3" fmla="*/ 0 w 6324600"/>
                <a:gd name="connsiteY3" fmla="*/ 1203960 h 2651760"/>
                <a:gd name="connsiteX4" fmla="*/ 624840 w 6324600"/>
                <a:gd name="connsiteY4" fmla="*/ 0 h 2651760"/>
                <a:gd name="connsiteX0" fmla="*/ 3810000 w 3810000"/>
                <a:gd name="connsiteY0" fmla="*/ 2651760 h 2651760"/>
                <a:gd name="connsiteX1" fmla="*/ 0 w 3810000"/>
                <a:gd name="connsiteY1" fmla="*/ 2651760 h 2651760"/>
                <a:gd name="connsiteX2" fmla="*/ 0 w 3810000"/>
                <a:gd name="connsiteY2" fmla="*/ 1203960 h 2651760"/>
                <a:gd name="connsiteX3" fmla="*/ 624840 w 3810000"/>
                <a:gd name="connsiteY3" fmla="*/ 0 h 2651760"/>
                <a:gd name="connsiteX0" fmla="*/ 3810000 w 3810000"/>
                <a:gd name="connsiteY0" fmla="*/ 1447800 h 1447800"/>
                <a:gd name="connsiteX1" fmla="*/ 0 w 3810000"/>
                <a:gd name="connsiteY1" fmla="*/ 1447800 h 1447800"/>
                <a:gd name="connsiteX2" fmla="*/ 0 w 3810000"/>
                <a:gd name="connsiteY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0" h="1447800">
                  <a:moveTo>
                    <a:pt x="3810000" y="1447800"/>
                  </a:moveTo>
                  <a:lnTo>
                    <a:pt x="0" y="1447800"/>
                  </a:ln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62"/>
            <p:cNvGrpSpPr/>
            <p:nvPr/>
          </p:nvGrpSpPr>
          <p:grpSpPr>
            <a:xfrm>
              <a:off x="990600" y="1600202"/>
              <a:ext cx="762000" cy="457198"/>
              <a:chOff x="838200" y="1600202"/>
              <a:chExt cx="1143000" cy="647698"/>
            </a:xfrm>
          </p:grpSpPr>
          <p:sp>
            <p:nvSpPr>
              <p:cNvPr id="356" name="Rectangle 355"/>
              <p:cNvSpPr/>
              <p:nvPr/>
            </p:nvSpPr>
            <p:spPr>
              <a:xfrm rot="5400000" flipV="1">
                <a:off x="1104900" y="1882143"/>
                <a:ext cx="609601" cy="4571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1333500" y="20955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838200" y="2148841"/>
                <a:ext cx="1143000" cy="4571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5400000">
              <a:off x="5791200" y="2209800"/>
              <a:ext cx="990600" cy="76200"/>
            </a:xfrm>
            <a:prstGeom prst="rightArrow">
              <a:avLst/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524000" y="1524000"/>
              <a:ext cx="990600" cy="76200"/>
            </a:xfrm>
            <a:prstGeom prst="rightArrow">
              <a:avLst/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1828800" y="990600"/>
              <a:ext cx="685800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Encrypted Channel Content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1371600"/>
              <a:ext cx="8382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</p:spPr>
          <p:txBody>
            <a:bodyPr wrap="square" lIns="0" rIns="0" rtlCol="0" anchor="ctr" anchorCtr="0">
              <a:noAutofit/>
            </a:bodyPr>
            <a:lstStyle/>
            <a:p>
              <a:pPr lvl="0" algn="ctr"/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Ingestion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00400" y="1524000"/>
              <a:ext cx="990600" cy="76200"/>
            </a:xfrm>
            <a:prstGeom prst="rightArrow">
              <a:avLst/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838200"/>
              <a:ext cx="76200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Channel Content in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Raw, MPEG2 or H.264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4600" y="1143000"/>
              <a:ext cx="762000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IRD 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or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 Ingestion Decrypt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953000" y="1524000"/>
              <a:ext cx="990600" cy="76200"/>
            </a:xfrm>
            <a:prstGeom prst="rightArrow">
              <a:avLst/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1600" y="1564957"/>
              <a:ext cx="6858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Multi-rate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H.264 streams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486400" y="1524000"/>
              <a:ext cx="76200" cy="76200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91000" y="1143000"/>
              <a:ext cx="914400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Encode / Transcode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to 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Multi-rate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6600" y="2125162"/>
              <a:ext cx="18288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Permissions, License/Key data etc.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2743200"/>
              <a:ext cx="68580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“Edge”  Distribution Servers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21" name="Group 197"/>
            <p:cNvGrpSpPr/>
            <p:nvPr/>
          </p:nvGrpSpPr>
          <p:grpSpPr>
            <a:xfrm>
              <a:off x="5943600" y="2743200"/>
              <a:ext cx="685800" cy="838200"/>
              <a:chOff x="5943600" y="2743200"/>
              <a:chExt cx="685800" cy="838200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5943600" y="2743200"/>
                <a:ext cx="685800" cy="838200"/>
              </a:xfrm>
              <a:prstGeom prst="roundRect">
                <a:avLst>
                  <a:gd name="adj" fmla="val 7576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3" name="Group 1772"/>
              <p:cNvGrpSpPr/>
              <p:nvPr/>
            </p:nvGrpSpPr>
            <p:grpSpPr>
              <a:xfrm>
                <a:off x="6019800" y="2819400"/>
                <a:ext cx="552445" cy="691321"/>
                <a:chOff x="5714998" y="4419600"/>
                <a:chExt cx="552445" cy="691321"/>
              </a:xfrm>
            </p:grpSpPr>
            <p:grpSp>
              <p:nvGrpSpPr>
                <p:cNvPr id="204" name="Group 529"/>
                <p:cNvGrpSpPr/>
                <p:nvPr/>
              </p:nvGrpSpPr>
              <p:grpSpPr>
                <a:xfrm>
                  <a:off x="5714998" y="4420359"/>
                  <a:ext cx="275720" cy="414337"/>
                  <a:chOff x="1600200" y="2360613"/>
                  <a:chExt cx="958850" cy="1249362"/>
                </a:xfrm>
              </p:grpSpPr>
              <p:sp>
                <p:nvSpPr>
                  <p:cNvPr id="319" name="Freeform 318"/>
                  <p:cNvSpPr>
                    <a:spLocks/>
                  </p:cNvSpPr>
                  <p:nvPr/>
                </p:nvSpPr>
                <p:spPr bwMode="auto">
                  <a:xfrm>
                    <a:off x="1617663" y="2374900"/>
                    <a:ext cx="446088" cy="122078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0" name="Freeform 319"/>
                  <p:cNvSpPr>
                    <a:spLocks/>
                  </p:cNvSpPr>
                  <p:nvPr/>
                </p:nvSpPr>
                <p:spPr bwMode="auto">
                  <a:xfrm>
                    <a:off x="1627188" y="2378075"/>
                    <a:ext cx="434975" cy="120015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1" name="Freeform 320"/>
                  <p:cNvSpPr>
                    <a:spLocks/>
                  </p:cNvSpPr>
                  <p:nvPr/>
                </p:nvSpPr>
                <p:spPr bwMode="auto">
                  <a:xfrm>
                    <a:off x="2127250" y="2382838"/>
                    <a:ext cx="412750" cy="11858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2" name="Freeform 321"/>
                  <p:cNvSpPr>
                    <a:spLocks/>
                  </p:cNvSpPr>
                  <p:nvPr/>
                </p:nvSpPr>
                <p:spPr bwMode="auto">
                  <a:xfrm>
                    <a:off x="2127250" y="2435225"/>
                    <a:ext cx="412750" cy="1133475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3" name="Freeform 322"/>
                  <p:cNvSpPr>
                    <a:spLocks/>
                  </p:cNvSpPr>
                  <p:nvPr/>
                </p:nvSpPr>
                <p:spPr bwMode="auto">
                  <a:xfrm>
                    <a:off x="2054225" y="2374900"/>
                    <a:ext cx="55563" cy="12207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4" name="Freeform 323"/>
                  <p:cNvSpPr>
                    <a:spLocks/>
                  </p:cNvSpPr>
                  <p:nvPr/>
                </p:nvSpPr>
                <p:spPr bwMode="auto">
                  <a:xfrm>
                    <a:off x="1720850" y="2716213"/>
                    <a:ext cx="42863" cy="15875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5" name="Freeform 324"/>
                  <p:cNvSpPr>
                    <a:spLocks/>
                  </p:cNvSpPr>
                  <p:nvPr/>
                </p:nvSpPr>
                <p:spPr bwMode="auto">
                  <a:xfrm>
                    <a:off x="1727200" y="2725738"/>
                    <a:ext cx="39688" cy="147637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6" name="Freeform 325"/>
                  <p:cNvSpPr>
                    <a:spLocks/>
                  </p:cNvSpPr>
                  <p:nvPr/>
                </p:nvSpPr>
                <p:spPr bwMode="auto">
                  <a:xfrm>
                    <a:off x="1771650" y="2716213"/>
                    <a:ext cx="249238" cy="84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7" name="Freeform 326"/>
                  <p:cNvSpPr>
                    <a:spLocks/>
                  </p:cNvSpPr>
                  <p:nvPr/>
                </p:nvSpPr>
                <p:spPr bwMode="auto">
                  <a:xfrm>
                    <a:off x="1781175" y="2725738"/>
                    <a:ext cx="239713" cy="746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8" name="Freeform 327"/>
                  <p:cNvSpPr>
                    <a:spLocks/>
                  </p:cNvSpPr>
                  <p:nvPr/>
                </p:nvSpPr>
                <p:spPr bwMode="auto">
                  <a:xfrm>
                    <a:off x="1720850" y="2803525"/>
                    <a:ext cx="300038" cy="93662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9" name="Freeform 328"/>
                  <p:cNvSpPr>
                    <a:spLocks/>
                  </p:cNvSpPr>
                  <p:nvPr/>
                </p:nvSpPr>
                <p:spPr bwMode="auto">
                  <a:xfrm>
                    <a:off x="1649413" y="2414588"/>
                    <a:ext cx="374650" cy="268287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0" name="Freeform 329"/>
                  <p:cNvSpPr>
                    <a:spLocks/>
                  </p:cNvSpPr>
                  <p:nvPr/>
                </p:nvSpPr>
                <p:spPr bwMode="auto">
                  <a:xfrm>
                    <a:off x="1660525" y="2425700"/>
                    <a:ext cx="363538" cy="242887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1" name="Freeform 330"/>
                  <p:cNvSpPr>
                    <a:spLocks noEditPoints="1"/>
                  </p:cNvSpPr>
                  <p:nvPr/>
                </p:nvSpPr>
                <p:spPr bwMode="auto">
                  <a:xfrm>
                    <a:off x="1644650" y="2409825"/>
                    <a:ext cx="384175" cy="277812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2" name="Freeform 331"/>
                  <p:cNvSpPr>
                    <a:spLocks/>
                  </p:cNvSpPr>
                  <p:nvPr/>
                </p:nvSpPr>
                <p:spPr bwMode="auto">
                  <a:xfrm>
                    <a:off x="1636713" y="27098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3" name="Freeform 332"/>
                  <p:cNvSpPr>
                    <a:spLocks/>
                  </p:cNvSpPr>
                  <p:nvPr/>
                </p:nvSpPr>
                <p:spPr bwMode="auto">
                  <a:xfrm>
                    <a:off x="1646238" y="2720975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4" name="Freeform 333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16213"/>
                    <a:ext cx="52388" cy="53975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5" name="Freeform 334"/>
                  <p:cNvSpPr>
                    <a:spLocks/>
                  </p:cNvSpPr>
                  <p:nvPr/>
                </p:nvSpPr>
                <p:spPr bwMode="auto">
                  <a:xfrm>
                    <a:off x="1636713" y="27860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6" name="Freeform 335"/>
                  <p:cNvSpPr>
                    <a:spLocks/>
                  </p:cNvSpPr>
                  <p:nvPr/>
                </p:nvSpPr>
                <p:spPr bwMode="auto">
                  <a:xfrm>
                    <a:off x="1646238" y="2798763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7" name="Freeform 336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94000"/>
                    <a:ext cx="52388" cy="52387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8" name="Freeform 337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22263" cy="103187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9" name="Freeform 338"/>
                  <p:cNvSpPr>
                    <a:spLocks/>
                  </p:cNvSpPr>
                  <p:nvPr/>
                </p:nvSpPr>
                <p:spPr bwMode="auto">
                  <a:xfrm>
                    <a:off x="1679575" y="2481263"/>
                    <a:ext cx="309563" cy="50800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0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1790700" y="2749550"/>
                    <a:ext cx="230188" cy="20637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1" name="Freeform 340"/>
                  <p:cNvSpPr>
                    <a:spLocks/>
                  </p:cNvSpPr>
                  <p:nvPr/>
                </p:nvSpPr>
                <p:spPr bwMode="auto">
                  <a:xfrm>
                    <a:off x="1790700" y="2740025"/>
                    <a:ext cx="230188" cy="2222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2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1600200" y="2360613"/>
                    <a:ext cx="958850" cy="1249362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3" name="Freeform 33"/>
                  <p:cNvSpPr>
                    <a:spLocks/>
                  </p:cNvSpPr>
                  <p:nvPr/>
                </p:nvSpPr>
                <p:spPr bwMode="auto">
                  <a:xfrm>
                    <a:off x="1646238" y="2935288"/>
                    <a:ext cx="165100" cy="600075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4" name="Freeform 34"/>
                  <p:cNvSpPr>
                    <a:spLocks/>
                  </p:cNvSpPr>
                  <p:nvPr/>
                </p:nvSpPr>
                <p:spPr bwMode="auto">
                  <a:xfrm>
                    <a:off x="1836738" y="2941638"/>
                    <a:ext cx="192088" cy="611187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5" name="Freeform 35"/>
                  <p:cNvSpPr>
                    <a:spLocks/>
                  </p:cNvSpPr>
                  <p:nvPr/>
                </p:nvSpPr>
                <p:spPr bwMode="auto">
                  <a:xfrm>
                    <a:off x="1771650" y="3067050"/>
                    <a:ext cx="104775" cy="112712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6" name="Freeform 36"/>
                  <p:cNvSpPr>
                    <a:spLocks/>
                  </p:cNvSpPr>
                  <p:nvPr/>
                </p:nvSpPr>
                <p:spPr bwMode="auto">
                  <a:xfrm>
                    <a:off x="1773238" y="3081338"/>
                    <a:ext cx="84138" cy="88900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7" name="Freeform 37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8" name="Freeform 38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9" name="Freeform 39"/>
                  <p:cNvSpPr>
                    <a:spLocks/>
                  </p:cNvSpPr>
                  <p:nvPr/>
                </p:nvSpPr>
                <p:spPr bwMode="auto">
                  <a:xfrm>
                    <a:off x="1665288" y="2730500"/>
                    <a:ext cx="12700" cy="12700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0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1711325" y="2709863"/>
                    <a:ext cx="317500" cy="196850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1" name="Freeform 41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09563" cy="52387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2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1674813" y="2433638"/>
                    <a:ext cx="331788" cy="112712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3" name="Freeform 43"/>
                  <p:cNvSpPr>
                    <a:spLocks/>
                  </p:cNvSpPr>
                  <p:nvPr/>
                </p:nvSpPr>
                <p:spPr bwMode="auto">
                  <a:xfrm>
                    <a:off x="2160588" y="2430463"/>
                    <a:ext cx="52388" cy="88900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4" name="Freeform 44"/>
                  <p:cNvSpPr>
                    <a:spLocks/>
                  </p:cNvSpPr>
                  <p:nvPr/>
                </p:nvSpPr>
                <p:spPr bwMode="auto">
                  <a:xfrm>
                    <a:off x="2230438" y="2439988"/>
                    <a:ext cx="20638" cy="36512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5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1762125" y="3057525"/>
                    <a:ext cx="123825" cy="131762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5" name="Group 567"/>
                <p:cNvGrpSpPr/>
                <p:nvPr/>
              </p:nvGrpSpPr>
              <p:grpSpPr>
                <a:xfrm>
                  <a:off x="5922161" y="4419600"/>
                  <a:ext cx="276226" cy="415096"/>
                  <a:chOff x="5181600" y="1219200"/>
                  <a:chExt cx="2687479" cy="4038600"/>
                </a:xfrm>
              </p:grpSpPr>
              <p:sp>
                <p:nvSpPr>
                  <p:cNvPr id="282" name="Freeform 8"/>
                  <p:cNvSpPr>
                    <a:spLocks/>
                  </p:cNvSpPr>
                  <p:nvPr/>
                </p:nvSpPr>
                <p:spPr bwMode="auto">
                  <a:xfrm>
                    <a:off x="5230546" y="1265383"/>
                    <a:ext cx="1250302" cy="39462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3" name="Freeform 9"/>
                  <p:cNvSpPr>
                    <a:spLocks/>
                  </p:cNvSpPr>
                  <p:nvPr/>
                </p:nvSpPr>
                <p:spPr bwMode="auto">
                  <a:xfrm>
                    <a:off x="5257242" y="1275646"/>
                    <a:ext cx="1219154" cy="3879521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4" name="Freeform 10"/>
                  <p:cNvSpPr>
                    <a:spLocks/>
                  </p:cNvSpPr>
                  <p:nvPr/>
                </p:nvSpPr>
                <p:spPr bwMode="auto">
                  <a:xfrm>
                    <a:off x="6658824" y="1291043"/>
                    <a:ext cx="1156862" cy="383333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5" name="Freeform 11"/>
                  <p:cNvSpPr>
                    <a:spLocks/>
                  </p:cNvSpPr>
                  <p:nvPr/>
                </p:nvSpPr>
                <p:spPr bwMode="auto">
                  <a:xfrm>
                    <a:off x="6658824" y="1460386"/>
                    <a:ext cx="1156862" cy="3663992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6" name="Freeform 12"/>
                  <p:cNvSpPr>
                    <a:spLocks/>
                  </p:cNvSpPr>
                  <p:nvPr/>
                </p:nvSpPr>
                <p:spPr bwMode="auto">
                  <a:xfrm>
                    <a:off x="6454148" y="1265383"/>
                    <a:ext cx="155733" cy="39462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7" name="Freeform 13"/>
                  <p:cNvSpPr>
                    <a:spLocks/>
                  </p:cNvSpPr>
                  <p:nvPr/>
                </p:nvSpPr>
                <p:spPr bwMode="auto">
                  <a:xfrm>
                    <a:off x="5519760" y="2368688"/>
                    <a:ext cx="120137" cy="513164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8" name="Freeform 14"/>
                  <p:cNvSpPr>
                    <a:spLocks/>
                  </p:cNvSpPr>
                  <p:nvPr/>
                </p:nvSpPr>
                <p:spPr bwMode="auto">
                  <a:xfrm>
                    <a:off x="5537557" y="2399477"/>
                    <a:ext cx="111238" cy="477241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9" name="Freeform 15"/>
                  <p:cNvSpPr>
                    <a:spLocks/>
                  </p:cNvSpPr>
                  <p:nvPr/>
                </p:nvSpPr>
                <p:spPr bwMode="auto">
                  <a:xfrm>
                    <a:off x="5662143" y="2368688"/>
                    <a:ext cx="698568" cy="2719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0" name="Freeform 16"/>
                  <p:cNvSpPr>
                    <a:spLocks/>
                  </p:cNvSpPr>
                  <p:nvPr/>
                </p:nvSpPr>
                <p:spPr bwMode="auto">
                  <a:xfrm>
                    <a:off x="5688839" y="2399477"/>
                    <a:ext cx="671871" cy="2411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1" name="Freeform 17"/>
                  <p:cNvSpPr>
                    <a:spLocks/>
                  </p:cNvSpPr>
                  <p:nvPr/>
                </p:nvSpPr>
                <p:spPr bwMode="auto">
                  <a:xfrm>
                    <a:off x="5519760" y="2650926"/>
                    <a:ext cx="840951" cy="302765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2" name="Freeform 18"/>
                  <p:cNvSpPr>
                    <a:spLocks/>
                  </p:cNvSpPr>
                  <p:nvPr/>
                </p:nvSpPr>
                <p:spPr bwMode="auto">
                  <a:xfrm>
                    <a:off x="5319535" y="1393676"/>
                    <a:ext cx="1050075" cy="867246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3" name="Freeform 19"/>
                  <p:cNvSpPr>
                    <a:spLocks/>
                  </p:cNvSpPr>
                  <p:nvPr/>
                </p:nvSpPr>
                <p:spPr bwMode="auto">
                  <a:xfrm>
                    <a:off x="5350680" y="1429596"/>
                    <a:ext cx="1018930" cy="785139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5306185" y="1378279"/>
                    <a:ext cx="1076771" cy="898036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5" name="Freeform 21"/>
                  <p:cNvSpPr>
                    <a:spLocks/>
                  </p:cNvSpPr>
                  <p:nvPr/>
                </p:nvSpPr>
                <p:spPr bwMode="auto">
                  <a:xfrm>
                    <a:off x="5283939" y="2348161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6" name="Freeform 22"/>
                  <p:cNvSpPr>
                    <a:spLocks/>
                  </p:cNvSpPr>
                  <p:nvPr/>
                </p:nvSpPr>
                <p:spPr bwMode="auto">
                  <a:xfrm>
                    <a:off x="5310636" y="2384081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368688"/>
                    <a:ext cx="146834" cy="174476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8" name="Freeform 24"/>
                  <p:cNvSpPr>
                    <a:spLocks/>
                  </p:cNvSpPr>
                  <p:nvPr/>
                </p:nvSpPr>
                <p:spPr bwMode="auto">
                  <a:xfrm>
                    <a:off x="5283939" y="2594480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9" name="Freeform 25"/>
                  <p:cNvSpPr>
                    <a:spLocks/>
                  </p:cNvSpPr>
                  <p:nvPr/>
                </p:nvSpPr>
                <p:spPr bwMode="auto">
                  <a:xfrm>
                    <a:off x="5310636" y="2635533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0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620136"/>
                    <a:ext cx="146834" cy="169343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1" name="Freeform 27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903244" cy="333555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2" name="Freeform 28"/>
                  <p:cNvSpPr>
                    <a:spLocks/>
                  </p:cNvSpPr>
                  <p:nvPr/>
                </p:nvSpPr>
                <p:spPr bwMode="auto">
                  <a:xfrm>
                    <a:off x="5404073" y="1609205"/>
                    <a:ext cx="867648" cy="164213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15536" y="2476450"/>
                    <a:ext cx="645174" cy="66710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4" name="Freeform 30"/>
                  <p:cNvSpPr>
                    <a:spLocks/>
                  </p:cNvSpPr>
                  <p:nvPr/>
                </p:nvSpPr>
                <p:spPr bwMode="auto">
                  <a:xfrm>
                    <a:off x="5715536" y="2445661"/>
                    <a:ext cx="645174" cy="7184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5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5181600" y="1219200"/>
                    <a:ext cx="2687479" cy="4038600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6" name="Freeform 33"/>
                  <p:cNvSpPr>
                    <a:spLocks/>
                  </p:cNvSpPr>
                  <p:nvPr/>
                </p:nvSpPr>
                <p:spPr bwMode="auto">
                  <a:xfrm>
                    <a:off x="5310636" y="3076854"/>
                    <a:ext cx="462745" cy="1939760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7" name="Freeform 34"/>
                  <p:cNvSpPr>
                    <a:spLocks/>
                  </p:cNvSpPr>
                  <p:nvPr/>
                </p:nvSpPr>
                <p:spPr bwMode="auto">
                  <a:xfrm>
                    <a:off x="5844572" y="3097381"/>
                    <a:ext cx="538387" cy="1975680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8" name="Freeform 35"/>
                  <p:cNvSpPr>
                    <a:spLocks/>
                  </p:cNvSpPr>
                  <p:nvPr/>
                </p:nvSpPr>
                <p:spPr bwMode="auto">
                  <a:xfrm>
                    <a:off x="5662143" y="3502779"/>
                    <a:ext cx="293665" cy="364345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9" name="Freeform 36"/>
                  <p:cNvSpPr>
                    <a:spLocks/>
                  </p:cNvSpPr>
                  <p:nvPr/>
                </p:nvSpPr>
                <p:spPr bwMode="auto">
                  <a:xfrm>
                    <a:off x="5666593" y="3548965"/>
                    <a:ext cx="235823" cy="287372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0" name="Freeform 37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1" name="Freeform 38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2" name="Freeform 39"/>
                  <p:cNvSpPr>
                    <a:spLocks/>
                  </p:cNvSpPr>
                  <p:nvPr/>
                </p:nvSpPr>
                <p:spPr bwMode="auto">
                  <a:xfrm>
                    <a:off x="5364030" y="2414871"/>
                    <a:ext cx="35596" cy="41053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3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5493063" y="2348161"/>
                    <a:ext cx="889894" cy="636324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4" name="Freeform 41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867648" cy="169343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5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5390726" y="1455255"/>
                    <a:ext cx="929940" cy="364345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6" name="Freeform 43"/>
                  <p:cNvSpPr>
                    <a:spLocks/>
                  </p:cNvSpPr>
                  <p:nvPr/>
                </p:nvSpPr>
                <p:spPr bwMode="auto">
                  <a:xfrm>
                    <a:off x="6752264" y="1444992"/>
                    <a:ext cx="146834" cy="287372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7" name="Freeform 44"/>
                  <p:cNvSpPr>
                    <a:spLocks/>
                  </p:cNvSpPr>
                  <p:nvPr/>
                </p:nvSpPr>
                <p:spPr bwMode="auto">
                  <a:xfrm>
                    <a:off x="6948040" y="1475782"/>
                    <a:ext cx="57844" cy="118026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8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5635446" y="3471989"/>
                    <a:ext cx="347059" cy="425925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6" name="Group 986"/>
                <p:cNvGrpSpPr/>
                <p:nvPr/>
              </p:nvGrpSpPr>
              <p:grpSpPr>
                <a:xfrm>
                  <a:off x="5784054" y="4696584"/>
                  <a:ext cx="275720" cy="414337"/>
                  <a:chOff x="1600200" y="2360613"/>
                  <a:chExt cx="958850" cy="1249362"/>
                </a:xfrm>
              </p:grpSpPr>
              <p:sp>
                <p:nvSpPr>
                  <p:cNvPr id="245" name="Freeform 244"/>
                  <p:cNvSpPr>
                    <a:spLocks/>
                  </p:cNvSpPr>
                  <p:nvPr/>
                </p:nvSpPr>
                <p:spPr bwMode="auto">
                  <a:xfrm>
                    <a:off x="1617663" y="2374900"/>
                    <a:ext cx="446088" cy="122078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6" name="Freeform 245"/>
                  <p:cNvSpPr>
                    <a:spLocks/>
                  </p:cNvSpPr>
                  <p:nvPr/>
                </p:nvSpPr>
                <p:spPr bwMode="auto">
                  <a:xfrm>
                    <a:off x="1627188" y="2378075"/>
                    <a:ext cx="434975" cy="120015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7" name="Freeform 246"/>
                  <p:cNvSpPr>
                    <a:spLocks/>
                  </p:cNvSpPr>
                  <p:nvPr/>
                </p:nvSpPr>
                <p:spPr bwMode="auto">
                  <a:xfrm>
                    <a:off x="2127250" y="2382838"/>
                    <a:ext cx="412750" cy="11858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8" name="Freeform 247"/>
                  <p:cNvSpPr>
                    <a:spLocks/>
                  </p:cNvSpPr>
                  <p:nvPr/>
                </p:nvSpPr>
                <p:spPr bwMode="auto">
                  <a:xfrm>
                    <a:off x="2127250" y="2435225"/>
                    <a:ext cx="412750" cy="1133475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9" name="Freeform 248"/>
                  <p:cNvSpPr>
                    <a:spLocks/>
                  </p:cNvSpPr>
                  <p:nvPr/>
                </p:nvSpPr>
                <p:spPr bwMode="auto">
                  <a:xfrm>
                    <a:off x="2054225" y="2374900"/>
                    <a:ext cx="55563" cy="12207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0" name="Freeform 249"/>
                  <p:cNvSpPr>
                    <a:spLocks/>
                  </p:cNvSpPr>
                  <p:nvPr/>
                </p:nvSpPr>
                <p:spPr bwMode="auto">
                  <a:xfrm>
                    <a:off x="1720850" y="2716213"/>
                    <a:ext cx="42863" cy="15875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1" name="Freeform 250"/>
                  <p:cNvSpPr>
                    <a:spLocks/>
                  </p:cNvSpPr>
                  <p:nvPr/>
                </p:nvSpPr>
                <p:spPr bwMode="auto">
                  <a:xfrm>
                    <a:off x="1727200" y="2725738"/>
                    <a:ext cx="39688" cy="147637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2" name="Freeform 251"/>
                  <p:cNvSpPr>
                    <a:spLocks/>
                  </p:cNvSpPr>
                  <p:nvPr/>
                </p:nvSpPr>
                <p:spPr bwMode="auto">
                  <a:xfrm>
                    <a:off x="1771650" y="2716213"/>
                    <a:ext cx="249238" cy="84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3" name="Freeform 252"/>
                  <p:cNvSpPr>
                    <a:spLocks/>
                  </p:cNvSpPr>
                  <p:nvPr/>
                </p:nvSpPr>
                <p:spPr bwMode="auto">
                  <a:xfrm>
                    <a:off x="1781175" y="2725738"/>
                    <a:ext cx="239713" cy="746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4" name="Freeform 253"/>
                  <p:cNvSpPr>
                    <a:spLocks/>
                  </p:cNvSpPr>
                  <p:nvPr/>
                </p:nvSpPr>
                <p:spPr bwMode="auto">
                  <a:xfrm>
                    <a:off x="1720850" y="2803525"/>
                    <a:ext cx="300038" cy="93662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5" name="Freeform 254"/>
                  <p:cNvSpPr>
                    <a:spLocks/>
                  </p:cNvSpPr>
                  <p:nvPr/>
                </p:nvSpPr>
                <p:spPr bwMode="auto">
                  <a:xfrm>
                    <a:off x="1649413" y="2414588"/>
                    <a:ext cx="374650" cy="268287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6" name="Freeform 255"/>
                  <p:cNvSpPr>
                    <a:spLocks/>
                  </p:cNvSpPr>
                  <p:nvPr/>
                </p:nvSpPr>
                <p:spPr bwMode="auto">
                  <a:xfrm>
                    <a:off x="1660525" y="2425700"/>
                    <a:ext cx="363538" cy="242887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7" name="Freeform 256"/>
                  <p:cNvSpPr>
                    <a:spLocks noEditPoints="1"/>
                  </p:cNvSpPr>
                  <p:nvPr/>
                </p:nvSpPr>
                <p:spPr bwMode="auto">
                  <a:xfrm>
                    <a:off x="1644650" y="2409825"/>
                    <a:ext cx="384175" cy="277812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8" name="Freeform 257"/>
                  <p:cNvSpPr>
                    <a:spLocks/>
                  </p:cNvSpPr>
                  <p:nvPr/>
                </p:nvSpPr>
                <p:spPr bwMode="auto">
                  <a:xfrm>
                    <a:off x="1636713" y="27098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Freeform 258"/>
                  <p:cNvSpPr>
                    <a:spLocks/>
                  </p:cNvSpPr>
                  <p:nvPr/>
                </p:nvSpPr>
                <p:spPr bwMode="auto">
                  <a:xfrm>
                    <a:off x="1646238" y="2720975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0" name="Freeform 259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16213"/>
                    <a:ext cx="52388" cy="53975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1" name="Freeform 260"/>
                  <p:cNvSpPr>
                    <a:spLocks/>
                  </p:cNvSpPr>
                  <p:nvPr/>
                </p:nvSpPr>
                <p:spPr bwMode="auto">
                  <a:xfrm>
                    <a:off x="1636713" y="27860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2" name="Freeform 261"/>
                  <p:cNvSpPr>
                    <a:spLocks/>
                  </p:cNvSpPr>
                  <p:nvPr/>
                </p:nvSpPr>
                <p:spPr bwMode="auto">
                  <a:xfrm>
                    <a:off x="1646238" y="2798763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3" name="Freeform 262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94000"/>
                    <a:ext cx="52388" cy="52387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4" name="Freeform 263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22263" cy="103187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5" name="Freeform 264"/>
                  <p:cNvSpPr>
                    <a:spLocks/>
                  </p:cNvSpPr>
                  <p:nvPr/>
                </p:nvSpPr>
                <p:spPr bwMode="auto">
                  <a:xfrm>
                    <a:off x="1679575" y="2481263"/>
                    <a:ext cx="309563" cy="50800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6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1790700" y="2749550"/>
                    <a:ext cx="230188" cy="20637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7" name="Freeform 266"/>
                  <p:cNvSpPr>
                    <a:spLocks/>
                  </p:cNvSpPr>
                  <p:nvPr/>
                </p:nvSpPr>
                <p:spPr bwMode="auto">
                  <a:xfrm>
                    <a:off x="1790700" y="2740025"/>
                    <a:ext cx="230188" cy="2222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8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1600200" y="2360613"/>
                    <a:ext cx="958850" cy="1249362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9" name="Freeform 33"/>
                  <p:cNvSpPr>
                    <a:spLocks/>
                  </p:cNvSpPr>
                  <p:nvPr/>
                </p:nvSpPr>
                <p:spPr bwMode="auto">
                  <a:xfrm>
                    <a:off x="1646238" y="2935288"/>
                    <a:ext cx="165100" cy="600075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0" name="Freeform 34"/>
                  <p:cNvSpPr>
                    <a:spLocks/>
                  </p:cNvSpPr>
                  <p:nvPr/>
                </p:nvSpPr>
                <p:spPr bwMode="auto">
                  <a:xfrm>
                    <a:off x="1836738" y="2941638"/>
                    <a:ext cx="192088" cy="611187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1" name="Freeform 35"/>
                  <p:cNvSpPr>
                    <a:spLocks/>
                  </p:cNvSpPr>
                  <p:nvPr/>
                </p:nvSpPr>
                <p:spPr bwMode="auto">
                  <a:xfrm>
                    <a:off x="1771650" y="3067050"/>
                    <a:ext cx="104775" cy="112712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2" name="Freeform 36"/>
                  <p:cNvSpPr>
                    <a:spLocks/>
                  </p:cNvSpPr>
                  <p:nvPr/>
                </p:nvSpPr>
                <p:spPr bwMode="auto">
                  <a:xfrm>
                    <a:off x="1773238" y="3081338"/>
                    <a:ext cx="84138" cy="88900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3" name="Freeform 37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4" name="Freeform 38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Freeform 39"/>
                  <p:cNvSpPr>
                    <a:spLocks/>
                  </p:cNvSpPr>
                  <p:nvPr/>
                </p:nvSpPr>
                <p:spPr bwMode="auto">
                  <a:xfrm>
                    <a:off x="1665288" y="2730500"/>
                    <a:ext cx="12700" cy="12700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6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1711325" y="2709863"/>
                    <a:ext cx="317500" cy="196850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7" name="Freeform 41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09563" cy="52387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8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1674813" y="2433638"/>
                    <a:ext cx="331788" cy="112712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Freeform 43"/>
                  <p:cNvSpPr>
                    <a:spLocks/>
                  </p:cNvSpPr>
                  <p:nvPr/>
                </p:nvSpPr>
                <p:spPr bwMode="auto">
                  <a:xfrm>
                    <a:off x="2160588" y="2430463"/>
                    <a:ext cx="52388" cy="88900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0" name="Freeform 44"/>
                  <p:cNvSpPr>
                    <a:spLocks/>
                  </p:cNvSpPr>
                  <p:nvPr/>
                </p:nvSpPr>
                <p:spPr bwMode="auto">
                  <a:xfrm>
                    <a:off x="2230438" y="2439988"/>
                    <a:ext cx="20638" cy="36512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1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1762125" y="3057525"/>
                    <a:ext cx="123825" cy="131762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7" name="Group 1024"/>
                <p:cNvGrpSpPr/>
                <p:nvPr/>
              </p:nvGrpSpPr>
              <p:grpSpPr>
                <a:xfrm>
                  <a:off x="5991217" y="4695825"/>
                  <a:ext cx="276226" cy="415096"/>
                  <a:chOff x="5181600" y="1219200"/>
                  <a:chExt cx="2687479" cy="4038600"/>
                </a:xfrm>
              </p:grpSpPr>
              <p:sp>
                <p:nvSpPr>
                  <p:cNvPr id="208" name="Freeform 8"/>
                  <p:cNvSpPr>
                    <a:spLocks/>
                  </p:cNvSpPr>
                  <p:nvPr/>
                </p:nvSpPr>
                <p:spPr bwMode="auto">
                  <a:xfrm>
                    <a:off x="5230546" y="1265383"/>
                    <a:ext cx="1250302" cy="39462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9" name="Freeform 9"/>
                  <p:cNvSpPr>
                    <a:spLocks/>
                  </p:cNvSpPr>
                  <p:nvPr/>
                </p:nvSpPr>
                <p:spPr bwMode="auto">
                  <a:xfrm>
                    <a:off x="5257242" y="1275646"/>
                    <a:ext cx="1219154" cy="3879521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0" name="Freeform 10"/>
                  <p:cNvSpPr>
                    <a:spLocks/>
                  </p:cNvSpPr>
                  <p:nvPr/>
                </p:nvSpPr>
                <p:spPr bwMode="auto">
                  <a:xfrm>
                    <a:off x="6658824" y="1291043"/>
                    <a:ext cx="1156862" cy="383333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1" name="Freeform 11"/>
                  <p:cNvSpPr>
                    <a:spLocks/>
                  </p:cNvSpPr>
                  <p:nvPr/>
                </p:nvSpPr>
                <p:spPr bwMode="auto">
                  <a:xfrm>
                    <a:off x="6658824" y="1460386"/>
                    <a:ext cx="1156862" cy="3663992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2" name="Freeform 12"/>
                  <p:cNvSpPr>
                    <a:spLocks/>
                  </p:cNvSpPr>
                  <p:nvPr/>
                </p:nvSpPr>
                <p:spPr bwMode="auto">
                  <a:xfrm>
                    <a:off x="6454148" y="1265383"/>
                    <a:ext cx="155733" cy="39462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3" name="Freeform 13"/>
                  <p:cNvSpPr>
                    <a:spLocks/>
                  </p:cNvSpPr>
                  <p:nvPr/>
                </p:nvSpPr>
                <p:spPr bwMode="auto">
                  <a:xfrm>
                    <a:off x="5519760" y="2368688"/>
                    <a:ext cx="120137" cy="513164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4" name="Freeform 14"/>
                  <p:cNvSpPr>
                    <a:spLocks/>
                  </p:cNvSpPr>
                  <p:nvPr/>
                </p:nvSpPr>
                <p:spPr bwMode="auto">
                  <a:xfrm>
                    <a:off x="5537557" y="2399477"/>
                    <a:ext cx="111238" cy="477241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" name="Freeform 15"/>
                  <p:cNvSpPr>
                    <a:spLocks/>
                  </p:cNvSpPr>
                  <p:nvPr/>
                </p:nvSpPr>
                <p:spPr bwMode="auto">
                  <a:xfrm>
                    <a:off x="5662143" y="2368688"/>
                    <a:ext cx="698568" cy="2719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6" name="Freeform 16"/>
                  <p:cNvSpPr>
                    <a:spLocks/>
                  </p:cNvSpPr>
                  <p:nvPr/>
                </p:nvSpPr>
                <p:spPr bwMode="auto">
                  <a:xfrm>
                    <a:off x="5688839" y="2399477"/>
                    <a:ext cx="671871" cy="2411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7" name="Freeform 17"/>
                  <p:cNvSpPr>
                    <a:spLocks/>
                  </p:cNvSpPr>
                  <p:nvPr/>
                </p:nvSpPr>
                <p:spPr bwMode="auto">
                  <a:xfrm>
                    <a:off x="5519760" y="2650926"/>
                    <a:ext cx="840951" cy="302765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8" name="Freeform 18"/>
                  <p:cNvSpPr>
                    <a:spLocks/>
                  </p:cNvSpPr>
                  <p:nvPr/>
                </p:nvSpPr>
                <p:spPr bwMode="auto">
                  <a:xfrm>
                    <a:off x="5319535" y="1393676"/>
                    <a:ext cx="1050075" cy="867246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9" name="Freeform 19"/>
                  <p:cNvSpPr>
                    <a:spLocks/>
                  </p:cNvSpPr>
                  <p:nvPr/>
                </p:nvSpPr>
                <p:spPr bwMode="auto">
                  <a:xfrm>
                    <a:off x="5350680" y="1429596"/>
                    <a:ext cx="1018930" cy="785139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0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5306185" y="1378279"/>
                    <a:ext cx="1076771" cy="898036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1" name="Freeform 21"/>
                  <p:cNvSpPr>
                    <a:spLocks/>
                  </p:cNvSpPr>
                  <p:nvPr/>
                </p:nvSpPr>
                <p:spPr bwMode="auto">
                  <a:xfrm>
                    <a:off x="5283939" y="2348161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2" name="Freeform 22"/>
                  <p:cNvSpPr>
                    <a:spLocks/>
                  </p:cNvSpPr>
                  <p:nvPr/>
                </p:nvSpPr>
                <p:spPr bwMode="auto">
                  <a:xfrm>
                    <a:off x="5310636" y="2384081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3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368688"/>
                    <a:ext cx="146834" cy="174476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4" name="Freeform 24"/>
                  <p:cNvSpPr>
                    <a:spLocks/>
                  </p:cNvSpPr>
                  <p:nvPr/>
                </p:nvSpPr>
                <p:spPr bwMode="auto">
                  <a:xfrm>
                    <a:off x="5283939" y="2594480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5" name="Freeform 25"/>
                  <p:cNvSpPr>
                    <a:spLocks/>
                  </p:cNvSpPr>
                  <p:nvPr/>
                </p:nvSpPr>
                <p:spPr bwMode="auto">
                  <a:xfrm>
                    <a:off x="5310636" y="2635533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6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620136"/>
                    <a:ext cx="146834" cy="169343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7" name="Freeform 27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903244" cy="333555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8" name="Freeform 28"/>
                  <p:cNvSpPr>
                    <a:spLocks/>
                  </p:cNvSpPr>
                  <p:nvPr/>
                </p:nvSpPr>
                <p:spPr bwMode="auto">
                  <a:xfrm>
                    <a:off x="5404073" y="1609205"/>
                    <a:ext cx="867648" cy="164213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15536" y="2476450"/>
                    <a:ext cx="645174" cy="66710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0" name="Freeform 30"/>
                  <p:cNvSpPr>
                    <a:spLocks/>
                  </p:cNvSpPr>
                  <p:nvPr/>
                </p:nvSpPr>
                <p:spPr bwMode="auto">
                  <a:xfrm>
                    <a:off x="5715536" y="2445661"/>
                    <a:ext cx="645174" cy="7184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5181600" y="1219200"/>
                    <a:ext cx="2687479" cy="4038600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2" name="Freeform 33"/>
                  <p:cNvSpPr>
                    <a:spLocks/>
                  </p:cNvSpPr>
                  <p:nvPr/>
                </p:nvSpPr>
                <p:spPr bwMode="auto">
                  <a:xfrm>
                    <a:off x="5310636" y="3076854"/>
                    <a:ext cx="462745" cy="1939760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3" name="Freeform 34"/>
                  <p:cNvSpPr>
                    <a:spLocks/>
                  </p:cNvSpPr>
                  <p:nvPr/>
                </p:nvSpPr>
                <p:spPr bwMode="auto">
                  <a:xfrm>
                    <a:off x="5844572" y="3097381"/>
                    <a:ext cx="538387" cy="1975680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4" name="Freeform 35"/>
                  <p:cNvSpPr>
                    <a:spLocks/>
                  </p:cNvSpPr>
                  <p:nvPr/>
                </p:nvSpPr>
                <p:spPr bwMode="auto">
                  <a:xfrm>
                    <a:off x="5662143" y="3502779"/>
                    <a:ext cx="293665" cy="364345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5" name="Freeform 36"/>
                  <p:cNvSpPr>
                    <a:spLocks/>
                  </p:cNvSpPr>
                  <p:nvPr/>
                </p:nvSpPr>
                <p:spPr bwMode="auto">
                  <a:xfrm>
                    <a:off x="5666593" y="3548965"/>
                    <a:ext cx="235823" cy="287372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6" name="Freeform 37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Freeform 38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8" name="Freeform 39"/>
                  <p:cNvSpPr>
                    <a:spLocks/>
                  </p:cNvSpPr>
                  <p:nvPr/>
                </p:nvSpPr>
                <p:spPr bwMode="auto">
                  <a:xfrm>
                    <a:off x="5364030" y="2414871"/>
                    <a:ext cx="35596" cy="41053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5493063" y="2348161"/>
                    <a:ext cx="889894" cy="636324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0" name="Freeform 41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867648" cy="169343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5390726" y="1455255"/>
                    <a:ext cx="929940" cy="364345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2" name="Freeform 43"/>
                  <p:cNvSpPr>
                    <a:spLocks/>
                  </p:cNvSpPr>
                  <p:nvPr/>
                </p:nvSpPr>
                <p:spPr bwMode="auto">
                  <a:xfrm>
                    <a:off x="6752264" y="1444992"/>
                    <a:ext cx="146834" cy="287372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Freeform 44"/>
                  <p:cNvSpPr>
                    <a:spLocks/>
                  </p:cNvSpPr>
                  <p:nvPr/>
                </p:nvSpPr>
                <p:spPr bwMode="auto">
                  <a:xfrm>
                    <a:off x="6948040" y="1475782"/>
                    <a:ext cx="57844" cy="118026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4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5635446" y="3471989"/>
                    <a:ext cx="347059" cy="425925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22" name="TextBox 21"/>
            <p:cNvSpPr txBox="1"/>
            <p:nvPr/>
          </p:nvSpPr>
          <p:spPr>
            <a:xfrm>
              <a:off x="6096000" y="2438400"/>
              <a:ext cx="1524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4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248400" y="2514600"/>
              <a:ext cx="76200" cy="76200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29000" y="2743200"/>
              <a:ext cx="129540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Subscriber Database &amp; Rights 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Servers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 flipH="1" flipV="1">
              <a:off x="5334000" y="2209800"/>
              <a:ext cx="762000" cy="457200"/>
            </a:xfrm>
            <a:custGeom>
              <a:avLst/>
              <a:gdLst>
                <a:gd name="connsiteX0" fmla="*/ 0 w 3810000"/>
                <a:gd name="connsiteY0" fmla="*/ 0 h 1447800"/>
                <a:gd name="connsiteX1" fmla="*/ 3810000 w 3810000"/>
                <a:gd name="connsiteY1" fmla="*/ 0 h 1447800"/>
                <a:gd name="connsiteX2" fmla="*/ 3810000 w 3810000"/>
                <a:gd name="connsiteY2" fmla="*/ 1447800 h 1447800"/>
                <a:gd name="connsiteX3" fmla="*/ 0 w 3810000"/>
                <a:gd name="connsiteY3" fmla="*/ 1447800 h 1447800"/>
                <a:gd name="connsiteX4" fmla="*/ 0 w 3810000"/>
                <a:gd name="connsiteY4" fmla="*/ 0 h 14478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533400 w 3810000"/>
                <a:gd name="connsiteY0" fmla="*/ 0 h 2743200"/>
                <a:gd name="connsiteX1" fmla="*/ 3810000 w 3810000"/>
                <a:gd name="connsiteY1" fmla="*/ 83820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5" fmla="*/ 624840 w 3810000"/>
                <a:gd name="connsiteY5" fmla="*/ 91440 h 2743200"/>
                <a:gd name="connsiteX0" fmla="*/ 6324600 w 6324600"/>
                <a:gd name="connsiteY0" fmla="*/ 1051560 h 2651760"/>
                <a:gd name="connsiteX1" fmla="*/ 3810000 w 6324600"/>
                <a:gd name="connsiteY1" fmla="*/ 746760 h 2651760"/>
                <a:gd name="connsiteX2" fmla="*/ 3810000 w 6324600"/>
                <a:gd name="connsiteY2" fmla="*/ 2651760 h 2651760"/>
                <a:gd name="connsiteX3" fmla="*/ 0 w 6324600"/>
                <a:gd name="connsiteY3" fmla="*/ 2651760 h 2651760"/>
                <a:gd name="connsiteX4" fmla="*/ 0 w 6324600"/>
                <a:gd name="connsiteY4" fmla="*/ 1203960 h 2651760"/>
                <a:gd name="connsiteX5" fmla="*/ 624840 w 6324600"/>
                <a:gd name="connsiteY5" fmla="*/ 0 h 2651760"/>
                <a:gd name="connsiteX0" fmla="*/ 6324600 w 6324600"/>
                <a:gd name="connsiteY0" fmla="*/ 1051560 h 2651760"/>
                <a:gd name="connsiteX1" fmla="*/ 3810000 w 6324600"/>
                <a:gd name="connsiteY1" fmla="*/ 2651760 h 2651760"/>
                <a:gd name="connsiteX2" fmla="*/ 0 w 6324600"/>
                <a:gd name="connsiteY2" fmla="*/ 2651760 h 2651760"/>
                <a:gd name="connsiteX3" fmla="*/ 0 w 6324600"/>
                <a:gd name="connsiteY3" fmla="*/ 1203960 h 2651760"/>
                <a:gd name="connsiteX4" fmla="*/ 624840 w 6324600"/>
                <a:gd name="connsiteY4" fmla="*/ 0 h 2651760"/>
                <a:gd name="connsiteX0" fmla="*/ 3810000 w 3810000"/>
                <a:gd name="connsiteY0" fmla="*/ 2651760 h 2651760"/>
                <a:gd name="connsiteX1" fmla="*/ 0 w 3810000"/>
                <a:gd name="connsiteY1" fmla="*/ 2651760 h 2651760"/>
                <a:gd name="connsiteX2" fmla="*/ 0 w 3810000"/>
                <a:gd name="connsiteY2" fmla="*/ 1203960 h 2651760"/>
                <a:gd name="connsiteX3" fmla="*/ 624840 w 3810000"/>
                <a:gd name="connsiteY3" fmla="*/ 0 h 2651760"/>
                <a:gd name="connsiteX0" fmla="*/ 3810000 w 3810000"/>
                <a:gd name="connsiteY0" fmla="*/ 1447800 h 1447800"/>
                <a:gd name="connsiteX1" fmla="*/ 0 w 3810000"/>
                <a:gd name="connsiteY1" fmla="*/ 1447800 h 1447800"/>
                <a:gd name="connsiteX2" fmla="*/ 0 w 3810000"/>
                <a:gd name="connsiteY2" fmla="*/ 0 h 1447800"/>
                <a:gd name="connsiteX0" fmla="*/ 3810000 w 3810000"/>
                <a:gd name="connsiteY0" fmla="*/ 1447800 h 1447800"/>
                <a:gd name="connsiteX1" fmla="*/ 2057400 w 3810000"/>
                <a:gd name="connsiteY1" fmla="*/ 1447800 h 1447800"/>
                <a:gd name="connsiteX2" fmla="*/ 0 w 3810000"/>
                <a:gd name="connsiteY2" fmla="*/ 1447800 h 1447800"/>
                <a:gd name="connsiteX3" fmla="*/ 0 w 3810000"/>
                <a:gd name="connsiteY3" fmla="*/ 0 h 1447800"/>
                <a:gd name="connsiteX0" fmla="*/ 2057400 w 2057400"/>
                <a:gd name="connsiteY0" fmla="*/ 2286000 h 2286000"/>
                <a:gd name="connsiteX1" fmla="*/ 2057400 w 2057400"/>
                <a:gd name="connsiteY1" fmla="*/ 1447800 h 2286000"/>
                <a:gd name="connsiteX2" fmla="*/ 0 w 2057400"/>
                <a:gd name="connsiteY2" fmla="*/ 1447800 h 2286000"/>
                <a:gd name="connsiteX3" fmla="*/ 0 w 2057400"/>
                <a:gd name="connsiteY3" fmla="*/ 0 h 2286000"/>
                <a:gd name="connsiteX0" fmla="*/ 2057400 w 2057400"/>
                <a:gd name="connsiteY0" fmla="*/ 1959429 h 1959429"/>
                <a:gd name="connsiteX1" fmla="*/ 2057400 w 2057400"/>
                <a:gd name="connsiteY1" fmla="*/ 1121229 h 1959429"/>
                <a:gd name="connsiteX2" fmla="*/ 0 w 2057400"/>
                <a:gd name="connsiteY2" fmla="*/ 1121229 h 1959429"/>
                <a:gd name="connsiteX3" fmla="*/ 0 w 2057400"/>
                <a:gd name="connsiteY3" fmla="*/ 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959429">
                  <a:moveTo>
                    <a:pt x="2057400" y="1959429"/>
                  </a:moveTo>
                  <a:lnTo>
                    <a:pt x="2057400" y="1121229"/>
                  </a:lnTo>
                  <a:lnTo>
                    <a:pt x="0" y="112122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99"/>
            <p:cNvGrpSpPr/>
            <p:nvPr/>
          </p:nvGrpSpPr>
          <p:grpSpPr>
            <a:xfrm>
              <a:off x="4800600" y="2743200"/>
              <a:ext cx="685800" cy="838200"/>
              <a:chOff x="5943600" y="2743200"/>
              <a:chExt cx="685800" cy="83820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5943600" y="2743200"/>
                <a:ext cx="685800" cy="838200"/>
              </a:xfrm>
              <a:prstGeom prst="roundRect">
                <a:avLst>
                  <a:gd name="adj" fmla="val 7576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1772"/>
              <p:cNvGrpSpPr/>
              <p:nvPr/>
            </p:nvGrpSpPr>
            <p:grpSpPr>
              <a:xfrm>
                <a:off x="6019800" y="2819400"/>
                <a:ext cx="552445" cy="691321"/>
                <a:chOff x="5714998" y="4419600"/>
                <a:chExt cx="552445" cy="691321"/>
              </a:xfrm>
            </p:grpSpPr>
            <p:grpSp>
              <p:nvGrpSpPr>
                <p:cNvPr id="50" name="Group 529"/>
                <p:cNvGrpSpPr/>
                <p:nvPr/>
              </p:nvGrpSpPr>
              <p:grpSpPr>
                <a:xfrm>
                  <a:off x="5714998" y="4420359"/>
                  <a:ext cx="275720" cy="414337"/>
                  <a:chOff x="1600200" y="2360613"/>
                  <a:chExt cx="958850" cy="1249362"/>
                </a:xfrm>
              </p:grpSpPr>
              <p:sp>
                <p:nvSpPr>
                  <p:cNvPr id="165" name="Freeform 164"/>
                  <p:cNvSpPr>
                    <a:spLocks/>
                  </p:cNvSpPr>
                  <p:nvPr/>
                </p:nvSpPr>
                <p:spPr bwMode="auto">
                  <a:xfrm>
                    <a:off x="1617663" y="2374900"/>
                    <a:ext cx="446088" cy="122078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6" name="Freeform 165"/>
                  <p:cNvSpPr>
                    <a:spLocks/>
                  </p:cNvSpPr>
                  <p:nvPr/>
                </p:nvSpPr>
                <p:spPr bwMode="auto">
                  <a:xfrm>
                    <a:off x="1627188" y="2378075"/>
                    <a:ext cx="434975" cy="120015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7" name="Freeform 166"/>
                  <p:cNvSpPr>
                    <a:spLocks/>
                  </p:cNvSpPr>
                  <p:nvPr/>
                </p:nvSpPr>
                <p:spPr bwMode="auto">
                  <a:xfrm>
                    <a:off x="2127250" y="2382838"/>
                    <a:ext cx="412750" cy="11858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8" name="Freeform 167"/>
                  <p:cNvSpPr>
                    <a:spLocks/>
                  </p:cNvSpPr>
                  <p:nvPr/>
                </p:nvSpPr>
                <p:spPr bwMode="auto">
                  <a:xfrm>
                    <a:off x="2127250" y="2435225"/>
                    <a:ext cx="412750" cy="1133475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9" name="Freeform 168"/>
                  <p:cNvSpPr>
                    <a:spLocks/>
                  </p:cNvSpPr>
                  <p:nvPr/>
                </p:nvSpPr>
                <p:spPr bwMode="auto">
                  <a:xfrm>
                    <a:off x="2054225" y="2374900"/>
                    <a:ext cx="55563" cy="12207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0" name="Freeform 169"/>
                  <p:cNvSpPr>
                    <a:spLocks/>
                  </p:cNvSpPr>
                  <p:nvPr/>
                </p:nvSpPr>
                <p:spPr bwMode="auto">
                  <a:xfrm>
                    <a:off x="1720850" y="2716213"/>
                    <a:ext cx="42863" cy="15875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1" name="Freeform 170"/>
                  <p:cNvSpPr>
                    <a:spLocks/>
                  </p:cNvSpPr>
                  <p:nvPr/>
                </p:nvSpPr>
                <p:spPr bwMode="auto">
                  <a:xfrm>
                    <a:off x="1727200" y="2725738"/>
                    <a:ext cx="39688" cy="147637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2" name="Freeform 171"/>
                  <p:cNvSpPr>
                    <a:spLocks/>
                  </p:cNvSpPr>
                  <p:nvPr/>
                </p:nvSpPr>
                <p:spPr bwMode="auto">
                  <a:xfrm>
                    <a:off x="1771650" y="2716213"/>
                    <a:ext cx="249238" cy="84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3" name="Freeform 172"/>
                  <p:cNvSpPr>
                    <a:spLocks/>
                  </p:cNvSpPr>
                  <p:nvPr/>
                </p:nvSpPr>
                <p:spPr bwMode="auto">
                  <a:xfrm>
                    <a:off x="1781175" y="2725738"/>
                    <a:ext cx="239713" cy="746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4" name="Freeform 173"/>
                  <p:cNvSpPr>
                    <a:spLocks/>
                  </p:cNvSpPr>
                  <p:nvPr/>
                </p:nvSpPr>
                <p:spPr bwMode="auto">
                  <a:xfrm>
                    <a:off x="1720850" y="2803525"/>
                    <a:ext cx="300038" cy="93662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5" name="Freeform 174"/>
                  <p:cNvSpPr>
                    <a:spLocks/>
                  </p:cNvSpPr>
                  <p:nvPr/>
                </p:nvSpPr>
                <p:spPr bwMode="auto">
                  <a:xfrm>
                    <a:off x="1649413" y="2414588"/>
                    <a:ext cx="374650" cy="268287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6" name="Freeform 175"/>
                  <p:cNvSpPr>
                    <a:spLocks/>
                  </p:cNvSpPr>
                  <p:nvPr/>
                </p:nvSpPr>
                <p:spPr bwMode="auto">
                  <a:xfrm>
                    <a:off x="1660525" y="2425700"/>
                    <a:ext cx="363538" cy="242887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7" name="Freeform 176"/>
                  <p:cNvSpPr>
                    <a:spLocks noEditPoints="1"/>
                  </p:cNvSpPr>
                  <p:nvPr/>
                </p:nvSpPr>
                <p:spPr bwMode="auto">
                  <a:xfrm>
                    <a:off x="1644650" y="2409825"/>
                    <a:ext cx="384175" cy="277812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8" name="Freeform 177"/>
                  <p:cNvSpPr>
                    <a:spLocks/>
                  </p:cNvSpPr>
                  <p:nvPr/>
                </p:nvSpPr>
                <p:spPr bwMode="auto">
                  <a:xfrm>
                    <a:off x="1636713" y="27098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9" name="Freeform 178"/>
                  <p:cNvSpPr>
                    <a:spLocks/>
                  </p:cNvSpPr>
                  <p:nvPr/>
                </p:nvSpPr>
                <p:spPr bwMode="auto">
                  <a:xfrm>
                    <a:off x="1646238" y="2720975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0" name="Freeform 179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16213"/>
                    <a:ext cx="52388" cy="53975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1" name="Freeform 180"/>
                  <p:cNvSpPr>
                    <a:spLocks/>
                  </p:cNvSpPr>
                  <p:nvPr/>
                </p:nvSpPr>
                <p:spPr bwMode="auto">
                  <a:xfrm>
                    <a:off x="1636713" y="27860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2" name="Freeform 181"/>
                  <p:cNvSpPr>
                    <a:spLocks/>
                  </p:cNvSpPr>
                  <p:nvPr/>
                </p:nvSpPr>
                <p:spPr bwMode="auto">
                  <a:xfrm>
                    <a:off x="1646238" y="2798763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3" name="Freeform 182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94000"/>
                    <a:ext cx="52388" cy="52387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22263" cy="103187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1679575" y="2481263"/>
                    <a:ext cx="309563" cy="50800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6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1790700" y="2749550"/>
                    <a:ext cx="230188" cy="20637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7" name="Freeform 186"/>
                  <p:cNvSpPr>
                    <a:spLocks/>
                  </p:cNvSpPr>
                  <p:nvPr/>
                </p:nvSpPr>
                <p:spPr bwMode="auto">
                  <a:xfrm>
                    <a:off x="1790700" y="2740025"/>
                    <a:ext cx="230188" cy="2222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8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1600200" y="2360613"/>
                    <a:ext cx="958850" cy="1249362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9" name="Freeform 33"/>
                  <p:cNvSpPr>
                    <a:spLocks/>
                  </p:cNvSpPr>
                  <p:nvPr/>
                </p:nvSpPr>
                <p:spPr bwMode="auto">
                  <a:xfrm>
                    <a:off x="1646238" y="2935288"/>
                    <a:ext cx="165100" cy="600075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0" name="Freeform 34"/>
                  <p:cNvSpPr>
                    <a:spLocks/>
                  </p:cNvSpPr>
                  <p:nvPr/>
                </p:nvSpPr>
                <p:spPr bwMode="auto">
                  <a:xfrm>
                    <a:off x="1836738" y="2941638"/>
                    <a:ext cx="192088" cy="611187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1" name="Freeform 35"/>
                  <p:cNvSpPr>
                    <a:spLocks/>
                  </p:cNvSpPr>
                  <p:nvPr/>
                </p:nvSpPr>
                <p:spPr bwMode="auto">
                  <a:xfrm>
                    <a:off x="1771650" y="3067050"/>
                    <a:ext cx="104775" cy="112712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2" name="Freeform 36"/>
                  <p:cNvSpPr>
                    <a:spLocks/>
                  </p:cNvSpPr>
                  <p:nvPr/>
                </p:nvSpPr>
                <p:spPr bwMode="auto">
                  <a:xfrm>
                    <a:off x="1773238" y="3081338"/>
                    <a:ext cx="84138" cy="88900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3" name="Freeform 37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4" name="Freeform 38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5" name="Freeform 39"/>
                  <p:cNvSpPr>
                    <a:spLocks/>
                  </p:cNvSpPr>
                  <p:nvPr/>
                </p:nvSpPr>
                <p:spPr bwMode="auto">
                  <a:xfrm>
                    <a:off x="1665288" y="2730500"/>
                    <a:ext cx="12700" cy="12700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6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1711325" y="2709863"/>
                    <a:ext cx="317500" cy="196850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7" name="Freeform 41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09563" cy="52387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8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1674813" y="2433638"/>
                    <a:ext cx="331788" cy="112712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9" name="Freeform 43"/>
                  <p:cNvSpPr>
                    <a:spLocks/>
                  </p:cNvSpPr>
                  <p:nvPr/>
                </p:nvSpPr>
                <p:spPr bwMode="auto">
                  <a:xfrm>
                    <a:off x="2160588" y="2430463"/>
                    <a:ext cx="52388" cy="88900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0" name="Freeform 44"/>
                  <p:cNvSpPr>
                    <a:spLocks/>
                  </p:cNvSpPr>
                  <p:nvPr/>
                </p:nvSpPr>
                <p:spPr bwMode="auto">
                  <a:xfrm>
                    <a:off x="2230438" y="2439988"/>
                    <a:ext cx="20638" cy="36512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1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1762125" y="3057525"/>
                    <a:ext cx="123825" cy="131762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" name="Group 567"/>
                <p:cNvGrpSpPr/>
                <p:nvPr/>
              </p:nvGrpSpPr>
              <p:grpSpPr>
                <a:xfrm>
                  <a:off x="5922161" y="4419600"/>
                  <a:ext cx="276226" cy="415096"/>
                  <a:chOff x="5181600" y="1219200"/>
                  <a:chExt cx="2687479" cy="4038600"/>
                </a:xfrm>
              </p:grpSpPr>
              <p:sp>
                <p:nvSpPr>
                  <p:cNvPr id="128" name="Freeform 8"/>
                  <p:cNvSpPr>
                    <a:spLocks/>
                  </p:cNvSpPr>
                  <p:nvPr/>
                </p:nvSpPr>
                <p:spPr bwMode="auto">
                  <a:xfrm>
                    <a:off x="5230546" y="1265383"/>
                    <a:ext cx="1250302" cy="39462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9" name="Freeform 9"/>
                  <p:cNvSpPr>
                    <a:spLocks/>
                  </p:cNvSpPr>
                  <p:nvPr/>
                </p:nvSpPr>
                <p:spPr bwMode="auto">
                  <a:xfrm>
                    <a:off x="5257242" y="1275646"/>
                    <a:ext cx="1219154" cy="3879521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Freeform 10"/>
                  <p:cNvSpPr>
                    <a:spLocks/>
                  </p:cNvSpPr>
                  <p:nvPr/>
                </p:nvSpPr>
                <p:spPr bwMode="auto">
                  <a:xfrm>
                    <a:off x="6658824" y="1291043"/>
                    <a:ext cx="1156862" cy="383333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1" name="Freeform 11"/>
                  <p:cNvSpPr>
                    <a:spLocks/>
                  </p:cNvSpPr>
                  <p:nvPr/>
                </p:nvSpPr>
                <p:spPr bwMode="auto">
                  <a:xfrm>
                    <a:off x="6658824" y="1460386"/>
                    <a:ext cx="1156862" cy="3663992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" name="Freeform 12"/>
                  <p:cNvSpPr>
                    <a:spLocks/>
                  </p:cNvSpPr>
                  <p:nvPr/>
                </p:nvSpPr>
                <p:spPr bwMode="auto">
                  <a:xfrm>
                    <a:off x="6454148" y="1265383"/>
                    <a:ext cx="155733" cy="39462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3" name="Freeform 13"/>
                  <p:cNvSpPr>
                    <a:spLocks/>
                  </p:cNvSpPr>
                  <p:nvPr/>
                </p:nvSpPr>
                <p:spPr bwMode="auto">
                  <a:xfrm>
                    <a:off x="5519760" y="2368688"/>
                    <a:ext cx="120137" cy="513164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Freeform 14"/>
                  <p:cNvSpPr>
                    <a:spLocks/>
                  </p:cNvSpPr>
                  <p:nvPr/>
                </p:nvSpPr>
                <p:spPr bwMode="auto">
                  <a:xfrm>
                    <a:off x="5537557" y="2399477"/>
                    <a:ext cx="111238" cy="477241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" name="Freeform 15"/>
                  <p:cNvSpPr>
                    <a:spLocks/>
                  </p:cNvSpPr>
                  <p:nvPr/>
                </p:nvSpPr>
                <p:spPr bwMode="auto">
                  <a:xfrm>
                    <a:off x="5662143" y="2368688"/>
                    <a:ext cx="698568" cy="2719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6" name="Freeform 16"/>
                  <p:cNvSpPr>
                    <a:spLocks/>
                  </p:cNvSpPr>
                  <p:nvPr/>
                </p:nvSpPr>
                <p:spPr bwMode="auto">
                  <a:xfrm>
                    <a:off x="5688839" y="2399477"/>
                    <a:ext cx="671871" cy="2411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7" name="Freeform 17"/>
                  <p:cNvSpPr>
                    <a:spLocks/>
                  </p:cNvSpPr>
                  <p:nvPr/>
                </p:nvSpPr>
                <p:spPr bwMode="auto">
                  <a:xfrm>
                    <a:off x="5519760" y="2650926"/>
                    <a:ext cx="840951" cy="302765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Freeform 18"/>
                  <p:cNvSpPr>
                    <a:spLocks/>
                  </p:cNvSpPr>
                  <p:nvPr/>
                </p:nvSpPr>
                <p:spPr bwMode="auto">
                  <a:xfrm>
                    <a:off x="5319535" y="1393676"/>
                    <a:ext cx="1050075" cy="867246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9" name="Freeform 19"/>
                  <p:cNvSpPr>
                    <a:spLocks/>
                  </p:cNvSpPr>
                  <p:nvPr/>
                </p:nvSpPr>
                <p:spPr bwMode="auto">
                  <a:xfrm>
                    <a:off x="5350680" y="1429596"/>
                    <a:ext cx="1018930" cy="785139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0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5306185" y="1378279"/>
                    <a:ext cx="1076771" cy="898036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1" name="Freeform 21"/>
                  <p:cNvSpPr>
                    <a:spLocks/>
                  </p:cNvSpPr>
                  <p:nvPr/>
                </p:nvSpPr>
                <p:spPr bwMode="auto">
                  <a:xfrm>
                    <a:off x="5283939" y="2348161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2" name="Freeform 22"/>
                  <p:cNvSpPr>
                    <a:spLocks/>
                  </p:cNvSpPr>
                  <p:nvPr/>
                </p:nvSpPr>
                <p:spPr bwMode="auto">
                  <a:xfrm>
                    <a:off x="5310636" y="2384081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3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368688"/>
                    <a:ext cx="146834" cy="174476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Freeform 24"/>
                  <p:cNvSpPr>
                    <a:spLocks/>
                  </p:cNvSpPr>
                  <p:nvPr/>
                </p:nvSpPr>
                <p:spPr bwMode="auto">
                  <a:xfrm>
                    <a:off x="5283939" y="2594480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5" name="Freeform 25"/>
                  <p:cNvSpPr>
                    <a:spLocks/>
                  </p:cNvSpPr>
                  <p:nvPr/>
                </p:nvSpPr>
                <p:spPr bwMode="auto">
                  <a:xfrm>
                    <a:off x="5310636" y="2635533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620136"/>
                    <a:ext cx="146834" cy="169343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" name="Freeform 27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903244" cy="333555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Freeform 28"/>
                  <p:cNvSpPr>
                    <a:spLocks/>
                  </p:cNvSpPr>
                  <p:nvPr/>
                </p:nvSpPr>
                <p:spPr bwMode="auto">
                  <a:xfrm>
                    <a:off x="5404073" y="1609205"/>
                    <a:ext cx="867648" cy="164213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15536" y="2476450"/>
                    <a:ext cx="645174" cy="66710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0" name="Freeform 30"/>
                  <p:cNvSpPr>
                    <a:spLocks/>
                  </p:cNvSpPr>
                  <p:nvPr/>
                </p:nvSpPr>
                <p:spPr bwMode="auto">
                  <a:xfrm>
                    <a:off x="5715536" y="2445661"/>
                    <a:ext cx="645174" cy="7184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1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5181600" y="1219200"/>
                    <a:ext cx="2687479" cy="4038600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2" name="Freeform 33"/>
                  <p:cNvSpPr>
                    <a:spLocks/>
                  </p:cNvSpPr>
                  <p:nvPr/>
                </p:nvSpPr>
                <p:spPr bwMode="auto">
                  <a:xfrm>
                    <a:off x="5310636" y="3076854"/>
                    <a:ext cx="462745" cy="1939760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3" name="Freeform 34"/>
                  <p:cNvSpPr>
                    <a:spLocks/>
                  </p:cNvSpPr>
                  <p:nvPr/>
                </p:nvSpPr>
                <p:spPr bwMode="auto">
                  <a:xfrm>
                    <a:off x="5844572" y="3097381"/>
                    <a:ext cx="538387" cy="1975680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4" name="Freeform 35"/>
                  <p:cNvSpPr>
                    <a:spLocks/>
                  </p:cNvSpPr>
                  <p:nvPr/>
                </p:nvSpPr>
                <p:spPr bwMode="auto">
                  <a:xfrm>
                    <a:off x="5662143" y="3502779"/>
                    <a:ext cx="293665" cy="364345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5" name="Freeform 36"/>
                  <p:cNvSpPr>
                    <a:spLocks/>
                  </p:cNvSpPr>
                  <p:nvPr/>
                </p:nvSpPr>
                <p:spPr bwMode="auto">
                  <a:xfrm>
                    <a:off x="5666593" y="3548965"/>
                    <a:ext cx="235823" cy="287372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6" name="Freeform 37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7" name="Freeform 38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8" name="Freeform 39"/>
                  <p:cNvSpPr>
                    <a:spLocks/>
                  </p:cNvSpPr>
                  <p:nvPr/>
                </p:nvSpPr>
                <p:spPr bwMode="auto">
                  <a:xfrm>
                    <a:off x="5364030" y="2414871"/>
                    <a:ext cx="35596" cy="41053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9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5493063" y="2348161"/>
                    <a:ext cx="889894" cy="636324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0" name="Freeform 41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867648" cy="169343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1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5390726" y="1455255"/>
                    <a:ext cx="929940" cy="364345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2" name="Freeform 43"/>
                  <p:cNvSpPr>
                    <a:spLocks/>
                  </p:cNvSpPr>
                  <p:nvPr/>
                </p:nvSpPr>
                <p:spPr bwMode="auto">
                  <a:xfrm>
                    <a:off x="6752264" y="1444992"/>
                    <a:ext cx="146834" cy="287372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3" name="Freeform 44"/>
                  <p:cNvSpPr>
                    <a:spLocks/>
                  </p:cNvSpPr>
                  <p:nvPr/>
                </p:nvSpPr>
                <p:spPr bwMode="auto">
                  <a:xfrm>
                    <a:off x="6948040" y="1475782"/>
                    <a:ext cx="57844" cy="118026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4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5635446" y="3471989"/>
                    <a:ext cx="347059" cy="425925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" name="Group 986"/>
                <p:cNvGrpSpPr/>
                <p:nvPr/>
              </p:nvGrpSpPr>
              <p:grpSpPr>
                <a:xfrm>
                  <a:off x="5784054" y="4696584"/>
                  <a:ext cx="275720" cy="414337"/>
                  <a:chOff x="1600200" y="2360613"/>
                  <a:chExt cx="958850" cy="1249362"/>
                </a:xfrm>
              </p:grpSpPr>
              <p:sp>
                <p:nvSpPr>
                  <p:cNvPr id="91" name="Freeform 90"/>
                  <p:cNvSpPr>
                    <a:spLocks/>
                  </p:cNvSpPr>
                  <p:nvPr/>
                </p:nvSpPr>
                <p:spPr bwMode="auto">
                  <a:xfrm>
                    <a:off x="1617663" y="2374900"/>
                    <a:ext cx="446088" cy="122078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" name="Freeform 91"/>
                  <p:cNvSpPr>
                    <a:spLocks/>
                  </p:cNvSpPr>
                  <p:nvPr/>
                </p:nvSpPr>
                <p:spPr bwMode="auto">
                  <a:xfrm>
                    <a:off x="1627188" y="2378075"/>
                    <a:ext cx="434975" cy="120015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auto">
                  <a:xfrm>
                    <a:off x="2127250" y="2382838"/>
                    <a:ext cx="412750" cy="11858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auto">
                  <a:xfrm>
                    <a:off x="2127250" y="2435225"/>
                    <a:ext cx="412750" cy="1133475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" name="Freeform 94"/>
                  <p:cNvSpPr>
                    <a:spLocks/>
                  </p:cNvSpPr>
                  <p:nvPr/>
                </p:nvSpPr>
                <p:spPr bwMode="auto">
                  <a:xfrm>
                    <a:off x="2054225" y="2374900"/>
                    <a:ext cx="55563" cy="12207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" name="Freeform 95"/>
                  <p:cNvSpPr>
                    <a:spLocks/>
                  </p:cNvSpPr>
                  <p:nvPr/>
                </p:nvSpPr>
                <p:spPr bwMode="auto">
                  <a:xfrm>
                    <a:off x="1720850" y="2716213"/>
                    <a:ext cx="42863" cy="15875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7" name="Freeform 96"/>
                  <p:cNvSpPr>
                    <a:spLocks/>
                  </p:cNvSpPr>
                  <p:nvPr/>
                </p:nvSpPr>
                <p:spPr bwMode="auto">
                  <a:xfrm>
                    <a:off x="1727200" y="2725738"/>
                    <a:ext cx="39688" cy="147637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" name="Freeform 97"/>
                  <p:cNvSpPr>
                    <a:spLocks/>
                  </p:cNvSpPr>
                  <p:nvPr/>
                </p:nvSpPr>
                <p:spPr bwMode="auto">
                  <a:xfrm>
                    <a:off x="1771650" y="2716213"/>
                    <a:ext cx="249238" cy="8413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1781175" y="2725738"/>
                    <a:ext cx="239713" cy="746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Freeform 99"/>
                  <p:cNvSpPr>
                    <a:spLocks/>
                  </p:cNvSpPr>
                  <p:nvPr/>
                </p:nvSpPr>
                <p:spPr bwMode="auto">
                  <a:xfrm>
                    <a:off x="1720850" y="2803525"/>
                    <a:ext cx="300038" cy="93662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" name="Freeform 100"/>
                  <p:cNvSpPr>
                    <a:spLocks/>
                  </p:cNvSpPr>
                  <p:nvPr/>
                </p:nvSpPr>
                <p:spPr bwMode="auto">
                  <a:xfrm>
                    <a:off x="1649413" y="2414588"/>
                    <a:ext cx="374650" cy="268287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Freeform 101"/>
                  <p:cNvSpPr>
                    <a:spLocks/>
                  </p:cNvSpPr>
                  <p:nvPr/>
                </p:nvSpPr>
                <p:spPr bwMode="auto">
                  <a:xfrm>
                    <a:off x="1660525" y="2425700"/>
                    <a:ext cx="363538" cy="242887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3" name="Freeform 102"/>
                  <p:cNvSpPr>
                    <a:spLocks noEditPoints="1"/>
                  </p:cNvSpPr>
                  <p:nvPr/>
                </p:nvSpPr>
                <p:spPr bwMode="auto">
                  <a:xfrm>
                    <a:off x="1644650" y="2409825"/>
                    <a:ext cx="384175" cy="277812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Freeform 103"/>
                  <p:cNvSpPr>
                    <a:spLocks/>
                  </p:cNvSpPr>
                  <p:nvPr/>
                </p:nvSpPr>
                <p:spPr bwMode="auto">
                  <a:xfrm>
                    <a:off x="1636713" y="27098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5" name="Freeform 104"/>
                  <p:cNvSpPr>
                    <a:spLocks/>
                  </p:cNvSpPr>
                  <p:nvPr/>
                </p:nvSpPr>
                <p:spPr bwMode="auto">
                  <a:xfrm>
                    <a:off x="1646238" y="2720975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Freeform 105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16213"/>
                    <a:ext cx="52388" cy="53975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" name="Freeform 106"/>
                  <p:cNvSpPr>
                    <a:spLocks/>
                  </p:cNvSpPr>
                  <p:nvPr/>
                </p:nvSpPr>
                <p:spPr bwMode="auto">
                  <a:xfrm>
                    <a:off x="1636713" y="2786063"/>
                    <a:ext cx="61913" cy="65087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8" name="Freeform 107"/>
                  <p:cNvSpPr>
                    <a:spLocks/>
                  </p:cNvSpPr>
                  <p:nvPr/>
                </p:nvSpPr>
                <p:spPr bwMode="auto">
                  <a:xfrm>
                    <a:off x="1646238" y="2798763"/>
                    <a:ext cx="42863" cy="42862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" name="Freeform 108"/>
                  <p:cNvSpPr>
                    <a:spLocks noEditPoints="1"/>
                  </p:cNvSpPr>
                  <p:nvPr/>
                </p:nvSpPr>
                <p:spPr bwMode="auto">
                  <a:xfrm>
                    <a:off x="1641475" y="2794000"/>
                    <a:ext cx="52388" cy="52387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Freeform 109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22263" cy="103187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1" name="Freeform 110"/>
                  <p:cNvSpPr>
                    <a:spLocks/>
                  </p:cNvSpPr>
                  <p:nvPr/>
                </p:nvSpPr>
                <p:spPr bwMode="auto">
                  <a:xfrm>
                    <a:off x="1679575" y="2481263"/>
                    <a:ext cx="309563" cy="50800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790700" y="2749550"/>
                    <a:ext cx="230188" cy="20637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3" name="Freeform 112"/>
                  <p:cNvSpPr>
                    <a:spLocks/>
                  </p:cNvSpPr>
                  <p:nvPr/>
                </p:nvSpPr>
                <p:spPr bwMode="auto">
                  <a:xfrm>
                    <a:off x="1790700" y="2740025"/>
                    <a:ext cx="230188" cy="2222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4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1600200" y="2360613"/>
                    <a:ext cx="958850" cy="1249362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" name="Freeform 33"/>
                  <p:cNvSpPr>
                    <a:spLocks/>
                  </p:cNvSpPr>
                  <p:nvPr/>
                </p:nvSpPr>
                <p:spPr bwMode="auto">
                  <a:xfrm>
                    <a:off x="1646238" y="2935288"/>
                    <a:ext cx="165100" cy="600075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Freeform 34"/>
                  <p:cNvSpPr>
                    <a:spLocks/>
                  </p:cNvSpPr>
                  <p:nvPr/>
                </p:nvSpPr>
                <p:spPr bwMode="auto">
                  <a:xfrm>
                    <a:off x="1836738" y="2941638"/>
                    <a:ext cx="192088" cy="611187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7" name="Freeform 35"/>
                  <p:cNvSpPr>
                    <a:spLocks/>
                  </p:cNvSpPr>
                  <p:nvPr/>
                </p:nvSpPr>
                <p:spPr bwMode="auto">
                  <a:xfrm>
                    <a:off x="1771650" y="3067050"/>
                    <a:ext cx="104775" cy="112712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Freeform 36"/>
                  <p:cNvSpPr>
                    <a:spLocks/>
                  </p:cNvSpPr>
                  <p:nvPr/>
                </p:nvSpPr>
                <p:spPr bwMode="auto">
                  <a:xfrm>
                    <a:off x="1773238" y="3081338"/>
                    <a:ext cx="84138" cy="88900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9" name="Freeform 37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Freeform 38"/>
                  <p:cNvSpPr>
                    <a:spLocks/>
                  </p:cNvSpPr>
                  <p:nvPr/>
                </p:nvSpPr>
                <p:spPr bwMode="auto">
                  <a:xfrm>
                    <a:off x="1665288" y="2808288"/>
                    <a:ext cx="12700" cy="11112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" name="Freeform 39"/>
                  <p:cNvSpPr>
                    <a:spLocks/>
                  </p:cNvSpPr>
                  <p:nvPr/>
                </p:nvSpPr>
                <p:spPr bwMode="auto">
                  <a:xfrm>
                    <a:off x="1665288" y="2730500"/>
                    <a:ext cx="12700" cy="12700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2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1711325" y="2709863"/>
                    <a:ext cx="317500" cy="196850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" name="Freeform 41"/>
                  <p:cNvSpPr>
                    <a:spLocks/>
                  </p:cNvSpPr>
                  <p:nvPr/>
                </p:nvSpPr>
                <p:spPr bwMode="auto">
                  <a:xfrm>
                    <a:off x="1679575" y="2438400"/>
                    <a:ext cx="309563" cy="52387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1674813" y="2433638"/>
                    <a:ext cx="331788" cy="112712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5" name="Freeform 43"/>
                  <p:cNvSpPr>
                    <a:spLocks/>
                  </p:cNvSpPr>
                  <p:nvPr/>
                </p:nvSpPr>
                <p:spPr bwMode="auto">
                  <a:xfrm>
                    <a:off x="2160588" y="2430463"/>
                    <a:ext cx="52388" cy="88900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6" name="Freeform 44"/>
                  <p:cNvSpPr>
                    <a:spLocks/>
                  </p:cNvSpPr>
                  <p:nvPr/>
                </p:nvSpPr>
                <p:spPr bwMode="auto">
                  <a:xfrm>
                    <a:off x="2230438" y="2439988"/>
                    <a:ext cx="20638" cy="36512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7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1762125" y="3057525"/>
                    <a:ext cx="123825" cy="131762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3" name="Group 1024"/>
                <p:cNvGrpSpPr/>
                <p:nvPr/>
              </p:nvGrpSpPr>
              <p:grpSpPr>
                <a:xfrm>
                  <a:off x="5991217" y="4695825"/>
                  <a:ext cx="276226" cy="415096"/>
                  <a:chOff x="5181600" y="1219200"/>
                  <a:chExt cx="2687479" cy="4038600"/>
                </a:xfrm>
              </p:grpSpPr>
              <p:sp>
                <p:nvSpPr>
                  <p:cNvPr id="54" name="Freeform 8"/>
                  <p:cNvSpPr>
                    <a:spLocks/>
                  </p:cNvSpPr>
                  <p:nvPr/>
                </p:nvSpPr>
                <p:spPr bwMode="auto">
                  <a:xfrm>
                    <a:off x="5230546" y="1265383"/>
                    <a:ext cx="1250302" cy="3946230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30"/>
                      </a:cxn>
                      <a:cxn ang="0">
                        <a:pos x="0" y="730"/>
                      </a:cxn>
                      <a:cxn ang="0">
                        <a:pos x="0" y="731"/>
                      </a:cxn>
                      <a:cxn ang="0">
                        <a:pos x="1" y="734"/>
                      </a:cxn>
                      <a:cxn ang="0">
                        <a:pos x="3" y="734"/>
                      </a:cxn>
                      <a:cxn ang="0">
                        <a:pos x="3" y="734"/>
                      </a:cxn>
                      <a:cxn ang="0">
                        <a:pos x="29" y="742"/>
                      </a:cxn>
                      <a:cxn ang="0">
                        <a:pos x="50" y="746"/>
                      </a:cxn>
                      <a:cxn ang="0">
                        <a:pos x="77" y="751"/>
                      </a:cxn>
                      <a:cxn ang="0">
                        <a:pos x="113" y="757"/>
                      </a:cxn>
                      <a:cxn ang="0">
                        <a:pos x="157" y="761"/>
                      </a:cxn>
                      <a:cxn ang="0">
                        <a:pos x="212" y="766"/>
                      </a:cxn>
                      <a:cxn ang="0">
                        <a:pos x="275" y="769"/>
                      </a:cxn>
                      <a:cxn ang="0">
                        <a:pos x="275" y="769"/>
                      </a:cxn>
                      <a:cxn ang="0">
                        <a:pos x="281" y="769"/>
                      </a:cxn>
                      <a:cxn ang="0">
                        <a:pos x="281" y="0"/>
                      </a:cxn>
                      <a:cxn ang="0">
                        <a:pos x="281" y="0"/>
                      </a:cxn>
                      <a:cxn ang="0">
                        <a:pos x="275" y="0"/>
                      </a:cxn>
                      <a:cxn ang="0">
                        <a:pos x="275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81" h="769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30"/>
                        </a:lnTo>
                        <a:lnTo>
                          <a:pt x="0" y="730"/>
                        </a:lnTo>
                        <a:lnTo>
                          <a:pt x="0" y="731"/>
                        </a:lnTo>
                        <a:lnTo>
                          <a:pt x="1" y="734"/>
                        </a:lnTo>
                        <a:lnTo>
                          <a:pt x="3" y="734"/>
                        </a:lnTo>
                        <a:lnTo>
                          <a:pt x="3" y="734"/>
                        </a:lnTo>
                        <a:lnTo>
                          <a:pt x="29" y="742"/>
                        </a:lnTo>
                        <a:lnTo>
                          <a:pt x="50" y="746"/>
                        </a:lnTo>
                        <a:lnTo>
                          <a:pt x="77" y="751"/>
                        </a:lnTo>
                        <a:lnTo>
                          <a:pt x="113" y="757"/>
                        </a:lnTo>
                        <a:lnTo>
                          <a:pt x="157" y="761"/>
                        </a:lnTo>
                        <a:lnTo>
                          <a:pt x="212" y="766"/>
                        </a:lnTo>
                        <a:lnTo>
                          <a:pt x="275" y="769"/>
                        </a:lnTo>
                        <a:lnTo>
                          <a:pt x="275" y="769"/>
                        </a:lnTo>
                        <a:lnTo>
                          <a:pt x="281" y="769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Freeform 9"/>
                  <p:cNvSpPr>
                    <a:spLocks/>
                  </p:cNvSpPr>
                  <p:nvPr/>
                </p:nvSpPr>
                <p:spPr bwMode="auto">
                  <a:xfrm>
                    <a:off x="5257242" y="1275646"/>
                    <a:ext cx="1219154" cy="3879521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0" y="717"/>
                      </a:cxn>
                      <a:cxn ang="0">
                        <a:pos x="0" y="717"/>
                      </a:cxn>
                      <a:cxn ang="0">
                        <a:pos x="0" y="718"/>
                      </a:cxn>
                      <a:cxn ang="0">
                        <a:pos x="1" y="722"/>
                      </a:cxn>
                      <a:cxn ang="0">
                        <a:pos x="3" y="722"/>
                      </a:cxn>
                      <a:cxn ang="0">
                        <a:pos x="3" y="722"/>
                      </a:cxn>
                      <a:cxn ang="0">
                        <a:pos x="27" y="729"/>
                      </a:cxn>
                      <a:cxn ang="0">
                        <a:pos x="48" y="734"/>
                      </a:cxn>
                      <a:cxn ang="0">
                        <a:pos x="76" y="738"/>
                      </a:cxn>
                      <a:cxn ang="0">
                        <a:pos x="110" y="744"/>
                      </a:cxn>
                      <a:cxn ang="0">
                        <a:pos x="153" y="749"/>
                      </a:cxn>
                      <a:cxn ang="0">
                        <a:pos x="206" y="753"/>
                      </a:cxn>
                      <a:cxn ang="0">
                        <a:pos x="269" y="756"/>
                      </a:cxn>
                      <a:cxn ang="0">
                        <a:pos x="269" y="756"/>
                      </a:cxn>
                      <a:cxn ang="0">
                        <a:pos x="274" y="756"/>
                      </a:cxn>
                      <a:cxn ang="0">
                        <a:pos x="274" y="0"/>
                      </a:cxn>
                      <a:cxn ang="0">
                        <a:pos x="274" y="0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274" h="75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0" y="717"/>
                        </a:lnTo>
                        <a:lnTo>
                          <a:pt x="0" y="717"/>
                        </a:lnTo>
                        <a:lnTo>
                          <a:pt x="0" y="718"/>
                        </a:lnTo>
                        <a:lnTo>
                          <a:pt x="1" y="722"/>
                        </a:lnTo>
                        <a:lnTo>
                          <a:pt x="3" y="722"/>
                        </a:lnTo>
                        <a:lnTo>
                          <a:pt x="3" y="722"/>
                        </a:lnTo>
                        <a:lnTo>
                          <a:pt x="27" y="729"/>
                        </a:lnTo>
                        <a:lnTo>
                          <a:pt x="48" y="734"/>
                        </a:lnTo>
                        <a:lnTo>
                          <a:pt x="76" y="738"/>
                        </a:lnTo>
                        <a:lnTo>
                          <a:pt x="110" y="744"/>
                        </a:lnTo>
                        <a:lnTo>
                          <a:pt x="153" y="749"/>
                        </a:lnTo>
                        <a:lnTo>
                          <a:pt x="206" y="753"/>
                        </a:lnTo>
                        <a:lnTo>
                          <a:pt x="269" y="756"/>
                        </a:lnTo>
                        <a:lnTo>
                          <a:pt x="269" y="756"/>
                        </a:lnTo>
                        <a:lnTo>
                          <a:pt x="274" y="756"/>
                        </a:lnTo>
                        <a:lnTo>
                          <a:pt x="274" y="0"/>
                        </a:lnTo>
                        <a:lnTo>
                          <a:pt x="274" y="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Freeform 10"/>
                  <p:cNvSpPr>
                    <a:spLocks/>
                  </p:cNvSpPr>
                  <p:nvPr/>
                </p:nvSpPr>
                <p:spPr bwMode="auto">
                  <a:xfrm>
                    <a:off x="6658824" y="1291043"/>
                    <a:ext cx="1156862" cy="383333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47"/>
                      </a:cxn>
                      <a:cxn ang="0">
                        <a:pos x="0" y="747"/>
                      </a:cxn>
                      <a:cxn ang="0">
                        <a:pos x="260" y="634"/>
                      </a:cxn>
                      <a:cxn ang="0">
                        <a:pos x="260" y="634"/>
                      </a:cxn>
                      <a:cxn ang="0">
                        <a:pos x="260" y="41"/>
                      </a:cxn>
                      <a:cxn ang="0">
                        <a:pos x="260" y="4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0" h="747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0" y="747"/>
                        </a:lnTo>
                        <a:lnTo>
                          <a:pt x="260" y="634"/>
                        </a:lnTo>
                        <a:lnTo>
                          <a:pt x="260" y="634"/>
                        </a:lnTo>
                        <a:lnTo>
                          <a:pt x="260" y="41"/>
                        </a:lnTo>
                        <a:lnTo>
                          <a:pt x="260" y="4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Freeform 11"/>
                  <p:cNvSpPr>
                    <a:spLocks/>
                  </p:cNvSpPr>
                  <p:nvPr/>
                </p:nvSpPr>
                <p:spPr bwMode="auto">
                  <a:xfrm>
                    <a:off x="6658824" y="1460386"/>
                    <a:ext cx="1156862" cy="3663992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13" y="0"/>
                      </a:cxn>
                      <a:cxn ang="0">
                        <a:pos x="260" y="8"/>
                      </a:cxn>
                      <a:cxn ang="0">
                        <a:pos x="260" y="8"/>
                      </a:cxn>
                      <a:cxn ang="0">
                        <a:pos x="260" y="601"/>
                      </a:cxn>
                      <a:cxn ang="0">
                        <a:pos x="260" y="601"/>
                      </a:cxn>
                      <a:cxn ang="0">
                        <a:pos x="0" y="714"/>
                      </a:cxn>
                      <a:cxn ang="0">
                        <a:pos x="0" y="454"/>
                      </a:cxn>
                      <a:cxn ang="0">
                        <a:pos x="0" y="454"/>
                      </a:cxn>
                      <a:cxn ang="0">
                        <a:pos x="6" y="434"/>
                      </a:cxn>
                      <a:cxn ang="0">
                        <a:pos x="13" y="415"/>
                      </a:cxn>
                      <a:cxn ang="0">
                        <a:pos x="21" y="398"/>
                      </a:cxn>
                      <a:cxn ang="0">
                        <a:pos x="28" y="381"/>
                      </a:cxn>
                      <a:cxn ang="0">
                        <a:pos x="36" y="366"/>
                      </a:cxn>
                      <a:cxn ang="0">
                        <a:pos x="45" y="353"/>
                      </a:cxn>
                      <a:cxn ang="0">
                        <a:pos x="63" y="327"/>
                      </a:cxn>
                      <a:cxn ang="0">
                        <a:pos x="83" y="304"/>
                      </a:cxn>
                      <a:cxn ang="0">
                        <a:pos x="103" y="285"/>
                      </a:cxn>
                      <a:cxn ang="0">
                        <a:pos x="142" y="247"/>
                      </a:cxn>
                      <a:cxn ang="0">
                        <a:pos x="160" y="227"/>
                      </a:cxn>
                      <a:cxn ang="0">
                        <a:pos x="177" y="207"/>
                      </a:cxn>
                      <a:cxn ang="0">
                        <a:pos x="184" y="195"/>
                      </a:cxn>
                      <a:cxn ang="0">
                        <a:pos x="192" y="183"/>
                      </a:cxn>
                      <a:cxn ang="0">
                        <a:pos x="198" y="171"/>
                      </a:cxn>
                      <a:cxn ang="0">
                        <a:pos x="202" y="158"/>
                      </a:cxn>
                      <a:cxn ang="0">
                        <a:pos x="208" y="142"/>
                      </a:cxn>
                      <a:cxn ang="0">
                        <a:pos x="211" y="126"/>
                      </a:cxn>
                      <a:cxn ang="0">
                        <a:pos x="215" y="109"/>
                      </a:cxn>
                      <a:cxn ang="0">
                        <a:pos x="216" y="91"/>
                      </a:cxn>
                      <a:cxn ang="0">
                        <a:pos x="218" y="70"/>
                      </a:cxn>
                      <a:cxn ang="0">
                        <a:pos x="218" y="49"/>
                      </a:cxn>
                      <a:cxn ang="0">
                        <a:pos x="216" y="26"/>
                      </a:cxn>
                      <a:cxn ang="0">
                        <a:pos x="213" y="0"/>
                      </a:cxn>
                      <a:cxn ang="0">
                        <a:pos x="213" y="0"/>
                      </a:cxn>
                    </a:cxnLst>
                    <a:rect l="0" t="0" r="r" b="b"/>
                    <a:pathLst>
                      <a:path w="260" h="714">
                        <a:moveTo>
                          <a:pt x="213" y="0"/>
                        </a:moveTo>
                        <a:lnTo>
                          <a:pt x="213" y="0"/>
                        </a:lnTo>
                        <a:lnTo>
                          <a:pt x="260" y="8"/>
                        </a:lnTo>
                        <a:lnTo>
                          <a:pt x="260" y="8"/>
                        </a:lnTo>
                        <a:lnTo>
                          <a:pt x="260" y="601"/>
                        </a:lnTo>
                        <a:lnTo>
                          <a:pt x="260" y="601"/>
                        </a:lnTo>
                        <a:lnTo>
                          <a:pt x="0" y="714"/>
                        </a:lnTo>
                        <a:lnTo>
                          <a:pt x="0" y="454"/>
                        </a:lnTo>
                        <a:lnTo>
                          <a:pt x="0" y="454"/>
                        </a:lnTo>
                        <a:lnTo>
                          <a:pt x="6" y="434"/>
                        </a:lnTo>
                        <a:lnTo>
                          <a:pt x="13" y="415"/>
                        </a:lnTo>
                        <a:lnTo>
                          <a:pt x="21" y="398"/>
                        </a:lnTo>
                        <a:lnTo>
                          <a:pt x="28" y="381"/>
                        </a:lnTo>
                        <a:lnTo>
                          <a:pt x="36" y="366"/>
                        </a:lnTo>
                        <a:lnTo>
                          <a:pt x="45" y="353"/>
                        </a:lnTo>
                        <a:lnTo>
                          <a:pt x="63" y="327"/>
                        </a:lnTo>
                        <a:lnTo>
                          <a:pt x="83" y="304"/>
                        </a:lnTo>
                        <a:lnTo>
                          <a:pt x="103" y="285"/>
                        </a:lnTo>
                        <a:lnTo>
                          <a:pt x="142" y="247"/>
                        </a:lnTo>
                        <a:lnTo>
                          <a:pt x="160" y="227"/>
                        </a:lnTo>
                        <a:lnTo>
                          <a:pt x="177" y="207"/>
                        </a:lnTo>
                        <a:lnTo>
                          <a:pt x="184" y="195"/>
                        </a:lnTo>
                        <a:lnTo>
                          <a:pt x="192" y="183"/>
                        </a:lnTo>
                        <a:lnTo>
                          <a:pt x="198" y="171"/>
                        </a:lnTo>
                        <a:lnTo>
                          <a:pt x="202" y="158"/>
                        </a:lnTo>
                        <a:lnTo>
                          <a:pt x="208" y="142"/>
                        </a:lnTo>
                        <a:lnTo>
                          <a:pt x="211" y="126"/>
                        </a:lnTo>
                        <a:lnTo>
                          <a:pt x="215" y="109"/>
                        </a:lnTo>
                        <a:lnTo>
                          <a:pt x="216" y="91"/>
                        </a:lnTo>
                        <a:lnTo>
                          <a:pt x="218" y="70"/>
                        </a:lnTo>
                        <a:lnTo>
                          <a:pt x="218" y="49"/>
                        </a:lnTo>
                        <a:lnTo>
                          <a:pt x="216" y="26"/>
                        </a:lnTo>
                        <a:lnTo>
                          <a:pt x="213" y="0"/>
                        </a:lnTo>
                        <a:lnTo>
                          <a:pt x="213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Freeform 12"/>
                  <p:cNvSpPr>
                    <a:spLocks/>
                  </p:cNvSpPr>
                  <p:nvPr/>
                </p:nvSpPr>
                <p:spPr bwMode="auto">
                  <a:xfrm>
                    <a:off x="6454148" y="1265383"/>
                    <a:ext cx="155733" cy="39462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9"/>
                      </a:cxn>
                      <a:cxn ang="0">
                        <a:pos x="0" y="769"/>
                      </a:cxn>
                      <a:cxn ang="0">
                        <a:pos x="9" y="767"/>
                      </a:cxn>
                      <a:cxn ang="0">
                        <a:pos x="9" y="767"/>
                      </a:cxn>
                      <a:cxn ang="0">
                        <a:pos x="18" y="764"/>
                      </a:cxn>
                      <a:cxn ang="0">
                        <a:pos x="26" y="761"/>
                      </a:cxn>
                      <a:cxn ang="0">
                        <a:pos x="35" y="754"/>
                      </a:cxn>
                      <a:cxn ang="0">
                        <a:pos x="35" y="6"/>
                      </a:cxn>
                      <a:cxn ang="0">
                        <a:pos x="35" y="6"/>
                      </a:cxn>
                      <a:cxn ang="0">
                        <a:pos x="26" y="3"/>
                      </a:cxn>
                      <a:cxn ang="0">
                        <a:pos x="18" y="2"/>
                      </a:cxn>
                      <a:cxn ang="0">
                        <a:pos x="11" y="0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5" h="769">
                        <a:moveTo>
                          <a:pt x="0" y="0"/>
                        </a:moveTo>
                        <a:lnTo>
                          <a:pt x="0" y="769"/>
                        </a:lnTo>
                        <a:lnTo>
                          <a:pt x="0" y="769"/>
                        </a:lnTo>
                        <a:lnTo>
                          <a:pt x="9" y="767"/>
                        </a:lnTo>
                        <a:lnTo>
                          <a:pt x="9" y="767"/>
                        </a:lnTo>
                        <a:lnTo>
                          <a:pt x="18" y="764"/>
                        </a:lnTo>
                        <a:lnTo>
                          <a:pt x="26" y="761"/>
                        </a:lnTo>
                        <a:lnTo>
                          <a:pt x="35" y="754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Freeform 13"/>
                  <p:cNvSpPr>
                    <a:spLocks/>
                  </p:cNvSpPr>
                  <p:nvPr/>
                </p:nvSpPr>
                <p:spPr bwMode="auto">
                  <a:xfrm>
                    <a:off x="5519760" y="2368688"/>
                    <a:ext cx="120137" cy="513164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7" y="5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27" h="10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7" y="5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Freeform 14"/>
                  <p:cNvSpPr>
                    <a:spLocks/>
                  </p:cNvSpPr>
                  <p:nvPr/>
                </p:nvSpPr>
                <p:spPr bwMode="auto">
                  <a:xfrm>
                    <a:off x="5537557" y="2399477"/>
                    <a:ext cx="111238" cy="477241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93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93">
                        <a:moveTo>
                          <a:pt x="25" y="0"/>
                        </a:move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93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Freeform 15"/>
                  <p:cNvSpPr>
                    <a:spLocks/>
                  </p:cNvSpPr>
                  <p:nvPr/>
                </p:nvSpPr>
                <p:spPr bwMode="auto">
                  <a:xfrm>
                    <a:off x="5662143" y="2368688"/>
                    <a:ext cx="698568" cy="2719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157" y="53"/>
                      </a:cxn>
                      <a:cxn ang="0">
                        <a:pos x="157" y="53"/>
                      </a:cxn>
                      <a:cxn ang="0">
                        <a:pos x="157" y="0"/>
                      </a:cxn>
                      <a:cxn ang="0">
                        <a:pos x="15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7" h="5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57" y="53"/>
                        </a:lnTo>
                        <a:lnTo>
                          <a:pt x="157" y="53"/>
                        </a:lnTo>
                        <a:lnTo>
                          <a:pt x="157" y="0"/>
                        </a:lnTo>
                        <a:lnTo>
                          <a:pt x="15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Freeform 16"/>
                  <p:cNvSpPr>
                    <a:spLocks/>
                  </p:cNvSpPr>
                  <p:nvPr/>
                </p:nvSpPr>
                <p:spPr bwMode="auto">
                  <a:xfrm>
                    <a:off x="5688839" y="2399477"/>
                    <a:ext cx="671871" cy="2411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151" y="47"/>
                      </a:cxn>
                      <a:cxn ang="0">
                        <a:pos x="151" y="4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1" h="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151" y="47"/>
                        </a:lnTo>
                        <a:lnTo>
                          <a:pt x="151" y="47"/>
                        </a:ln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Freeform 17"/>
                  <p:cNvSpPr>
                    <a:spLocks/>
                  </p:cNvSpPr>
                  <p:nvPr/>
                </p:nvSpPr>
                <p:spPr bwMode="auto">
                  <a:xfrm>
                    <a:off x="5519760" y="2650926"/>
                    <a:ext cx="840951" cy="302765"/>
                  </a:xfrm>
                  <a:custGeom>
                    <a:avLst/>
                    <a:gdLst/>
                    <a:ahLst/>
                    <a:cxnLst>
                      <a:cxn ang="0">
                        <a:pos x="0" y="53"/>
                      </a:cxn>
                      <a:cxn ang="0">
                        <a:pos x="0" y="53"/>
                      </a:cxn>
                      <a:cxn ang="0">
                        <a:pos x="189" y="59"/>
                      </a:cxn>
                      <a:cxn ang="0">
                        <a:pos x="189" y="59"/>
                      </a:cxn>
                      <a:cxn ang="0">
                        <a:pos x="189" y="3"/>
                      </a:cxn>
                      <a:cxn ang="0">
                        <a:pos x="30" y="0"/>
                      </a:cxn>
                      <a:cxn ang="0">
                        <a:pos x="0" y="53"/>
                      </a:cxn>
                    </a:cxnLst>
                    <a:rect l="0" t="0" r="r" b="b"/>
                    <a:pathLst>
                      <a:path w="189" h="59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189" y="59"/>
                        </a:lnTo>
                        <a:lnTo>
                          <a:pt x="189" y="59"/>
                        </a:lnTo>
                        <a:lnTo>
                          <a:pt x="189" y="3"/>
                        </a:lnTo>
                        <a:lnTo>
                          <a:pt x="3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" name="Freeform 18"/>
                  <p:cNvSpPr>
                    <a:spLocks/>
                  </p:cNvSpPr>
                  <p:nvPr/>
                </p:nvSpPr>
                <p:spPr bwMode="auto">
                  <a:xfrm>
                    <a:off x="5319535" y="1393676"/>
                    <a:ext cx="1050075" cy="867246"/>
                  </a:xfrm>
                  <a:custGeom>
                    <a:avLst/>
                    <a:gdLst/>
                    <a:ahLst/>
                    <a:cxnLst>
                      <a:cxn ang="0">
                        <a:pos x="236" y="169"/>
                      </a:cxn>
                      <a:cxn ang="0">
                        <a:pos x="0" y="169"/>
                      </a:cxn>
                      <a:cxn ang="0">
                        <a:pos x="0" y="12"/>
                      </a:cxn>
                      <a:cxn ang="0">
                        <a:pos x="236" y="0"/>
                      </a:cxn>
                      <a:cxn ang="0">
                        <a:pos x="236" y="169"/>
                      </a:cxn>
                    </a:cxnLst>
                    <a:rect l="0" t="0" r="r" b="b"/>
                    <a:pathLst>
                      <a:path w="236" h="169">
                        <a:moveTo>
                          <a:pt x="236" y="169"/>
                        </a:moveTo>
                        <a:lnTo>
                          <a:pt x="0" y="169"/>
                        </a:lnTo>
                        <a:lnTo>
                          <a:pt x="0" y="12"/>
                        </a:lnTo>
                        <a:lnTo>
                          <a:pt x="236" y="0"/>
                        </a:lnTo>
                        <a:lnTo>
                          <a:pt x="236" y="169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5" name="Freeform 19"/>
                  <p:cNvSpPr>
                    <a:spLocks/>
                  </p:cNvSpPr>
                  <p:nvPr/>
                </p:nvSpPr>
                <p:spPr bwMode="auto">
                  <a:xfrm>
                    <a:off x="5350680" y="1429596"/>
                    <a:ext cx="1018930" cy="785139"/>
                  </a:xfrm>
                  <a:custGeom>
                    <a:avLst/>
                    <a:gdLst/>
                    <a:ahLst/>
                    <a:cxnLst>
                      <a:cxn ang="0">
                        <a:pos x="229" y="153"/>
                      </a:cxn>
                      <a:cxn ang="0">
                        <a:pos x="0" y="153"/>
                      </a:cxn>
                      <a:cxn ang="0">
                        <a:pos x="0" y="12"/>
                      </a:cxn>
                      <a:cxn ang="0">
                        <a:pos x="229" y="0"/>
                      </a:cxn>
                      <a:cxn ang="0">
                        <a:pos x="229" y="153"/>
                      </a:cxn>
                    </a:cxnLst>
                    <a:rect l="0" t="0" r="r" b="b"/>
                    <a:pathLst>
                      <a:path w="229" h="153">
                        <a:moveTo>
                          <a:pt x="229" y="153"/>
                        </a:moveTo>
                        <a:lnTo>
                          <a:pt x="0" y="153"/>
                        </a:lnTo>
                        <a:lnTo>
                          <a:pt x="0" y="12"/>
                        </a:lnTo>
                        <a:lnTo>
                          <a:pt x="229" y="0"/>
                        </a:lnTo>
                        <a:lnTo>
                          <a:pt x="229" y="153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5306185" y="1378279"/>
                    <a:ext cx="1076771" cy="898036"/>
                  </a:xfrm>
                  <a:custGeom>
                    <a:avLst/>
                    <a:gdLst/>
                    <a:ahLst/>
                    <a:cxnLst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6" y="102"/>
                      </a:cxn>
                      <a:cxn ang="0">
                        <a:pos x="236" y="95"/>
                      </a:cxn>
                      <a:cxn ang="0">
                        <a:pos x="236" y="95"/>
                      </a:cxn>
                      <a:cxn ang="0">
                        <a:pos x="236" y="169"/>
                      </a:cxn>
                      <a:cxn ang="0">
                        <a:pos x="236" y="169"/>
                      </a:cxn>
                      <a:cxn ang="0">
                        <a:pos x="6" y="169"/>
                      </a:cxn>
                      <a:cxn ang="0">
                        <a:pos x="6" y="169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36" y="89"/>
                      </a:cxn>
                      <a:cxn ang="0">
                        <a:pos x="6" y="96"/>
                      </a:cxn>
                      <a:cxn ang="0">
                        <a:pos x="6" y="96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236" y="7"/>
                      </a:cxn>
                      <a:cxn ang="0">
                        <a:pos x="236" y="7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  <a:cxn ang="0">
                        <a:pos x="239" y="0"/>
                      </a:cxn>
                      <a:cxn ang="0">
                        <a:pos x="3" y="12"/>
                      </a:cxn>
                      <a:cxn ang="0">
                        <a:pos x="3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72"/>
                      </a:cxn>
                      <a:cxn ang="0">
                        <a:pos x="0" y="172"/>
                      </a:cxn>
                      <a:cxn ang="0">
                        <a:pos x="0" y="174"/>
                      </a:cxn>
                      <a:cxn ang="0">
                        <a:pos x="3" y="175"/>
                      </a:cxn>
                      <a:cxn ang="0">
                        <a:pos x="239" y="175"/>
                      </a:cxn>
                      <a:cxn ang="0">
                        <a:pos x="239" y="175"/>
                      </a:cxn>
                      <a:cxn ang="0">
                        <a:pos x="240" y="174"/>
                      </a:cxn>
                      <a:cxn ang="0">
                        <a:pos x="242" y="172"/>
                      </a:cxn>
                      <a:cxn ang="0">
                        <a:pos x="242" y="3"/>
                      </a:cxn>
                      <a:cxn ang="0">
                        <a:pos x="242" y="3"/>
                      </a:cxn>
                      <a:cxn ang="0">
                        <a:pos x="240" y="1"/>
                      </a:cxn>
                      <a:cxn ang="0">
                        <a:pos x="240" y="1"/>
                      </a:cxn>
                    </a:cxnLst>
                    <a:rect l="0" t="0" r="r" b="b"/>
                    <a:pathLst>
                      <a:path w="242" h="175">
                        <a:moveTo>
                          <a:pt x="6" y="169"/>
                        </a:moveTo>
                        <a:lnTo>
                          <a:pt x="6" y="169"/>
                        </a:lnTo>
                        <a:lnTo>
                          <a:pt x="6" y="102"/>
                        </a:lnTo>
                        <a:lnTo>
                          <a:pt x="236" y="95"/>
                        </a:lnTo>
                        <a:lnTo>
                          <a:pt x="236" y="95"/>
                        </a:lnTo>
                        <a:lnTo>
                          <a:pt x="236" y="169"/>
                        </a:lnTo>
                        <a:lnTo>
                          <a:pt x="236" y="169"/>
                        </a:lnTo>
                        <a:lnTo>
                          <a:pt x="6" y="169"/>
                        </a:lnTo>
                        <a:lnTo>
                          <a:pt x="6" y="169"/>
                        </a:lnTo>
                        <a:close/>
                        <a:moveTo>
                          <a:pt x="236" y="7"/>
                        </a:moveTo>
                        <a:lnTo>
                          <a:pt x="236" y="7"/>
                        </a:lnTo>
                        <a:lnTo>
                          <a:pt x="236" y="89"/>
                        </a:lnTo>
                        <a:lnTo>
                          <a:pt x="6" y="96"/>
                        </a:lnTo>
                        <a:lnTo>
                          <a:pt x="6" y="96"/>
                        </a:lnTo>
                        <a:lnTo>
                          <a:pt x="6" y="18"/>
                        </a:lnTo>
                        <a:lnTo>
                          <a:pt x="6" y="18"/>
                        </a:lnTo>
                        <a:lnTo>
                          <a:pt x="236" y="7"/>
                        </a:lnTo>
                        <a:lnTo>
                          <a:pt x="236" y="7"/>
                        </a:lnTo>
                        <a:close/>
                        <a:moveTo>
                          <a:pt x="240" y="1"/>
                        </a:moveTo>
                        <a:lnTo>
                          <a:pt x="240" y="1"/>
                        </a:lnTo>
                        <a:lnTo>
                          <a:pt x="239" y="0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2"/>
                        </a:lnTo>
                        <a:lnTo>
                          <a:pt x="0" y="172"/>
                        </a:lnTo>
                        <a:lnTo>
                          <a:pt x="0" y="174"/>
                        </a:lnTo>
                        <a:lnTo>
                          <a:pt x="3" y="175"/>
                        </a:lnTo>
                        <a:lnTo>
                          <a:pt x="239" y="175"/>
                        </a:lnTo>
                        <a:lnTo>
                          <a:pt x="239" y="175"/>
                        </a:lnTo>
                        <a:lnTo>
                          <a:pt x="240" y="174"/>
                        </a:lnTo>
                        <a:lnTo>
                          <a:pt x="242" y="172"/>
                        </a:lnTo>
                        <a:lnTo>
                          <a:pt x="242" y="3"/>
                        </a:lnTo>
                        <a:lnTo>
                          <a:pt x="242" y="3"/>
                        </a:lnTo>
                        <a:lnTo>
                          <a:pt x="240" y="1"/>
                        </a:lnTo>
                        <a:lnTo>
                          <a:pt x="24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7" name="Freeform 21"/>
                  <p:cNvSpPr>
                    <a:spLocks/>
                  </p:cNvSpPr>
                  <p:nvPr/>
                </p:nvSpPr>
                <p:spPr bwMode="auto">
                  <a:xfrm>
                    <a:off x="5283939" y="2348161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3"/>
                      </a:cxn>
                      <a:cxn ang="0">
                        <a:pos x="33" y="6"/>
                      </a:cxn>
                      <a:cxn ang="0">
                        <a:pos x="27" y="1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1"/>
                      </a:cxn>
                      <a:cxn ang="0">
                        <a:pos x="6" y="6"/>
                      </a:cxn>
                      <a:cxn ang="0">
                        <a:pos x="1" y="13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8"/>
                      </a:cxn>
                      <a:cxn ang="0">
                        <a:pos x="6" y="34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4"/>
                      </a:cxn>
                      <a:cxn ang="0">
                        <a:pos x="38" y="28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3"/>
                        </a:lnTo>
                        <a:lnTo>
                          <a:pt x="33" y="6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8"/>
                        </a:lnTo>
                        <a:lnTo>
                          <a:pt x="6" y="34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4"/>
                        </a:lnTo>
                        <a:lnTo>
                          <a:pt x="38" y="28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Freeform 22"/>
                  <p:cNvSpPr>
                    <a:spLocks/>
                  </p:cNvSpPr>
                  <p:nvPr/>
                </p:nvSpPr>
                <p:spPr bwMode="auto">
                  <a:xfrm>
                    <a:off x="5310636" y="2384081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4"/>
                      </a:cxn>
                      <a:cxn ang="0">
                        <a:pos x="27" y="14"/>
                      </a:cxn>
                      <a:cxn ang="0">
                        <a:pos x="26" y="8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2" y="18"/>
                      </a:cxn>
                      <a:cxn ang="0">
                        <a:pos x="5" y="23"/>
                      </a:cxn>
                      <a:cxn ang="0">
                        <a:pos x="9" y="26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6"/>
                      </a:cxn>
                      <a:cxn ang="0">
                        <a:pos x="23" y="23"/>
                      </a:cxn>
                      <a:cxn ang="0">
                        <a:pos x="26" y="18"/>
                      </a:cxn>
                      <a:cxn ang="0">
                        <a:pos x="27" y="14"/>
                      </a:cxn>
                      <a:cxn ang="0">
                        <a:pos x="27" y="14"/>
                      </a:cxn>
                    </a:cxnLst>
                    <a:rect l="0" t="0" r="r" b="b"/>
                    <a:pathLst>
                      <a:path w="27" h="27">
                        <a:moveTo>
                          <a:pt x="27" y="14"/>
                        </a:moveTo>
                        <a:lnTo>
                          <a:pt x="27" y="14"/>
                        </a:lnTo>
                        <a:lnTo>
                          <a:pt x="26" y="8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8"/>
                        </a:lnTo>
                        <a:lnTo>
                          <a:pt x="5" y="23"/>
                        </a:lnTo>
                        <a:lnTo>
                          <a:pt x="9" y="26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6"/>
                        </a:lnTo>
                        <a:lnTo>
                          <a:pt x="23" y="23"/>
                        </a:lnTo>
                        <a:lnTo>
                          <a:pt x="26" y="18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close/>
                      </a:path>
                    </a:pathLst>
                  </a:custGeom>
                  <a:solidFill>
                    <a:srgbClr val="33A0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9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368688"/>
                    <a:ext cx="146834" cy="174476"/>
                  </a:xfrm>
                  <a:custGeom>
                    <a:avLst/>
                    <a:gdLst/>
                    <a:ahLst/>
                    <a:cxnLst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7"/>
                      </a:cxn>
                      <a:cxn ang="0">
                        <a:pos x="27" y="17"/>
                      </a:cxn>
                      <a:cxn ang="0">
                        <a:pos x="26" y="20"/>
                      </a:cxn>
                      <a:cxn ang="0">
                        <a:pos x="24" y="24"/>
                      </a:cxn>
                      <a:cxn ang="0">
                        <a:pos x="21" y="26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6"/>
                      </a:cxn>
                      <a:cxn ang="0">
                        <a:pos x="9" y="24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2" y="23"/>
                      </a:cxn>
                      <a:cxn ang="0">
                        <a:pos x="6" y="29"/>
                      </a:cxn>
                      <a:cxn ang="0">
                        <a:pos x="11" y="32"/>
                      </a:cxn>
                      <a:cxn ang="0">
                        <a:pos x="17" y="34"/>
                      </a:cxn>
                      <a:cxn ang="0">
                        <a:pos x="17" y="34"/>
                      </a:cxn>
                      <a:cxn ang="0">
                        <a:pos x="23" y="32"/>
                      </a:cxn>
                      <a:cxn ang="0">
                        <a:pos x="29" y="29"/>
                      </a:cxn>
                      <a:cxn ang="0">
                        <a:pos x="32" y="23"/>
                      </a:cxn>
                      <a:cxn ang="0">
                        <a:pos x="33" y="17"/>
                      </a:cxn>
                      <a:cxn ang="0">
                        <a:pos x="33" y="17"/>
                      </a:cxn>
                      <a:cxn ang="0">
                        <a:pos x="32" y="11"/>
                      </a:cxn>
                      <a:cxn ang="0">
                        <a:pos x="29" y="5"/>
                      </a:cxn>
                      <a:cxn ang="0">
                        <a:pos x="23" y="2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2"/>
                      </a:cxn>
                      <a:cxn ang="0">
                        <a:pos x="6" y="5"/>
                      </a:cxn>
                      <a:cxn ang="0">
                        <a:pos x="2" y="11"/>
                      </a:cxn>
                      <a:cxn ang="0">
                        <a:pos x="0" y="17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33" h="34">
                        <a:moveTo>
                          <a:pt x="6" y="17"/>
                        </a:moveTo>
                        <a:lnTo>
                          <a:pt x="6" y="17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7"/>
                        </a:lnTo>
                        <a:lnTo>
                          <a:pt x="27" y="17"/>
                        </a:lnTo>
                        <a:lnTo>
                          <a:pt x="26" y="20"/>
                        </a:lnTo>
                        <a:lnTo>
                          <a:pt x="24" y="24"/>
                        </a:lnTo>
                        <a:lnTo>
                          <a:pt x="21" y="26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6"/>
                        </a:lnTo>
                        <a:lnTo>
                          <a:pt x="9" y="24"/>
                        </a:lnTo>
                        <a:lnTo>
                          <a:pt x="8" y="20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close/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6" y="29"/>
                        </a:lnTo>
                        <a:lnTo>
                          <a:pt x="11" y="32"/>
                        </a:lnTo>
                        <a:lnTo>
                          <a:pt x="17" y="34"/>
                        </a:lnTo>
                        <a:lnTo>
                          <a:pt x="17" y="34"/>
                        </a:lnTo>
                        <a:lnTo>
                          <a:pt x="23" y="32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3" y="17"/>
                        </a:lnTo>
                        <a:lnTo>
                          <a:pt x="33" y="17"/>
                        </a:lnTo>
                        <a:lnTo>
                          <a:pt x="32" y="11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" name="Freeform 24"/>
                  <p:cNvSpPr>
                    <a:spLocks/>
                  </p:cNvSpPr>
                  <p:nvPr/>
                </p:nvSpPr>
                <p:spPr bwMode="auto">
                  <a:xfrm>
                    <a:off x="5283939" y="2594480"/>
                    <a:ext cx="173531" cy="210396"/>
                  </a:xfrm>
                  <a:custGeom>
                    <a:avLst/>
                    <a:gdLst/>
                    <a:ahLst/>
                    <a:cxnLst>
                      <a:cxn ang="0">
                        <a:pos x="39" y="21"/>
                      </a:cxn>
                      <a:cxn ang="0">
                        <a:pos x="39" y="21"/>
                      </a:cxn>
                      <a:cxn ang="0">
                        <a:pos x="38" y="14"/>
                      </a:cxn>
                      <a:cxn ang="0">
                        <a:pos x="33" y="6"/>
                      </a:cxn>
                      <a:cxn ang="0">
                        <a:pos x="27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12" y="2"/>
                      </a:cxn>
                      <a:cxn ang="0">
                        <a:pos x="6" y="6"/>
                      </a:cxn>
                      <a:cxn ang="0">
                        <a:pos x="1" y="14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29"/>
                      </a:cxn>
                      <a:cxn ang="0">
                        <a:pos x="6" y="35"/>
                      </a:cxn>
                      <a:cxn ang="0">
                        <a:pos x="12" y="39"/>
                      </a:cxn>
                      <a:cxn ang="0">
                        <a:pos x="20" y="41"/>
                      </a:cxn>
                      <a:cxn ang="0">
                        <a:pos x="20" y="41"/>
                      </a:cxn>
                      <a:cxn ang="0">
                        <a:pos x="27" y="39"/>
                      </a:cxn>
                      <a:cxn ang="0">
                        <a:pos x="33" y="35"/>
                      </a:cxn>
                      <a:cxn ang="0">
                        <a:pos x="38" y="29"/>
                      </a:cxn>
                      <a:cxn ang="0">
                        <a:pos x="39" y="21"/>
                      </a:cxn>
                      <a:cxn ang="0">
                        <a:pos x="39" y="21"/>
                      </a:cxn>
                    </a:cxnLst>
                    <a:rect l="0" t="0" r="r" b="b"/>
                    <a:pathLst>
                      <a:path w="39" h="41">
                        <a:moveTo>
                          <a:pt x="39" y="21"/>
                        </a:moveTo>
                        <a:lnTo>
                          <a:pt x="39" y="21"/>
                        </a:lnTo>
                        <a:lnTo>
                          <a:pt x="38" y="14"/>
                        </a:lnTo>
                        <a:lnTo>
                          <a:pt x="33" y="6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1" y="14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29"/>
                        </a:lnTo>
                        <a:lnTo>
                          <a:pt x="6" y="35"/>
                        </a:lnTo>
                        <a:lnTo>
                          <a:pt x="12" y="39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27" y="39"/>
                        </a:lnTo>
                        <a:lnTo>
                          <a:pt x="33" y="35"/>
                        </a:lnTo>
                        <a:lnTo>
                          <a:pt x="38" y="29"/>
                        </a:lnTo>
                        <a:lnTo>
                          <a:pt x="39" y="21"/>
                        </a:lnTo>
                        <a:lnTo>
                          <a:pt x="39" y="21"/>
                        </a:lnTo>
                        <a:close/>
                      </a:path>
                    </a:pathLst>
                  </a:custGeom>
                  <a:solidFill>
                    <a:srgbClr val="8C8C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1" name="Freeform 25"/>
                  <p:cNvSpPr>
                    <a:spLocks/>
                  </p:cNvSpPr>
                  <p:nvPr/>
                </p:nvSpPr>
                <p:spPr bwMode="auto">
                  <a:xfrm>
                    <a:off x="5310636" y="2635533"/>
                    <a:ext cx="120137" cy="138553"/>
                  </a:xfrm>
                  <a:custGeom>
                    <a:avLst/>
                    <a:gdLst/>
                    <a:ahLst/>
                    <a:cxnLst>
                      <a:cxn ang="0">
                        <a:pos x="27" y="13"/>
                      </a:cxn>
                      <a:cxn ang="0">
                        <a:pos x="27" y="13"/>
                      </a:cxn>
                      <a:cxn ang="0">
                        <a:pos x="26" y="7"/>
                      </a:cxn>
                      <a:cxn ang="0">
                        <a:pos x="23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5" y="3"/>
                      </a:cxn>
                      <a:cxn ang="0">
                        <a:pos x="2" y="7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" y="18"/>
                      </a:cxn>
                      <a:cxn ang="0">
                        <a:pos x="5" y="22"/>
                      </a:cxn>
                      <a:cxn ang="0">
                        <a:pos x="9" y="25"/>
                      </a:cxn>
                      <a:cxn ang="0">
                        <a:pos x="14" y="27"/>
                      </a:cxn>
                      <a:cxn ang="0">
                        <a:pos x="14" y="27"/>
                      </a:cxn>
                      <a:cxn ang="0">
                        <a:pos x="18" y="25"/>
                      </a:cxn>
                      <a:cxn ang="0">
                        <a:pos x="23" y="22"/>
                      </a:cxn>
                      <a:cxn ang="0">
                        <a:pos x="26" y="18"/>
                      </a:cxn>
                      <a:cxn ang="0">
                        <a:pos x="27" y="13"/>
                      </a:cxn>
                      <a:cxn ang="0">
                        <a:pos x="27" y="13"/>
                      </a:cxn>
                    </a:cxnLst>
                    <a:rect l="0" t="0" r="r" b="b"/>
                    <a:pathLst>
                      <a:path w="27" h="27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6" y="7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2" y="7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5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8" y="25"/>
                        </a:lnTo>
                        <a:lnTo>
                          <a:pt x="23" y="22"/>
                        </a:lnTo>
                        <a:lnTo>
                          <a:pt x="26" y="18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2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5297286" y="2620136"/>
                    <a:ext cx="146834" cy="169343"/>
                  </a:xfrm>
                  <a:custGeom>
                    <a:avLst/>
                    <a:gdLst/>
                    <a:ahLst/>
                    <a:cxnLst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8" y="12"/>
                      </a:cxn>
                      <a:cxn ang="0">
                        <a:pos x="9" y="9"/>
                      </a:cxn>
                      <a:cxn ang="0">
                        <a:pos x="12" y="6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21" y="6"/>
                      </a:cxn>
                      <a:cxn ang="0">
                        <a:pos x="24" y="9"/>
                      </a:cxn>
                      <a:cxn ang="0">
                        <a:pos x="26" y="12"/>
                      </a:cxn>
                      <a:cxn ang="0">
                        <a:pos x="27" y="16"/>
                      </a:cxn>
                      <a:cxn ang="0">
                        <a:pos x="27" y="16"/>
                      </a:cxn>
                      <a:cxn ang="0">
                        <a:pos x="26" y="19"/>
                      </a:cxn>
                      <a:cxn ang="0">
                        <a:pos x="24" y="24"/>
                      </a:cxn>
                      <a:cxn ang="0">
                        <a:pos x="21" y="25"/>
                      </a:cxn>
                      <a:cxn ang="0">
                        <a:pos x="17" y="27"/>
                      </a:cxn>
                      <a:cxn ang="0">
                        <a:pos x="17" y="27"/>
                      </a:cxn>
                      <a:cxn ang="0">
                        <a:pos x="12" y="25"/>
                      </a:cxn>
                      <a:cxn ang="0">
                        <a:pos x="9" y="24"/>
                      </a:cxn>
                      <a:cxn ang="0">
                        <a:pos x="8" y="1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6" y="28"/>
                      </a:cxn>
                      <a:cxn ang="0">
                        <a:pos x="11" y="31"/>
                      </a:cxn>
                      <a:cxn ang="0">
                        <a:pos x="17" y="33"/>
                      </a:cxn>
                      <a:cxn ang="0">
                        <a:pos x="17" y="33"/>
                      </a:cxn>
                      <a:cxn ang="0">
                        <a:pos x="23" y="31"/>
                      </a:cxn>
                      <a:cxn ang="0">
                        <a:pos x="29" y="28"/>
                      </a:cxn>
                      <a:cxn ang="0">
                        <a:pos x="32" y="22"/>
                      </a:cxn>
                      <a:cxn ang="0">
                        <a:pos x="33" y="16"/>
                      </a:cxn>
                      <a:cxn ang="0">
                        <a:pos x="33" y="16"/>
                      </a:cxn>
                      <a:cxn ang="0">
                        <a:pos x="32" y="10"/>
                      </a:cxn>
                      <a:cxn ang="0">
                        <a:pos x="29" y="4"/>
                      </a:cxn>
                      <a:cxn ang="0">
                        <a:pos x="23" y="1"/>
                      </a:cxn>
                      <a:cxn ang="0">
                        <a:pos x="17" y="0"/>
                      </a:cxn>
                      <a:cxn ang="0">
                        <a:pos x="17" y="0"/>
                      </a:cxn>
                      <a:cxn ang="0">
                        <a:pos x="11" y="1"/>
                      </a:cxn>
                      <a:cxn ang="0">
                        <a:pos x="6" y="4"/>
                      </a:cxn>
                      <a:cxn ang="0">
                        <a:pos x="2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3" h="33">
                        <a:moveTo>
                          <a:pt x="6" y="16"/>
                        </a:moveTo>
                        <a:lnTo>
                          <a:pt x="6" y="16"/>
                        </a:lnTo>
                        <a:lnTo>
                          <a:pt x="8" y="12"/>
                        </a:lnTo>
                        <a:lnTo>
                          <a:pt x="9" y="9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21" y="6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4" y="24"/>
                        </a:lnTo>
                        <a:lnTo>
                          <a:pt x="21" y="25"/>
                        </a:lnTo>
                        <a:lnTo>
                          <a:pt x="17" y="27"/>
                        </a:lnTo>
                        <a:lnTo>
                          <a:pt x="17" y="27"/>
                        </a:lnTo>
                        <a:lnTo>
                          <a:pt x="12" y="25"/>
                        </a:lnTo>
                        <a:lnTo>
                          <a:pt x="9" y="24"/>
                        </a:lnTo>
                        <a:lnTo>
                          <a:pt x="8" y="1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close/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6" y="28"/>
                        </a:lnTo>
                        <a:lnTo>
                          <a:pt x="11" y="31"/>
                        </a:lnTo>
                        <a:lnTo>
                          <a:pt x="17" y="33"/>
                        </a:lnTo>
                        <a:lnTo>
                          <a:pt x="17" y="33"/>
                        </a:lnTo>
                        <a:lnTo>
                          <a:pt x="23" y="31"/>
                        </a:lnTo>
                        <a:lnTo>
                          <a:pt x="29" y="28"/>
                        </a:lnTo>
                        <a:lnTo>
                          <a:pt x="32" y="22"/>
                        </a:lnTo>
                        <a:lnTo>
                          <a:pt x="33" y="16"/>
                        </a:lnTo>
                        <a:lnTo>
                          <a:pt x="33" y="16"/>
                        </a:lnTo>
                        <a:lnTo>
                          <a:pt x="32" y="10"/>
                        </a:lnTo>
                        <a:lnTo>
                          <a:pt x="29" y="4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1" y="1"/>
                        </a:lnTo>
                        <a:lnTo>
                          <a:pt x="6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3" name="Freeform 27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903244" cy="333555"/>
                  </a:xfrm>
                  <a:custGeom>
                    <a:avLst/>
                    <a:gdLst/>
                    <a:ahLst/>
                    <a:cxnLst>
                      <a:cxn ang="0">
                        <a:pos x="203" y="59"/>
                      </a:cxn>
                      <a:cxn ang="0">
                        <a:pos x="0" y="65"/>
                      </a:cxn>
                      <a:cxn ang="0">
                        <a:pos x="0" y="10"/>
                      </a:cxn>
                      <a:cxn ang="0">
                        <a:pos x="203" y="0"/>
                      </a:cxn>
                      <a:cxn ang="0">
                        <a:pos x="203" y="59"/>
                      </a:cxn>
                    </a:cxnLst>
                    <a:rect l="0" t="0" r="r" b="b"/>
                    <a:pathLst>
                      <a:path w="203" h="65">
                        <a:moveTo>
                          <a:pt x="203" y="59"/>
                        </a:moveTo>
                        <a:lnTo>
                          <a:pt x="0" y="65"/>
                        </a:lnTo>
                        <a:lnTo>
                          <a:pt x="0" y="10"/>
                        </a:lnTo>
                        <a:lnTo>
                          <a:pt x="203" y="0"/>
                        </a:lnTo>
                        <a:lnTo>
                          <a:pt x="203" y="5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4" name="Freeform 28"/>
                  <p:cNvSpPr>
                    <a:spLocks/>
                  </p:cNvSpPr>
                  <p:nvPr/>
                </p:nvSpPr>
                <p:spPr bwMode="auto">
                  <a:xfrm>
                    <a:off x="5404073" y="1609205"/>
                    <a:ext cx="867648" cy="164213"/>
                  </a:xfrm>
                  <a:custGeom>
                    <a:avLst/>
                    <a:gdLst/>
                    <a:ahLst/>
                    <a:cxnLst>
                      <a:cxn ang="0">
                        <a:pos x="195" y="26"/>
                      </a:cxn>
                      <a:cxn ang="0">
                        <a:pos x="0" y="32"/>
                      </a:cxn>
                      <a:cxn ang="0">
                        <a:pos x="0" y="12"/>
                      </a:cxn>
                      <a:cxn ang="0">
                        <a:pos x="195" y="0"/>
                      </a:cxn>
                      <a:cxn ang="0">
                        <a:pos x="195" y="26"/>
                      </a:cxn>
                    </a:cxnLst>
                    <a:rect l="0" t="0" r="r" b="b"/>
                    <a:pathLst>
                      <a:path w="195" h="32">
                        <a:moveTo>
                          <a:pt x="195" y="26"/>
                        </a:move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195" y="0"/>
                        </a:lnTo>
                        <a:lnTo>
                          <a:pt x="195" y="26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15536" y="2476450"/>
                    <a:ext cx="645174" cy="66710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6" name="Freeform 30"/>
                  <p:cNvSpPr>
                    <a:spLocks/>
                  </p:cNvSpPr>
                  <p:nvPr/>
                </p:nvSpPr>
                <p:spPr bwMode="auto">
                  <a:xfrm>
                    <a:off x="5715536" y="2445661"/>
                    <a:ext cx="645174" cy="71843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145" y="14"/>
                      </a:cxn>
                      <a:cxn ang="0">
                        <a:pos x="145" y="2"/>
                      </a:cxn>
                      <a:cxn ang="0">
                        <a:pos x="0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145" h="14">
                        <a:moveTo>
                          <a:pt x="0" y="12"/>
                        </a:moveTo>
                        <a:lnTo>
                          <a:pt x="145" y="14"/>
                        </a:lnTo>
                        <a:lnTo>
                          <a:pt x="145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7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5181600" y="1219200"/>
                    <a:ext cx="2687479" cy="4038600"/>
                  </a:xfrm>
                  <a:custGeom>
                    <a:avLst/>
                    <a:gdLst/>
                    <a:ahLst/>
                    <a:cxnLst>
                      <a:cxn ang="0">
                        <a:pos x="592" y="645"/>
                      </a:cxn>
                      <a:cxn ang="0">
                        <a:pos x="333" y="18"/>
                      </a:cxn>
                      <a:cxn ang="0">
                        <a:pos x="592" y="58"/>
                      </a:cxn>
                      <a:cxn ang="0">
                        <a:pos x="592" y="645"/>
                      </a:cxn>
                      <a:cxn ang="0">
                        <a:pos x="304" y="770"/>
                      </a:cxn>
                      <a:cxn ang="0">
                        <a:pos x="297" y="773"/>
                      </a:cxn>
                      <a:cxn ang="0">
                        <a:pos x="297" y="12"/>
                      </a:cxn>
                      <a:cxn ang="0">
                        <a:pos x="304" y="14"/>
                      </a:cxn>
                      <a:cxn ang="0">
                        <a:pos x="321" y="763"/>
                      </a:cxn>
                      <a:cxn ang="0">
                        <a:pos x="304" y="770"/>
                      </a:cxn>
                      <a:cxn ang="0">
                        <a:pos x="286" y="775"/>
                      </a:cxn>
                      <a:cxn ang="0">
                        <a:pos x="221" y="770"/>
                      </a:cxn>
                      <a:cxn ang="0">
                        <a:pos x="124" y="761"/>
                      </a:cxn>
                      <a:cxn ang="0">
                        <a:pos x="61" y="752"/>
                      </a:cxn>
                      <a:cxn ang="0">
                        <a:pos x="15" y="740"/>
                      </a:cxn>
                      <a:cxn ang="0">
                        <a:pos x="14" y="739"/>
                      </a:cxn>
                      <a:cxn ang="0">
                        <a:pos x="12" y="734"/>
                      </a:cxn>
                      <a:cxn ang="0">
                        <a:pos x="12" y="29"/>
                      </a:cxn>
                      <a:cxn ang="0">
                        <a:pos x="285" y="12"/>
                      </a:cxn>
                      <a:cxn ang="0">
                        <a:pos x="291" y="12"/>
                      </a:cxn>
                      <a:cxn ang="0">
                        <a:pos x="291" y="773"/>
                      </a:cxn>
                      <a:cxn ang="0">
                        <a:pos x="286" y="775"/>
                      </a:cxn>
                      <a:cxn ang="0">
                        <a:pos x="306" y="2"/>
                      </a:cxn>
                      <a:cxn ang="0">
                        <a:pos x="291" y="0"/>
                      </a:cxn>
                      <a:cxn ang="0">
                        <a:pos x="285" y="0"/>
                      </a:cxn>
                      <a:cxn ang="0">
                        <a:pos x="5" y="17"/>
                      </a:cxn>
                      <a:cxn ang="0">
                        <a:pos x="0" y="23"/>
                      </a:cxn>
                      <a:cxn ang="0">
                        <a:pos x="0" y="734"/>
                      </a:cxn>
                      <a:cxn ang="0">
                        <a:pos x="2" y="743"/>
                      </a:cxn>
                      <a:cxn ang="0">
                        <a:pos x="9" y="751"/>
                      </a:cxn>
                      <a:cxn ang="0">
                        <a:pos x="11" y="751"/>
                      </a:cxn>
                      <a:cxn ang="0">
                        <a:pos x="38" y="758"/>
                      </a:cxn>
                      <a:cxn ang="0">
                        <a:pos x="87" y="769"/>
                      </a:cxn>
                      <a:cxn ang="0">
                        <a:pos x="167" y="779"/>
                      </a:cxn>
                      <a:cxn ang="0">
                        <a:pos x="285" y="787"/>
                      </a:cxn>
                      <a:cxn ang="0">
                        <a:pos x="292" y="785"/>
                      </a:cxn>
                      <a:cxn ang="0">
                        <a:pos x="309" y="782"/>
                      </a:cxn>
                      <a:cxn ang="0">
                        <a:pos x="599" y="655"/>
                      </a:cxn>
                      <a:cxn ang="0">
                        <a:pos x="604" y="649"/>
                      </a:cxn>
                      <a:cxn ang="0">
                        <a:pos x="604" y="52"/>
                      </a:cxn>
                      <a:cxn ang="0">
                        <a:pos x="598" y="46"/>
                      </a:cxn>
                    </a:cxnLst>
                    <a:rect l="0" t="0" r="r" b="b"/>
                    <a:pathLst>
                      <a:path w="604" h="787">
                        <a:moveTo>
                          <a:pt x="592" y="645"/>
                        </a:moveTo>
                        <a:lnTo>
                          <a:pt x="592" y="645"/>
                        </a:lnTo>
                        <a:lnTo>
                          <a:pt x="333" y="758"/>
                        </a:lnTo>
                        <a:lnTo>
                          <a:pt x="333" y="18"/>
                        </a:lnTo>
                        <a:lnTo>
                          <a:pt x="333" y="18"/>
                        </a:lnTo>
                        <a:lnTo>
                          <a:pt x="592" y="58"/>
                        </a:lnTo>
                        <a:lnTo>
                          <a:pt x="592" y="58"/>
                        </a:lnTo>
                        <a:lnTo>
                          <a:pt x="592" y="645"/>
                        </a:lnTo>
                        <a:lnTo>
                          <a:pt x="592" y="645"/>
                        </a:lnTo>
                        <a:close/>
                        <a:moveTo>
                          <a:pt x="304" y="770"/>
                        </a:moveTo>
                        <a:lnTo>
                          <a:pt x="304" y="770"/>
                        </a:lnTo>
                        <a:lnTo>
                          <a:pt x="297" y="773"/>
                        </a:lnTo>
                        <a:lnTo>
                          <a:pt x="297" y="12"/>
                        </a:lnTo>
                        <a:lnTo>
                          <a:pt x="297" y="12"/>
                        </a:lnTo>
                        <a:lnTo>
                          <a:pt x="304" y="14"/>
                        </a:lnTo>
                        <a:lnTo>
                          <a:pt x="304" y="14"/>
                        </a:lnTo>
                        <a:lnTo>
                          <a:pt x="321" y="15"/>
                        </a:lnTo>
                        <a:lnTo>
                          <a:pt x="321" y="763"/>
                        </a:lnTo>
                        <a:lnTo>
                          <a:pt x="321" y="763"/>
                        </a:lnTo>
                        <a:lnTo>
                          <a:pt x="304" y="770"/>
                        </a:lnTo>
                        <a:lnTo>
                          <a:pt x="304" y="770"/>
                        </a:lnTo>
                        <a:close/>
                        <a:moveTo>
                          <a:pt x="286" y="775"/>
                        </a:moveTo>
                        <a:lnTo>
                          <a:pt x="286" y="775"/>
                        </a:lnTo>
                        <a:lnTo>
                          <a:pt x="221" y="770"/>
                        </a:lnTo>
                        <a:lnTo>
                          <a:pt x="168" y="767"/>
                        </a:lnTo>
                        <a:lnTo>
                          <a:pt x="124" y="761"/>
                        </a:lnTo>
                        <a:lnTo>
                          <a:pt x="90" y="757"/>
                        </a:lnTo>
                        <a:lnTo>
                          <a:pt x="61" y="752"/>
                        </a:lnTo>
                        <a:lnTo>
                          <a:pt x="40" y="746"/>
                        </a:lnTo>
                        <a:lnTo>
                          <a:pt x="15" y="740"/>
                        </a:lnTo>
                        <a:lnTo>
                          <a:pt x="14" y="739"/>
                        </a:lnTo>
                        <a:lnTo>
                          <a:pt x="14" y="739"/>
                        </a:lnTo>
                        <a:lnTo>
                          <a:pt x="12" y="737"/>
                        </a:lnTo>
                        <a:lnTo>
                          <a:pt x="12" y="734"/>
                        </a:lnTo>
                        <a:lnTo>
                          <a:pt x="12" y="734"/>
                        </a:lnTo>
                        <a:lnTo>
                          <a:pt x="12" y="29"/>
                        </a:lnTo>
                        <a:lnTo>
                          <a:pt x="12" y="29"/>
                        </a:lnTo>
                        <a:lnTo>
                          <a:pt x="285" y="12"/>
                        </a:lnTo>
                        <a:lnTo>
                          <a:pt x="285" y="12"/>
                        </a:lnTo>
                        <a:lnTo>
                          <a:pt x="291" y="12"/>
                        </a:lnTo>
                        <a:lnTo>
                          <a:pt x="291" y="773"/>
                        </a:lnTo>
                        <a:lnTo>
                          <a:pt x="291" y="773"/>
                        </a:lnTo>
                        <a:lnTo>
                          <a:pt x="286" y="775"/>
                        </a:lnTo>
                        <a:lnTo>
                          <a:pt x="286" y="775"/>
                        </a:lnTo>
                        <a:close/>
                        <a:moveTo>
                          <a:pt x="598" y="46"/>
                        </a:moveTo>
                        <a:lnTo>
                          <a:pt x="306" y="2"/>
                        </a:lnTo>
                        <a:lnTo>
                          <a:pt x="306" y="2"/>
                        </a:lnTo>
                        <a:lnTo>
                          <a:pt x="291" y="0"/>
                        </a:lnTo>
                        <a:lnTo>
                          <a:pt x="285" y="0"/>
                        </a:lnTo>
                        <a:lnTo>
                          <a:pt x="285" y="0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734"/>
                        </a:lnTo>
                        <a:lnTo>
                          <a:pt x="0" y="734"/>
                        </a:lnTo>
                        <a:lnTo>
                          <a:pt x="0" y="739"/>
                        </a:lnTo>
                        <a:lnTo>
                          <a:pt x="2" y="743"/>
                        </a:lnTo>
                        <a:lnTo>
                          <a:pt x="5" y="748"/>
                        </a:lnTo>
                        <a:lnTo>
                          <a:pt x="9" y="751"/>
                        </a:lnTo>
                        <a:lnTo>
                          <a:pt x="9" y="751"/>
                        </a:lnTo>
                        <a:lnTo>
                          <a:pt x="11" y="751"/>
                        </a:lnTo>
                        <a:lnTo>
                          <a:pt x="11" y="751"/>
                        </a:lnTo>
                        <a:lnTo>
                          <a:pt x="38" y="758"/>
                        </a:lnTo>
                        <a:lnTo>
                          <a:pt x="59" y="764"/>
                        </a:lnTo>
                        <a:lnTo>
                          <a:pt x="87" y="769"/>
                        </a:lnTo>
                        <a:lnTo>
                          <a:pt x="123" y="773"/>
                        </a:lnTo>
                        <a:lnTo>
                          <a:pt x="167" y="779"/>
                        </a:lnTo>
                        <a:lnTo>
                          <a:pt x="221" y="782"/>
                        </a:lnTo>
                        <a:lnTo>
                          <a:pt x="285" y="787"/>
                        </a:lnTo>
                        <a:lnTo>
                          <a:pt x="285" y="787"/>
                        </a:lnTo>
                        <a:lnTo>
                          <a:pt x="292" y="785"/>
                        </a:lnTo>
                        <a:lnTo>
                          <a:pt x="300" y="785"/>
                        </a:lnTo>
                        <a:lnTo>
                          <a:pt x="309" y="782"/>
                        </a:lnTo>
                        <a:lnTo>
                          <a:pt x="599" y="655"/>
                        </a:lnTo>
                        <a:lnTo>
                          <a:pt x="599" y="655"/>
                        </a:lnTo>
                        <a:lnTo>
                          <a:pt x="603" y="652"/>
                        </a:lnTo>
                        <a:lnTo>
                          <a:pt x="604" y="649"/>
                        </a:lnTo>
                        <a:lnTo>
                          <a:pt x="604" y="52"/>
                        </a:lnTo>
                        <a:lnTo>
                          <a:pt x="604" y="52"/>
                        </a:lnTo>
                        <a:lnTo>
                          <a:pt x="603" y="49"/>
                        </a:lnTo>
                        <a:lnTo>
                          <a:pt x="598" y="46"/>
                        </a:lnTo>
                        <a:lnTo>
                          <a:pt x="598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8" name="Freeform 33"/>
                  <p:cNvSpPr>
                    <a:spLocks/>
                  </p:cNvSpPr>
                  <p:nvPr/>
                </p:nvSpPr>
                <p:spPr bwMode="auto">
                  <a:xfrm>
                    <a:off x="5310636" y="3076854"/>
                    <a:ext cx="462745" cy="1939760"/>
                  </a:xfrm>
                  <a:custGeom>
                    <a:avLst/>
                    <a:gdLst/>
                    <a:ahLst/>
                    <a:cxnLst>
                      <a:cxn ang="0">
                        <a:pos x="64" y="119"/>
                      </a:cxn>
                      <a:cxn ang="0">
                        <a:pos x="64" y="119"/>
                      </a:cxn>
                      <a:cxn ang="0">
                        <a:pos x="65" y="109"/>
                      </a:cxn>
                      <a:cxn ang="0">
                        <a:pos x="67" y="100"/>
                      </a:cxn>
                      <a:cxn ang="0">
                        <a:pos x="71" y="92"/>
                      </a:cxn>
                      <a:cxn ang="0">
                        <a:pos x="76" y="85"/>
                      </a:cxn>
                      <a:cxn ang="0">
                        <a:pos x="82" y="79"/>
                      </a:cxn>
                      <a:cxn ang="0">
                        <a:pos x="89" y="74"/>
                      </a:cxn>
                      <a:cxn ang="0">
                        <a:pos x="97" y="69"/>
                      </a:cxn>
                      <a:cxn ang="0">
                        <a:pos x="104" y="68"/>
                      </a:cxn>
                      <a:cxn ang="0">
                        <a:pos x="104" y="4"/>
                      </a:cxn>
                      <a:cxn ang="0">
                        <a:pos x="0" y="0"/>
                      </a:cxn>
                      <a:cxn ang="0">
                        <a:pos x="0" y="358"/>
                      </a:cxn>
                      <a:cxn ang="0">
                        <a:pos x="0" y="358"/>
                      </a:cxn>
                      <a:cxn ang="0">
                        <a:pos x="29" y="364"/>
                      </a:cxn>
                      <a:cxn ang="0">
                        <a:pos x="62" y="372"/>
                      </a:cxn>
                      <a:cxn ang="0">
                        <a:pos x="104" y="378"/>
                      </a:cxn>
                      <a:cxn ang="0">
                        <a:pos x="104" y="171"/>
                      </a:cxn>
                      <a:cxn ang="0">
                        <a:pos x="104" y="171"/>
                      </a:cxn>
                      <a:cxn ang="0">
                        <a:pos x="97" y="168"/>
                      </a:cxn>
                      <a:cxn ang="0">
                        <a:pos x="89" y="165"/>
                      </a:cxn>
                      <a:cxn ang="0">
                        <a:pos x="82" y="159"/>
                      </a:cxn>
                      <a:cxn ang="0">
                        <a:pos x="76" y="153"/>
                      </a:cxn>
                      <a:cxn ang="0">
                        <a:pos x="71" y="145"/>
                      </a:cxn>
                      <a:cxn ang="0">
                        <a:pos x="67" y="138"/>
                      </a:cxn>
                      <a:cxn ang="0">
                        <a:pos x="65" y="128"/>
                      </a:cxn>
                      <a:cxn ang="0">
                        <a:pos x="64" y="119"/>
                      </a:cxn>
                      <a:cxn ang="0">
                        <a:pos x="64" y="119"/>
                      </a:cxn>
                    </a:cxnLst>
                    <a:rect l="0" t="0" r="r" b="b"/>
                    <a:pathLst>
                      <a:path w="104" h="378">
                        <a:moveTo>
                          <a:pt x="64" y="119"/>
                        </a:moveTo>
                        <a:lnTo>
                          <a:pt x="64" y="119"/>
                        </a:lnTo>
                        <a:lnTo>
                          <a:pt x="65" y="109"/>
                        </a:lnTo>
                        <a:lnTo>
                          <a:pt x="67" y="100"/>
                        </a:lnTo>
                        <a:lnTo>
                          <a:pt x="71" y="92"/>
                        </a:lnTo>
                        <a:lnTo>
                          <a:pt x="76" y="85"/>
                        </a:lnTo>
                        <a:lnTo>
                          <a:pt x="82" y="79"/>
                        </a:lnTo>
                        <a:lnTo>
                          <a:pt x="89" y="74"/>
                        </a:lnTo>
                        <a:lnTo>
                          <a:pt x="97" y="69"/>
                        </a:lnTo>
                        <a:lnTo>
                          <a:pt x="104" y="68"/>
                        </a:lnTo>
                        <a:lnTo>
                          <a:pt x="104" y="4"/>
                        </a:lnTo>
                        <a:lnTo>
                          <a:pt x="0" y="0"/>
                        </a:lnTo>
                        <a:lnTo>
                          <a:pt x="0" y="358"/>
                        </a:lnTo>
                        <a:lnTo>
                          <a:pt x="0" y="358"/>
                        </a:lnTo>
                        <a:lnTo>
                          <a:pt x="29" y="364"/>
                        </a:lnTo>
                        <a:lnTo>
                          <a:pt x="62" y="372"/>
                        </a:lnTo>
                        <a:lnTo>
                          <a:pt x="104" y="378"/>
                        </a:lnTo>
                        <a:lnTo>
                          <a:pt x="104" y="171"/>
                        </a:lnTo>
                        <a:lnTo>
                          <a:pt x="104" y="171"/>
                        </a:lnTo>
                        <a:lnTo>
                          <a:pt x="97" y="168"/>
                        </a:lnTo>
                        <a:lnTo>
                          <a:pt x="89" y="165"/>
                        </a:lnTo>
                        <a:lnTo>
                          <a:pt x="82" y="159"/>
                        </a:lnTo>
                        <a:lnTo>
                          <a:pt x="76" y="153"/>
                        </a:lnTo>
                        <a:lnTo>
                          <a:pt x="71" y="145"/>
                        </a:lnTo>
                        <a:lnTo>
                          <a:pt x="67" y="138"/>
                        </a:lnTo>
                        <a:lnTo>
                          <a:pt x="65" y="128"/>
                        </a:lnTo>
                        <a:lnTo>
                          <a:pt x="64" y="119"/>
                        </a:lnTo>
                        <a:lnTo>
                          <a:pt x="64" y="11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9" name="Freeform 34"/>
                  <p:cNvSpPr>
                    <a:spLocks/>
                  </p:cNvSpPr>
                  <p:nvPr/>
                </p:nvSpPr>
                <p:spPr bwMode="auto">
                  <a:xfrm>
                    <a:off x="5844572" y="3097381"/>
                    <a:ext cx="538387" cy="1975680"/>
                  </a:xfrm>
                  <a:custGeom>
                    <a:avLst/>
                    <a:gdLst/>
                    <a:ahLst/>
                    <a:cxnLst>
                      <a:cxn ang="0">
                        <a:pos x="121" y="5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0" y="64"/>
                      </a:cxn>
                      <a:cxn ang="0">
                        <a:pos x="9" y="65"/>
                      </a:cxn>
                      <a:cxn ang="0">
                        <a:pos x="16" y="70"/>
                      </a:cxn>
                      <a:cxn ang="0">
                        <a:pos x="22" y="75"/>
                      </a:cxn>
                      <a:cxn ang="0">
                        <a:pos x="28" y="81"/>
                      </a:cxn>
                      <a:cxn ang="0">
                        <a:pos x="34" y="88"/>
                      </a:cxn>
                      <a:cxn ang="0">
                        <a:pos x="37" y="96"/>
                      </a:cxn>
                      <a:cxn ang="0">
                        <a:pos x="40" y="105"/>
                      </a:cxn>
                      <a:cxn ang="0">
                        <a:pos x="40" y="115"/>
                      </a:cxn>
                      <a:cxn ang="0">
                        <a:pos x="40" y="115"/>
                      </a:cxn>
                      <a:cxn ang="0">
                        <a:pos x="40" y="124"/>
                      </a:cxn>
                      <a:cxn ang="0">
                        <a:pos x="37" y="134"/>
                      </a:cxn>
                      <a:cxn ang="0">
                        <a:pos x="34" y="141"/>
                      </a:cxn>
                      <a:cxn ang="0">
                        <a:pos x="28" y="149"/>
                      </a:cxn>
                      <a:cxn ang="0">
                        <a:pos x="22" y="155"/>
                      </a:cxn>
                      <a:cxn ang="0">
                        <a:pos x="16" y="161"/>
                      </a:cxn>
                      <a:cxn ang="0">
                        <a:pos x="9" y="164"/>
                      </a:cxn>
                      <a:cxn ang="0">
                        <a:pos x="0" y="167"/>
                      </a:cxn>
                      <a:cxn ang="0">
                        <a:pos x="0" y="376"/>
                      </a:cxn>
                      <a:cxn ang="0">
                        <a:pos x="0" y="376"/>
                      </a:cxn>
                      <a:cxn ang="0">
                        <a:pos x="57" y="382"/>
                      </a:cxn>
                      <a:cxn ang="0">
                        <a:pos x="87" y="383"/>
                      </a:cxn>
                      <a:cxn ang="0">
                        <a:pos x="121" y="385"/>
                      </a:cxn>
                      <a:cxn ang="0">
                        <a:pos x="121" y="5"/>
                      </a:cxn>
                    </a:cxnLst>
                    <a:rect l="0" t="0" r="r" b="b"/>
                    <a:pathLst>
                      <a:path w="121" h="385">
                        <a:moveTo>
                          <a:pt x="121" y="5"/>
                        </a:move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9" y="65"/>
                        </a:lnTo>
                        <a:lnTo>
                          <a:pt x="16" y="70"/>
                        </a:lnTo>
                        <a:lnTo>
                          <a:pt x="22" y="75"/>
                        </a:lnTo>
                        <a:lnTo>
                          <a:pt x="28" y="81"/>
                        </a:lnTo>
                        <a:lnTo>
                          <a:pt x="34" y="88"/>
                        </a:lnTo>
                        <a:lnTo>
                          <a:pt x="37" y="96"/>
                        </a:lnTo>
                        <a:lnTo>
                          <a:pt x="40" y="105"/>
                        </a:lnTo>
                        <a:lnTo>
                          <a:pt x="40" y="115"/>
                        </a:lnTo>
                        <a:lnTo>
                          <a:pt x="40" y="115"/>
                        </a:lnTo>
                        <a:lnTo>
                          <a:pt x="40" y="124"/>
                        </a:lnTo>
                        <a:lnTo>
                          <a:pt x="37" y="134"/>
                        </a:lnTo>
                        <a:lnTo>
                          <a:pt x="34" y="141"/>
                        </a:lnTo>
                        <a:lnTo>
                          <a:pt x="28" y="149"/>
                        </a:lnTo>
                        <a:lnTo>
                          <a:pt x="22" y="155"/>
                        </a:lnTo>
                        <a:lnTo>
                          <a:pt x="16" y="161"/>
                        </a:lnTo>
                        <a:lnTo>
                          <a:pt x="9" y="164"/>
                        </a:lnTo>
                        <a:lnTo>
                          <a:pt x="0" y="167"/>
                        </a:lnTo>
                        <a:lnTo>
                          <a:pt x="0" y="376"/>
                        </a:lnTo>
                        <a:lnTo>
                          <a:pt x="0" y="376"/>
                        </a:lnTo>
                        <a:lnTo>
                          <a:pt x="57" y="382"/>
                        </a:lnTo>
                        <a:lnTo>
                          <a:pt x="87" y="383"/>
                        </a:lnTo>
                        <a:lnTo>
                          <a:pt x="121" y="38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0" name="Freeform 35"/>
                  <p:cNvSpPr>
                    <a:spLocks/>
                  </p:cNvSpPr>
                  <p:nvPr/>
                </p:nvSpPr>
                <p:spPr bwMode="auto">
                  <a:xfrm>
                    <a:off x="5662143" y="3502779"/>
                    <a:ext cx="293665" cy="364345"/>
                  </a:xfrm>
                  <a:custGeom>
                    <a:avLst/>
                    <a:gdLst/>
                    <a:ahLst/>
                    <a:cxnLst>
                      <a:cxn ang="0">
                        <a:pos x="66" y="36"/>
                      </a:cxn>
                      <a:cxn ang="0">
                        <a:pos x="66" y="36"/>
                      </a:cxn>
                      <a:cxn ang="0">
                        <a:pos x="66" y="29"/>
                      </a:cxn>
                      <a:cxn ang="0">
                        <a:pos x="63" y="23"/>
                      </a:cxn>
                      <a:cxn ang="0">
                        <a:pos x="60" y="17"/>
                      </a:cxn>
                      <a:cxn ang="0">
                        <a:pos x="57" y="11"/>
                      </a:cxn>
                      <a:cxn ang="0">
                        <a:pos x="51" y="6"/>
                      </a:cxn>
                      <a:cxn ang="0">
                        <a:pos x="47" y="3"/>
                      </a:cxn>
                      <a:cxn ang="0">
                        <a:pos x="41" y="2"/>
                      </a:cxn>
                      <a:cxn ang="0">
                        <a:pos x="33" y="0"/>
                      </a:cxn>
                      <a:cxn ang="0">
                        <a:pos x="33" y="0"/>
                      </a:cxn>
                      <a:cxn ang="0">
                        <a:pos x="27" y="2"/>
                      </a:cxn>
                      <a:cxn ang="0">
                        <a:pos x="21" y="3"/>
                      </a:cxn>
                      <a:cxn ang="0">
                        <a:pos x="15" y="6"/>
                      </a:cxn>
                      <a:cxn ang="0">
                        <a:pos x="10" y="11"/>
                      </a:cxn>
                      <a:cxn ang="0">
                        <a:pos x="6" y="17"/>
                      </a:cxn>
                      <a:cxn ang="0">
                        <a:pos x="3" y="23"/>
                      </a:cxn>
                      <a:cxn ang="0">
                        <a:pos x="1" y="29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42"/>
                      </a:cxn>
                      <a:cxn ang="0">
                        <a:pos x="3" y="50"/>
                      </a:cxn>
                      <a:cxn ang="0">
                        <a:pos x="6" y="56"/>
                      </a:cxn>
                      <a:cxn ang="0">
                        <a:pos x="10" y="61"/>
                      </a:cxn>
                      <a:cxn ang="0">
                        <a:pos x="15" y="65"/>
                      </a:cxn>
                      <a:cxn ang="0">
                        <a:pos x="21" y="68"/>
                      </a:cxn>
                      <a:cxn ang="0">
                        <a:pos x="27" y="71"/>
                      </a:cxn>
                      <a:cxn ang="0">
                        <a:pos x="33" y="71"/>
                      </a:cxn>
                      <a:cxn ang="0">
                        <a:pos x="33" y="71"/>
                      </a:cxn>
                      <a:cxn ang="0">
                        <a:pos x="41" y="71"/>
                      </a:cxn>
                      <a:cxn ang="0">
                        <a:pos x="47" y="68"/>
                      </a:cxn>
                      <a:cxn ang="0">
                        <a:pos x="51" y="65"/>
                      </a:cxn>
                      <a:cxn ang="0">
                        <a:pos x="57" y="61"/>
                      </a:cxn>
                      <a:cxn ang="0">
                        <a:pos x="60" y="56"/>
                      </a:cxn>
                      <a:cxn ang="0">
                        <a:pos x="63" y="50"/>
                      </a:cxn>
                      <a:cxn ang="0">
                        <a:pos x="66" y="42"/>
                      </a:cxn>
                      <a:cxn ang="0">
                        <a:pos x="66" y="36"/>
                      </a:cxn>
                      <a:cxn ang="0">
                        <a:pos x="66" y="36"/>
                      </a:cxn>
                    </a:cxnLst>
                    <a:rect l="0" t="0" r="r" b="b"/>
                    <a:pathLst>
                      <a:path w="66" h="71">
                        <a:moveTo>
                          <a:pt x="66" y="36"/>
                        </a:moveTo>
                        <a:lnTo>
                          <a:pt x="66" y="36"/>
                        </a:lnTo>
                        <a:lnTo>
                          <a:pt x="66" y="29"/>
                        </a:lnTo>
                        <a:lnTo>
                          <a:pt x="63" y="23"/>
                        </a:lnTo>
                        <a:lnTo>
                          <a:pt x="60" y="17"/>
                        </a:lnTo>
                        <a:lnTo>
                          <a:pt x="57" y="11"/>
                        </a:lnTo>
                        <a:lnTo>
                          <a:pt x="51" y="6"/>
                        </a:lnTo>
                        <a:lnTo>
                          <a:pt x="47" y="3"/>
                        </a:lnTo>
                        <a:lnTo>
                          <a:pt x="41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1" y="3"/>
                        </a:lnTo>
                        <a:lnTo>
                          <a:pt x="15" y="6"/>
                        </a:lnTo>
                        <a:lnTo>
                          <a:pt x="10" y="11"/>
                        </a:lnTo>
                        <a:lnTo>
                          <a:pt x="6" y="17"/>
                        </a:lnTo>
                        <a:lnTo>
                          <a:pt x="3" y="23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42"/>
                        </a:lnTo>
                        <a:lnTo>
                          <a:pt x="3" y="50"/>
                        </a:lnTo>
                        <a:lnTo>
                          <a:pt x="6" y="56"/>
                        </a:lnTo>
                        <a:lnTo>
                          <a:pt x="10" y="61"/>
                        </a:lnTo>
                        <a:lnTo>
                          <a:pt x="15" y="65"/>
                        </a:lnTo>
                        <a:lnTo>
                          <a:pt x="21" y="68"/>
                        </a:lnTo>
                        <a:lnTo>
                          <a:pt x="27" y="71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41" y="71"/>
                        </a:lnTo>
                        <a:lnTo>
                          <a:pt x="47" y="68"/>
                        </a:lnTo>
                        <a:lnTo>
                          <a:pt x="51" y="65"/>
                        </a:lnTo>
                        <a:lnTo>
                          <a:pt x="57" y="61"/>
                        </a:lnTo>
                        <a:lnTo>
                          <a:pt x="60" y="56"/>
                        </a:lnTo>
                        <a:lnTo>
                          <a:pt x="63" y="50"/>
                        </a:lnTo>
                        <a:lnTo>
                          <a:pt x="66" y="42"/>
                        </a:lnTo>
                        <a:lnTo>
                          <a:pt x="66" y="36"/>
                        </a:lnTo>
                        <a:lnTo>
                          <a:pt x="66" y="36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" name="Freeform 36"/>
                  <p:cNvSpPr>
                    <a:spLocks/>
                  </p:cNvSpPr>
                  <p:nvPr/>
                </p:nvSpPr>
                <p:spPr bwMode="auto">
                  <a:xfrm>
                    <a:off x="5666593" y="3548965"/>
                    <a:ext cx="235823" cy="287372"/>
                  </a:xfrm>
                  <a:custGeom>
                    <a:avLst/>
                    <a:gdLst/>
                    <a:ahLst/>
                    <a:cxnLst>
                      <a:cxn ang="0">
                        <a:pos x="41" y="33"/>
                      </a:cxn>
                      <a:cxn ang="0">
                        <a:pos x="41" y="33"/>
                      </a:cxn>
                      <a:cxn ang="0">
                        <a:pos x="37" y="32"/>
                      </a:cxn>
                      <a:cxn ang="0">
                        <a:pos x="32" y="29"/>
                      </a:cxn>
                      <a:cxn ang="0">
                        <a:pos x="29" y="24"/>
                      </a:cxn>
                      <a:cxn ang="0">
                        <a:pos x="27" y="20"/>
                      </a:cxn>
                      <a:cxn ang="0">
                        <a:pos x="27" y="20"/>
                      </a:cxn>
                      <a:cxn ang="0">
                        <a:pos x="29" y="14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1" y="5"/>
                      </a:cxn>
                      <a:cxn ang="0">
                        <a:pos x="41" y="5"/>
                      </a:cxn>
                      <a:cxn ang="0">
                        <a:pos x="43" y="5"/>
                      </a:cxn>
                      <a:cxn ang="0">
                        <a:pos x="43" y="5"/>
                      </a:cxn>
                      <a:cxn ang="0">
                        <a:pos x="35" y="2"/>
                      </a:cxn>
                      <a:cxn ang="0">
                        <a:pos x="26" y="0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2"/>
                      </a:cxn>
                      <a:cxn ang="0">
                        <a:pos x="12" y="5"/>
                      </a:cxn>
                      <a:cxn ang="0">
                        <a:pos x="8" y="8"/>
                      </a:cxn>
                      <a:cxn ang="0">
                        <a:pos x="5" y="12"/>
                      </a:cxn>
                      <a:cxn ang="0">
                        <a:pos x="2" y="17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0" y="27"/>
                      </a:cxn>
                      <a:cxn ang="0">
                        <a:pos x="0" y="33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  <a:cxn ang="0">
                        <a:pos x="8" y="49"/>
                      </a:cxn>
                      <a:cxn ang="0">
                        <a:pos x="12" y="52"/>
                      </a:cxn>
                      <a:cxn ang="0">
                        <a:pos x="17" y="55"/>
                      </a:cxn>
                      <a:cxn ang="0">
                        <a:pos x="21" y="56"/>
                      </a:cxn>
                      <a:cxn ang="0">
                        <a:pos x="26" y="56"/>
                      </a:cxn>
                      <a:cxn ang="0">
                        <a:pos x="26" y="56"/>
                      </a:cxn>
                      <a:cxn ang="0">
                        <a:pos x="32" y="56"/>
                      </a:cxn>
                      <a:cxn ang="0">
                        <a:pos x="37" y="55"/>
                      </a:cxn>
                      <a:cxn ang="0">
                        <a:pos x="41" y="52"/>
                      </a:cxn>
                      <a:cxn ang="0">
                        <a:pos x="46" y="49"/>
                      </a:cxn>
                      <a:cxn ang="0">
                        <a:pos x="49" y="44"/>
                      </a:cxn>
                      <a:cxn ang="0">
                        <a:pos x="52" y="40"/>
                      </a:cxn>
                      <a:cxn ang="0">
                        <a:pos x="53" y="33"/>
                      </a:cxn>
                      <a:cxn ang="0">
                        <a:pos x="53" y="27"/>
                      </a:cxn>
                      <a:cxn ang="0">
                        <a:pos x="53" y="27"/>
                      </a:cxn>
                      <a:cxn ang="0">
                        <a:pos x="53" y="26"/>
                      </a:cxn>
                      <a:cxn ang="0">
                        <a:pos x="53" y="26"/>
                      </a:cxn>
                      <a:cxn ang="0">
                        <a:pos x="50" y="29"/>
                      </a:cxn>
                      <a:cxn ang="0">
                        <a:pos x="49" y="32"/>
                      </a:cxn>
                      <a:cxn ang="0">
                        <a:pos x="44" y="33"/>
                      </a:cxn>
                      <a:cxn ang="0">
                        <a:pos x="41" y="33"/>
                      </a:cxn>
                      <a:cxn ang="0">
                        <a:pos x="41" y="33"/>
                      </a:cxn>
                    </a:cxnLst>
                    <a:rect l="0" t="0" r="r" b="b"/>
                    <a:pathLst>
                      <a:path w="53" h="56">
                        <a:moveTo>
                          <a:pt x="41" y="33"/>
                        </a:moveTo>
                        <a:lnTo>
                          <a:pt x="41" y="33"/>
                        </a:lnTo>
                        <a:lnTo>
                          <a:pt x="37" y="32"/>
                        </a:lnTo>
                        <a:lnTo>
                          <a:pt x="32" y="29"/>
                        </a:lnTo>
                        <a:lnTo>
                          <a:pt x="29" y="24"/>
                        </a:lnTo>
                        <a:lnTo>
                          <a:pt x="27" y="20"/>
                        </a:lnTo>
                        <a:lnTo>
                          <a:pt x="27" y="20"/>
                        </a:lnTo>
                        <a:lnTo>
                          <a:pt x="29" y="14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1" y="5"/>
                        </a:lnTo>
                        <a:lnTo>
                          <a:pt x="41" y="5"/>
                        </a:lnTo>
                        <a:lnTo>
                          <a:pt x="43" y="5"/>
                        </a:lnTo>
                        <a:lnTo>
                          <a:pt x="43" y="5"/>
                        </a:lnTo>
                        <a:lnTo>
                          <a:pt x="35" y="2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2"/>
                        </a:lnTo>
                        <a:lnTo>
                          <a:pt x="12" y="5"/>
                        </a:lnTo>
                        <a:lnTo>
                          <a:pt x="8" y="8"/>
                        </a:lnTo>
                        <a:lnTo>
                          <a:pt x="5" y="12"/>
                        </a:lnTo>
                        <a:lnTo>
                          <a:pt x="2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4"/>
                        </a:lnTo>
                        <a:lnTo>
                          <a:pt x="8" y="49"/>
                        </a:lnTo>
                        <a:lnTo>
                          <a:pt x="12" y="52"/>
                        </a:lnTo>
                        <a:lnTo>
                          <a:pt x="17" y="55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6" y="56"/>
                        </a:lnTo>
                        <a:lnTo>
                          <a:pt x="32" y="56"/>
                        </a:lnTo>
                        <a:lnTo>
                          <a:pt x="37" y="55"/>
                        </a:lnTo>
                        <a:lnTo>
                          <a:pt x="41" y="52"/>
                        </a:lnTo>
                        <a:lnTo>
                          <a:pt x="46" y="49"/>
                        </a:lnTo>
                        <a:lnTo>
                          <a:pt x="49" y="44"/>
                        </a:lnTo>
                        <a:lnTo>
                          <a:pt x="52" y="40"/>
                        </a:lnTo>
                        <a:lnTo>
                          <a:pt x="53" y="33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3" y="26"/>
                        </a:lnTo>
                        <a:lnTo>
                          <a:pt x="53" y="26"/>
                        </a:lnTo>
                        <a:lnTo>
                          <a:pt x="50" y="29"/>
                        </a:lnTo>
                        <a:lnTo>
                          <a:pt x="49" y="32"/>
                        </a:lnTo>
                        <a:lnTo>
                          <a:pt x="44" y="33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" name="Freeform 37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" name="Freeform 38"/>
                  <p:cNvSpPr>
                    <a:spLocks/>
                  </p:cNvSpPr>
                  <p:nvPr/>
                </p:nvSpPr>
                <p:spPr bwMode="auto">
                  <a:xfrm>
                    <a:off x="5364030" y="2666323"/>
                    <a:ext cx="35596" cy="35920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4"/>
                      </a:cxn>
                      <a:cxn ang="0">
                        <a:pos x="6" y="7"/>
                      </a:cxn>
                      <a:cxn ang="0">
                        <a:pos x="3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1"/>
                      </a:cxn>
                      <a:cxn ang="0">
                        <a:pos x="8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8" h="7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6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FB7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4" name="Freeform 39"/>
                  <p:cNvSpPr>
                    <a:spLocks/>
                  </p:cNvSpPr>
                  <p:nvPr/>
                </p:nvSpPr>
                <p:spPr bwMode="auto">
                  <a:xfrm>
                    <a:off x="5364030" y="2414871"/>
                    <a:ext cx="35596" cy="41053"/>
                  </a:xfrm>
                  <a:custGeom>
                    <a:avLst/>
                    <a:gdLst/>
                    <a:ahLst/>
                    <a:cxnLst>
                      <a:cxn ang="0">
                        <a:pos x="8" y="5"/>
                      </a:cxn>
                      <a:cxn ang="0">
                        <a:pos x="8" y="5"/>
                      </a:cxn>
                      <a:cxn ang="0">
                        <a:pos x="6" y="6"/>
                      </a:cxn>
                      <a:cxn ang="0">
                        <a:pos x="3" y="8"/>
                      </a:cxn>
                      <a:cxn ang="0">
                        <a:pos x="3" y="8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6" y="2"/>
                      </a:cxn>
                      <a:cxn ang="0">
                        <a:pos x="8" y="5"/>
                      </a:cxn>
                      <a:cxn ang="0">
                        <a:pos x="8" y="5"/>
                      </a:cxn>
                    </a:cxnLst>
                    <a:rect l="0" t="0" r="r" b="b"/>
                    <a:pathLst>
                      <a:path w="8" h="8">
                        <a:moveTo>
                          <a:pt x="8" y="5"/>
                        </a:moveTo>
                        <a:lnTo>
                          <a:pt x="8" y="5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6" y="2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7EAA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5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5493063" y="2348161"/>
                    <a:ext cx="889894" cy="636324"/>
                  </a:xfrm>
                  <a:custGeom>
                    <a:avLst/>
                    <a:gdLst/>
                    <a:ahLst/>
                    <a:cxnLst>
                      <a:cxn ang="0">
                        <a:pos x="7" y="112"/>
                      </a:cxn>
                      <a:cxn ang="0">
                        <a:pos x="38" y="60"/>
                      </a:cxn>
                      <a:cxn ang="0">
                        <a:pos x="194" y="62"/>
                      </a:cxn>
                      <a:cxn ang="0">
                        <a:pos x="194" y="62"/>
                      </a:cxn>
                      <a:cxn ang="0">
                        <a:pos x="194" y="118"/>
                      </a:cxn>
                      <a:cxn ang="0">
                        <a:pos x="194" y="118"/>
                      </a:cxn>
                      <a:cxn ang="0">
                        <a:pos x="7" y="112"/>
                      </a:cxn>
                      <a:cxn ang="0">
                        <a:pos x="7" y="112"/>
                      </a:cxn>
                      <a:cxn ang="0">
                        <a:pos x="33" y="6"/>
                      </a:cxn>
                      <a:cxn ang="0">
                        <a:pos x="33" y="56"/>
                      </a:cxn>
                      <a:cxn ang="0">
                        <a:pos x="6" y="103"/>
                      </a:cxn>
                      <a:cxn ang="0">
                        <a:pos x="6" y="103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33" y="6"/>
                      </a:cxn>
                      <a:cxn ang="0">
                        <a:pos x="33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39" y="54"/>
                      </a:cxn>
                      <a:cxn ang="0">
                        <a:pos x="39" y="54"/>
                      </a:cxn>
                      <a:cxn ang="0">
                        <a:pos x="39" y="6"/>
                      </a:cxn>
                      <a:cxn ang="0">
                        <a:pos x="39" y="6"/>
                      </a:cxn>
                      <a:cxn ang="0">
                        <a:pos x="194" y="6"/>
                      </a:cxn>
                      <a:cxn ang="0">
                        <a:pos x="194" y="6"/>
                      </a:cxn>
                      <a:cxn ang="0">
                        <a:pos x="194" y="56"/>
                      </a:cxn>
                      <a:cxn ang="0">
                        <a:pos x="194" y="56"/>
                      </a:cxn>
                      <a:cxn ang="0">
                        <a:pos x="197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115"/>
                      </a:cxn>
                      <a:cxn ang="0">
                        <a:pos x="0" y="115"/>
                      </a:cxn>
                      <a:cxn ang="0">
                        <a:pos x="0" y="116"/>
                      </a:cxn>
                      <a:cxn ang="0">
                        <a:pos x="3" y="118"/>
                      </a:cxn>
                      <a:cxn ang="0">
                        <a:pos x="197" y="124"/>
                      </a:cxn>
                      <a:cxn ang="0">
                        <a:pos x="197" y="124"/>
                      </a:cxn>
                      <a:cxn ang="0">
                        <a:pos x="198" y="122"/>
                      </a:cxn>
                      <a:cxn ang="0">
                        <a:pos x="198" y="122"/>
                      </a:cxn>
                      <a:cxn ang="0">
                        <a:pos x="200" y="121"/>
                      </a:cxn>
                      <a:cxn ang="0">
                        <a:pos x="200" y="3"/>
                      </a:cxn>
                      <a:cxn ang="0">
                        <a:pos x="200" y="3"/>
                      </a:cxn>
                      <a:cxn ang="0">
                        <a:pos x="198" y="0"/>
                      </a:cxn>
                      <a:cxn ang="0">
                        <a:pos x="197" y="0"/>
                      </a:cxn>
                      <a:cxn ang="0">
                        <a:pos x="197" y="0"/>
                      </a:cxn>
                    </a:cxnLst>
                    <a:rect l="0" t="0" r="r" b="b"/>
                    <a:pathLst>
                      <a:path w="200" h="124">
                        <a:moveTo>
                          <a:pt x="7" y="112"/>
                        </a:moveTo>
                        <a:lnTo>
                          <a:pt x="38" y="60"/>
                        </a:lnTo>
                        <a:lnTo>
                          <a:pt x="194" y="62"/>
                        </a:lnTo>
                        <a:lnTo>
                          <a:pt x="194" y="62"/>
                        </a:lnTo>
                        <a:lnTo>
                          <a:pt x="194" y="118"/>
                        </a:lnTo>
                        <a:lnTo>
                          <a:pt x="194" y="118"/>
                        </a:lnTo>
                        <a:lnTo>
                          <a:pt x="7" y="112"/>
                        </a:lnTo>
                        <a:lnTo>
                          <a:pt x="7" y="112"/>
                        </a:lnTo>
                        <a:close/>
                        <a:moveTo>
                          <a:pt x="33" y="6"/>
                        </a:moveTo>
                        <a:lnTo>
                          <a:pt x="33" y="56"/>
                        </a:lnTo>
                        <a:lnTo>
                          <a:pt x="6" y="103"/>
                        </a:lnTo>
                        <a:lnTo>
                          <a:pt x="6" y="103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33" y="6"/>
                        </a:lnTo>
                        <a:lnTo>
                          <a:pt x="33" y="6"/>
                        </a:lnTo>
                        <a:close/>
                        <a:moveTo>
                          <a:pt x="194" y="56"/>
                        </a:moveTo>
                        <a:lnTo>
                          <a:pt x="194" y="56"/>
                        </a:lnTo>
                        <a:lnTo>
                          <a:pt x="39" y="54"/>
                        </a:lnTo>
                        <a:lnTo>
                          <a:pt x="39" y="54"/>
                        </a:lnTo>
                        <a:lnTo>
                          <a:pt x="39" y="6"/>
                        </a:lnTo>
                        <a:lnTo>
                          <a:pt x="39" y="6"/>
                        </a:lnTo>
                        <a:lnTo>
                          <a:pt x="194" y="6"/>
                        </a:lnTo>
                        <a:lnTo>
                          <a:pt x="194" y="6"/>
                        </a:lnTo>
                        <a:lnTo>
                          <a:pt x="194" y="56"/>
                        </a:lnTo>
                        <a:lnTo>
                          <a:pt x="194" y="56"/>
                        </a:lnTo>
                        <a:close/>
                        <a:moveTo>
                          <a:pt x="197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115"/>
                        </a:lnTo>
                        <a:lnTo>
                          <a:pt x="0" y="115"/>
                        </a:lnTo>
                        <a:lnTo>
                          <a:pt x="0" y="116"/>
                        </a:lnTo>
                        <a:lnTo>
                          <a:pt x="3" y="118"/>
                        </a:lnTo>
                        <a:lnTo>
                          <a:pt x="197" y="124"/>
                        </a:lnTo>
                        <a:lnTo>
                          <a:pt x="197" y="124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200" y="121"/>
                        </a:lnTo>
                        <a:lnTo>
                          <a:pt x="200" y="3"/>
                        </a:lnTo>
                        <a:lnTo>
                          <a:pt x="200" y="3"/>
                        </a:lnTo>
                        <a:lnTo>
                          <a:pt x="198" y="0"/>
                        </a:lnTo>
                        <a:lnTo>
                          <a:pt x="197" y="0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6" name="Freeform 41"/>
                  <p:cNvSpPr>
                    <a:spLocks/>
                  </p:cNvSpPr>
                  <p:nvPr/>
                </p:nvSpPr>
                <p:spPr bwMode="auto">
                  <a:xfrm>
                    <a:off x="5404073" y="1470649"/>
                    <a:ext cx="867648" cy="169343"/>
                  </a:xfrm>
                  <a:custGeom>
                    <a:avLst/>
                    <a:gdLst/>
                    <a:ahLst/>
                    <a:cxnLst>
                      <a:cxn ang="0">
                        <a:pos x="195" y="21"/>
                      </a:cxn>
                      <a:cxn ang="0">
                        <a:pos x="0" y="33"/>
                      </a:cxn>
                      <a:cxn ang="0">
                        <a:pos x="0" y="10"/>
                      </a:cxn>
                      <a:cxn ang="0">
                        <a:pos x="195" y="0"/>
                      </a:cxn>
                      <a:cxn ang="0">
                        <a:pos x="195" y="21"/>
                      </a:cxn>
                    </a:cxnLst>
                    <a:rect l="0" t="0" r="r" b="b"/>
                    <a:pathLst>
                      <a:path w="195" h="33">
                        <a:moveTo>
                          <a:pt x="195" y="21"/>
                        </a:moveTo>
                        <a:lnTo>
                          <a:pt x="0" y="33"/>
                        </a:lnTo>
                        <a:lnTo>
                          <a:pt x="0" y="10"/>
                        </a:lnTo>
                        <a:lnTo>
                          <a:pt x="195" y="0"/>
                        </a:lnTo>
                        <a:lnTo>
                          <a:pt x="195" y="2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5390726" y="1455255"/>
                    <a:ext cx="929940" cy="364345"/>
                  </a:xfrm>
                  <a:custGeom>
                    <a:avLst/>
                    <a:gdLst/>
                    <a:ahLst/>
                    <a:cxnLst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6" y="45"/>
                      </a:cxn>
                      <a:cxn ang="0">
                        <a:pos x="203" y="35"/>
                      </a:cxn>
                      <a:cxn ang="0">
                        <a:pos x="203" y="35"/>
                      </a:cxn>
                      <a:cxn ang="0">
                        <a:pos x="203" y="59"/>
                      </a:cxn>
                      <a:cxn ang="0">
                        <a:pos x="203" y="59"/>
                      </a:cxn>
                      <a:cxn ang="0">
                        <a:pos x="6" y="65"/>
                      </a:cxn>
                      <a:cxn ang="0">
                        <a:pos x="6" y="65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3" y="28"/>
                      </a:cxn>
                      <a:cxn ang="0">
                        <a:pos x="6" y="39"/>
                      </a:cxn>
                      <a:cxn ang="0">
                        <a:pos x="6" y="39"/>
                      </a:cxn>
                      <a:cxn ang="0">
                        <a:pos x="6" y="16"/>
                      </a:cxn>
                      <a:cxn ang="0">
                        <a:pos x="6" y="16"/>
                      </a:cxn>
                      <a:cxn ang="0">
                        <a:pos x="203" y="6"/>
                      </a:cxn>
                      <a:cxn ang="0">
                        <a:pos x="203" y="6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  <a:cxn ang="0">
                        <a:pos x="206" y="0"/>
                      </a:cxn>
                      <a:cxn ang="0">
                        <a:pos x="3" y="10"/>
                      </a:cxn>
                      <a:cxn ang="0">
                        <a:pos x="3" y="10"/>
                      </a:cxn>
                      <a:cxn ang="0">
                        <a:pos x="2" y="12"/>
                      </a:cxn>
                      <a:cxn ang="0">
                        <a:pos x="0" y="13"/>
                      </a:cxn>
                      <a:cxn ang="0">
                        <a:pos x="0" y="68"/>
                      </a:cxn>
                      <a:cxn ang="0">
                        <a:pos x="0" y="68"/>
                      </a:cxn>
                      <a:cxn ang="0">
                        <a:pos x="2" y="71"/>
                      </a:cxn>
                      <a:cxn ang="0">
                        <a:pos x="2" y="71"/>
                      </a:cxn>
                      <a:cxn ang="0">
                        <a:pos x="3" y="71"/>
                      </a:cxn>
                      <a:cxn ang="0">
                        <a:pos x="206" y="65"/>
                      </a:cxn>
                      <a:cxn ang="0">
                        <a:pos x="206" y="65"/>
                      </a:cxn>
                      <a:cxn ang="0">
                        <a:pos x="209" y="63"/>
                      </a:cxn>
                      <a:cxn ang="0">
                        <a:pos x="209" y="62"/>
                      </a:cxn>
                      <a:cxn ang="0">
                        <a:pos x="209" y="3"/>
                      </a:cxn>
                      <a:cxn ang="0">
                        <a:pos x="209" y="3"/>
                      </a:cxn>
                      <a:cxn ang="0">
                        <a:pos x="207" y="1"/>
                      </a:cxn>
                      <a:cxn ang="0">
                        <a:pos x="207" y="1"/>
                      </a:cxn>
                    </a:cxnLst>
                    <a:rect l="0" t="0" r="r" b="b"/>
                    <a:pathLst>
                      <a:path w="209" h="71">
                        <a:moveTo>
                          <a:pt x="6" y="65"/>
                        </a:moveTo>
                        <a:lnTo>
                          <a:pt x="6" y="65"/>
                        </a:lnTo>
                        <a:lnTo>
                          <a:pt x="6" y="45"/>
                        </a:lnTo>
                        <a:lnTo>
                          <a:pt x="203" y="35"/>
                        </a:lnTo>
                        <a:lnTo>
                          <a:pt x="203" y="35"/>
                        </a:lnTo>
                        <a:lnTo>
                          <a:pt x="203" y="59"/>
                        </a:lnTo>
                        <a:lnTo>
                          <a:pt x="203" y="59"/>
                        </a:lnTo>
                        <a:lnTo>
                          <a:pt x="6" y="65"/>
                        </a:lnTo>
                        <a:lnTo>
                          <a:pt x="6" y="65"/>
                        </a:lnTo>
                        <a:close/>
                        <a:moveTo>
                          <a:pt x="203" y="6"/>
                        </a:moveTo>
                        <a:lnTo>
                          <a:pt x="203" y="6"/>
                        </a:lnTo>
                        <a:lnTo>
                          <a:pt x="203" y="28"/>
                        </a:lnTo>
                        <a:lnTo>
                          <a:pt x="6" y="39"/>
                        </a:lnTo>
                        <a:lnTo>
                          <a:pt x="6" y="39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203" y="6"/>
                        </a:lnTo>
                        <a:lnTo>
                          <a:pt x="203" y="6"/>
                        </a:lnTo>
                        <a:close/>
                        <a:moveTo>
                          <a:pt x="207" y="1"/>
                        </a:moveTo>
                        <a:lnTo>
                          <a:pt x="207" y="1"/>
                        </a:lnTo>
                        <a:lnTo>
                          <a:pt x="206" y="0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2"/>
                        </a:lnTo>
                        <a:lnTo>
                          <a:pt x="0" y="13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71"/>
                        </a:lnTo>
                        <a:lnTo>
                          <a:pt x="2" y="71"/>
                        </a:lnTo>
                        <a:lnTo>
                          <a:pt x="3" y="71"/>
                        </a:lnTo>
                        <a:lnTo>
                          <a:pt x="206" y="65"/>
                        </a:lnTo>
                        <a:lnTo>
                          <a:pt x="206" y="65"/>
                        </a:lnTo>
                        <a:lnTo>
                          <a:pt x="209" y="63"/>
                        </a:lnTo>
                        <a:lnTo>
                          <a:pt x="209" y="62"/>
                        </a:lnTo>
                        <a:lnTo>
                          <a:pt x="209" y="3"/>
                        </a:lnTo>
                        <a:lnTo>
                          <a:pt x="209" y="3"/>
                        </a:lnTo>
                        <a:lnTo>
                          <a:pt x="207" y="1"/>
                        </a:lnTo>
                        <a:lnTo>
                          <a:pt x="20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" name="Freeform 43"/>
                  <p:cNvSpPr>
                    <a:spLocks/>
                  </p:cNvSpPr>
                  <p:nvPr/>
                </p:nvSpPr>
                <p:spPr bwMode="auto">
                  <a:xfrm>
                    <a:off x="6752264" y="1444992"/>
                    <a:ext cx="146834" cy="287372"/>
                  </a:xfrm>
                  <a:custGeom>
                    <a:avLst/>
                    <a:gdLst/>
                    <a:ahLst/>
                    <a:cxnLst>
                      <a:cxn ang="0">
                        <a:pos x="33" y="29"/>
                      </a:cxn>
                      <a:cxn ang="0">
                        <a:pos x="33" y="29"/>
                      </a:cxn>
                      <a:cxn ang="0">
                        <a:pos x="32" y="40"/>
                      </a:cxn>
                      <a:cxn ang="0">
                        <a:pos x="29" y="49"/>
                      </a:cxn>
                      <a:cxn ang="0">
                        <a:pos x="23" y="55"/>
                      </a:cxn>
                      <a:cxn ang="0">
                        <a:pos x="20" y="56"/>
                      </a:cxn>
                      <a:cxn ang="0">
                        <a:pos x="16" y="56"/>
                      </a:cxn>
                      <a:cxn ang="0">
                        <a:pos x="16" y="56"/>
                      </a:cxn>
                      <a:cxn ang="0">
                        <a:pos x="13" y="56"/>
                      </a:cxn>
                      <a:cxn ang="0">
                        <a:pos x="10" y="55"/>
                      </a:cxn>
                      <a:cxn ang="0">
                        <a:pos x="4" y="49"/>
                      </a:cxn>
                      <a:cxn ang="0">
                        <a:pos x="1" y="40"/>
                      </a:cxn>
                      <a:cxn ang="0">
                        <a:pos x="0" y="29"/>
                      </a:cxn>
                      <a:cxn ang="0">
                        <a:pos x="0" y="29"/>
                      </a:cxn>
                      <a:cxn ang="0">
                        <a:pos x="1" y="18"/>
                      </a:cxn>
                      <a:cxn ang="0">
                        <a:pos x="4" y="9"/>
                      </a:cxn>
                      <a:cxn ang="0">
                        <a:pos x="10" y="3"/>
                      </a:cxn>
                      <a:cxn ang="0">
                        <a:pos x="13" y="2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20" y="2"/>
                      </a:cxn>
                      <a:cxn ang="0">
                        <a:pos x="23" y="3"/>
                      </a:cxn>
                      <a:cxn ang="0">
                        <a:pos x="29" y="9"/>
                      </a:cxn>
                      <a:cxn ang="0">
                        <a:pos x="32" y="18"/>
                      </a:cxn>
                      <a:cxn ang="0">
                        <a:pos x="33" y="29"/>
                      </a:cxn>
                      <a:cxn ang="0">
                        <a:pos x="33" y="29"/>
                      </a:cxn>
                    </a:cxnLst>
                    <a:rect l="0" t="0" r="r" b="b"/>
                    <a:pathLst>
                      <a:path w="33" h="56">
                        <a:moveTo>
                          <a:pt x="33" y="29"/>
                        </a:moveTo>
                        <a:lnTo>
                          <a:pt x="33" y="29"/>
                        </a:lnTo>
                        <a:lnTo>
                          <a:pt x="32" y="40"/>
                        </a:lnTo>
                        <a:lnTo>
                          <a:pt x="29" y="49"/>
                        </a:lnTo>
                        <a:lnTo>
                          <a:pt x="23" y="55"/>
                        </a:lnTo>
                        <a:lnTo>
                          <a:pt x="20" y="56"/>
                        </a:lnTo>
                        <a:lnTo>
                          <a:pt x="16" y="56"/>
                        </a:lnTo>
                        <a:lnTo>
                          <a:pt x="16" y="56"/>
                        </a:lnTo>
                        <a:lnTo>
                          <a:pt x="13" y="56"/>
                        </a:lnTo>
                        <a:lnTo>
                          <a:pt x="10" y="55"/>
                        </a:lnTo>
                        <a:lnTo>
                          <a:pt x="4" y="49"/>
                        </a:lnTo>
                        <a:lnTo>
                          <a:pt x="1" y="4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18"/>
                        </a:lnTo>
                        <a:lnTo>
                          <a:pt x="4" y="9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9" y="9"/>
                        </a:lnTo>
                        <a:lnTo>
                          <a:pt x="32" y="18"/>
                        </a:lnTo>
                        <a:lnTo>
                          <a:pt x="33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" name="Freeform 44"/>
                  <p:cNvSpPr>
                    <a:spLocks/>
                  </p:cNvSpPr>
                  <p:nvPr/>
                </p:nvSpPr>
                <p:spPr bwMode="auto">
                  <a:xfrm>
                    <a:off x="6948040" y="1475782"/>
                    <a:ext cx="57844" cy="118026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13" y="11"/>
                      </a:cxn>
                      <a:cxn ang="0">
                        <a:pos x="13" y="15"/>
                      </a:cxn>
                      <a:cxn ang="0">
                        <a:pos x="12" y="20"/>
                      </a:cxn>
                      <a:cxn ang="0">
                        <a:pos x="9" y="23"/>
                      </a:cxn>
                      <a:cxn ang="0">
                        <a:pos x="7" y="23"/>
                      </a:cxn>
                      <a:cxn ang="0">
                        <a:pos x="7" y="23"/>
                      </a:cxn>
                      <a:cxn ang="0">
                        <a:pos x="4" y="23"/>
                      </a:cxn>
                      <a:cxn ang="0">
                        <a:pos x="3" y="20"/>
                      </a:cxn>
                      <a:cxn ang="0">
                        <a:pos x="1" y="15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1" y="6"/>
                      </a:cxn>
                      <a:cxn ang="0">
                        <a:pos x="3" y="3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9" y="0"/>
                      </a:cxn>
                      <a:cxn ang="0">
                        <a:pos x="12" y="3"/>
                      </a:cxn>
                      <a:cxn ang="0">
                        <a:pos x="13" y="6"/>
                      </a:cxn>
                      <a:cxn ang="0">
                        <a:pos x="13" y="11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13" h="23">
                        <a:moveTo>
                          <a:pt x="13" y="11"/>
                        </a:moveTo>
                        <a:lnTo>
                          <a:pt x="13" y="11"/>
                        </a:lnTo>
                        <a:lnTo>
                          <a:pt x="13" y="15"/>
                        </a:lnTo>
                        <a:lnTo>
                          <a:pt x="12" y="20"/>
                        </a:lnTo>
                        <a:lnTo>
                          <a:pt x="9" y="23"/>
                        </a:lnTo>
                        <a:lnTo>
                          <a:pt x="7" y="23"/>
                        </a:lnTo>
                        <a:lnTo>
                          <a:pt x="7" y="23"/>
                        </a:lnTo>
                        <a:lnTo>
                          <a:pt x="4" y="23"/>
                        </a:lnTo>
                        <a:lnTo>
                          <a:pt x="3" y="20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3" y="6"/>
                        </a:lnTo>
                        <a:lnTo>
                          <a:pt x="13" y="11"/>
                        </a:lnTo>
                        <a:lnTo>
                          <a:pt x="13" y="11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7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5635446" y="3471989"/>
                    <a:ext cx="347059" cy="425925"/>
                  </a:xfrm>
                  <a:custGeom>
                    <a:avLst/>
                    <a:gdLst/>
                    <a:ahLst/>
                    <a:cxnLst>
                      <a:cxn ang="0">
                        <a:pos x="12" y="42"/>
                      </a:cxn>
                      <a:cxn ang="0">
                        <a:pos x="15" y="30"/>
                      </a:cxn>
                      <a:cxn ang="0">
                        <a:pos x="21" y="21"/>
                      </a:cxn>
                      <a:cxn ang="0">
                        <a:pos x="28" y="15"/>
                      </a:cxn>
                      <a:cxn ang="0">
                        <a:pos x="39" y="12"/>
                      </a:cxn>
                      <a:cxn ang="0">
                        <a:pos x="45" y="14"/>
                      </a:cxn>
                      <a:cxn ang="0">
                        <a:pos x="54" y="18"/>
                      </a:cxn>
                      <a:cxn ang="0">
                        <a:pos x="62" y="26"/>
                      </a:cxn>
                      <a:cxn ang="0">
                        <a:pos x="66" y="36"/>
                      </a:cxn>
                      <a:cxn ang="0">
                        <a:pos x="66" y="42"/>
                      </a:cxn>
                      <a:cxn ang="0">
                        <a:pos x="65" y="53"/>
                      </a:cxn>
                      <a:cxn ang="0">
                        <a:pos x="59" y="62"/>
                      </a:cxn>
                      <a:cxn ang="0">
                        <a:pos x="50" y="70"/>
                      </a:cxn>
                      <a:cxn ang="0">
                        <a:pos x="39" y="71"/>
                      </a:cxn>
                      <a:cxn ang="0">
                        <a:pos x="34" y="71"/>
                      </a:cxn>
                      <a:cxn ang="0">
                        <a:pos x="24" y="67"/>
                      </a:cxn>
                      <a:cxn ang="0">
                        <a:pos x="16" y="58"/>
                      </a:cxn>
                      <a:cxn ang="0">
                        <a:pos x="13" y="48"/>
                      </a:cxn>
                      <a:cxn ang="0">
                        <a:pos x="12" y="42"/>
                      </a:cxn>
                      <a:cxn ang="0">
                        <a:pos x="0" y="42"/>
                      </a:cxn>
                      <a:cxn ang="0">
                        <a:pos x="3" y="58"/>
                      </a:cxn>
                      <a:cxn ang="0">
                        <a:pos x="12" y="71"/>
                      </a:cxn>
                      <a:cxn ang="0">
                        <a:pos x="24" y="80"/>
                      </a:cxn>
                      <a:cxn ang="0">
                        <a:pos x="39" y="83"/>
                      </a:cxn>
                      <a:cxn ang="0">
                        <a:pos x="47" y="82"/>
                      </a:cxn>
                      <a:cxn ang="0">
                        <a:pos x="62" y="76"/>
                      </a:cxn>
                      <a:cxn ang="0">
                        <a:pos x="72" y="65"/>
                      </a:cxn>
                      <a:cxn ang="0">
                        <a:pos x="77" y="50"/>
                      </a:cxn>
                      <a:cxn ang="0">
                        <a:pos x="78" y="42"/>
                      </a:cxn>
                      <a:cxn ang="0">
                        <a:pos x="75" y="26"/>
                      </a:cxn>
                      <a:cxn ang="0">
                        <a:pos x="66" y="12"/>
                      </a:cxn>
                      <a:cxn ang="0">
                        <a:pos x="54" y="3"/>
                      </a:cxn>
                      <a:cxn ang="0">
                        <a:pos x="39" y="0"/>
                      </a:cxn>
                      <a:cxn ang="0">
                        <a:pos x="31" y="2"/>
                      </a:cxn>
                      <a:cxn ang="0">
                        <a:pos x="18" y="8"/>
                      </a:cxn>
                      <a:cxn ang="0">
                        <a:pos x="7" y="18"/>
                      </a:cxn>
                      <a:cxn ang="0">
                        <a:pos x="1" y="33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78" h="83">
                        <a:moveTo>
                          <a:pt x="12" y="42"/>
                        </a:moveTo>
                        <a:lnTo>
                          <a:pt x="12" y="42"/>
                        </a:lnTo>
                        <a:lnTo>
                          <a:pt x="13" y="36"/>
                        </a:lnTo>
                        <a:lnTo>
                          <a:pt x="15" y="30"/>
                        </a:lnTo>
                        <a:lnTo>
                          <a:pt x="16" y="26"/>
                        </a:lnTo>
                        <a:lnTo>
                          <a:pt x="21" y="21"/>
                        </a:lnTo>
                        <a:lnTo>
                          <a:pt x="24" y="18"/>
                        </a:lnTo>
                        <a:lnTo>
                          <a:pt x="28" y="15"/>
                        </a:lnTo>
                        <a:lnTo>
                          <a:pt x="34" y="14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5" y="14"/>
                        </a:lnTo>
                        <a:lnTo>
                          <a:pt x="50" y="15"/>
                        </a:lnTo>
                        <a:lnTo>
                          <a:pt x="54" y="18"/>
                        </a:lnTo>
                        <a:lnTo>
                          <a:pt x="59" y="21"/>
                        </a:lnTo>
                        <a:lnTo>
                          <a:pt x="62" y="26"/>
                        </a:lnTo>
                        <a:lnTo>
                          <a:pt x="65" y="30"/>
                        </a:lnTo>
                        <a:lnTo>
                          <a:pt x="66" y="36"/>
                        </a:lnTo>
                        <a:lnTo>
                          <a:pt x="66" y="42"/>
                        </a:lnTo>
                        <a:lnTo>
                          <a:pt x="66" y="42"/>
                        </a:lnTo>
                        <a:lnTo>
                          <a:pt x="66" y="48"/>
                        </a:lnTo>
                        <a:lnTo>
                          <a:pt x="65" y="53"/>
                        </a:lnTo>
                        <a:lnTo>
                          <a:pt x="62" y="58"/>
                        </a:lnTo>
                        <a:lnTo>
                          <a:pt x="59" y="62"/>
                        </a:lnTo>
                        <a:lnTo>
                          <a:pt x="54" y="67"/>
                        </a:lnTo>
                        <a:lnTo>
                          <a:pt x="50" y="70"/>
                        </a:lnTo>
                        <a:lnTo>
                          <a:pt x="45" y="71"/>
                        </a:lnTo>
                        <a:lnTo>
                          <a:pt x="39" y="71"/>
                        </a:lnTo>
                        <a:lnTo>
                          <a:pt x="39" y="71"/>
                        </a:lnTo>
                        <a:lnTo>
                          <a:pt x="34" y="71"/>
                        </a:lnTo>
                        <a:lnTo>
                          <a:pt x="28" y="70"/>
                        </a:lnTo>
                        <a:lnTo>
                          <a:pt x="24" y="67"/>
                        </a:lnTo>
                        <a:lnTo>
                          <a:pt x="21" y="62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8"/>
                        </a:lnTo>
                        <a:lnTo>
                          <a:pt x="12" y="42"/>
                        </a:lnTo>
                        <a:lnTo>
                          <a:pt x="12" y="42"/>
                        </a:lnTo>
                        <a:close/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" y="50"/>
                        </a:lnTo>
                        <a:lnTo>
                          <a:pt x="3" y="58"/>
                        </a:lnTo>
                        <a:lnTo>
                          <a:pt x="7" y="65"/>
                        </a:lnTo>
                        <a:lnTo>
                          <a:pt x="12" y="71"/>
                        </a:lnTo>
                        <a:lnTo>
                          <a:pt x="18" y="76"/>
                        </a:lnTo>
                        <a:lnTo>
                          <a:pt x="24" y="80"/>
                        </a:lnTo>
                        <a:lnTo>
                          <a:pt x="31" y="82"/>
                        </a:lnTo>
                        <a:lnTo>
                          <a:pt x="39" y="83"/>
                        </a:lnTo>
                        <a:lnTo>
                          <a:pt x="39" y="83"/>
                        </a:lnTo>
                        <a:lnTo>
                          <a:pt x="47" y="82"/>
                        </a:lnTo>
                        <a:lnTo>
                          <a:pt x="54" y="80"/>
                        </a:lnTo>
                        <a:lnTo>
                          <a:pt x="62" y="76"/>
                        </a:lnTo>
                        <a:lnTo>
                          <a:pt x="66" y="71"/>
                        </a:lnTo>
                        <a:lnTo>
                          <a:pt x="72" y="65"/>
                        </a:lnTo>
                        <a:lnTo>
                          <a:pt x="75" y="58"/>
                        </a:lnTo>
                        <a:lnTo>
                          <a:pt x="77" y="50"/>
                        </a:lnTo>
                        <a:lnTo>
                          <a:pt x="78" y="42"/>
                        </a:lnTo>
                        <a:lnTo>
                          <a:pt x="78" y="42"/>
                        </a:lnTo>
                        <a:lnTo>
                          <a:pt x="77" y="33"/>
                        </a:lnTo>
                        <a:lnTo>
                          <a:pt x="75" y="26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8"/>
                        </a:lnTo>
                        <a:lnTo>
                          <a:pt x="54" y="3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31" y="2"/>
                        </a:lnTo>
                        <a:lnTo>
                          <a:pt x="24" y="3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7" y="18"/>
                        </a:lnTo>
                        <a:lnTo>
                          <a:pt x="3" y="26"/>
                        </a:lnTo>
                        <a:lnTo>
                          <a:pt x="1" y="33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27" name="Freeform 26"/>
            <p:cNvSpPr/>
            <p:nvPr/>
          </p:nvSpPr>
          <p:spPr>
            <a:xfrm rot="5400000" flipH="1" flipV="1">
              <a:off x="5334000" y="2286000"/>
              <a:ext cx="762000" cy="457200"/>
            </a:xfrm>
            <a:custGeom>
              <a:avLst/>
              <a:gdLst>
                <a:gd name="connsiteX0" fmla="*/ 0 w 3810000"/>
                <a:gd name="connsiteY0" fmla="*/ 0 h 1447800"/>
                <a:gd name="connsiteX1" fmla="*/ 3810000 w 3810000"/>
                <a:gd name="connsiteY1" fmla="*/ 0 h 1447800"/>
                <a:gd name="connsiteX2" fmla="*/ 3810000 w 3810000"/>
                <a:gd name="connsiteY2" fmla="*/ 1447800 h 1447800"/>
                <a:gd name="connsiteX3" fmla="*/ 0 w 3810000"/>
                <a:gd name="connsiteY3" fmla="*/ 1447800 h 1447800"/>
                <a:gd name="connsiteX4" fmla="*/ 0 w 3810000"/>
                <a:gd name="connsiteY4" fmla="*/ 0 h 14478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533400 w 3810000"/>
                <a:gd name="connsiteY0" fmla="*/ 0 h 2743200"/>
                <a:gd name="connsiteX1" fmla="*/ 3810000 w 3810000"/>
                <a:gd name="connsiteY1" fmla="*/ 83820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5" fmla="*/ 624840 w 3810000"/>
                <a:gd name="connsiteY5" fmla="*/ 91440 h 2743200"/>
                <a:gd name="connsiteX0" fmla="*/ 6324600 w 6324600"/>
                <a:gd name="connsiteY0" fmla="*/ 1051560 h 2651760"/>
                <a:gd name="connsiteX1" fmla="*/ 3810000 w 6324600"/>
                <a:gd name="connsiteY1" fmla="*/ 746760 h 2651760"/>
                <a:gd name="connsiteX2" fmla="*/ 3810000 w 6324600"/>
                <a:gd name="connsiteY2" fmla="*/ 2651760 h 2651760"/>
                <a:gd name="connsiteX3" fmla="*/ 0 w 6324600"/>
                <a:gd name="connsiteY3" fmla="*/ 2651760 h 2651760"/>
                <a:gd name="connsiteX4" fmla="*/ 0 w 6324600"/>
                <a:gd name="connsiteY4" fmla="*/ 1203960 h 2651760"/>
                <a:gd name="connsiteX5" fmla="*/ 624840 w 6324600"/>
                <a:gd name="connsiteY5" fmla="*/ 0 h 2651760"/>
                <a:gd name="connsiteX0" fmla="*/ 6324600 w 6324600"/>
                <a:gd name="connsiteY0" fmla="*/ 1051560 h 2651760"/>
                <a:gd name="connsiteX1" fmla="*/ 3810000 w 6324600"/>
                <a:gd name="connsiteY1" fmla="*/ 2651760 h 2651760"/>
                <a:gd name="connsiteX2" fmla="*/ 0 w 6324600"/>
                <a:gd name="connsiteY2" fmla="*/ 2651760 h 2651760"/>
                <a:gd name="connsiteX3" fmla="*/ 0 w 6324600"/>
                <a:gd name="connsiteY3" fmla="*/ 1203960 h 2651760"/>
                <a:gd name="connsiteX4" fmla="*/ 624840 w 6324600"/>
                <a:gd name="connsiteY4" fmla="*/ 0 h 2651760"/>
                <a:gd name="connsiteX0" fmla="*/ 3810000 w 3810000"/>
                <a:gd name="connsiteY0" fmla="*/ 2651760 h 2651760"/>
                <a:gd name="connsiteX1" fmla="*/ 0 w 3810000"/>
                <a:gd name="connsiteY1" fmla="*/ 2651760 h 2651760"/>
                <a:gd name="connsiteX2" fmla="*/ 0 w 3810000"/>
                <a:gd name="connsiteY2" fmla="*/ 1203960 h 2651760"/>
                <a:gd name="connsiteX3" fmla="*/ 624840 w 3810000"/>
                <a:gd name="connsiteY3" fmla="*/ 0 h 2651760"/>
                <a:gd name="connsiteX0" fmla="*/ 3810000 w 3810000"/>
                <a:gd name="connsiteY0" fmla="*/ 1447800 h 1447800"/>
                <a:gd name="connsiteX1" fmla="*/ 0 w 3810000"/>
                <a:gd name="connsiteY1" fmla="*/ 1447800 h 1447800"/>
                <a:gd name="connsiteX2" fmla="*/ 0 w 3810000"/>
                <a:gd name="connsiteY2" fmla="*/ 0 h 1447800"/>
                <a:gd name="connsiteX0" fmla="*/ 3810000 w 3810000"/>
                <a:gd name="connsiteY0" fmla="*/ 1447800 h 1447800"/>
                <a:gd name="connsiteX1" fmla="*/ 2057400 w 3810000"/>
                <a:gd name="connsiteY1" fmla="*/ 1447800 h 1447800"/>
                <a:gd name="connsiteX2" fmla="*/ 0 w 3810000"/>
                <a:gd name="connsiteY2" fmla="*/ 1447800 h 1447800"/>
                <a:gd name="connsiteX3" fmla="*/ 0 w 3810000"/>
                <a:gd name="connsiteY3" fmla="*/ 0 h 1447800"/>
                <a:gd name="connsiteX0" fmla="*/ 2057400 w 2057400"/>
                <a:gd name="connsiteY0" fmla="*/ 2286000 h 2286000"/>
                <a:gd name="connsiteX1" fmla="*/ 2057400 w 2057400"/>
                <a:gd name="connsiteY1" fmla="*/ 1447800 h 2286000"/>
                <a:gd name="connsiteX2" fmla="*/ 0 w 2057400"/>
                <a:gd name="connsiteY2" fmla="*/ 1447800 h 2286000"/>
                <a:gd name="connsiteX3" fmla="*/ 0 w 2057400"/>
                <a:gd name="connsiteY3" fmla="*/ 0 h 2286000"/>
                <a:gd name="connsiteX0" fmla="*/ 2057400 w 2057400"/>
                <a:gd name="connsiteY0" fmla="*/ 1959429 h 1959429"/>
                <a:gd name="connsiteX1" fmla="*/ 2057400 w 2057400"/>
                <a:gd name="connsiteY1" fmla="*/ 1121229 h 1959429"/>
                <a:gd name="connsiteX2" fmla="*/ 0 w 2057400"/>
                <a:gd name="connsiteY2" fmla="*/ 1121229 h 1959429"/>
                <a:gd name="connsiteX3" fmla="*/ 0 w 2057400"/>
                <a:gd name="connsiteY3" fmla="*/ 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959429">
                  <a:moveTo>
                    <a:pt x="2057400" y="1959429"/>
                  </a:moveTo>
                  <a:lnTo>
                    <a:pt x="2057400" y="1121229"/>
                  </a:lnTo>
                  <a:lnTo>
                    <a:pt x="0" y="112122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3600" y="1371600"/>
              <a:ext cx="762000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Package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&amp;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Encrypt</a:t>
              </a:r>
            </a:p>
          </p:txBody>
        </p:sp>
        <p:pic>
          <p:nvPicPr>
            <p:cNvPr id="29" name="Picture 2" descr="C:\=MWdata\=MW clipart\satellite dish {180x180}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6475" y="609600"/>
              <a:ext cx="822325" cy="822325"/>
            </a:xfrm>
            <a:prstGeom prst="rect">
              <a:avLst/>
            </a:prstGeom>
            <a:noFill/>
          </p:spPr>
        </p:pic>
        <p:sp>
          <p:nvSpPr>
            <p:cNvPr id="30" name="Freeform 29"/>
            <p:cNvSpPr/>
            <p:nvPr/>
          </p:nvSpPr>
          <p:spPr>
            <a:xfrm flipH="1" flipV="1">
              <a:off x="3352800" y="1600200"/>
              <a:ext cx="1752600" cy="1143000"/>
            </a:xfrm>
            <a:custGeom>
              <a:avLst/>
              <a:gdLst>
                <a:gd name="connsiteX0" fmla="*/ 0 w 3810000"/>
                <a:gd name="connsiteY0" fmla="*/ 0 h 1447800"/>
                <a:gd name="connsiteX1" fmla="*/ 3810000 w 3810000"/>
                <a:gd name="connsiteY1" fmla="*/ 0 h 1447800"/>
                <a:gd name="connsiteX2" fmla="*/ 3810000 w 3810000"/>
                <a:gd name="connsiteY2" fmla="*/ 1447800 h 1447800"/>
                <a:gd name="connsiteX3" fmla="*/ 0 w 3810000"/>
                <a:gd name="connsiteY3" fmla="*/ 1447800 h 1447800"/>
                <a:gd name="connsiteX4" fmla="*/ 0 w 3810000"/>
                <a:gd name="connsiteY4" fmla="*/ 0 h 14478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533400 w 3810000"/>
                <a:gd name="connsiteY0" fmla="*/ 0 h 2743200"/>
                <a:gd name="connsiteX1" fmla="*/ 3810000 w 3810000"/>
                <a:gd name="connsiteY1" fmla="*/ 83820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5" fmla="*/ 624840 w 3810000"/>
                <a:gd name="connsiteY5" fmla="*/ 91440 h 2743200"/>
                <a:gd name="connsiteX0" fmla="*/ 6324600 w 6324600"/>
                <a:gd name="connsiteY0" fmla="*/ 1051560 h 2651760"/>
                <a:gd name="connsiteX1" fmla="*/ 3810000 w 6324600"/>
                <a:gd name="connsiteY1" fmla="*/ 746760 h 2651760"/>
                <a:gd name="connsiteX2" fmla="*/ 3810000 w 6324600"/>
                <a:gd name="connsiteY2" fmla="*/ 2651760 h 2651760"/>
                <a:gd name="connsiteX3" fmla="*/ 0 w 6324600"/>
                <a:gd name="connsiteY3" fmla="*/ 2651760 h 2651760"/>
                <a:gd name="connsiteX4" fmla="*/ 0 w 6324600"/>
                <a:gd name="connsiteY4" fmla="*/ 1203960 h 2651760"/>
                <a:gd name="connsiteX5" fmla="*/ 624840 w 6324600"/>
                <a:gd name="connsiteY5" fmla="*/ 0 h 2651760"/>
                <a:gd name="connsiteX0" fmla="*/ 6324600 w 6324600"/>
                <a:gd name="connsiteY0" fmla="*/ 1051560 h 2651760"/>
                <a:gd name="connsiteX1" fmla="*/ 3810000 w 6324600"/>
                <a:gd name="connsiteY1" fmla="*/ 2651760 h 2651760"/>
                <a:gd name="connsiteX2" fmla="*/ 0 w 6324600"/>
                <a:gd name="connsiteY2" fmla="*/ 2651760 h 2651760"/>
                <a:gd name="connsiteX3" fmla="*/ 0 w 6324600"/>
                <a:gd name="connsiteY3" fmla="*/ 1203960 h 2651760"/>
                <a:gd name="connsiteX4" fmla="*/ 624840 w 6324600"/>
                <a:gd name="connsiteY4" fmla="*/ 0 h 2651760"/>
                <a:gd name="connsiteX0" fmla="*/ 3810000 w 3810000"/>
                <a:gd name="connsiteY0" fmla="*/ 2651760 h 2651760"/>
                <a:gd name="connsiteX1" fmla="*/ 0 w 3810000"/>
                <a:gd name="connsiteY1" fmla="*/ 2651760 h 2651760"/>
                <a:gd name="connsiteX2" fmla="*/ 0 w 3810000"/>
                <a:gd name="connsiteY2" fmla="*/ 1203960 h 2651760"/>
                <a:gd name="connsiteX3" fmla="*/ 624840 w 3810000"/>
                <a:gd name="connsiteY3" fmla="*/ 0 h 2651760"/>
                <a:gd name="connsiteX0" fmla="*/ 3810000 w 3810000"/>
                <a:gd name="connsiteY0" fmla="*/ 1447800 h 1447800"/>
                <a:gd name="connsiteX1" fmla="*/ 0 w 3810000"/>
                <a:gd name="connsiteY1" fmla="*/ 1447800 h 1447800"/>
                <a:gd name="connsiteX2" fmla="*/ 0 w 3810000"/>
                <a:gd name="connsiteY2" fmla="*/ 0 h 1447800"/>
                <a:gd name="connsiteX0" fmla="*/ 3810000 w 3810000"/>
                <a:gd name="connsiteY0" fmla="*/ 1447800 h 1447800"/>
                <a:gd name="connsiteX1" fmla="*/ 2057400 w 3810000"/>
                <a:gd name="connsiteY1" fmla="*/ 1447800 h 1447800"/>
                <a:gd name="connsiteX2" fmla="*/ 0 w 3810000"/>
                <a:gd name="connsiteY2" fmla="*/ 1447800 h 1447800"/>
                <a:gd name="connsiteX3" fmla="*/ 0 w 3810000"/>
                <a:gd name="connsiteY3" fmla="*/ 0 h 1447800"/>
                <a:gd name="connsiteX0" fmla="*/ 2057400 w 2057400"/>
                <a:gd name="connsiteY0" fmla="*/ 2286000 h 2286000"/>
                <a:gd name="connsiteX1" fmla="*/ 2057400 w 2057400"/>
                <a:gd name="connsiteY1" fmla="*/ 1447800 h 2286000"/>
                <a:gd name="connsiteX2" fmla="*/ 0 w 2057400"/>
                <a:gd name="connsiteY2" fmla="*/ 1447800 h 2286000"/>
                <a:gd name="connsiteX3" fmla="*/ 0 w 2057400"/>
                <a:gd name="connsiteY3" fmla="*/ 0 h 2286000"/>
                <a:gd name="connsiteX0" fmla="*/ 2057400 w 2057400"/>
                <a:gd name="connsiteY0" fmla="*/ 1959429 h 1959429"/>
                <a:gd name="connsiteX1" fmla="*/ 2057400 w 2057400"/>
                <a:gd name="connsiteY1" fmla="*/ 1121229 h 1959429"/>
                <a:gd name="connsiteX2" fmla="*/ 0 w 2057400"/>
                <a:gd name="connsiteY2" fmla="*/ 1121229 h 1959429"/>
                <a:gd name="connsiteX3" fmla="*/ 0 w 2057400"/>
                <a:gd name="connsiteY3" fmla="*/ 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959429">
                  <a:moveTo>
                    <a:pt x="2057400" y="1959429"/>
                  </a:moveTo>
                  <a:lnTo>
                    <a:pt x="2057400" y="1121229"/>
                  </a:lnTo>
                  <a:lnTo>
                    <a:pt x="0" y="1121229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24600" y="4588133"/>
              <a:ext cx="6858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uLnTx/>
                  <a:uFillTx/>
                  <a:latin typeface="Arial Narrow" pitchFamily="34" charset="0"/>
                </a:rPr>
                <a:t>Content</a:t>
              </a:r>
              <a:r>
                <a:rPr kumimoji="0" lang="en-US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uLnTx/>
                  <a:uFillTx/>
                  <a:latin typeface="Arial Narrow" pitchFamily="34" charset="0"/>
                </a:rPr>
                <a:t> Delivery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 Narrow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5181600" y="3581400"/>
              <a:ext cx="0" cy="914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486400" y="3505200"/>
              <a:ext cx="4572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334000" y="3581400"/>
              <a:ext cx="0" cy="9144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43400" y="3987969"/>
              <a:ext cx="838200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FF0000"/>
                  </a:solidFill>
                  <a:latin typeface="Arial Narrow" pitchFamily="34" charset="0"/>
                </a:rPr>
                <a:t>Licenses/Keys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srgbClr val="FF0000"/>
                  </a:solidFill>
                  <a:latin typeface="Arial Narrow" pitchFamily="34" charset="0"/>
                </a:rPr>
                <a:t>t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itchFamily="34" charset="0"/>
                </a:rPr>
                <a:t>o decrypt content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0" y="3657600"/>
              <a:ext cx="53340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FF0000"/>
                  </a:solidFill>
                  <a:latin typeface="Arial Narrow" pitchFamily="34" charset="0"/>
                </a:rPr>
                <a:t>Content requests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2023646"/>
              <a:ext cx="114300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Managed Network or Secure IP Trunk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1675" y="990600"/>
              <a:ext cx="60960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Satellite Downlink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8100000" flipH="1">
              <a:off x="3817892" y="3608107"/>
              <a:ext cx="1509804" cy="860983"/>
            </a:xfrm>
            <a:custGeom>
              <a:avLst/>
              <a:gdLst>
                <a:gd name="connsiteX0" fmla="*/ 0 w 3810000"/>
                <a:gd name="connsiteY0" fmla="*/ 0 h 1447800"/>
                <a:gd name="connsiteX1" fmla="*/ 3810000 w 3810000"/>
                <a:gd name="connsiteY1" fmla="*/ 0 h 1447800"/>
                <a:gd name="connsiteX2" fmla="*/ 3810000 w 3810000"/>
                <a:gd name="connsiteY2" fmla="*/ 1447800 h 1447800"/>
                <a:gd name="connsiteX3" fmla="*/ 0 w 3810000"/>
                <a:gd name="connsiteY3" fmla="*/ 1447800 h 1447800"/>
                <a:gd name="connsiteX4" fmla="*/ 0 w 3810000"/>
                <a:gd name="connsiteY4" fmla="*/ 0 h 14478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533400 w 3810000"/>
                <a:gd name="connsiteY0" fmla="*/ 0 h 2743200"/>
                <a:gd name="connsiteX1" fmla="*/ 3810000 w 3810000"/>
                <a:gd name="connsiteY1" fmla="*/ 83820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5" fmla="*/ 624840 w 3810000"/>
                <a:gd name="connsiteY5" fmla="*/ 91440 h 2743200"/>
                <a:gd name="connsiteX0" fmla="*/ 6324600 w 6324600"/>
                <a:gd name="connsiteY0" fmla="*/ 1051560 h 2651760"/>
                <a:gd name="connsiteX1" fmla="*/ 3810000 w 6324600"/>
                <a:gd name="connsiteY1" fmla="*/ 746760 h 2651760"/>
                <a:gd name="connsiteX2" fmla="*/ 3810000 w 6324600"/>
                <a:gd name="connsiteY2" fmla="*/ 2651760 h 2651760"/>
                <a:gd name="connsiteX3" fmla="*/ 0 w 6324600"/>
                <a:gd name="connsiteY3" fmla="*/ 2651760 h 2651760"/>
                <a:gd name="connsiteX4" fmla="*/ 0 w 6324600"/>
                <a:gd name="connsiteY4" fmla="*/ 1203960 h 2651760"/>
                <a:gd name="connsiteX5" fmla="*/ 624840 w 6324600"/>
                <a:gd name="connsiteY5" fmla="*/ 0 h 2651760"/>
                <a:gd name="connsiteX0" fmla="*/ 6324600 w 6324600"/>
                <a:gd name="connsiteY0" fmla="*/ 1051560 h 2651760"/>
                <a:gd name="connsiteX1" fmla="*/ 3810000 w 6324600"/>
                <a:gd name="connsiteY1" fmla="*/ 2651760 h 2651760"/>
                <a:gd name="connsiteX2" fmla="*/ 0 w 6324600"/>
                <a:gd name="connsiteY2" fmla="*/ 2651760 h 2651760"/>
                <a:gd name="connsiteX3" fmla="*/ 0 w 6324600"/>
                <a:gd name="connsiteY3" fmla="*/ 1203960 h 2651760"/>
                <a:gd name="connsiteX4" fmla="*/ 624840 w 6324600"/>
                <a:gd name="connsiteY4" fmla="*/ 0 h 2651760"/>
                <a:gd name="connsiteX0" fmla="*/ 3810000 w 3810000"/>
                <a:gd name="connsiteY0" fmla="*/ 2651760 h 2651760"/>
                <a:gd name="connsiteX1" fmla="*/ 0 w 3810000"/>
                <a:gd name="connsiteY1" fmla="*/ 2651760 h 2651760"/>
                <a:gd name="connsiteX2" fmla="*/ 0 w 3810000"/>
                <a:gd name="connsiteY2" fmla="*/ 1203960 h 2651760"/>
                <a:gd name="connsiteX3" fmla="*/ 624840 w 3810000"/>
                <a:gd name="connsiteY3" fmla="*/ 0 h 2651760"/>
                <a:gd name="connsiteX0" fmla="*/ 3810000 w 3810000"/>
                <a:gd name="connsiteY0" fmla="*/ 1447800 h 1447800"/>
                <a:gd name="connsiteX1" fmla="*/ 0 w 3810000"/>
                <a:gd name="connsiteY1" fmla="*/ 1447800 h 1447800"/>
                <a:gd name="connsiteX2" fmla="*/ 0 w 3810000"/>
                <a:gd name="connsiteY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0" h="1447800">
                  <a:moveTo>
                    <a:pt x="3810000" y="1447800"/>
                  </a:moveTo>
                  <a:lnTo>
                    <a:pt x="0" y="144780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2700000">
              <a:off x="4225038" y="3449171"/>
              <a:ext cx="808224" cy="1293157"/>
            </a:xfrm>
            <a:custGeom>
              <a:avLst/>
              <a:gdLst>
                <a:gd name="connsiteX0" fmla="*/ 0 w 3810000"/>
                <a:gd name="connsiteY0" fmla="*/ 0 h 1447800"/>
                <a:gd name="connsiteX1" fmla="*/ 3810000 w 3810000"/>
                <a:gd name="connsiteY1" fmla="*/ 0 h 1447800"/>
                <a:gd name="connsiteX2" fmla="*/ 3810000 w 3810000"/>
                <a:gd name="connsiteY2" fmla="*/ 1447800 h 1447800"/>
                <a:gd name="connsiteX3" fmla="*/ 0 w 3810000"/>
                <a:gd name="connsiteY3" fmla="*/ 1447800 h 1447800"/>
                <a:gd name="connsiteX4" fmla="*/ 0 w 3810000"/>
                <a:gd name="connsiteY4" fmla="*/ 0 h 14478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0 w 3810000"/>
                <a:gd name="connsiteY0" fmla="*/ 1295400 h 2743200"/>
                <a:gd name="connsiteX1" fmla="*/ 533400 w 3810000"/>
                <a:gd name="connsiteY1" fmla="*/ 0 h 2743200"/>
                <a:gd name="connsiteX2" fmla="*/ 3810000 w 3810000"/>
                <a:gd name="connsiteY2" fmla="*/ 838200 h 2743200"/>
                <a:gd name="connsiteX3" fmla="*/ 3810000 w 3810000"/>
                <a:gd name="connsiteY3" fmla="*/ 2743200 h 2743200"/>
                <a:gd name="connsiteX4" fmla="*/ 0 w 3810000"/>
                <a:gd name="connsiteY4" fmla="*/ 2743200 h 2743200"/>
                <a:gd name="connsiteX5" fmla="*/ 0 w 3810000"/>
                <a:gd name="connsiteY5" fmla="*/ 1295400 h 2743200"/>
                <a:gd name="connsiteX0" fmla="*/ 533400 w 3810000"/>
                <a:gd name="connsiteY0" fmla="*/ 0 h 2743200"/>
                <a:gd name="connsiteX1" fmla="*/ 3810000 w 3810000"/>
                <a:gd name="connsiteY1" fmla="*/ 838200 h 2743200"/>
                <a:gd name="connsiteX2" fmla="*/ 3810000 w 3810000"/>
                <a:gd name="connsiteY2" fmla="*/ 2743200 h 2743200"/>
                <a:gd name="connsiteX3" fmla="*/ 0 w 3810000"/>
                <a:gd name="connsiteY3" fmla="*/ 2743200 h 2743200"/>
                <a:gd name="connsiteX4" fmla="*/ 0 w 3810000"/>
                <a:gd name="connsiteY4" fmla="*/ 1295400 h 2743200"/>
                <a:gd name="connsiteX5" fmla="*/ 624840 w 3810000"/>
                <a:gd name="connsiteY5" fmla="*/ 91440 h 2743200"/>
                <a:gd name="connsiteX0" fmla="*/ 6324600 w 6324600"/>
                <a:gd name="connsiteY0" fmla="*/ 1051560 h 2651760"/>
                <a:gd name="connsiteX1" fmla="*/ 3810000 w 6324600"/>
                <a:gd name="connsiteY1" fmla="*/ 746760 h 2651760"/>
                <a:gd name="connsiteX2" fmla="*/ 3810000 w 6324600"/>
                <a:gd name="connsiteY2" fmla="*/ 2651760 h 2651760"/>
                <a:gd name="connsiteX3" fmla="*/ 0 w 6324600"/>
                <a:gd name="connsiteY3" fmla="*/ 2651760 h 2651760"/>
                <a:gd name="connsiteX4" fmla="*/ 0 w 6324600"/>
                <a:gd name="connsiteY4" fmla="*/ 1203960 h 2651760"/>
                <a:gd name="connsiteX5" fmla="*/ 624840 w 6324600"/>
                <a:gd name="connsiteY5" fmla="*/ 0 h 2651760"/>
                <a:gd name="connsiteX0" fmla="*/ 6324600 w 6324600"/>
                <a:gd name="connsiteY0" fmla="*/ 1051560 h 2651760"/>
                <a:gd name="connsiteX1" fmla="*/ 3810000 w 6324600"/>
                <a:gd name="connsiteY1" fmla="*/ 2651760 h 2651760"/>
                <a:gd name="connsiteX2" fmla="*/ 0 w 6324600"/>
                <a:gd name="connsiteY2" fmla="*/ 2651760 h 2651760"/>
                <a:gd name="connsiteX3" fmla="*/ 0 w 6324600"/>
                <a:gd name="connsiteY3" fmla="*/ 1203960 h 2651760"/>
                <a:gd name="connsiteX4" fmla="*/ 624840 w 6324600"/>
                <a:gd name="connsiteY4" fmla="*/ 0 h 2651760"/>
                <a:gd name="connsiteX0" fmla="*/ 3810000 w 3810000"/>
                <a:gd name="connsiteY0" fmla="*/ 2651760 h 2651760"/>
                <a:gd name="connsiteX1" fmla="*/ 0 w 3810000"/>
                <a:gd name="connsiteY1" fmla="*/ 2651760 h 2651760"/>
                <a:gd name="connsiteX2" fmla="*/ 0 w 3810000"/>
                <a:gd name="connsiteY2" fmla="*/ 1203960 h 2651760"/>
                <a:gd name="connsiteX3" fmla="*/ 624840 w 3810000"/>
                <a:gd name="connsiteY3" fmla="*/ 0 h 2651760"/>
                <a:gd name="connsiteX0" fmla="*/ 3810000 w 3810000"/>
                <a:gd name="connsiteY0" fmla="*/ 1447800 h 1447800"/>
                <a:gd name="connsiteX1" fmla="*/ 0 w 3810000"/>
                <a:gd name="connsiteY1" fmla="*/ 1447800 h 1447800"/>
                <a:gd name="connsiteX2" fmla="*/ 0 w 3810000"/>
                <a:gd name="connsiteY2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0" h="1447800">
                  <a:moveTo>
                    <a:pt x="3810000" y="1447800"/>
                  </a:moveTo>
                  <a:lnTo>
                    <a:pt x="0" y="144780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343400" y="4495800"/>
              <a:ext cx="1701249" cy="990601"/>
            </a:xfrm>
            <a:prstGeom prst="roundRect">
              <a:avLst>
                <a:gd name="adj" fmla="val 2969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36975" y="5464866"/>
              <a:ext cx="21535" cy="21535"/>
            </a:xfrm>
            <a:prstGeom prst="ellipse">
              <a:avLst/>
            </a:prstGeom>
            <a:solidFill>
              <a:srgbClr val="66FF3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364935" y="4517335"/>
              <a:ext cx="1653872" cy="930303"/>
            </a:xfrm>
            <a:prstGeom prst="roundRect">
              <a:avLst>
                <a:gd name="adj" fmla="val 2969"/>
              </a:avLst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68249" y="5486401"/>
              <a:ext cx="167640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Network-Enabled HDTV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3666292"/>
              <a:ext cx="91440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Server-initiated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Client Validity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and Integrity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Inquiries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5486400" y="3429000"/>
              <a:ext cx="4572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3" descr="C:\Users\Public\sharea-DV5t for sync with 5150\8TV\Logo work\GenosTV logos\Genos RB-style MW 2 {369x172}.pn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 contrast="-30000"/>
            </a:blip>
            <a:stretch>
              <a:fillRect/>
            </a:stretch>
          </p:blipFill>
          <p:spPr bwMode="auto">
            <a:xfrm>
              <a:off x="4550550" y="4572000"/>
              <a:ext cx="1316850" cy="823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" name="Group 391"/>
          <p:cNvGrpSpPr/>
          <p:nvPr/>
        </p:nvGrpSpPr>
        <p:grpSpPr>
          <a:xfrm>
            <a:off x="1066800" y="3473677"/>
            <a:ext cx="4953000" cy="2839998"/>
            <a:chOff x="1066800" y="3473677"/>
            <a:chExt cx="4953000" cy="2839998"/>
          </a:xfrm>
        </p:grpSpPr>
        <p:sp>
          <p:nvSpPr>
            <p:cNvPr id="362" name="Rounded Rectangle 361"/>
            <p:cNvSpPr/>
            <p:nvPr/>
          </p:nvSpPr>
          <p:spPr>
            <a:xfrm>
              <a:off x="3124200" y="3473677"/>
              <a:ext cx="2895600" cy="2438400"/>
            </a:xfrm>
            <a:prstGeom prst="round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066800" y="5759677"/>
              <a:ext cx="129540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Conditional </a:t>
              </a:r>
            </a:p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Access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6" name="Straight Arrow Connector 365"/>
            <p:cNvCxnSpPr>
              <a:stCxn id="363" idx="3"/>
            </p:cNvCxnSpPr>
            <p:nvPr/>
          </p:nvCxnSpPr>
          <p:spPr>
            <a:xfrm flipV="1">
              <a:off x="2362200" y="5607278"/>
              <a:ext cx="762000" cy="4293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990600" y="2306479"/>
            <a:ext cx="7924800" cy="3910398"/>
            <a:chOff x="990600" y="2306479"/>
            <a:chExt cx="7924800" cy="3910398"/>
          </a:xfrm>
        </p:grpSpPr>
        <p:sp>
          <p:nvSpPr>
            <p:cNvPr id="359" name="TextBox 358"/>
            <p:cNvSpPr txBox="1"/>
            <p:nvPr/>
          </p:nvSpPr>
          <p:spPr>
            <a:xfrm>
              <a:off x="990600" y="3868577"/>
              <a:ext cx="12192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Decrypt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7924800" y="2306479"/>
              <a:ext cx="9906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Encrypt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858000" y="5939878"/>
              <a:ext cx="9906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Decrypt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5" name="Straight Arrow Connector 364"/>
            <p:cNvCxnSpPr>
              <a:stCxn id="359" idx="0"/>
            </p:cNvCxnSpPr>
            <p:nvPr/>
          </p:nvCxnSpPr>
          <p:spPr>
            <a:xfrm flipV="1">
              <a:off x="1600200" y="2864077"/>
              <a:ext cx="1143000" cy="10045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>
              <a:stCxn id="360" idx="1"/>
              <a:endCxn id="28" idx="3"/>
            </p:cNvCxnSpPr>
            <p:nvPr/>
          </p:nvCxnSpPr>
          <p:spPr>
            <a:xfrm flipH="1">
              <a:off x="6934200" y="2444979"/>
              <a:ext cx="990600" cy="2285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>
              <a:stCxn id="361" idx="1"/>
            </p:cNvCxnSpPr>
            <p:nvPr/>
          </p:nvCxnSpPr>
          <p:spPr>
            <a:xfrm flipH="1" flipV="1">
              <a:off x="6248400" y="6002178"/>
              <a:ext cx="609600" cy="762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04800" y="1600200"/>
            <a:ext cx="8534400" cy="3505200"/>
            <a:chOff x="304800" y="1600200"/>
            <a:chExt cx="8534400" cy="3505200"/>
          </a:xfrm>
        </p:grpSpPr>
        <p:sp>
          <p:nvSpPr>
            <p:cNvPr id="3" name="Cloud 2"/>
            <p:cNvSpPr/>
            <p:nvPr/>
          </p:nvSpPr>
          <p:spPr>
            <a:xfrm>
              <a:off x="304800" y="1600200"/>
              <a:ext cx="8534400" cy="350520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2362200"/>
              <a:ext cx="7391400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GenosTV</a:t>
              </a:r>
              <a:r>
                <a:rPr lang="en-US" sz="48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Arial" pitchFamily="34" charset="0"/>
                </a:rPr>
                <a:t>™</a:t>
              </a:r>
            </a:p>
            <a:p>
              <a:pPr algn="ctr">
                <a:spcBef>
                  <a:spcPts val="1200"/>
                </a:spcBef>
              </a:pPr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Cloud-based delivery </a:t>
              </a:r>
            </a:p>
            <a:p>
              <a:pPr algn="ctr"/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of High-Value Content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pic>
        <p:nvPicPr>
          <p:cNvPr id="4098" name="Picture 2" descr="C:\=MWdata\GenosTV\Logo work\=New Genos Logos\Genos Logo BlkT Tx 1 {800x500}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67200"/>
            <a:ext cx="3657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GenosTV™ Overview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286000"/>
            <a:ext cx="8510134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Global Broadband Cable Company</a:t>
            </a: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Delivering real-time (linear) television programming</a:t>
            </a:r>
          </a:p>
          <a:p>
            <a:pPr marL="514350" marR="0" lvl="1" indent="-223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 plus stored, time-shifted and on-demand content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Target Markets:</a:t>
            </a:r>
          </a:p>
          <a:p>
            <a:pPr marL="509588" marR="0" lvl="1" indent="-223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 Delivery =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WORLDWIDE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–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OUR GOAL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09588" marR="0" lvl="1" indent="-223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 Sourcing =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WORLDWIDE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–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OUR GOAL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81038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Distribution Infrastructure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Cloud-based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Internet / World Wide Web </a:t>
            </a:r>
          </a:p>
          <a:p>
            <a:pPr marL="681038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 Narrow" pitchFamily="34" charset="0"/>
              </a:rPr>
              <a:t>through central server “clouds” to the GenosTV application on consumer client devices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Encrypted and securely delivered content </a:t>
            </a:r>
          </a:p>
          <a:p>
            <a:pPr marL="681038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 Narrow" pitchFamily="34" charset="0"/>
              </a:rPr>
              <a:t>More secure than traditional cable</a:t>
            </a:r>
          </a:p>
          <a:p>
            <a:pPr marL="681038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 Narrow" pitchFamily="34" charset="0"/>
              </a:rPr>
              <a:t>Every connection  continuously verified – much like a VPN</a:t>
            </a:r>
          </a:p>
          <a:p>
            <a:pPr marL="681038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000" y="1371600"/>
            <a:ext cx="3161049" cy="1295400"/>
            <a:chOff x="1042106" y="1697726"/>
            <a:chExt cx="12546188" cy="5008970"/>
          </a:xfrm>
        </p:grpSpPr>
        <p:sp>
          <p:nvSpPr>
            <p:cNvPr id="5" name="Cloud 4"/>
            <p:cNvSpPr/>
            <p:nvPr/>
          </p:nvSpPr>
          <p:spPr>
            <a:xfrm>
              <a:off x="5000625" y="3203274"/>
              <a:ext cx="4629150" cy="2088770"/>
            </a:xfrm>
            <a:prstGeom prst="cloud">
              <a:avLst/>
            </a:prstGeom>
            <a:gradFill flip="none" rotWithShape="1">
              <a:gsLst>
                <a:gs pos="0">
                  <a:srgbClr val="FFCCFF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The Cloud</a:t>
              </a:r>
              <a:endParaRPr lang="en-US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07"/>
            <p:cNvGrpSpPr/>
            <p:nvPr/>
          </p:nvGrpSpPr>
          <p:grpSpPr>
            <a:xfrm>
              <a:off x="1042106" y="1697726"/>
              <a:ext cx="2126764" cy="3535744"/>
              <a:chOff x="1058652" y="2353598"/>
              <a:chExt cx="2126764" cy="3535744"/>
            </a:xfrm>
          </p:grpSpPr>
          <p:grpSp>
            <p:nvGrpSpPr>
              <p:cNvPr id="40" name="Group 1078"/>
              <p:cNvGrpSpPr/>
              <p:nvPr/>
            </p:nvGrpSpPr>
            <p:grpSpPr>
              <a:xfrm>
                <a:off x="1058652" y="2353598"/>
                <a:ext cx="2126764" cy="2075064"/>
                <a:chOff x="7620000" y="2743200"/>
                <a:chExt cx="950337" cy="946150"/>
              </a:xfrm>
            </p:grpSpPr>
            <p:sp>
              <p:nvSpPr>
                <p:cNvPr id="42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1" name="TextBox 9"/>
              <p:cNvSpPr txBox="1"/>
              <p:nvPr/>
            </p:nvSpPr>
            <p:spPr>
              <a:xfrm>
                <a:off x="1265786" y="4639748"/>
                <a:ext cx="1712492" cy="1249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uLnTx/>
                    <a:uFillTx/>
                    <a:latin typeface="Arial Narrow" pitchFamily="34" charset="0"/>
                  </a:rPr>
                  <a:t>Worldwide Content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uLnTx/>
                    <a:uFillTx/>
                    <a:latin typeface="Arial Narrow" pitchFamily="34" charset="0"/>
                  </a:rPr>
                  <a:t>Providers</a:t>
                </a: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124"/>
            <p:cNvGrpSpPr/>
            <p:nvPr/>
          </p:nvGrpSpPr>
          <p:grpSpPr>
            <a:xfrm>
              <a:off x="2961736" y="2077519"/>
              <a:ext cx="4791614" cy="1584753"/>
              <a:chOff x="2961736" y="2077519"/>
              <a:chExt cx="4791614" cy="1584753"/>
            </a:xfrm>
          </p:grpSpPr>
          <p:sp>
            <p:nvSpPr>
              <p:cNvPr id="38" name="Bent-Up Arrow 37"/>
              <p:cNvSpPr/>
              <p:nvPr/>
            </p:nvSpPr>
            <p:spPr>
              <a:xfrm flipV="1">
                <a:off x="2961736" y="2652622"/>
                <a:ext cx="4791614" cy="1009650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" name="Title 6"/>
              <p:cNvSpPr txBox="1">
                <a:spLocks/>
              </p:cNvSpPr>
              <p:nvPr/>
            </p:nvSpPr>
            <p:spPr bwMode="auto">
              <a:xfrm>
                <a:off x="5076825" y="2077519"/>
                <a:ext cx="2449512" cy="556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524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Ingestion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8" name="Group 125"/>
            <p:cNvGrpSpPr/>
            <p:nvPr/>
          </p:nvGrpSpPr>
          <p:grpSpPr>
            <a:xfrm>
              <a:off x="7257310" y="5026447"/>
              <a:ext cx="4204219" cy="1547674"/>
              <a:chOff x="7257310" y="5026447"/>
              <a:chExt cx="4204219" cy="1547674"/>
            </a:xfrm>
          </p:grpSpPr>
          <p:sp>
            <p:nvSpPr>
              <p:cNvPr id="36" name="Bent-Up Arrow 35"/>
              <p:cNvSpPr/>
              <p:nvPr/>
            </p:nvSpPr>
            <p:spPr>
              <a:xfrm rot="16200000" flipH="1" flipV="1">
                <a:off x="8840527" y="3443230"/>
                <a:ext cx="1037786" cy="4204219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  <a:gradFill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" name="Title 6"/>
              <p:cNvSpPr txBox="1">
                <a:spLocks/>
              </p:cNvSpPr>
              <p:nvPr/>
            </p:nvSpPr>
            <p:spPr bwMode="auto">
              <a:xfrm>
                <a:off x="7257310" y="6018068"/>
                <a:ext cx="3829790" cy="556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524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Distribution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9" name="Group 126"/>
            <p:cNvGrpSpPr/>
            <p:nvPr/>
          </p:nvGrpSpPr>
          <p:grpSpPr>
            <a:xfrm>
              <a:off x="9625918" y="4247660"/>
              <a:ext cx="2063445" cy="1044385"/>
              <a:chOff x="9625918" y="4247660"/>
              <a:chExt cx="2063445" cy="1044385"/>
            </a:xfrm>
          </p:grpSpPr>
          <p:cxnSp>
            <p:nvCxnSpPr>
              <p:cNvPr id="34" name="Straight Arrow Connector 33"/>
              <p:cNvCxnSpPr>
                <a:endCxn id="5" idx="0"/>
              </p:cNvCxnSpPr>
              <p:nvPr/>
            </p:nvCxnSpPr>
            <p:spPr>
              <a:xfrm rot="10800000">
                <a:off x="9625918" y="4247660"/>
                <a:ext cx="1910565" cy="10443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 rot="1761628">
                <a:off x="10457677" y="4605441"/>
                <a:ext cx="1231686" cy="41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" dirty="0" smtClean="0">
                    <a:solidFill>
                      <a:schemeClr val="accent1">
                        <a:lumMod val="75000"/>
                      </a:schemeClr>
                    </a:solidFill>
                    <a:latin typeface="Comic Sans MS" pitchFamily="66" charset="0"/>
                  </a:rPr>
                  <a:t>Requests</a:t>
                </a:r>
              </a:p>
            </p:txBody>
          </p:sp>
        </p:grpSp>
        <p:grpSp>
          <p:nvGrpSpPr>
            <p:cNvPr id="10" name="Group 83"/>
            <p:cNvGrpSpPr/>
            <p:nvPr/>
          </p:nvGrpSpPr>
          <p:grpSpPr>
            <a:xfrm>
              <a:off x="11461530" y="3170954"/>
              <a:ext cx="2126764" cy="3535742"/>
              <a:chOff x="1401552" y="2245470"/>
              <a:chExt cx="2126764" cy="3535742"/>
            </a:xfrm>
          </p:grpSpPr>
          <p:grpSp>
            <p:nvGrpSpPr>
              <p:cNvPr id="11" name="Group 1078"/>
              <p:cNvGrpSpPr/>
              <p:nvPr/>
            </p:nvGrpSpPr>
            <p:grpSpPr>
              <a:xfrm>
                <a:off x="1401552" y="3706148"/>
                <a:ext cx="2126764" cy="2075064"/>
                <a:chOff x="7620000" y="2743200"/>
                <a:chExt cx="950337" cy="946150"/>
              </a:xfrm>
            </p:grpSpPr>
            <p:sp>
              <p:nvSpPr>
                <p:cNvPr id="13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608686" y="2245470"/>
                <a:ext cx="1712492" cy="1249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uLnTx/>
                    <a:uFillTx/>
                    <a:latin typeface="Arial Narrow" pitchFamily="34" charset="0"/>
                  </a:rPr>
                  <a:t>Worldwide Content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uLnTx/>
                    <a:uFillTx/>
                    <a:latin typeface="Arial Narrow" pitchFamily="34" charset="0"/>
                  </a:rPr>
                  <a:t>Consumers</a:t>
                </a:r>
                <a:endPara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uLnTx/>
                  <a:uFillTx/>
                  <a:latin typeface="Arial Narrow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GenosTV™ Overview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524000"/>
            <a:ext cx="8510134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Cloud-based ingestion, storage and distribution of content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for display on the Consumer’s in-home TV screen(s)</a:t>
            </a:r>
          </a:p>
          <a:p>
            <a:pPr marL="912813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 Narrow" pitchFamily="34" charset="0"/>
              </a:rPr>
              <a:t>with migration to “TV Everywhere” at a later date</a:t>
            </a:r>
            <a:endParaRPr lang="en-US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providing linear TV plus on-demand, time-shifted and stored content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with potentially infinite channel capacity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merging Entertainment with Internet functionality</a:t>
            </a:r>
          </a:p>
          <a:p>
            <a:pPr marL="681038" lvl="2" indent="-166688">
              <a:buClr>
                <a:srgbClr val="9BBB59">
                  <a:lumMod val="75000"/>
                </a:srgbClr>
              </a:buClr>
              <a:buSzPct val="90000"/>
              <a:defRPr/>
            </a:pPr>
            <a:endParaRPr lang="en-US" sz="1000" kern="0" dirty="0" smtClean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Target Client Devices: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Internet-Enabled Digital TVs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Other Internet-Enabled consumer electronics devices</a:t>
            </a:r>
          </a:p>
          <a:p>
            <a:pPr marL="681038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 Narrow" pitchFamily="34" charset="0"/>
              </a:rPr>
              <a:t>Games Consoles, BluRay players, Home Theatre systems, IPTV boxes …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Mobile Devices </a:t>
            </a:r>
            <a:r>
              <a:rPr lang="en-US" sz="1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(later deployment)</a:t>
            </a:r>
            <a:endParaRPr lang="en-US" sz="16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Computers</a:t>
            </a:r>
            <a:r>
              <a:rPr lang="en-US" sz="1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(later deployment)</a:t>
            </a:r>
          </a:p>
          <a:p>
            <a:pPr marL="681038" lvl="2" indent="-166688">
              <a:buClr>
                <a:srgbClr val="9BBB59">
                  <a:lumMod val="75000"/>
                </a:srgbClr>
              </a:buClr>
              <a:buSzPct val="90000"/>
              <a:defRPr/>
            </a:pPr>
            <a:endParaRPr lang="en-US" sz="1000" kern="0" dirty="0" smtClean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Portability:</a:t>
            </a:r>
          </a:p>
          <a:p>
            <a:pPr marL="509588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accessible anywhere with a broadband Internet connection</a:t>
            </a:r>
          </a:p>
          <a:p>
            <a:pPr marL="681038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 Narrow" pitchFamily="34" charset="0"/>
              </a:rPr>
              <a:t>allowing consumers to take their service wherever they go</a:t>
            </a:r>
          </a:p>
          <a:p>
            <a:pPr marL="1025525" lvl="3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service capability will match permissions for actual geographic location</a:t>
            </a:r>
            <a:endParaRPr lang="en-US" sz="11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GenosTV™ Programming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954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Television Channels </a:t>
            </a:r>
            <a:r>
              <a:rPr lang="en-US" sz="16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cs typeface="Arial" pitchFamily="34" charset="0"/>
              </a:rPr>
              <a:t>(Linear TV)</a:t>
            </a:r>
            <a:endParaRPr lang="en-US" sz="20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Every network channel in every language available worldwide – </a:t>
            </a:r>
            <a:r>
              <a:rPr lang="en-US" sz="1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 GOAL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Consumers will have access to expanded basic tier programming and can extend their channel lineups with custom bundles and/or individual channels of their choice.</a:t>
            </a:r>
          </a:p>
          <a:p>
            <a:pPr marL="514350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Multi-Lingual and Independent Content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Narrow" pitchFamily="34" charset="0"/>
                <a:ea typeface="Verdana" pitchFamily="34" charset="0"/>
              </a:rPr>
              <a:t>serving the needs of ex-patriot demographics and consumers with interests poorly served by current offerings .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content that is not generally available on traditional cable and satellite TV  lineups.</a:t>
            </a:r>
          </a:p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Video / Movies on Demand</a:t>
            </a:r>
          </a:p>
          <a:p>
            <a:pPr marL="514350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Popular TV series content from major TV programmers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Related to provided linear TV channels </a:t>
            </a:r>
            <a:r>
              <a:rPr lang="en-US" sz="1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– archived, on-demand and/or time-shifted</a:t>
            </a:r>
            <a:endParaRPr lang="en-US" sz="1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Electronic Sell-Through (EST) opportunities for content creators</a:t>
            </a:r>
          </a:p>
          <a:p>
            <a:pPr marL="514350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Mainstream Box Office , Foreign and Indie Films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Worldwide, multi-lingual movie content</a:t>
            </a:r>
          </a:p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Added Value Content</a:t>
            </a:r>
          </a:p>
          <a:p>
            <a:pPr marL="514350" lvl="1" indent="-223838"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Extended versions, director’s commentary, interviews, deleted scenes, “bloopers”, ….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 Narrow" pitchFamily="34" charset="0"/>
              </a:rPr>
              <a:t>… the same of additional material found on DVD/BDs, but now for TV content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 Narrow" pitchFamily="34" charset="0"/>
              </a:rPr>
              <a:t>… with integrated links to supporting web content – blogs, fan sites, sponsors, infomercials, ….</a:t>
            </a:r>
          </a:p>
          <a:p>
            <a:pPr marL="290513" lvl="0" indent="-290513">
              <a:spcBef>
                <a:spcPts val="300"/>
              </a:spcBef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Integrated Internet &amp; Internet Only Content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Related Internet content in a common platform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Redistribute/Repackage Internet services.</a:t>
            </a:r>
          </a:p>
          <a:p>
            <a:pPr marL="685800" lvl="2" indent="-166688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endParaRPr lang="en-US" sz="1200" dirty="0" smtClean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GenosTV™ Overview</a:t>
            </a:r>
            <a:endParaRPr lang="en-US" dirty="0"/>
          </a:p>
        </p:txBody>
      </p:sp>
      <p:grpSp>
        <p:nvGrpSpPr>
          <p:cNvPr id="1021" name="Group 1020"/>
          <p:cNvGrpSpPr/>
          <p:nvPr/>
        </p:nvGrpSpPr>
        <p:grpSpPr>
          <a:xfrm>
            <a:off x="228600" y="1491300"/>
            <a:ext cx="8747780" cy="5061900"/>
            <a:chOff x="381000" y="1295400"/>
            <a:chExt cx="8595380" cy="4973714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1295400"/>
              <a:ext cx="8595380" cy="4973714"/>
            </a:xfrm>
            <a:prstGeom prst="roundRect">
              <a:avLst>
                <a:gd name="adj" fmla="val 2081"/>
              </a:avLst>
            </a:prstGeom>
            <a:solidFill>
              <a:sysClr val="window" lastClr="FFFFFF"/>
            </a:solidFill>
            <a:ln w="2000" cap="rnd" cmpd="sng" algn="ctr">
              <a:solidFill>
                <a:srgbClr val="302F2C">
                  <a:tint val="65000"/>
                  <a:satMod val="120000"/>
                </a:srgbClr>
              </a:solidFill>
              <a:prstDash val="solid"/>
            </a:ln>
            <a:effectLst>
              <a:outerShdw blurRad="76200" dist="50800" dir="5400000" algn="tl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>
              <a:extLst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57200" y="1371943"/>
              <a:ext cx="8434793" cy="4817833"/>
            </a:xfrm>
            <a:prstGeom prst="roundRect">
              <a:avLst>
                <a:gd name="adj" fmla="val 2127"/>
              </a:avLst>
            </a:prstGeom>
            <a:gradFill flip="none" rotWithShape="1">
              <a:gsLst>
                <a:gs pos="0">
                  <a:srgbClr val="EEECE1">
                    <a:lumMod val="20000"/>
                    <a:lumOff val="80000"/>
                  </a:srgbClr>
                </a:gs>
                <a:gs pos="50000">
                  <a:srgbClr val="B7ECFF"/>
                </a:gs>
                <a:gs pos="100000">
                  <a:srgbClr val="EEECE1">
                    <a:lumMod val="40000"/>
                    <a:lumOff val="6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8890" cap="rnd" cmpd="sng" algn="ctr">
              <a:solidFill>
                <a:sysClr val="windowText" lastClr="000000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>
              <a:extLst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340854" y="3779256"/>
              <a:ext cx="1110752" cy="71405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5102837" y="3779256"/>
              <a:ext cx="1110752" cy="71405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4810019" y="3779256"/>
              <a:ext cx="1110752" cy="71405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4572000" y="3779256"/>
              <a:ext cx="1348770" cy="8727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4572000" y="3937935"/>
              <a:ext cx="1348770" cy="8727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Flowchart: Magnetic Disk 12"/>
            <p:cNvSpPr/>
            <p:nvPr/>
          </p:nvSpPr>
          <p:spPr>
            <a:xfrm>
              <a:off x="3505200" y="1890708"/>
              <a:ext cx="2618200" cy="952073"/>
            </a:xfrm>
            <a:prstGeom prst="flowChartMagneticDisk">
              <a:avLst/>
            </a:prstGeom>
            <a:solidFill>
              <a:srgbClr val="EEECE1">
                <a:lumMod val="90000"/>
                <a:alpha val="5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>
              <a:endCxn id="29" idx="3"/>
            </p:cNvCxnSpPr>
            <p:nvPr/>
          </p:nvCxnSpPr>
          <p:spPr>
            <a:xfrm flipH="1" flipV="1">
              <a:off x="1935174" y="3411314"/>
              <a:ext cx="2311530" cy="30775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endCxn id="17" idx="0"/>
            </p:cNvCxnSpPr>
            <p:nvPr/>
          </p:nvCxnSpPr>
          <p:spPr>
            <a:xfrm rot="5400000">
              <a:off x="3667554" y="3885228"/>
              <a:ext cx="714054" cy="4852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>
              <a:endCxn id="18" idx="0"/>
            </p:cNvCxnSpPr>
            <p:nvPr/>
          </p:nvCxnSpPr>
          <p:spPr>
            <a:xfrm rot="5400000">
              <a:off x="4283751" y="4088177"/>
              <a:ext cx="555375" cy="23801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3623284" y="4484873"/>
              <a:ext cx="317358" cy="79339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83751" y="4484873"/>
              <a:ext cx="317358" cy="79339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3385267" y="4564212"/>
              <a:ext cx="317358" cy="232363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flipH="1" flipV="1">
              <a:off x="4442429" y="4564210"/>
              <a:ext cx="317358" cy="23801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028238" y="5079919"/>
              <a:ext cx="39669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rot="5400000">
              <a:off x="4561439" y="5079919"/>
              <a:ext cx="39669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23" name="Group 53"/>
            <p:cNvGrpSpPr/>
            <p:nvPr/>
          </p:nvGrpSpPr>
          <p:grpSpPr>
            <a:xfrm>
              <a:off x="2988569" y="4722891"/>
              <a:ext cx="530582" cy="317358"/>
              <a:chOff x="3048000" y="4345186"/>
              <a:chExt cx="1119187" cy="594320"/>
            </a:xfrm>
          </p:grpSpPr>
          <p:sp>
            <p:nvSpPr>
              <p:cNvPr id="993" name="Freeform 240"/>
              <p:cNvSpPr>
                <a:spLocks/>
              </p:cNvSpPr>
              <p:nvPr/>
            </p:nvSpPr>
            <p:spPr bwMode="auto">
              <a:xfrm>
                <a:off x="3048000" y="4350147"/>
                <a:ext cx="1115219" cy="583406"/>
              </a:xfrm>
              <a:custGeom>
                <a:avLst/>
                <a:gdLst/>
                <a:ahLst/>
                <a:cxnLst>
                  <a:cxn ang="0">
                    <a:pos x="88" y="181"/>
                  </a:cxn>
                  <a:cxn ang="0">
                    <a:pos x="132" y="172"/>
                  </a:cxn>
                  <a:cxn ang="0">
                    <a:pos x="176" y="162"/>
                  </a:cxn>
                  <a:cxn ang="0">
                    <a:pos x="219" y="153"/>
                  </a:cxn>
                  <a:cxn ang="0">
                    <a:pos x="261" y="143"/>
                  </a:cxn>
                  <a:cxn ang="0">
                    <a:pos x="302" y="133"/>
                  </a:cxn>
                  <a:cxn ang="0">
                    <a:pos x="343" y="123"/>
                  </a:cxn>
                  <a:cxn ang="0">
                    <a:pos x="384" y="112"/>
                  </a:cxn>
                  <a:cxn ang="0">
                    <a:pos x="424" y="102"/>
                  </a:cxn>
                  <a:cxn ang="0">
                    <a:pos x="465" y="91"/>
                  </a:cxn>
                  <a:cxn ang="0">
                    <a:pos x="506" y="79"/>
                  </a:cxn>
                  <a:cxn ang="0">
                    <a:pos x="546" y="68"/>
                  </a:cxn>
                  <a:cxn ang="0">
                    <a:pos x="588" y="56"/>
                  </a:cxn>
                  <a:cxn ang="0">
                    <a:pos x="630" y="44"/>
                  </a:cxn>
                  <a:cxn ang="0">
                    <a:pos x="673" y="31"/>
                  </a:cxn>
                  <a:cxn ang="0">
                    <a:pos x="716" y="18"/>
                  </a:cxn>
                  <a:cxn ang="0">
                    <a:pos x="744" y="8"/>
                  </a:cxn>
                  <a:cxn ang="0">
                    <a:pos x="756" y="3"/>
                  </a:cxn>
                  <a:cxn ang="0">
                    <a:pos x="768" y="0"/>
                  </a:cxn>
                  <a:cxn ang="0">
                    <a:pos x="782" y="0"/>
                  </a:cxn>
                  <a:cxn ang="0">
                    <a:pos x="795" y="2"/>
                  </a:cxn>
                  <a:cxn ang="0">
                    <a:pos x="809" y="6"/>
                  </a:cxn>
                  <a:cxn ang="0">
                    <a:pos x="821" y="13"/>
                  </a:cxn>
                  <a:cxn ang="0">
                    <a:pos x="833" y="22"/>
                  </a:cxn>
                  <a:cxn ang="0">
                    <a:pos x="1112" y="228"/>
                  </a:cxn>
                  <a:cxn ang="0">
                    <a:pos x="1121" y="256"/>
                  </a:cxn>
                  <a:cxn ang="0">
                    <a:pos x="1124" y="274"/>
                  </a:cxn>
                  <a:cxn ang="0">
                    <a:pos x="1120" y="292"/>
                  </a:cxn>
                  <a:cxn ang="0">
                    <a:pos x="1107" y="318"/>
                  </a:cxn>
                  <a:cxn ang="0">
                    <a:pos x="260" y="562"/>
                  </a:cxn>
                  <a:cxn ang="0">
                    <a:pos x="219" y="538"/>
                  </a:cxn>
                  <a:cxn ang="0">
                    <a:pos x="184" y="514"/>
                  </a:cxn>
                  <a:cxn ang="0">
                    <a:pos x="153" y="489"/>
                  </a:cxn>
                  <a:cxn ang="0">
                    <a:pos x="123" y="462"/>
                  </a:cxn>
                  <a:cxn ang="0">
                    <a:pos x="96" y="434"/>
                  </a:cxn>
                  <a:cxn ang="0">
                    <a:pos x="68" y="402"/>
                  </a:cxn>
                  <a:cxn ang="0">
                    <a:pos x="39" y="367"/>
                  </a:cxn>
                  <a:cxn ang="0">
                    <a:pos x="7" y="329"/>
                  </a:cxn>
                  <a:cxn ang="0">
                    <a:pos x="0" y="284"/>
                  </a:cxn>
                  <a:cxn ang="0">
                    <a:pos x="4" y="244"/>
                  </a:cxn>
                  <a:cxn ang="0">
                    <a:pos x="24" y="210"/>
                  </a:cxn>
                  <a:cxn ang="0">
                    <a:pos x="65" y="186"/>
                  </a:cxn>
                </a:cxnLst>
                <a:rect l="0" t="0" r="r" b="b"/>
                <a:pathLst>
                  <a:path w="1124" h="588">
                    <a:moveTo>
                      <a:pt x="65" y="186"/>
                    </a:moveTo>
                    <a:lnTo>
                      <a:pt x="88" y="181"/>
                    </a:lnTo>
                    <a:lnTo>
                      <a:pt x="110" y="176"/>
                    </a:lnTo>
                    <a:lnTo>
                      <a:pt x="132" y="172"/>
                    </a:lnTo>
                    <a:lnTo>
                      <a:pt x="154" y="167"/>
                    </a:lnTo>
                    <a:lnTo>
                      <a:pt x="176" y="162"/>
                    </a:lnTo>
                    <a:lnTo>
                      <a:pt x="197" y="157"/>
                    </a:lnTo>
                    <a:lnTo>
                      <a:pt x="219" y="153"/>
                    </a:lnTo>
                    <a:lnTo>
                      <a:pt x="240" y="148"/>
                    </a:lnTo>
                    <a:lnTo>
                      <a:pt x="261" y="143"/>
                    </a:lnTo>
                    <a:lnTo>
                      <a:pt x="281" y="138"/>
                    </a:lnTo>
                    <a:lnTo>
                      <a:pt x="302" y="133"/>
                    </a:lnTo>
                    <a:lnTo>
                      <a:pt x="323" y="128"/>
                    </a:lnTo>
                    <a:lnTo>
                      <a:pt x="343" y="123"/>
                    </a:lnTo>
                    <a:lnTo>
                      <a:pt x="364" y="117"/>
                    </a:lnTo>
                    <a:lnTo>
                      <a:pt x="384" y="112"/>
                    </a:lnTo>
                    <a:lnTo>
                      <a:pt x="404" y="107"/>
                    </a:lnTo>
                    <a:lnTo>
                      <a:pt x="424" y="102"/>
                    </a:lnTo>
                    <a:lnTo>
                      <a:pt x="445" y="97"/>
                    </a:lnTo>
                    <a:lnTo>
                      <a:pt x="465" y="91"/>
                    </a:lnTo>
                    <a:lnTo>
                      <a:pt x="485" y="85"/>
                    </a:lnTo>
                    <a:lnTo>
                      <a:pt x="506" y="79"/>
                    </a:lnTo>
                    <a:lnTo>
                      <a:pt x="526" y="74"/>
                    </a:lnTo>
                    <a:lnTo>
                      <a:pt x="546" y="68"/>
                    </a:lnTo>
                    <a:lnTo>
                      <a:pt x="567" y="62"/>
                    </a:lnTo>
                    <a:lnTo>
                      <a:pt x="588" y="56"/>
                    </a:lnTo>
                    <a:lnTo>
                      <a:pt x="609" y="50"/>
                    </a:lnTo>
                    <a:lnTo>
                      <a:pt x="630" y="44"/>
                    </a:lnTo>
                    <a:lnTo>
                      <a:pt x="651" y="37"/>
                    </a:lnTo>
                    <a:lnTo>
                      <a:pt x="673" y="31"/>
                    </a:lnTo>
                    <a:lnTo>
                      <a:pt x="694" y="24"/>
                    </a:lnTo>
                    <a:lnTo>
                      <a:pt x="716" y="18"/>
                    </a:lnTo>
                    <a:lnTo>
                      <a:pt x="738" y="11"/>
                    </a:lnTo>
                    <a:lnTo>
                      <a:pt x="744" y="8"/>
                    </a:lnTo>
                    <a:lnTo>
                      <a:pt x="750" y="5"/>
                    </a:lnTo>
                    <a:lnTo>
                      <a:pt x="756" y="3"/>
                    </a:lnTo>
                    <a:lnTo>
                      <a:pt x="762" y="2"/>
                    </a:lnTo>
                    <a:lnTo>
                      <a:pt x="768" y="0"/>
                    </a:lnTo>
                    <a:lnTo>
                      <a:pt x="775" y="0"/>
                    </a:lnTo>
                    <a:lnTo>
                      <a:pt x="782" y="0"/>
                    </a:lnTo>
                    <a:lnTo>
                      <a:pt x="789" y="0"/>
                    </a:lnTo>
                    <a:lnTo>
                      <a:pt x="795" y="2"/>
                    </a:lnTo>
                    <a:lnTo>
                      <a:pt x="802" y="4"/>
                    </a:lnTo>
                    <a:lnTo>
                      <a:pt x="809" y="6"/>
                    </a:lnTo>
                    <a:lnTo>
                      <a:pt x="815" y="9"/>
                    </a:lnTo>
                    <a:lnTo>
                      <a:pt x="821" y="13"/>
                    </a:lnTo>
                    <a:lnTo>
                      <a:pt x="827" y="17"/>
                    </a:lnTo>
                    <a:lnTo>
                      <a:pt x="833" y="22"/>
                    </a:lnTo>
                    <a:lnTo>
                      <a:pt x="839" y="27"/>
                    </a:lnTo>
                    <a:lnTo>
                      <a:pt x="1112" y="228"/>
                    </a:lnTo>
                    <a:lnTo>
                      <a:pt x="1117" y="244"/>
                    </a:lnTo>
                    <a:lnTo>
                      <a:pt x="1121" y="256"/>
                    </a:lnTo>
                    <a:lnTo>
                      <a:pt x="1124" y="266"/>
                    </a:lnTo>
                    <a:lnTo>
                      <a:pt x="1124" y="274"/>
                    </a:lnTo>
                    <a:lnTo>
                      <a:pt x="1123" y="282"/>
                    </a:lnTo>
                    <a:lnTo>
                      <a:pt x="1120" y="292"/>
                    </a:lnTo>
                    <a:lnTo>
                      <a:pt x="1115" y="303"/>
                    </a:lnTo>
                    <a:lnTo>
                      <a:pt x="1107" y="318"/>
                    </a:lnTo>
                    <a:lnTo>
                      <a:pt x="318" y="588"/>
                    </a:lnTo>
                    <a:lnTo>
                      <a:pt x="260" y="562"/>
                    </a:lnTo>
                    <a:lnTo>
                      <a:pt x="239" y="551"/>
                    </a:lnTo>
                    <a:lnTo>
                      <a:pt x="219" y="538"/>
                    </a:lnTo>
                    <a:lnTo>
                      <a:pt x="201" y="527"/>
                    </a:lnTo>
                    <a:lnTo>
                      <a:pt x="184" y="514"/>
                    </a:lnTo>
                    <a:lnTo>
                      <a:pt x="168" y="502"/>
                    </a:lnTo>
                    <a:lnTo>
                      <a:pt x="153" y="489"/>
                    </a:lnTo>
                    <a:lnTo>
                      <a:pt x="138" y="476"/>
                    </a:lnTo>
                    <a:lnTo>
                      <a:pt x="123" y="462"/>
                    </a:lnTo>
                    <a:lnTo>
                      <a:pt x="109" y="449"/>
                    </a:lnTo>
                    <a:lnTo>
                      <a:pt x="96" y="434"/>
                    </a:lnTo>
                    <a:lnTo>
                      <a:pt x="82" y="418"/>
                    </a:lnTo>
                    <a:lnTo>
                      <a:pt x="68" y="402"/>
                    </a:lnTo>
                    <a:lnTo>
                      <a:pt x="54" y="385"/>
                    </a:lnTo>
                    <a:lnTo>
                      <a:pt x="39" y="367"/>
                    </a:lnTo>
                    <a:lnTo>
                      <a:pt x="23" y="349"/>
                    </a:lnTo>
                    <a:lnTo>
                      <a:pt x="7" y="329"/>
                    </a:lnTo>
                    <a:lnTo>
                      <a:pt x="2" y="306"/>
                    </a:lnTo>
                    <a:lnTo>
                      <a:pt x="0" y="284"/>
                    </a:lnTo>
                    <a:lnTo>
                      <a:pt x="0" y="263"/>
                    </a:lnTo>
                    <a:lnTo>
                      <a:pt x="4" y="244"/>
                    </a:lnTo>
                    <a:lnTo>
                      <a:pt x="12" y="226"/>
                    </a:lnTo>
                    <a:lnTo>
                      <a:pt x="24" y="210"/>
                    </a:lnTo>
                    <a:lnTo>
                      <a:pt x="42" y="197"/>
                    </a:lnTo>
                    <a:lnTo>
                      <a:pt x="65" y="186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4" name="Freeform 241"/>
              <p:cNvSpPr>
                <a:spLocks/>
              </p:cNvSpPr>
              <p:nvPr/>
            </p:nvSpPr>
            <p:spPr bwMode="auto">
              <a:xfrm>
                <a:off x="3091656" y="4345186"/>
                <a:ext cx="1038820" cy="46335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20" y="251"/>
                  </a:cxn>
                  <a:cxn ang="0">
                    <a:pos x="45" y="287"/>
                  </a:cxn>
                  <a:cxn ang="0">
                    <a:pos x="76" y="323"/>
                  </a:cxn>
                  <a:cxn ang="0">
                    <a:pos x="109" y="357"/>
                  </a:cxn>
                  <a:cxn ang="0">
                    <a:pos x="145" y="388"/>
                  </a:cxn>
                  <a:cxn ang="0">
                    <a:pos x="183" y="417"/>
                  </a:cxn>
                  <a:cxn ang="0">
                    <a:pos x="221" y="444"/>
                  </a:cxn>
                  <a:cxn ang="0">
                    <a:pos x="258" y="467"/>
                  </a:cxn>
                  <a:cxn ang="0">
                    <a:pos x="1047" y="228"/>
                  </a:cxn>
                  <a:cxn ang="0">
                    <a:pos x="1016" y="199"/>
                  </a:cxn>
                  <a:cxn ang="0">
                    <a:pos x="983" y="169"/>
                  </a:cxn>
                  <a:cxn ang="0">
                    <a:pos x="947" y="140"/>
                  </a:cxn>
                  <a:cxn ang="0">
                    <a:pos x="909" y="112"/>
                  </a:cxn>
                  <a:cxn ang="0">
                    <a:pos x="870" y="83"/>
                  </a:cxn>
                  <a:cxn ang="0">
                    <a:pos x="830" y="56"/>
                  </a:cxn>
                  <a:cxn ang="0">
                    <a:pos x="789" y="27"/>
                  </a:cxn>
                  <a:cxn ang="0">
                    <a:pos x="747" y="0"/>
                  </a:cxn>
                  <a:cxn ang="0">
                    <a:pos x="727" y="0"/>
                  </a:cxn>
                  <a:cxn ang="0">
                    <a:pos x="711" y="1"/>
                  </a:cxn>
                  <a:cxn ang="0">
                    <a:pos x="698" y="4"/>
                  </a:cxn>
                  <a:cxn ang="0">
                    <a:pos x="686" y="7"/>
                  </a:cxn>
                  <a:cxn ang="0">
                    <a:pos x="675" y="12"/>
                  </a:cxn>
                  <a:cxn ang="0">
                    <a:pos x="662" y="19"/>
                  </a:cxn>
                  <a:cxn ang="0">
                    <a:pos x="648" y="27"/>
                  </a:cxn>
                  <a:cxn ang="0">
                    <a:pos x="631" y="37"/>
                  </a:cxn>
                  <a:cxn ang="0">
                    <a:pos x="590" y="51"/>
                  </a:cxn>
                  <a:cxn ang="0">
                    <a:pos x="550" y="64"/>
                  </a:cxn>
                  <a:cxn ang="0">
                    <a:pos x="509" y="76"/>
                  </a:cxn>
                  <a:cxn ang="0">
                    <a:pos x="470" y="87"/>
                  </a:cxn>
                  <a:cxn ang="0">
                    <a:pos x="431" y="97"/>
                  </a:cxn>
                  <a:cxn ang="0">
                    <a:pos x="393" y="106"/>
                  </a:cxn>
                  <a:cxn ang="0">
                    <a:pos x="355" y="115"/>
                  </a:cxn>
                  <a:cxn ang="0">
                    <a:pos x="318" y="124"/>
                  </a:cxn>
                  <a:cxn ang="0">
                    <a:pos x="281" y="132"/>
                  </a:cxn>
                  <a:cxn ang="0">
                    <a:pos x="244" y="139"/>
                  </a:cxn>
                  <a:cxn ang="0">
                    <a:pos x="208" y="147"/>
                  </a:cxn>
                  <a:cxn ang="0">
                    <a:pos x="172" y="154"/>
                  </a:cxn>
                  <a:cxn ang="0">
                    <a:pos x="137" y="162"/>
                  </a:cxn>
                  <a:cxn ang="0">
                    <a:pos x="102" y="169"/>
                  </a:cxn>
                  <a:cxn ang="0">
                    <a:pos x="67" y="177"/>
                  </a:cxn>
                  <a:cxn ang="0">
                    <a:pos x="32" y="185"/>
                  </a:cxn>
                </a:cxnLst>
                <a:rect l="0" t="0" r="r" b="b"/>
                <a:pathLst>
                  <a:path w="1047" h="467">
                    <a:moveTo>
                      <a:pt x="32" y="185"/>
                    </a:moveTo>
                    <a:lnTo>
                      <a:pt x="0" y="212"/>
                    </a:lnTo>
                    <a:lnTo>
                      <a:pt x="9" y="231"/>
                    </a:lnTo>
                    <a:lnTo>
                      <a:pt x="20" y="251"/>
                    </a:lnTo>
                    <a:lnTo>
                      <a:pt x="32" y="269"/>
                    </a:lnTo>
                    <a:lnTo>
                      <a:pt x="45" y="287"/>
                    </a:lnTo>
                    <a:lnTo>
                      <a:pt x="60" y="305"/>
                    </a:lnTo>
                    <a:lnTo>
                      <a:pt x="76" y="323"/>
                    </a:lnTo>
                    <a:lnTo>
                      <a:pt x="92" y="340"/>
                    </a:lnTo>
                    <a:lnTo>
                      <a:pt x="109" y="357"/>
                    </a:lnTo>
                    <a:lnTo>
                      <a:pt x="127" y="373"/>
                    </a:lnTo>
                    <a:lnTo>
                      <a:pt x="145" y="388"/>
                    </a:lnTo>
                    <a:lnTo>
                      <a:pt x="164" y="403"/>
                    </a:lnTo>
                    <a:lnTo>
                      <a:pt x="183" y="417"/>
                    </a:lnTo>
                    <a:lnTo>
                      <a:pt x="202" y="431"/>
                    </a:lnTo>
                    <a:lnTo>
                      <a:pt x="221" y="444"/>
                    </a:lnTo>
                    <a:lnTo>
                      <a:pt x="239" y="456"/>
                    </a:lnTo>
                    <a:lnTo>
                      <a:pt x="258" y="467"/>
                    </a:lnTo>
                    <a:lnTo>
                      <a:pt x="1036" y="270"/>
                    </a:lnTo>
                    <a:lnTo>
                      <a:pt x="1047" y="228"/>
                    </a:lnTo>
                    <a:lnTo>
                      <a:pt x="1032" y="213"/>
                    </a:lnTo>
                    <a:lnTo>
                      <a:pt x="1016" y="199"/>
                    </a:lnTo>
                    <a:lnTo>
                      <a:pt x="999" y="184"/>
                    </a:lnTo>
                    <a:lnTo>
                      <a:pt x="983" y="169"/>
                    </a:lnTo>
                    <a:lnTo>
                      <a:pt x="965" y="155"/>
                    </a:lnTo>
                    <a:lnTo>
                      <a:pt x="947" y="140"/>
                    </a:lnTo>
                    <a:lnTo>
                      <a:pt x="928" y="126"/>
                    </a:lnTo>
                    <a:lnTo>
                      <a:pt x="909" y="112"/>
                    </a:lnTo>
                    <a:lnTo>
                      <a:pt x="890" y="98"/>
                    </a:lnTo>
                    <a:lnTo>
                      <a:pt x="870" y="83"/>
                    </a:lnTo>
                    <a:lnTo>
                      <a:pt x="850" y="69"/>
                    </a:lnTo>
                    <a:lnTo>
                      <a:pt x="830" y="56"/>
                    </a:lnTo>
                    <a:lnTo>
                      <a:pt x="809" y="41"/>
                    </a:lnTo>
                    <a:lnTo>
                      <a:pt x="789" y="27"/>
                    </a:lnTo>
                    <a:lnTo>
                      <a:pt x="768" y="14"/>
                    </a:lnTo>
                    <a:lnTo>
                      <a:pt x="747" y="0"/>
                    </a:lnTo>
                    <a:lnTo>
                      <a:pt x="736" y="0"/>
                    </a:lnTo>
                    <a:lnTo>
                      <a:pt x="727" y="0"/>
                    </a:lnTo>
                    <a:lnTo>
                      <a:pt x="719" y="1"/>
                    </a:lnTo>
                    <a:lnTo>
                      <a:pt x="711" y="1"/>
                    </a:lnTo>
                    <a:lnTo>
                      <a:pt x="704" y="3"/>
                    </a:lnTo>
                    <a:lnTo>
                      <a:pt x="698" y="4"/>
                    </a:lnTo>
                    <a:lnTo>
                      <a:pt x="692" y="5"/>
                    </a:lnTo>
                    <a:lnTo>
                      <a:pt x="686" y="7"/>
                    </a:lnTo>
                    <a:lnTo>
                      <a:pt x="681" y="9"/>
                    </a:lnTo>
                    <a:lnTo>
                      <a:pt x="675" y="12"/>
                    </a:lnTo>
                    <a:lnTo>
                      <a:pt x="669" y="15"/>
                    </a:lnTo>
                    <a:lnTo>
                      <a:pt x="662" y="19"/>
                    </a:lnTo>
                    <a:lnTo>
                      <a:pt x="656" y="23"/>
                    </a:lnTo>
                    <a:lnTo>
                      <a:pt x="648" y="27"/>
                    </a:lnTo>
                    <a:lnTo>
                      <a:pt x="640" y="32"/>
                    </a:lnTo>
                    <a:lnTo>
                      <a:pt x="631" y="37"/>
                    </a:lnTo>
                    <a:lnTo>
                      <a:pt x="611" y="44"/>
                    </a:lnTo>
                    <a:lnTo>
                      <a:pt x="590" y="51"/>
                    </a:lnTo>
                    <a:lnTo>
                      <a:pt x="570" y="58"/>
                    </a:lnTo>
                    <a:lnTo>
                      <a:pt x="550" y="64"/>
                    </a:lnTo>
                    <a:lnTo>
                      <a:pt x="529" y="70"/>
                    </a:lnTo>
                    <a:lnTo>
                      <a:pt x="509" y="76"/>
                    </a:lnTo>
                    <a:lnTo>
                      <a:pt x="490" y="82"/>
                    </a:lnTo>
                    <a:lnTo>
                      <a:pt x="470" y="87"/>
                    </a:lnTo>
                    <a:lnTo>
                      <a:pt x="451" y="92"/>
                    </a:lnTo>
                    <a:lnTo>
                      <a:pt x="431" y="97"/>
                    </a:lnTo>
                    <a:lnTo>
                      <a:pt x="412" y="102"/>
                    </a:lnTo>
                    <a:lnTo>
                      <a:pt x="393" y="106"/>
                    </a:lnTo>
                    <a:lnTo>
                      <a:pt x="374" y="111"/>
                    </a:lnTo>
                    <a:lnTo>
                      <a:pt x="355" y="115"/>
                    </a:lnTo>
                    <a:lnTo>
                      <a:pt x="336" y="120"/>
                    </a:lnTo>
                    <a:lnTo>
                      <a:pt x="318" y="124"/>
                    </a:lnTo>
                    <a:lnTo>
                      <a:pt x="299" y="128"/>
                    </a:lnTo>
                    <a:lnTo>
                      <a:pt x="281" y="132"/>
                    </a:lnTo>
                    <a:lnTo>
                      <a:pt x="263" y="135"/>
                    </a:lnTo>
                    <a:lnTo>
                      <a:pt x="244" y="139"/>
                    </a:lnTo>
                    <a:lnTo>
                      <a:pt x="226" y="143"/>
                    </a:lnTo>
                    <a:lnTo>
                      <a:pt x="208" y="147"/>
                    </a:lnTo>
                    <a:lnTo>
                      <a:pt x="190" y="150"/>
                    </a:lnTo>
                    <a:lnTo>
                      <a:pt x="172" y="154"/>
                    </a:lnTo>
                    <a:lnTo>
                      <a:pt x="155" y="158"/>
                    </a:lnTo>
                    <a:lnTo>
                      <a:pt x="137" y="162"/>
                    </a:lnTo>
                    <a:lnTo>
                      <a:pt x="119" y="165"/>
                    </a:lnTo>
                    <a:lnTo>
                      <a:pt x="102" y="169"/>
                    </a:lnTo>
                    <a:lnTo>
                      <a:pt x="84" y="173"/>
                    </a:lnTo>
                    <a:lnTo>
                      <a:pt x="67" y="177"/>
                    </a:lnTo>
                    <a:lnTo>
                      <a:pt x="49" y="181"/>
                    </a:lnTo>
                    <a:lnTo>
                      <a:pt x="32" y="185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5" name="Freeform 242"/>
              <p:cNvSpPr>
                <a:spLocks/>
              </p:cNvSpPr>
              <p:nvPr/>
            </p:nvSpPr>
            <p:spPr bwMode="auto">
              <a:xfrm>
                <a:off x="3124398" y="4346178"/>
                <a:ext cx="1007070" cy="453430"/>
              </a:xfrm>
              <a:custGeom>
                <a:avLst/>
                <a:gdLst/>
                <a:ahLst/>
                <a:cxnLst>
                  <a:cxn ang="0">
                    <a:pos x="30" y="179"/>
                  </a:cxn>
                  <a:cxn ang="0">
                    <a:pos x="22" y="186"/>
                  </a:cxn>
                  <a:cxn ang="0">
                    <a:pos x="13" y="192"/>
                  </a:cxn>
                  <a:cxn ang="0">
                    <a:pos x="4" y="199"/>
                  </a:cxn>
                  <a:cxn ang="0">
                    <a:pos x="9" y="221"/>
                  </a:cxn>
                  <a:cxn ang="0">
                    <a:pos x="32" y="259"/>
                  </a:cxn>
                  <a:cxn ang="0">
                    <a:pos x="61" y="296"/>
                  </a:cxn>
                  <a:cxn ang="0">
                    <a:pos x="93" y="330"/>
                  </a:cxn>
                  <a:cxn ang="0">
                    <a:pos x="129" y="363"/>
                  </a:cxn>
                  <a:cxn ang="0">
                    <a:pos x="166" y="393"/>
                  </a:cxn>
                  <a:cxn ang="0">
                    <a:pos x="204" y="421"/>
                  </a:cxn>
                  <a:cxn ang="0">
                    <a:pos x="241" y="446"/>
                  </a:cxn>
                  <a:cxn ang="0">
                    <a:pos x="283" y="451"/>
                  </a:cxn>
                  <a:cxn ang="0">
                    <a:pos x="329" y="439"/>
                  </a:cxn>
                  <a:cxn ang="0">
                    <a:pos x="376" y="428"/>
                  </a:cxn>
                  <a:cxn ang="0">
                    <a:pos x="422" y="416"/>
                  </a:cxn>
                  <a:cxn ang="0">
                    <a:pos x="469" y="404"/>
                  </a:cxn>
                  <a:cxn ang="0">
                    <a:pos x="515" y="393"/>
                  </a:cxn>
                  <a:cxn ang="0">
                    <a:pos x="561" y="381"/>
                  </a:cxn>
                  <a:cxn ang="0">
                    <a:pos x="608" y="369"/>
                  </a:cxn>
                  <a:cxn ang="0">
                    <a:pos x="655" y="357"/>
                  </a:cxn>
                  <a:cxn ang="0">
                    <a:pos x="701" y="345"/>
                  </a:cxn>
                  <a:cxn ang="0">
                    <a:pos x="748" y="334"/>
                  </a:cxn>
                  <a:cxn ang="0">
                    <a:pos x="794" y="322"/>
                  </a:cxn>
                  <a:cxn ang="0">
                    <a:pos x="840" y="310"/>
                  </a:cxn>
                  <a:cxn ang="0">
                    <a:pos x="887" y="299"/>
                  </a:cxn>
                  <a:cxn ang="0">
                    <a:pos x="933" y="287"/>
                  </a:cxn>
                  <a:cxn ang="0">
                    <a:pos x="980" y="275"/>
                  </a:cxn>
                  <a:cxn ang="0">
                    <a:pos x="1006" y="259"/>
                  </a:cxn>
                  <a:cxn ang="0">
                    <a:pos x="1012" y="237"/>
                  </a:cxn>
                  <a:cxn ang="0">
                    <a:pos x="1000" y="212"/>
                  </a:cxn>
                  <a:cxn ang="0">
                    <a:pos x="967" y="183"/>
                  </a:cxn>
                  <a:cxn ang="0">
                    <a:pos x="932" y="154"/>
                  </a:cxn>
                  <a:cxn ang="0">
                    <a:pos x="895" y="125"/>
                  </a:cxn>
                  <a:cxn ang="0">
                    <a:pos x="857" y="97"/>
                  </a:cxn>
                  <a:cxn ang="0">
                    <a:pos x="817" y="68"/>
                  </a:cxn>
                  <a:cxn ang="0">
                    <a:pos x="777" y="41"/>
                  </a:cxn>
                  <a:cxn ang="0">
                    <a:pos x="736" y="14"/>
                  </a:cxn>
                  <a:cxn ang="0">
                    <a:pos x="706" y="0"/>
                  </a:cxn>
                  <a:cxn ang="0">
                    <a:pos x="687" y="0"/>
                  </a:cxn>
                  <a:cxn ang="0">
                    <a:pos x="672" y="2"/>
                  </a:cxn>
                  <a:cxn ang="0">
                    <a:pos x="659" y="4"/>
                  </a:cxn>
                  <a:cxn ang="0">
                    <a:pos x="647" y="8"/>
                  </a:cxn>
                  <a:cxn ang="0">
                    <a:pos x="636" y="14"/>
                  </a:cxn>
                  <a:cxn ang="0">
                    <a:pos x="623" y="21"/>
                  </a:cxn>
                  <a:cxn ang="0">
                    <a:pos x="608" y="30"/>
                  </a:cxn>
                  <a:cxn ang="0">
                    <a:pos x="580" y="42"/>
                  </a:cxn>
                  <a:cxn ang="0">
                    <a:pos x="542" y="55"/>
                  </a:cxn>
                  <a:cxn ang="0">
                    <a:pos x="504" y="66"/>
                  </a:cxn>
                  <a:cxn ang="0">
                    <a:pos x="467" y="77"/>
                  </a:cxn>
                  <a:cxn ang="0">
                    <a:pos x="430" y="87"/>
                  </a:cxn>
                  <a:cxn ang="0">
                    <a:pos x="394" y="96"/>
                  </a:cxn>
                  <a:cxn ang="0">
                    <a:pos x="358" y="105"/>
                  </a:cxn>
                  <a:cxn ang="0">
                    <a:pos x="323" y="113"/>
                  </a:cxn>
                  <a:cxn ang="0">
                    <a:pos x="288" y="120"/>
                  </a:cxn>
                  <a:cxn ang="0">
                    <a:pos x="253" y="128"/>
                  </a:cxn>
                  <a:cxn ang="0">
                    <a:pos x="219" y="135"/>
                  </a:cxn>
                  <a:cxn ang="0">
                    <a:pos x="185" y="142"/>
                  </a:cxn>
                  <a:cxn ang="0">
                    <a:pos x="151" y="150"/>
                  </a:cxn>
                  <a:cxn ang="0">
                    <a:pos x="118" y="157"/>
                  </a:cxn>
                  <a:cxn ang="0">
                    <a:pos x="84" y="164"/>
                  </a:cxn>
                  <a:cxn ang="0">
                    <a:pos x="51" y="172"/>
                  </a:cxn>
                </a:cxnLst>
                <a:rect l="0" t="0" r="r" b="b"/>
                <a:pathLst>
                  <a:path w="1015" h="457">
                    <a:moveTo>
                      <a:pt x="34" y="176"/>
                    </a:moveTo>
                    <a:lnTo>
                      <a:pt x="30" y="179"/>
                    </a:lnTo>
                    <a:lnTo>
                      <a:pt x="26" y="183"/>
                    </a:lnTo>
                    <a:lnTo>
                      <a:pt x="22" y="186"/>
                    </a:lnTo>
                    <a:lnTo>
                      <a:pt x="18" y="189"/>
                    </a:lnTo>
                    <a:lnTo>
                      <a:pt x="13" y="192"/>
                    </a:lnTo>
                    <a:lnTo>
                      <a:pt x="9" y="196"/>
                    </a:lnTo>
                    <a:lnTo>
                      <a:pt x="4" y="199"/>
                    </a:lnTo>
                    <a:lnTo>
                      <a:pt x="0" y="202"/>
                    </a:lnTo>
                    <a:lnTo>
                      <a:pt x="9" y="221"/>
                    </a:lnTo>
                    <a:lnTo>
                      <a:pt x="20" y="240"/>
                    </a:lnTo>
                    <a:lnTo>
                      <a:pt x="32" y="259"/>
                    </a:lnTo>
                    <a:lnTo>
                      <a:pt x="46" y="278"/>
                    </a:lnTo>
                    <a:lnTo>
                      <a:pt x="61" y="296"/>
                    </a:lnTo>
                    <a:lnTo>
                      <a:pt x="76" y="313"/>
                    </a:lnTo>
                    <a:lnTo>
                      <a:pt x="93" y="330"/>
                    </a:lnTo>
                    <a:lnTo>
                      <a:pt x="110" y="347"/>
                    </a:lnTo>
                    <a:lnTo>
                      <a:pt x="129" y="363"/>
                    </a:lnTo>
                    <a:lnTo>
                      <a:pt x="147" y="378"/>
                    </a:lnTo>
                    <a:lnTo>
                      <a:pt x="166" y="393"/>
                    </a:lnTo>
                    <a:lnTo>
                      <a:pt x="185" y="408"/>
                    </a:lnTo>
                    <a:lnTo>
                      <a:pt x="204" y="421"/>
                    </a:lnTo>
                    <a:lnTo>
                      <a:pt x="223" y="434"/>
                    </a:lnTo>
                    <a:lnTo>
                      <a:pt x="241" y="446"/>
                    </a:lnTo>
                    <a:lnTo>
                      <a:pt x="260" y="457"/>
                    </a:lnTo>
                    <a:lnTo>
                      <a:pt x="283" y="451"/>
                    </a:lnTo>
                    <a:lnTo>
                      <a:pt x="306" y="446"/>
                    </a:lnTo>
                    <a:lnTo>
                      <a:pt x="329" y="439"/>
                    </a:lnTo>
                    <a:lnTo>
                      <a:pt x="353" y="433"/>
                    </a:lnTo>
                    <a:lnTo>
                      <a:pt x="376" y="428"/>
                    </a:lnTo>
                    <a:lnTo>
                      <a:pt x="399" y="422"/>
                    </a:lnTo>
                    <a:lnTo>
                      <a:pt x="422" y="416"/>
                    </a:lnTo>
                    <a:lnTo>
                      <a:pt x="445" y="410"/>
                    </a:lnTo>
                    <a:lnTo>
                      <a:pt x="469" y="404"/>
                    </a:lnTo>
                    <a:lnTo>
                      <a:pt x="492" y="398"/>
                    </a:lnTo>
                    <a:lnTo>
                      <a:pt x="515" y="393"/>
                    </a:lnTo>
                    <a:lnTo>
                      <a:pt x="538" y="387"/>
                    </a:lnTo>
                    <a:lnTo>
                      <a:pt x="561" y="381"/>
                    </a:lnTo>
                    <a:lnTo>
                      <a:pt x="585" y="375"/>
                    </a:lnTo>
                    <a:lnTo>
                      <a:pt x="608" y="369"/>
                    </a:lnTo>
                    <a:lnTo>
                      <a:pt x="632" y="363"/>
                    </a:lnTo>
                    <a:lnTo>
                      <a:pt x="655" y="357"/>
                    </a:lnTo>
                    <a:lnTo>
                      <a:pt x="678" y="352"/>
                    </a:lnTo>
                    <a:lnTo>
                      <a:pt x="701" y="345"/>
                    </a:lnTo>
                    <a:lnTo>
                      <a:pt x="724" y="339"/>
                    </a:lnTo>
                    <a:lnTo>
                      <a:pt x="748" y="334"/>
                    </a:lnTo>
                    <a:lnTo>
                      <a:pt x="771" y="328"/>
                    </a:lnTo>
                    <a:lnTo>
                      <a:pt x="794" y="322"/>
                    </a:lnTo>
                    <a:lnTo>
                      <a:pt x="817" y="316"/>
                    </a:lnTo>
                    <a:lnTo>
                      <a:pt x="840" y="310"/>
                    </a:lnTo>
                    <a:lnTo>
                      <a:pt x="864" y="304"/>
                    </a:lnTo>
                    <a:lnTo>
                      <a:pt x="887" y="299"/>
                    </a:lnTo>
                    <a:lnTo>
                      <a:pt x="910" y="293"/>
                    </a:lnTo>
                    <a:lnTo>
                      <a:pt x="933" y="287"/>
                    </a:lnTo>
                    <a:lnTo>
                      <a:pt x="956" y="281"/>
                    </a:lnTo>
                    <a:lnTo>
                      <a:pt x="980" y="275"/>
                    </a:lnTo>
                    <a:lnTo>
                      <a:pt x="1003" y="269"/>
                    </a:lnTo>
                    <a:lnTo>
                      <a:pt x="1006" y="259"/>
                    </a:lnTo>
                    <a:lnTo>
                      <a:pt x="1009" y="248"/>
                    </a:lnTo>
                    <a:lnTo>
                      <a:pt x="1012" y="237"/>
                    </a:lnTo>
                    <a:lnTo>
                      <a:pt x="1015" y="227"/>
                    </a:lnTo>
                    <a:lnTo>
                      <a:pt x="1000" y="212"/>
                    </a:lnTo>
                    <a:lnTo>
                      <a:pt x="983" y="198"/>
                    </a:lnTo>
                    <a:lnTo>
                      <a:pt x="967" y="183"/>
                    </a:lnTo>
                    <a:lnTo>
                      <a:pt x="950" y="168"/>
                    </a:lnTo>
                    <a:lnTo>
                      <a:pt x="932" y="154"/>
                    </a:lnTo>
                    <a:lnTo>
                      <a:pt x="914" y="139"/>
                    </a:lnTo>
                    <a:lnTo>
                      <a:pt x="895" y="125"/>
                    </a:lnTo>
                    <a:lnTo>
                      <a:pt x="877" y="111"/>
                    </a:lnTo>
                    <a:lnTo>
                      <a:pt x="857" y="97"/>
                    </a:lnTo>
                    <a:lnTo>
                      <a:pt x="837" y="82"/>
                    </a:lnTo>
                    <a:lnTo>
                      <a:pt x="817" y="68"/>
                    </a:lnTo>
                    <a:lnTo>
                      <a:pt x="797" y="55"/>
                    </a:lnTo>
                    <a:lnTo>
                      <a:pt x="777" y="41"/>
                    </a:lnTo>
                    <a:lnTo>
                      <a:pt x="757" y="27"/>
                    </a:lnTo>
                    <a:lnTo>
                      <a:pt x="736" y="14"/>
                    </a:lnTo>
                    <a:lnTo>
                      <a:pt x="716" y="0"/>
                    </a:lnTo>
                    <a:lnTo>
                      <a:pt x="706" y="0"/>
                    </a:lnTo>
                    <a:lnTo>
                      <a:pt x="696" y="0"/>
                    </a:lnTo>
                    <a:lnTo>
                      <a:pt x="687" y="0"/>
                    </a:lnTo>
                    <a:lnTo>
                      <a:pt x="680" y="0"/>
                    </a:lnTo>
                    <a:lnTo>
                      <a:pt x="672" y="2"/>
                    </a:lnTo>
                    <a:lnTo>
                      <a:pt x="666" y="3"/>
                    </a:lnTo>
                    <a:lnTo>
                      <a:pt x="659" y="4"/>
                    </a:lnTo>
                    <a:lnTo>
                      <a:pt x="653" y="6"/>
                    </a:lnTo>
                    <a:lnTo>
                      <a:pt x="647" y="8"/>
                    </a:lnTo>
                    <a:lnTo>
                      <a:pt x="641" y="11"/>
                    </a:lnTo>
                    <a:lnTo>
                      <a:pt x="636" y="14"/>
                    </a:lnTo>
                    <a:lnTo>
                      <a:pt x="629" y="18"/>
                    </a:lnTo>
                    <a:lnTo>
                      <a:pt x="623" y="21"/>
                    </a:lnTo>
                    <a:lnTo>
                      <a:pt x="615" y="25"/>
                    </a:lnTo>
                    <a:lnTo>
                      <a:pt x="608" y="30"/>
                    </a:lnTo>
                    <a:lnTo>
                      <a:pt x="600" y="35"/>
                    </a:lnTo>
                    <a:lnTo>
                      <a:pt x="580" y="42"/>
                    </a:lnTo>
                    <a:lnTo>
                      <a:pt x="561" y="48"/>
                    </a:lnTo>
                    <a:lnTo>
                      <a:pt x="542" y="55"/>
                    </a:lnTo>
                    <a:lnTo>
                      <a:pt x="523" y="60"/>
                    </a:lnTo>
                    <a:lnTo>
                      <a:pt x="504" y="66"/>
                    </a:lnTo>
                    <a:lnTo>
                      <a:pt x="486" y="71"/>
                    </a:lnTo>
                    <a:lnTo>
                      <a:pt x="467" y="77"/>
                    </a:lnTo>
                    <a:lnTo>
                      <a:pt x="448" y="82"/>
                    </a:lnTo>
                    <a:lnTo>
                      <a:pt x="430" y="87"/>
                    </a:lnTo>
                    <a:lnTo>
                      <a:pt x="412" y="92"/>
                    </a:lnTo>
                    <a:lnTo>
                      <a:pt x="394" y="96"/>
                    </a:lnTo>
                    <a:lnTo>
                      <a:pt x="376" y="100"/>
                    </a:lnTo>
                    <a:lnTo>
                      <a:pt x="358" y="105"/>
                    </a:lnTo>
                    <a:lnTo>
                      <a:pt x="340" y="109"/>
                    </a:lnTo>
                    <a:lnTo>
                      <a:pt x="323" y="113"/>
                    </a:lnTo>
                    <a:lnTo>
                      <a:pt x="305" y="117"/>
                    </a:lnTo>
                    <a:lnTo>
                      <a:pt x="288" y="120"/>
                    </a:lnTo>
                    <a:lnTo>
                      <a:pt x="270" y="124"/>
                    </a:lnTo>
                    <a:lnTo>
                      <a:pt x="253" y="128"/>
                    </a:lnTo>
                    <a:lnTo>
                      <a:pt x="236" y="132"/>
                    </a:lnTo>
                    <a:lnTo>
                      <a:pt x="219" y="135"/>
                    </a:lnTo>
                    <a:lnTo>
                      <a:pt x="202" y="139"/>
                    </a:lnTo>
                    <a:lnTo>
                      <a:pt x="185" y="142"/>
                    </a:lnTo>
                    <a:lnTo>
                      <a:pt x="168" y="146"/>
                    </a:lnTo>
                    <a:lnTo>
                      <a:pt x="151" y="150"/>
                    </a:lnTo>
                    <a:lnTo>
                      <a:pt x="134" y="153"/>
                    </a:lnTo>
                    <a:lnTo>
                      <a:pt x="118" y="157"/>
                    </a:lnTo>
                    <a:lnTo>
                      <a:pt x="101" y="161"/>
                    </a:lnTo>
                    <a:lnTo>
                      <a:pt x="84" y="164"/>
                    </a:lnTo>
                    <a:lnTo>
                      <a:pt x="68" y="168"/>
                    </a:lnTo>
                    <a:lnTo>
                      <a:pt x="51" y="172"/>
                    </a:lnTo>
                    <a:lnTo>
                      <a:pt x="34" y="176"/>
                    </a:lnTo>
                    <a:close/>
                  </a:path>
                </a:pathLst>
              </a:custGeom>
              <a:solidFill>
                <a:srgbClr val="B7BC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6" name="Freeform 243"/>
              <p:cNvSpPr>
                <a:spLocks/>
              </p:cNvSpPr>
              <p:nvPr/>
            </p:nvSpPr>
            <p:spPr bwMode="auto">
              <a:xfrm>
                <a:off x="3158133" y="4346178"/>
                <a:ext cx="974328" cy="444500"/>
              </a:xfrm>
              <a:custGeom>
                <a:avLst/>
                <a:gdLst/>
                <a:ahLst/>
                <a:cxnLst>
                  <a:cxn ang="0">
                    <a:pos x="32" y="171"/>
                  </a:cxn>
                  <a:cxn ang="0">
                    <a:pos x="23" y="177"/>
                  </a:cxn>
                  <a:cxn ang="0">
                    <a:pos x="13" y="183"/>
                  </a:cxn>
                  <a:cxn ang="0">
                    <a:pos x="4" y="190"/>
                  </a:cxn>
                  <a:cxn ang="0">
                    <a:pos x="9" y="212"/>
                  </a:cxn>
                  <a:cxn ang="0">
                    <a:pos x="32" y="250"/>
                  </a:cxn>
                  <a:cxn ang="0">
                    <a:pos x="60" y="286"/>
                  </a:cxn>
                  <a:cxn ang="0">
                    <a:pos x="93" y="321"/>
                  </a:cxn>
                  <a:cxn ang="0">
                    <a:pos x="128" y="354"/>
                  </a:cxn>
                  <a:cxn ang="0">
                    <a:pos x="166" y="384"/>
                  </a:cxn>
                  <a:cxn ang="0">
                    <a:pos x="204" y="412"/>
                  </a:cxn>
                  <a:cxn ang="0">
                    <a:pos x="242" y="437"/>
                  </a:cxn>
                  <a:cxn ang="0">
                    <a:pos x="283" y="442"/>
                  </a:cxn>
                  <a:cxn ang="0">
                    <a:pos x="327" y="431"/>
                  </a:cxn>
                  <a:cxn ang="0">
                    <a:pos x="372" y="420"/>
                  </a:cxn>
                  <a:cxn ang="0">
                    <a:pos x="416" y="409"/>
                  </a:cxn>
                  <a:cxn ang="0">
                    <a:pos x="460" y="398"/>
                  </a:cxn>
                  <a:cxn ang="0">
                    <a:pos x="504" y="387"/>
                  </a:cxn>
                  <a:cxn ang="0">
                    <a:pos x="549" y="375"/>
                  </a:cxn>
                  <a:cxn ang="0">
                    <a:pos x="593" y="364"/>
                  </a:cxn>
                  <a:cxn ang="0">
                    <a:pos x="637" y="353"/>
                  </a:cxn>
                  <a:cxn ang="0">
                    <a:pos x="681" y="342"/>
                  </a:cxn>
                  <a:cxn ang="0">
                    <a:pos x="725" y="330"/>
                  </a:cxn>
                  <a:cxn ang="0">
                    <a:pos x="769" y="319"/>
                  </a:cxn>
                  <a:cxn ang="0">
                    <a:pos x="814" y="308"/>
                  </a:cxn>
                  <a:cxn ang="0">
                    <a:pos x="858" y="297"/>
                  </a:cxn>
                  <a:cxn ang="0">
                    <a:pos x="902" y="286"/>
                  </a:cxn>
                  <a:cxn ang="0">
                    <a:pos x="947" y="275"/>
                  </a:cxn>
                  <a:cxn ang="0">
                    <a:pos x="972" y="259"/>
                  </a:cxn>
                  <a:cxn ang="0">
                    <a:pos x="979" y="237"/>
                  </a:cxn>
                  <a:cxn ang="0">
                    <a:pos x="966" y="212"/>
                  </a:cxn>
                  <a:cxn ang="0">
                    <a:pos x="934" y="183"/>
                  </a:cxn>
                  <a:cxn ang="0">
                    <a:pos x="899" y="154"/>
                  </a:cxn>
                  <a:cxn ang="0">
                    <a:pos x="862" y="125"/>
                  </a:cxn>
                  <a:cxn ang="0">
                    <a:pos x="824" y="96"/>
                  </a:cxn>
                  <a:cxn ang="0">
                    <a:pos x="784" y="68"/>
                  </a:cxn>
                  <a:cxn ang="0">
                    <a:pos x="744" y="41"/>
                  </a:cxn>
                  <a:cxn ang="0">
                    <a:pos x="704" y="14"/>
                  </a:cxn>
                  <a:cxn ang="0">
                    <a:pos x="674" y="0"/>
                  </a:cxn>
                  <a:cxn ang="0">
                    <a:pos x="655" y="0"/>
                  </a:cxn>
                  <a:cxn ang="0">
                    <a:pos x="640" y="1"/>
                  </a:cxn>
                  <a:cxn ang="0">
                    <a:pos x="626" y="4"/>
                  </a:cxn>
                  <a:cxn ang="0">
                    <a:pos x="614" y="8"/>
                  </a:cxn>
                  <a:cxn ang="0">
                    <a:pos x="602" y="14"/>
                  </a:cxn>
                  <a:cxn ang="0">
                    <a:pos x="589" y="21"/>
                  </a:cxn>
                  <a:cxn ang="0">
                    <a:pos x="575" y="30"/>
                  </a:cxn>
                  <a:cxn ang="0">
                    <a:pos x="549" y="41"/>
                  </a:cxn>
                  <a:cxn ang="0">
                    <a:pos x="513" y="52"/>
                  </a:cxn>
                  <a:cxn ang="0">
                    <a:pos x="478" y="63"/>
                  </a:cxn>
                  <a:cxn ang="0">
                    <a:pos x="443" y="73"/>
                  </a:cxn>
                  <a:cxn ang="0">
                    <a:pos x="408" y="82"/>
                  </a:cxn>
                  <a:cxn ang="0">
                    <a:pos x="375" y="91"/>
                  </a:cxn>
                  <a:cxn ang="0">
                    <a:pos x="341" y="99"/>
                  </a:cxn>
                  <a:cxn ang="0">
                    <a:pos x="307" y="107"/>
                  </a:cxn>
                  <a:cxn ang="0">
                    <a:pos x="274" y="114"/>
                  </a:cxn>
                  <a:cxn ang="0">
                    <a:pos x="242" y="121"/>
                  </a:cxn>
                  <a:cxn ang="0">
                    <a:pos x="210" y="128"/>
                  </a:cxn>
                  <a:cxn ang="0">
                    <a:pos x="178" y="135"/>
                  </a:cxn>
                  <a:cxn ang="0">
                    <a:pos x="146" y="142"/>
                  </a:cxn>
                  <a:cxn ang="0">
                    <a:pos x="115" y="149"/>
                  </a:cxn>
                  <a:cxn ang="0">
                    <a:pos x="84" y="156"/>
                  </a:cxn>
                  <a:cxn ang="0">
                    <a:pos x="52" y="164"/>
                  </a:cxn>
                </a:cxnLst>
                <a:rect l="0" t="0" r="r" b="b"/>
                <a:pathLst>
                  <a:path w="982" h="448">
                    <a:moveTo>
                      <a:pt x="36" y="168"/>
                    </a:moveTo>
                    <a:lnTo>
                      <a:pt x="32" y="171"/>
                    </a:lnTo>
                    <a:lnTo>
                      <a:pt x="27" y="174"/>
                    </a:lnTo>
                    <a:lnTo>
                      <a:pt x="23" y="177"/>
                    </a:lnTo>
                    <a:lnTo>
                      <a:pt x="18" y="180"/>
                    </a:lnTo>
                    <a:lnTo>
                      <a:pt x="13" y="183"/>
                    </a:lnTo>
                    <a:lnTo>
                      <a:pt x="9" y="187"/>
                    </a:lnTo>
                    <a:lnTo>
                      <a:pt x="4" y="190"/>
                    </a:lnTo>
                    <a:lnTo>
                      <a:pt x="0" y="193"/>
                    </a:lnTo>
                    <a:lnTo>
                      <a:pt x="9" y="212"/>
                    </a:lnTo>
                    <a:lnTo>
                      <a:pt x="19" y="231"/>
                    </a:lnTo>
                    <a:lnTo>
                      <a:pt x="32" y="250"/>
                    </a:lnTo>
                    <a:lnTo>
                      <a:pt x="45" y="269"/>
                    </a:lnTo>
                    <a:lnTo>
                      <a:pt x="60" y="286"/>
                    </a:lnTo>
                    <a:lnTo>
                      <a:pt x="76" y="304"/>
                    </a:lnTo>
                    <a:lnTo>
                      <a:pt x="93" y="321"/>
                    </a:lnTo>
                    <a:lnTo>
                      <a:pt x="111" y="338"/>
                    </a:lnTo>
                    <a:lnTo>
                      <a:pt x="128" y="354"/>
                    </a:lnTo>
                    <a:lnTo>
                      <a:pt x="147" y="369"/>
                    </a:lnTo>
                    <a:lnTo>
                      <a:pt x="166" y="384"/>
                    </a:lnTo>
                    <a:lnTo>
                      <a:pt x="185" y="399"/>
                    </a:lnTo>
                    <a:lnTo>
                      <a:pt x="204" y="412"/>
                    </a:lnTo>
                    <a:lnTo>
                      <a:pt x="223" y="425"/>
                    </a:lnTo>
                    <a:lnTo>
                      <a:pt x="242" y="437"/>
                    </a:lnTo>
                    <a:lnTo>
                      <a:pt x="261" y="448"/>
                    </a:lnTo>
                    <a:lnTo>
                      <a:pt x="283" y="442"/>
                    </a:lnTo>
                    <a:lnTo>
                      <a:pt x="305" y="437"/>
                    </a:lnTo>
                    <a:lnTo>
                      <a:pt x="327" y="431"/>
                    </a:lnTo>
                    <a:lnTo>
                      <a:pt x="349" y="425"/>
                    </a:lnTo>
                    <a:lnTo>
                      <a:pt x="372" y="420"/>
                    </a:lnTo>
                    <a:lnTo>
                      <a:pt x="393" y="414"/>
                    </a:lnTo>
                    <a:lnTo>
                      <a:pt x="416" y="409"/>
                    </a:lnTo>
                    <a:lnTo>
                      <a:pt x="438" y="403"/>
                    </a:lnTo>
                    <a:lnTo>
                      <a:pt x="460" y="398"/>
                    </a:lnTo>
                    <a:lnTo>
                      <a:pt x="482" y="392"/>
                    </a:lnTo>
                    <a:lnTo>
                      <a:pt x="504" y="387"/>
                    </a:lnTo>
                    <a:lnTo>
                      <a:pt x="526" y="381"/>
                    </a:lnTo>
                    <a:lnTo>
                      <a:pt x="549" y="375"/>
                    </a:lnTo>
                    <a:lnTo>
                      <a:pt x="571" y="369"/>
                    </a:lnTo>
                    <a:lnTo>
                      <a:pt x="593" y="364"/>
                    </a:lnTo>
                    <a:lnTo>
                      <a:pt x="615" y="359"/>
                    </a:lnTo>
                    <a:lnTo>
                      <a:pt x="637" y="353"/>
                    </a:lnTo>
                    <a:lnTo>
                      <a:pt x="659" y="348"/>
                    </a:lnTo>
                    <a:lnTo>
                      <a:pt x="681" y="342"/>
                    </a:lnTo>
                    <a:lnTo>
                      <a:pt x="703" y="336"/>
                    </a:lnTo>
                    <a:lnTo>
                      <a:pt x="725" y="330"/>
                    </a:lnTo>
                    <a:lnTo>
                      <a:pt x="748" y="325"/>
                    </a:lnTo>
                    <a:lnTo>
                      <a:pt x="769" y="319"/>
                    </a:lnTo>
                    <a:lnTo>
                      <a:pt x="792" y="314"/>
                    </a:lnTo>
                    <a:lnTo>
                      <a:pt x="814" y="308"/>
                    </a:lnTo>
                    <a:lnTo>
                      <a:pt x="836" y="303"/>
                    </a:lnTo>
                    <a:lnTo>
                      <a:pt x="858" y="297"/>
                    </a:lnTo>
                    <a:lnTo>
                      <a:pt x="880" y="292"/>
                    </a:lnTo>
                    <a:lnTo>
                      <a:pt x="902" y="286"/>
                    </a:lnTo>
                    <a:lnTo>
                      <a:pt x="925" y="280"/>
                    </a:lnTo>
                    <a:lnTo>
                      <a:pt x="947" y="275"/>
                    </a:lnTo>
                    <a:lnTo>
                      <a:pt x="969" y="269"/>
                    </a:lnTo>
                    <a:lnTo>
                      <a:pt x="972" y="259"/>
                    </a:lnTo>
                    <a:lnTo>
                      <a:pt x="975" y="248"/>
                    </a:lnTo>
                    <a:lnTo>
                      <a:pt x="979" y="237"/>
                    </a:lnTo>
                    <a:lnTo>
                      <a:pt x="982" y="227"/>
                    </a:lnTo>
                    <a:lnTo>
                      <a:pt x="966" y="212"/>
                    </a:lnTo>
                    <a:lnTo>
                      <a:pt x="951" y="198"/>
                    </a:lnTo>
                    <a:lnTo>
                      <a:pt x="934" y="183"/>
                    </a:lnTo>
                    <a:lnTo>
                      <a:pt x="917" y="168"/>
                    </a:lnTo>
                    <a:lnTo>
                      <a:pt x="899" y="154"/>
                    </a:lnTo>
                    <a:lnTo>
                      <a:pt x="880" y="139"/>
                    </a:lnTo>
                    <a:lnTo>
                      <a:pt x="862" y="125"/>
                    </a:lnTo>
                    <a:lnTo>
                      <a:pt x="843" y="111"/>
                    </a:lnTo>
                    <a:lnTo>
                      <a:pt x="824" y="96"/>
                    </a:lnTo>
                    <a:lnTo>
                      <a:pt x="804" y="82"/>
                    </a:lnTo>
                    <a:lnTo>
                      <a:pt x="784" y="68"/>
                    </a:lnTo>
                    <a:lnTo>
                      <a:pt x="764" y="55"/>
                    </a:lnTo>
                    <a:lnTo>
                      <a:pt x="744" y="41"/>
                    </a:lnTo>
                    <a:lnTo>
                      <a:pt x="724" y="27"/>
                    </a:lnTo>
                    <a:lnTo>
                      <a:pt x="704" y="14"/>
                    </a:lnTo>
                    <a:lnTo>
                      <a:pt x="684" y="2"/>
                    </a:lnTo>
                    <a:lnTo>
                      <a:pt x="674" y="0"/>
                    </a:lnTo>
                    <a:lnTo>
                      <a:pt x="664" y="0"/>
                    </a:lnTo>
                    <a:lnTo>
                      <a:pt x="655" y="0"/>
                    </a:lnTo>
                    <a:lnTo>
                      <a:pt x="647" y="0"/>
                    </a:lnTo>
                    <a:lnTo>
                      <a:pt x="640" y="1"/>
                    </a:lnTo>
                    <a:lnTo>
                      <a:pt x="633" y="2"/>
                    </a:lnTo>
                    <a:lnTo>
                      <a:pt x="626" y="4"/>
                    </a:lnTo>
                    <a:lnTo>
                      <a:pt x="619" y="6"/>
                    </a:lnTo>
                    <a:lnTo>
                      <a:pt x="614" y="8"/>
                    </a:lnTo>
                    <a:lnTo>
                      <a:pt x="607" y="11"/>
                    </a:lnTo>
                    <a:lnTo>
                      <a:pt x="602" y="14"/>
                    </a:lnTo>
                    <a:lnTo>
                      <a:pt x="595" y="18"/>
                    </a:lnTo>
                    <a:lnTo>
                      <a:pt x="589" y="21"/>
                    </a:lnTo>
                    <a:lnTo>
                      <a:pt x="582" y="25"/>
                    </a:lnTo>
                    <a:lnTo>
                      <a:pt x="575" y="30"/>
                    </a:lnTo>
                    <a:lnTo>
                      <a:pt x="568" y="34"/>
                    </a:lnTo>
                    <a:lnTo>
                      <a:pt x="549" y="41"/>
                    </a:lnTo>
                    <a:lnTo>
                      <a:pt x="531" y="47"/>
                    </a:lnTo>
                    <a:lnTo>
                      <a:pt x="513" y="52"/>
                    </a:lnTo>
                    <a:lnTo>
                      <a:pt x="495" y="58"/>
                    </a:lnTo>
                    <a:lnTo>
                      <a:pt x="478" y="63"/>
                    </a:lnTo>
                    <a:lnTo>
                      <a:pt x="460" y="68"/>
                    </a:lnTo>
                    <a:lnTo>
                      <a:pt x="443" y="73"/>
                    </a:lnTo>
                    <a:lnTo>
                      <a:pt x="426" y="78"/>
                    </a:lnTo>
                    <a:lnTo>
                      <a:pt x="408" y="82"/>
                    </a:lnTo>
                    <a:lnTo>
                      <a:pt x="391" y="87"/>
                    </a:lnTo>
                    <a:lnTo>
                      <a:pt x="375" y="91"/>
                    </a:lnTo>
                    <a:lnTo>
                      <a:pt x="357" y="95"/>
                    </a:lnTo>
                    <a:lnTo>
                      <a:pt x="341" y="99"/>
                    </a:lnTo>
                    <a:lnTo>
                      <a:pt x="324" y="103"/>
                    </a:lnTo>
                    <a:lnTo>
                      <a:pt x="307" y="107"/>
                    </a:lnTo>
                    <a:lnTo>
                      <a:pt x="291" y="111"/>
                    </a:lnTo>
                    <a:lnTo>
                      <a:pt x="274" y="114"/>
                    </a:lnTo>
                    <a:lnTo>
                      <a:pt x="258" y="118"/>
                    </a:lnTo>
                    <a:lnTo>
                      <a:pt x="242" y="121"/>
                    </a:lnTo>
                    <a:lnTo>
                      <a:pt x="226" y="125"/>
                    </a:lnTo>
                    <a:lnTo>
                      <a:pt x="210" y="128"/>
                    </a:lnTo>
                    <a:lnTo>
                      <a:pt x="194" y="132"/>
                    </a:lnTo>
                    <a:lnTo>
                      <a:pt x="178" y="135"/>
                    </a:lnTo>
                    <a:lnTo>
                      <a:pt x="162" y="139"/>
                    </a:lnTo>
                    <a:lnTo>
                      <a:pt x="146" y="142"/>
                    </a:lnTo>
                    <a:lnTo>
                      <a:pt x="131" y="146"/>
                    </a:lnTo>
                    <a:lnTo>
                      <a:pt x="115" y="149"/>
                    </a:lnTo>
                    <a:lnTo>
                      <a:pt x="99" y="153"/>
                    </a:lnTo>
                    <a:lnTo>
                      <a:pt x="84" y="156"/>
                    </a:lnTo>
                    <a:lnTo>
                      <a:pt x="67" y="160"/>
                    </a:lnTo>
                    <a:lnTo>
                      <a:pt x="52" y="164"/>
                    </a:lnTo>
                    <a:lnTo>
                      <a:pt x="36" y="168"/>
                    </a:lnTo>
                    <a:close/>
                  </a:path>
                </a:pathLst>
              </a:custGeom>
              <a:solidFill>
                <a:srgbClr val="B7BC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7" name="Freeform 244"/>
              <p:cNvSpPr>
                <a:spLocks/>
              </p:cNvSpPr>
              <p:nvPr/>
            </p:nvSpPr>
            <p:spPr bwMode="auto">
              <a:xfrm>
                <a:off x="3189883" y="4346178"/>
                <a:ext cx="943570" cy="436563"/>
              </a:xfrm>
              <a:custGeom>
                <a:avLst/>
                <a:gdLst/>
                <a:ahLst/>
                <a:cxnLst>
                  <a:cxn ang="0">
                    <a:pos x="35" y="162"/>
                  </a:cxn>
                  <a:cxn ang="0">
                    <a:pos x="25" y="169"/>
                  </a:cxn>
                  <a:cxn ang="0">
                    <a:pos x="15" y="175"/>
                  </a:cxn>
                  <a:cxn ang="0">
                    <a:pos x="6" y="181"/>
                  </a:cxn>
                  <a:cxn ang="0">
                    <a:pos x="10" y="203"/>
                  </a:cxn>
                  <a:cxn ang="0">
                    <a:pos x="33" y="241"/>
                  </a:cxn>
                  <a:cxn ang="0">
                    <a:pos x="61" y="277"/>
                  </a:cxn>
                  <a:cxn ang="0">
                    <a:pos x="95" y="312"/>
                  </a:cxn>
                  <a:cxn ang="0">
                    <a:pos x="131" y="345"/>
                  </a:cxn>
                  <a:cxn ang="0">
                    <a:pos x="169" y="376"/>
                  </a:cxn>
                  <a:cxn ang="0">
                    <a:pos x="207" y="404"/>
                  </a:cxn>
                  <a:cxn ang="0">
                    <a:pos x="245" y="429"/>
                  </a:cxn>
                  <a:cxn ang="0">
                    <a:pos x="284" y="435"/>
                  </a:cxn>
                  <a:cxn ang="0">
                    <a:pos x="326" y="424"/>
                  </a:cxn>
                  <a:cxn ang="0">
                    <a:pos x="368" y="413"/>
                  </a:cxn>
                  <a:cxn ang="0">
                    <a:pos x="411" y="402"/>
                  </a:cxn>
                  <a:cxn ang="0">
                    <a:pos x="453" y="392"/>
                  </a:cxn>
                  <a:cxn ang="0">
                    <a:pos x="495" y="381"/>
                  </a:cxn>
                  <a:cxn ang="0">
                    <a:pos x="537" y="371"/>
                  </a:cxn>
                  <a:cxn ang="0">
                    <a:pos x="579" y="360"/>
                  </a:cxn>
                  <a:cxn ang="0">
                    <a:pos x="621" y="349"/>
                  </a:cxn>
                  <a:cxn ang="0">
                    <a:pos x="663" y="338"/>
                  </a:cxn>
                  <a:cxn ang="0">
                    <a:pos x="705" y="328"/>
                  </a:cxn>
                  <a:cxn ang="0">
                    <a:pos x="748" y="317"/>
                  </a:cxn>
                  <a:cxn ang="0">
                    <a:pos x="790" y="307"/>
                  </a:cxn>
                  <a:cxn ang="0">
                    <a:pos x="832" y="296"/>
                  </a:cxn>
                  <a:cxn ang="0">
                    <a:pos x="874" y="285"/>
                  </a:cxn>
                  <a:cxn ang="0">
                    <a:pos x="916" y="274"/>
                  </a:cxn>
                  <a:cxn ang="0">
                    <a:pos x="940" y="259"/>
                  </a:cxn>
                  <a:cxn ang="0">
                    <a:pos x="947" y="237"/>
                  </a:cxn>
                  <a:cxn ang="0">
                    <a:pos x="936" y="212"/>
                  </a:cxn>
                  <a:cxn ang="0">
                    <a:pos x="903" y="183"/>
                  </a:cxn>
                  <a:cxn ang="0">
                    <a:pos x="867" y="153"/>
                  </a:cxn>
                  <a:cxn ang="0">
                    <a:pos x="831" y="124"/>
                  </a:cxn>
                  <a:cxn ang="0">
                    <a:pos x="792" y="96"/>
                  </a:cxn>
                  <a:cxn ang="0">
                    <a:pos x="752" y="68"/>
                  </a:cxn>
                  <a:cxn ang="0">
                    <a:pos x="713" y="41"/>
                  </a:cxn>
                  <a:cxn ang="0">
                    <a:pos x="674" y="16"/>
                  </a:cxn>
                  <a:cxn ang="0">
                    <a:pos x="644" y="2"/>
                  </a:cxn>
                  <a:cxn ang="0">
                    <a:pos x="625" y="0"/>
                  </a:cxn>
                  <a:cxn ang="0">
                    <a:pos x="609" y="1"/>
                  </a:cxn>
                  <a:cxn ang="0">
                    <a:pos x="594" y="4"/>
                  </a:cxn>
                  <a:cxn ang="0">
                    <a:pos x="582" y="8"/>
                  </a:cxn>
                  <a:cxn ang="0">
                    <a:pos x="569" y="14"/>
                  </a:cxn>
                  <a:cxn ang="0">
                    <a:pos x="557" y="21"/>
                  </a:cxn>
                  <a:cxn ang="0">
                    <a:pos x="544" y="29"/>
                  </a:cxn>
                  <a:cxn ang="0">
                    <a:pos x="520" y="39"/>
                  </a:cxn>
                  <a:cxn ang="0">
                    <a:pos x="486" y="50"/>
                  </a:cxn>
                  <a:cxn ang="0">
                    <a:pos x="453" y="60"/>
                  </a:cxn>
                  <a:cxn ang="0">
                    <a:pos x="421" y="69"/>
                  </a:cxn>
                  <a:cxn ang="0">
                    <a:pos x="389" y="78"/>
                  </a:cxn>
                  <a:cxn ang="0">
                    <a:pos x="357" y="86"/>
                  </a:cxn>
                  <a:cxn ang="0">
                    <a:pos x="325" y="94"/>
                  </a:cxn>
                  <a:cxn ang="0">
                    <a:pos x="294" y="101"/>
                  </a:cxn>
                  <a:cxn ang="0">
                    <a:pos x="264" y="108"/>
                  </a:cxn>
                  <a:cxn ang="0">
                    <a:pos x="233" y="115"/>
                  </a:cxn>
                  <a:cxn ang="0">
                    <a:pos x="203" y="121"/>
                  </a:cxn>
                  <a:cxn ang="0">
                    <a:pos x="173" y="128"/>
                  </a:cxn>
                  <a:cxn ang="0">
                    <a:pos x="144" y="135"/>
                  </a:cxn>
                  <a:cxn ang="0">
                    <a:pos x="114" y="142"/>
                  </a:cxn>
                  <a:cxn ang="0">
                    <a:pos x="84" y="149"/>
                  </a:cxn>
                  <a:cxn ang="0">
                    <a:pos x="54" y="156"/>
                  </a:cxn>
                </a:cxnLst>
                <a:rect l="0" t="0" r="r" b="b"/>
                <a:pathLst>
                  <a:path w="951" h="440">
                    <a:moveTo>
                      <a:pt x="40" y="160"/>
                    </a:moveTo>
                    <a:lnTo>
                      <a:pt x="35" y="162"/>
                    </a:lnTo>
                    <a:lnTo>
                      <a:pt x="30" y="165"/>
                    </a:lnTo>
                    <a:lnTo>
                      <a:pt x="25" y="169"/>
                    </a:lnTo>
                    <a:lnTo>
                      <a:pt x="20" y="172"/>
                    </a:lnTo>
                    <a:lnTo>
                      <a:pt x="15" y="175"/>
                    </a:lnTo>
                    <a:lnTo>
                      <a:pt x="10" y="177"/>
                    </a:lnTo>
                    <a:lnTo>
                      <a:pt x="6" y="181"/>
                    </a:lnTo>
                    <a:lnTo>
                      <a:pt x="0" y="184"/>
                    </a:lnTo>
                    <a:lnTo>
                      <a:pt x="10" y="203"/>
                    </a:lnTo>
                    <a:lnTo>
                      <a:pt x="21" y="222"/>
                    </a:lnTo>
                    <a:lnTo>
                      <a:pt x="33" y="241"/>
                    </a:lnTo>
                    <a:lnTo>
                      <a:pt x="46" y="259"/>
                    </a:lnTo>
                    <a:lnTo>
                      <a:pt x="61" y="277"/>
                    </a:lnTo>
                    <a:lnTo>
                      <a:pt x="77" y="295"/>
                    </a:lnTo>
                    <a:lnTo>
                      <a:pt x="95" y="312"/>
                    </a:lnTo>
                    <a:lnTo>
                      <a:pt x="113" y="329"/>
                    </a:lnTo>
                    <a:lnTo>
                      <a:pt x="131" y="345"/>
                    </a:lnTo>
                    <a:lnTo>
                      <a:pt x="149" y="361"/>
                    </a:lnTo>
                    <a:lnTo>
                      <a:pt x="169" y="376"/>
                    </a:lnTo>
                    <a:lnTo>
                      <a:pt x="188" y="390"/>
                    </a:lnTo>
                    <a:lnTo>
                      <a:pt x="207" y="404"/>
                    </a:lnTo>
                    <a:lnTo>
                      <a:pt x="226" y="417"/>
                    </a:lnTo>
                    <a:lnTo>
                      <a:pt x="245" y="429"/>
                    </a:lnTo>
                    <a:lnTo>
                      <a:pt x="263" y="440"/>
                    </a:lnTo>
                    <a:lnTo>
                      <a:pt x="284" y="435"/>
                    </a:lnTo>
                    <a:lnTo>
                      <a:pt x="305" y="429"/>
                    </a:lnTo>
                    <a:lnTo>
                      <a:pt x="326" y="424"/>
                    </a:lnTo>
                    <a:lnTo>
                      <a:pt x="348" y="418"/>
                    </a:lnTo>
                    <a:lnTo>
                      <a:pt x="368" y="413"/>
                    </a:lnTo>
                    <a:lnTo>
                      <a:pt x="390" y="408"/>
                    </a:lnTo>
                    <a:lnTo>
                      <a:pt x="411" y="402"/>
                    </a:lnTo>
                    <a:lnTo>
                      <a:pt x="432" y="397"/>
                    </a:lnTo>
                    <a:lnTo>
                      <a:pt x="453" y="392"/>
                    </a:lnTo>
                    <a:lnTo>
                      <a:pt x="474" y="386"/>
                    </a:lnTo>
                    <a:lnTo>
                      <a:pt x="495" y="381"/>
                    </a:lnTo>
                    <a:lnTo>
                      <a:pt x="516" y="376"/>
                    </a:lnTo>
                    <a:lnTo>
                      <a:pt x="537" y="371"/>
                    </a:lnTo>
                    <a:lnTo>
                      <a:pt x="558" y="365"/>
                    </a:lnTo>
                    <a:lnTo>
                      <a:pt x="579" y="360"/>
                    </a:lnTo>
                    <a:lnTo>
                      <a:pt x="600" y="354"/>
                    </a:lnTo>
                    <a:lnTo>
                      <a:pt x="621" y="349"/>
                    </a:lnTo>
                    <a:lnTo>
                      <a:pt x="643" y="344"/>
                    </a:lnTo>
                    <a:lnTo>
                      <a:pt x="663" y="338"/>
                    </a:lnTo>
                    <a:lnTo>
                      <a:pt x="685" y="333"/>
                    </a:lnTo>
                    <a:lnTo>
                      <a:pt x="705" y="328"/>
                    </a:lnTo>
                    <a:lnTo>
                      <a:pt x="727" y="323"/>
                    </a:lnTo>
                    <a:lnTo>
                      <a:pt x="748" y="317"/>
                    </a:lnTo>
                    <a:lnTo>
                      <a:pt x="769" y="312"/>
                    </a:lnTo>
                    <a:lnTo>
                      <a:pt x="790" y="307"/>
                    </a:lnTo>
                    <a:lnTo>
                      <a:pt x="811" y="301"/>
                    </a:lnTo>
                    <a:lnTo>
                      <a:pt x="832" y="296"/>
                    </a:lnTo>
                    <a:lnTo>
                      <a:pt x="853" y="290"/>
                    </a:lnTo>
                    <a:lnTo>
                      <a:pt x="874" y="285"/>
                    </a:lnTo>
                    <a:lnTo>
                      <a:pt x="895" y="280"/>
                    </a:lnTo>
                    <a:lnTo>
                      <a:pt x="916" y="274"/>
                    </a:lnTo>
                    <a:lnTo>
                      <a:pt x="937" y="269"/>
                    </a:lnTo>
                    <a:lnTo>
                      <a:pt x="940" y="259"/>
                    </a:lnTo>
                    <a:lnTo>
                      <a:pt x="944" y="248"/>
                    </a:lnTo>
                    <a:lnTo>
                      <a:pt x="947" y="237"/>
                    </a:lnTo>
                    <a:lnTo>
                      <a:pt x="951" y="227"/>
                    </a:lnTo>
                    <a:lnTo>
                      <a:pt x="936" y="212"/>
                    </a:lnTo>
                    <a:lnTo>
                      <a:pt x="920" y="198"/>
                    </a:lnTo>
                    <a:lnTo>
                      <a:pt x="903" y="183"/>
                    </a:lnTo>
                    <a:lnTo>
                      <a:pt x="886" y="168"/>
                    </a:lnTo>
                    <a:lnTo>
                      <a:pt x="867" y="153"/>
                    </a:lnTo>
                    <a:lnTo>
                      <a:pt x="849" y="139"/>
                    </a:lnTo>
                    <a:lnTo>
                      <a:pt x="831" y="124"/>
                    </a:lnTo>
                    <a:lnTo>
                      <a:pt x="811" y="110"/>
                    </a:lnTo>
                    <a:lnTo>
                      <a:pt x="792" y="96"/>
                    </a:lnTo>
                    <a:lnTo>
                      <a:pt x="772" y="82"/>
                    </a:lnTo>
                    <a:lnTo>
                      <a:pt x="752" y="68"/>
                    </a:lnTo>
                    <a:lnTo>
                      <a:pt x="733" y="55"/>
                    </a:lnTo>
                    <a:lnTo>
                      <a:pt x="713" y="41"/>
                    </a:lnTo>
                    <a:lnTo>
                      <a:pt x="693" y="29"/>
                    </a:lnTo>
                    <a:lnTo>
                      <a:pt x="674" y="16"/>
                    </a:lnTo>
                    <a:lnTo>
                      <a:pt x="655" y="3"/>
                    </a:lnTo>
                    <a:lnTo>
                      <a:pt x="644" y="2"/>
                    </a:lnTo>
                    <a:lnTo>
                      <a:pt x="634" y="0"/>
                    </a:lnTo>
                    <a:lnTo>
                      <a:pt x="625" y="0"/>
                    </a:lnTo>
                    <a:lnTo>
                      <a:pt x="617" y="0"/>
                    </a:lnTo>
                    <a:lnTo>
                      <a:pt x="609" y="1"/>
                    </a:lnTo>
                    <a:lnTo>
                      <a:pt x="601" y="2"/>
                    </a:lnTo>
                    <a:lnTo>
                      <a:pt x="594" y="4"/>
                    </a:lnTo>
                    <a:lnTo>
                      <a:pt x="588" y="6"/>
                    </a:lnTo>
                    <a:lnTo>
                      <a:pt x="582" y="8"/>
                    </a:lnTo>
                    <a:lnTo>
                      <a:pt x="575" y="11"/>
                    </a:lnTo>
                    <a:lnTo>
                      <a:pt x="569" y="14"/>
                    </a:lnTo>
                    <a:lnTo>
                      <a:pt x="563" y="17"/>
                    </a:lnTo>
                    <a:lnTo>
                      <a:pt x="557" y="21"/>
                    </a:lnTo>
                    <a:lnTo>
                      <a:pt x="551" y="25"/>
                    </a:lnTo>
                    <a:lnTo>
                      <a:pt x="544" y="29"/>
                    </a:lnTo>
                    <a:lnTo>
                      <a:pt x="537" y="33"/>
                    </a:lnTo>
                    <a:lnTo>
                      <a:pt x="520" y="39"/>
                    </a:lnTo>
                    <a:lnTo>
                      <a:pt x="503" y="44"/>
                    </a:lnTo>
                    <a:lnTo>
                      <a:pt x="486" y="50"/>
                    </a:lnTo>
                    <a:lnTo>
                      <a:pt x="470" y="55"/>
                    </a:lnTo>
                    <a:lnTo>
                      <a:pt x="453" y="60"/>
                    </a:lnTo>
                    <a:lnTo>
                      <a:pt x="437" y="64"/>
                    </a:lnTo>
                    <a:lnTo>
                      <a:pt x="421" y="69"/>
                    </a:lnTo>
                    <a:lnTo>
                      <a:pt x="405" y="74"/>
                    </a:lnTo>
                    <a:lnTo>
                      <a:pt x="389" y="78"/>
                    </a:lnTo>
                    <a:lnTo>
                      <a:pt x="372" y="82"/>
                    </a:lnTo>
                    <a:lnTo>
                      <a:pt x="357" y="86"/>
                    </a:lnTo>
                    <a:lnTo>
                      <a:pt x="341" y="90"/>
                    </a:lnTo>
                    <a:lnTo>
                      <a:pt x="325" y="94"/>
                    </a:lnTo>
                    <a:lnTo>
                      <a:pt x="310" y="97"/>
                    </a:lnTo>
                    <a:lnTo>
                      <a:pt x="294" y="101"/>
                    </a:lnTo>
                    <a:lnTo>
                      <a:pt x="279" y="105"/>
                    </a:lnTo>
                    <a:lnTo>
                      <a:pt x="264" y="108"/>
                    </a:lnTo>
                    <a:lnTo>
                      <a:pt x="248" y="112"/>
                    </a:lnTo>
                    <a:lnTo>
                      <a:pt x="233" y="115"/>
                    </a:lnTo>
                    <a:lnTo>
                      <a:pt x="218" y="118"/>
                    </a:lnTo>
                    <a:lnTo>
                      <a:pt x="203" y="121"/>
                    </a:lnTo>
                    <a:lnTo>
                      <a:pt x="188" y="125"/>
                    </a:lnTo>
                    <a:lnTo>
                      <a:pt x="173" y="128"/>
                    </a:lnTo>
                    <a:lnTo>
                      <a:pt x="158" y="131"/>
                    </a:lnTo>
                    <a:lnTo>
                      <a:pt x="144" y="135"/>
                    </a:lnTo>
                    <a:lnTo>
                      <a:pt x="129" y="138"/>
                    </a:lnTo>
                    <a:lnTo>
                      <a:pt x="114" y="142"/>
                    </a:lnTo>
                    <a:lnTo>
                      <a:pt x="99" y="145"/>
                    </a:lnTo>
                    <a:lnTo>
                      <a:pt x="84" y="149"/>
                    </a:lnTo>
                    <a:lnTo>
                      <a:pt x="69" y="152"/>
                    </a:lnTo>
                    <a:lnTo>
                      <a:pt x="54" y="156"/>
                    </a:lnTo>
                    <a:lnTo>
                      <a:pt x="40" y="160"/>
                    </a:lnTo>
                    <a:close/>
                  </a:path>
                </a:pathLst>
              </a:custGeom>
              <a:solidFill>
                <a:srgbClr val="BABF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8" name="Freeform 245"/>
              <p:cNvSpPr>
                <a:spLocks/>
              </p:cNvSpPr>
              <p:nvPr/>
            </p:nvSpPr>
            <p:spPr bwMode="auto">
              <a:xfrm>
                <a:off x="3223617" y="4346178"/>
                <a:ext cx="910828" cy="427633"/>
              </a:xfrm>
              <a:custGeom>
                <a:avLst/>
                <a:gdLst/>
                <a:ahLst/>
                <a:cxnLst>
                  <a:cxn ang="0">
                    <a:pos x="36" y="154"/>
                  </a:cxn>
                  <a:cxn ang="0">
                    <a:pos x="26" y="160"/>
                  </a:cxn>
                  <a:cxn ang="0">
                    <a:pos x="15" y="166"/>
                  </a:cxn>
                  <a:cxn ang="0">
                    <a:pos x="5" y="172"/>
                  </a:cxn>
                  <a:cxn ang="0">
                    <a:pos x="9" y="194"/>
                  </a:cxn>
                  <a:cxn ang="0">
                    <a:pos x="32" y="232"/>
                  </a:cxn>
                  <a:cxn ang="0">
                    <a:pos x="61" y="269"/>
                  </a:cxn>
                  <a:cxn ang="0">
                    <a:pos x="95" y="304"/>
                  </a:cxn>
                  <a:cxn ang="0">
                    <a:pos x="131" y="337"/>
                  </a:cxn>
                  <a:cxn ang="0">
                    <a:pos x="169" y="367"/>
                  </a:cxn>
                  <a:cxn ang="0">
                    <a:pos x="208" y="395"/>
                  </a:cxn>
                  <a:cxn ang="0">
                    <a:pos x="246" y="420"/>
                  </a:cxn>
                  <a:cxn ang="0">
                    <a:pos x="284" y="426"/>
                  </a:cxn>
                  <a:cxn ang="0">
                    <a:pos x="324" y="416"/>
                  </a:cxn>
                  <a:cxn ang="0">
                    <a:pos x="364" y="406"/>
                  </a:cxn>
                  <a:cxn ang="0">
                    <a:pos x="404" y="395"/>
                  </a:cxn>
                  <a:cxn ang="0">
                    <a:pos x="444" y="386"/>
                  </a:cxn>
                  <a:cxn ang="0">
                    <a:pos x="484" y="375"/>
                  </a:cxn>
                  <a:cxn ang="0">
                    <a:pos x="524" y="365"/>
                  </a:cxn>
                  <a:cxn ang="0">
                    <a:pos x="564" y="355"/>
                  </a:cxn>
                  <a:cxn ang="0">
                    <a:pos x="603" y="345"/>
                  </a:cxn>
                  <a:cxn ang="0">
                    <a:pos x="644" y="335"/>
                  </a:cxn>
                  <a:cxn ang="0">
                    <a:pos x="683" y="325"/>
                  </a:cxn>
                  <a:cxn ang="0">
                    <a:pos x="724" y="315"/>
                  </a:cxn>
                  <a:cxn ang="0">
                    <a:pos x="763" y="305"/>
                  </a:cxn>
                  <a:cxn ang="0">
                    <a:pos x="803" y="294"/>
                  </a:cxn>
                  <a:cxn ang="0">
                    <a:pos x="843" y="284"/>
                  </a:cxn>
                  <a:cxn ang="0">
                    <a:pos x="883" y="274"/>
                  </a:cxn>
                  <a:cxn ang="0">
                    <a:pos x="907" y="259"/>
                  </a:cxn>
                  <a:cxn ang="0">
                    <a:pos x="914" y="237"/>
                  </a:cxn>
                  <a:cxn ang="0">
                    <a:pos x="902" y="212"/>
                  </a:cxn>
                  <a:cxn ang="0">
                    <a:pos x="870" y="183"/>
                  </a:cxn>
                  <a:cxn ang="0">
                    <a:pos x="834" y="153"/>
                  </a:cxn>
                  <a:cxn ang="0">
                    <a:pos x="797" y="124"/>
                  </a:cxn>
                  <a:cxn ang="0">
                    <a:pos x="758" y="96"/>
                  </a:cxn>
                  <a:cxn ang="0">
                    <a:pos x="719" y="68"/>
                  </a:cxn>
                  <a:cxn ang="0">
                    <a:pos x="680" y="42"/>
                  </a:cxn>
                  <a:cxn ang="0">
                    <a:pos x="641" y="17"/>
                  </a:cxn>
                  <a:cxn ang="0">
                    <a:pos x="612" y="3"/>
                  </a:cxn>
                  <a:cxn ang="0">
                    <a:pos x="593" y="0"/>
                  </a:cxn>
                  <a:cxn ang="0">
                    <a:pos x="576" y="1"/>
                  </a:cxn>
                  <a:cxn ang="0">
                    <a:pos x="561" y="3"/>
                  </a:cxn>
                  <a:cxn ang="0">
                    <a:pos x="547" y="8"/>
                  </a:cxn>
                  <a:cxn ang="0">
                    <a:pos x="535" y="14"/>
                  </a:cxn>
                  <a:cxn ang="0">
                    <a:pos x="523" y="21"/>
                  </a:cxn>
                  <a:cxn ang="0">
                    <a:pos x="511" y="29"/>
                  </a:cxn>
                  <a:cxn ang="0">
                    <a:pos x="489" y="38"/>
                  </a:cxn>
                  <a:cxn ang="0">
                    <a:pos x="458" y="48"/>
                  </a:cxn>
                  <a:cxn ang="0">
                    <a:pos x="427" y="57"/>
                  </a:cxn>
                  <a:cxn ang="0">
                    <a:pos x="397" y="66"/>
                  </a:cxn>
                  <a:cxn ang="0">
                    <a:pos x="367" y="74"/>
                  </a:cxn>
                  <a:cxn ang="0">
                    <a:pos x="337" y="81"/>
                  </a:cxn>
                  <a:cxn ang="0">
                    <a:pos x="309" y="89"/>
                  </a:cxn>
                  <a:cxn ang="0">
                    <a:pos x="280" y="96"/>
                  </a:cxn>
                  <a:cxn ang="0">
                    <a:pos x="251" y="102"/>
                  </a:cxn>
                  <a:cxn ang="0">
                    <a:pos x="223" y="108"/>
                  </a:cxn>
                  <a:cxn ang="0">
                    <a:pos x="195" y="115"/>
                  </a:cxn>
                  <a:cxn ang="0">
                    <a:pos x="166" y="121"/>
                  </a:cxn>
                  <a:cxn ang="0">
                    <a:pos x="138" y="127"/>
                  </a:cxn>
                  <a:cxn ang="0">
                    <a:pos x="111" y="134"/>
                  </a:cxn>
                  <a:cxn ang="0">
                    <a:pos x="83" y="141"/>
                  </a:cxn>
                  <a:cxn ang="0">
                    <a:pos x="55" y="147"/>
                  </a:cxn>
                </a:cxnLst>
                <a:rect l="0" t="0" r="r" b="b"/>
                <a:pathLst>
                  <a:path w="918" h="431">
                    <a:moveTo>
                      <a:pt x="41" y="151"/>
                    </a:moveTo>
                    <a:lnTo>
                      <a:pt x="36" y="154"/>
                    </a:lnTo>
                    <a:lnTo>
                      <a:pt x="31" y="157"/>
                    </a:lnTo>
                    <a:lnTo>
                      <a:pt x="26" y="160"/>
                    </a:lnTo>
                    <a:lnTo>
                      <a:pt x="20" y="163"/>
                    </a:lnTo>
                    <a:lnTo>
                      <a:pt x="15" y="166"/>
                    </a:lnTo>
                    <a:lnTo>
                      <a:pt x="10" y="169"/>
                    </a:lnTo>
                    <a:lnTo>
                      <a:pt x="5" y="172"/>
                    </a:lnTo>
                    <a:lnTo>
                      <a:pt x="0" y="175"/>
                    </a:lnTo>
                    <a:lnTo>
                      <a:pt x="9" y="194"/>
                    </a:lnTo>
                    <a:lnTo>
                      <a:pt x="20" y="213"/>
                    </a:lnTo>
                    <a:lnTo>
                      <a:pt x="32" y="232"/>
                    </a:lnTo>
                    <a:lnTo>
                      <a:pt x="46" y="251"/>
                    </a:lnTo>
                    <a:lnTo>
                      <a:pt x="61" y="269"/>
                    </a:lnTo>
                    <a:lnTo>
                      <a:pt x="77" y="286"/>
                    </a:lnTo>
                    <a:lnTo>
                      <a:pt x="95" y="304"/>
                    </a:lnTo>
                    <a:lnTo>
                      <a:pt x="112" y="320"/>
                    </a:lnTo>
                    <a:lnTo>
                      <a:pt x="131" y="337"/>
                    </a:lnTo>
                    <a:lnTo>
                      <a:pt x="150" y="352"/>
                    </a:lnTo>
                    <a:lnTo>
                      <a:pt x="169" y="367"/>
                    </a:lnTo>
                    <a:lnTo>
                      <a:pt x="188" y="382"/>
                    </a:lnTo>
                    <a:lnTo>
                      <a:pt x="208" y="395"/>
                    </a:lnTo>
                    <a:lnTo>
                      <a:pt x="227" y="408"/>
                    </a:lnTo>
                    <a:lnTo>
                      <a:pt x="246" y="420"/>
                    </a:lnTo>
                    <a:lnTo>
                      <a:pt x="264" y="431"/>
                    </a:lnTo>
                    <a:lnTo>
                      <a:pt x="284" y="426"/>
                    </a:lnTo>
                    <a:lnTo>
                      <a:pt x="304" y="421"/>
                    </a:lnTo>
                    <a:lnTo>
                      <a:pt x="324" y="416"/>
                    </a:lnTo>
                    <a:lnTo>
                      <a:pt x="344" y="411"/>
                    </a:lnTo>
                    <a:lnTo>
                      <a:pt x="364" y="406"/>
                    </a:lnTo>
                    <a:lnTo>
                      <a:pt x="384" y="401"/>
                    </a:lnTo>
                    <a:lnTo>
                      <a:pt x="404" y="395"/>
                    </a:lnTo>
                    <a:lnTo>
                      <a:pt x="424" y="391"/>
                    </a:lnTo>
                    <a:lnTo>
                      <a:pt x="444" y="386"/>
                    </a:lnTo>
                    <a:lnTo>
                      <a:pt x="464" y="380"/>
                    </a:lnTo>
                    <a:lnTo>
                      <a:pt x="484" y="375"/>
                    </a:lnTo>
                    <a:lnTo>
                      <a:pt x="504" y="371"/>
                    </a:lnTo>
                    <a:lnTo>
                      <a:pt x="524" y="365"/>
                    </a:lnTo>
                    <a:lnTo>
                      <a:pt x="544" y="360"/>
                    </a:lnTo>
                    <a:lnTo>
                      <a:pt x="564" y="355"/>
                    </a:lnTo>
                    <a:lnTo>
                      <a:pt x="584" y="350"/>
                    </a:lnTo>
                    <a:lnTo>
                      <a:pt x="603" y="345"/>
                    </a:lnTo>
                    <a:lnTo>
                      <a:pt x="624" y="340"/>
                    </a:lnTo>
                    <a:lnTo>
                      <a:pt x="644" y="335"/>
                    </a:lnTo>
                    <a:lnTo>
                      <a:pt x="663" y="330"/>
                    </a:lnTo>
                    <a:lnTo>
                      <a:pt x="683" y="325"/>
                    </a:lnTo>
                    <a:lnTo>
                      <a:pt x="703" y="320"/>
                    </a:lnTo>
                    <a:lnTo>
                      <a:pt x="724" y="315"/>
                    </a:lnTo>
                    <a:lnTo>
                      <a:pt x="743" y="309"/>
                    </a:lnTo>
                    <a:lnTo>
                      <a:pt x="763" y="305"/>
                    </a:lnTo>
                    <a:lnTo>
                      <a:pt x="783" y="300"/>
                    </a:lnTo>
                    <a:lnTo>
                      <a:pt x="803" y="294"/>
                    </a:lnTo>
                    <a:lnTo>
                      <a:pt x="823" y="289"/>
                    </a:lnTo>
                    <a:lnTo>
                      <a:pt x="843" y="284"/>
                    </a:lnTo>
                    <a:lnTo>
                      <a:pt x="863" y="280"/>
                    </a:lnTo>
                    <a:lnTo>
                      <a:pt x="883" y="274"/>
                    </a:lnTo>
                    <a:lnTo>
                      <a:pt x="903" y="269"/>
                    </a:lnTo>
                    <a:lnTo>
                      <a:pt x="907" y="259"/>
                    </a:lnTo>
                    <a:lnTo>
                      <a:pt x="910" y="248"/>
                    </a:lnTo>
                    <a:lnTo>
                      <a:pt x="914" y="237"/>
                    </a:lnTo>
                    <a:lnTo>
                      <a:pt x="918" y="227"/>
                    </a:lnTo>
                    <a:lnTo>
                      <a:pt x="902" y="212"/>
                    </a:lnTo>
                    <a:lnTo>
                      <a:pt x="886" y="198"/>
                    </a:lnTo>
                    <a:lnTo>
                      <a:pt x="870" y="183"/>
                    </a:lnTo>
                    <a:lnTo>
                      <a:pt x="852" y="168"/>
                    </a:lnTo>
                    <a:lnTo>
                      <a:pt x="834" y="153"/>
                    </a:lnTo>
                    <a:lnTo>
                      <a:pt x="816" y="139"/>
                    </a:lnTo>
                    <a:lnTo>
                      <a:pt x="797" y="124"/>
                    </a:lnTo>
                    <a:lnTo>
                      <a:pt x="778" y="110"/>
                    </a:lnTo>
                    <a:lnTo>
                      <a:pt x="758" y="96"/>
                    </a:lnTo>
                    <a:lnTo>
                      <a:pt x="739" y="82"/>
                    </a:lnTo>
                    <a:lnTo>
                      <a:pt x="719" y="68"/>
                    </a:lnTo>
                    <a:lnTo>
                      <a:pt x="699" y="55"/>
                    </a:lnTo>
                    <a:lnTo>
                      <a:pt x="680" y="42"/>
                    </a:lnTo>
                    <a:lnTo>
                      <a:pt x="660" y="29"/>
                    </a:lnTo>
                    <a:lnTo>
                      <a:pt x="641" y="17"/>
                    </a:lnTo>
                    <a:lnTo>
                      <a:pt x="623" y="5"/>
                    </a:lnTo>
                    <a:lnTo>
                      <a:pt x="612" y="3"/>
                    </a:lnTo>
                    <a:lnTo>
                      <a:pt x="602" y="1"/>
                    </a:lnTo>
                    <a:lnTo>
                      <a:pt x="593" y="0"/>
                    </a:lnTo>
                    <a:lnTo>
                      <a:pt x="584" y="0"/>
                    </a:lnTo>
                    <a:lnTo>
                      <a:pt x="576" y="1"/>
                    </a:lnTo>
                    <a:lnTo>
                      <a:pt x="568" y="2"/>
                    </a:lnTo>
                    <a:lnTo>
                      <a:pt x="561" y="3"/>
                    </a:lnTo>
                    <a:lnTo>
                      <a:pt x="554" y="6"/>
                    </a:lnTo>
                    <a:lnTo>
                      <a:pt x="547" y="8"/>
                    </a:lnTo>
                    <a:lnTo>
                      <a:pt x="541" y="11"/>
                    </a:lnTo>
                    <a:lnTo>
                      <a:pt x="535" y="14"/>
                    </a:lnTo>
                    <a:lnTo>
                      <a:pt x="529" y="17"/>
                    </a:lnTo>
                    <a:lnTo>
                      <a:pt x="523" y="21"/>
                    </a:lnTo>
                    <a:lnTo>
                      <a:pt x="517" y="25"/>
                    </a:lnTo>
                    <a:lnTo>
                      <a:pt x="511" y="29"/>
                    </a:lnTo>
                    <a:lnTo>
                      <a:pt x="505" y="33"/>
                    </a:lnTo>
                    <a:lnTo>
                      <a:pt x="489" y="38"/>
                    </a:lnTo>
                    <a:lnTo>
                      <a:pt x="474" y="43"/>
                    </a:lnTo>
                    <a:lnTo>
                      <a:pt x="458" y="48"/>
                    </a:lnTo>
                    <a:lnTo>
                      <a:pt x="442" y="52"/>
                    </a:lnTo>
                    <a:lnTo>
                      <a:pt x="427" y="57"/>
                    </a:lnTo>
                    <a:lnTo>
                      <a:pt x="412" y="62"/>
                    </a:lnTo>
                    <a:lnTo>
                      <a:pt x="397" y="66"/>
                    </a:lnTo>
                    <a:lnTo>
                      <a:pt x="382" y="70"/>
                    </a:lnTo>
                    <a:lnTo>
                      <a:pt x="367" y="74"/>
                    </a:lnTo>
                    <a:lnTo>
                      <a:pt x="352" y="78"/>
                    </a:lnTo>
                    <a:lnTo>
                      <a:pt x="337" y="81"/>
                    </a:lnTo>
                    <a:lnTo>
                      <a:pt x="323" y="85"/>
                    </a:lnTo>
                    <a:lnTo>
                      <a:pt x="309" y="89"/>
                    </a:lnTo>
                    <a:lnTo>
                      <a:pt x="294" y="92"/>
                    </a:lnTo>
                    <a:lnTo>
                      <a:pt x="280" y="96"/>
                    </a:lnTo>
                    <a:lnTo>
                      <a:pt x="265" y="98"/>
                    </a:lnTo>
                    <a:lnTo>
                      <a:pt x="251" y="102"/>
                    </a:lnTo>
                    <a:lnTo>
                      <a:pt x="237" y="105"/>
                    </a:lnTo>
                    <a:lnTo>
                      <a:pt x="223" y="108"/>
                    </a:lnTo>
                    <a:lnTo>
                      <a:pt x="208" y="112"/>
                    </a:lnTo>
                    <a:lnTo>
                      <a:pt x="195" y="115"/>
                    </a:lnTo>
                    <a:lnTo>
                      <a:pt x="180" y="118"/>
                    </a:lnTo>
                    <a:lnTo>
                      <a:pt x="166" y="121"/>
                    </a:lnTo>
                    <a:lnTo>
                      <a:pt x="153" y="124"/>
                    </a:lnTo>
                    <a:lnTo>
                      <a:pt x="138" y="127"/>
                    </a:lnTo>
                    <a:lnTo>
                      <a:pt x="125" y="131"/>
                    </a:lnTo>
                    <a:lnTo>
                      <a:pt x="111" y="134"/>
                    </a:lnTo>
                    <a:lnTo>
                      <a:pt x="97" y="137"/>
                    </a:lnTo>
                    <a:lnTo>
                      <a:pt x="83" y="141"/>
                    </a:lnTo>
                    <a:lnTo>
                      <a:pt x="69" y="144"/>
                    </a:lnTo>
                    <a:lnTo>
                      <a:pt x="55" y="147"/>
                    </a:lnTo>
                    <a:lnTo>
                      <a:pt x="41" y="151"/>
                    </a:lnTo>
                    <a:close/>
                  </a:path>
                </a:pathLst>
              </a:custGeom>
              <a:solidFill>
                <a:srgbClr val="BCBF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9" name="Freeform 246"/>
              <p:cNvSpPr>
                <a:spLocks/>
              </p:cNvSpPr>
              <p:nvPr/>
            </p:nvSpPr>
            <p:spPr bwMode="auto">
              <a:xfrm>
                <a:off x="3256359" y="4346178"/>
                <a:ext cx="879078" cy="419695"/>
              </a:xfrm>
              <a:custGeom>
                <a:avLst/>
                <a:gdLst/>
                <a:ahLst/>
                <a:cxnLst>
                  <a:cxn ang="0">
                    <a:pos x="39" y="146"/>
                  </a:cxn>
                  <a:cxn ang="0">
                    <a:pos x="28" y="151"/>
                  </a:cxn>
                  <a:cxn ang="0">
                    <a:pos x="16" y="157"/>
                  </a:cxn>
                  <a:cxn ang="0">
                    <a:pos x="5" y="163"/>
                  </a:cxn>
                  <a:cxn ang="0">
                    <a:pos x="9" y="185"/>
                  </a:cxn>
                  <a:cxn ang="0">
                    <a:pos x="33" y="223"/>
                  </a:cxn>
                  <a:cxn ang="0">
                    <a:pos x="62" y="260"/>
                  </a:cxn>
                  <a:cxn ang="0">
                    <a:pos x="96" y="294"/>
                  </a:cxn>
                  <a:cxn ang="0">
                    <a:pos x="132" y="328"/>
                  </a:cxn>
                  <a:cxn ang="0">
                    <a:pos x="170" y="359"/>
                  </a:cxn>
                  <a:cxn ang="0">
                    <a:pos x="209" y="387"/>
                  </a:cxn>
                  <a:cxn ang="0">
                    <a:pos x="247" y="412"/>
                  </a:cxn>
                  <a:cxn ang="0">
                    <a:pos x="285" y="418"/>
                  </a:cxn>
                  <a:cxn ang="0">
                    <a:pos x="323" y="408"/>
                  </a:cxn>
                  <a:cxn ang="0">
                    <a:pos x="360" y="398"/>
                  </a:cxn>
                  <a:cxn ang="0">
                    <a:pos x="398" y="389"/>
                  </a:cxn>
                  <a:cxn ang="0">
                    <a:pos x="436" y="379"/>
                  </a:cxn>
                  <a:cxn ang="0">
                    <a:pos x="474" y="369"/>
                  </a:cxn>
                  <a:cxn ang="0">
                    <a:pos x="511" y="360"/>
                  </a:cxn>
                  <a:cxn ang="0">
                    <a:pos x="549" y="350"/>
                  </a:cxn>
                  <a:cxn ang="0">
                    <a:pos x="587" y="341"/>
                  </a:cxn>
                  <a:cxn ang="0">
                    <a:pos x="625" y="331"/>
                  </a:cxn>
                  <a:cxn ang="0">
                    <a:pos x="662" y="322"/>
                  </a:cxn>
                  <a:cxn ang="0">
                    <a:pos x="700" y="312"/>
                  </a:cxn>
                  <a:cxn ang="0">
                    <a:pos x="738" y="303"/>
                  </a:cxn>
                  <a:cxn ang="0">
                    <a:pos x="776" y="293"/>
                  </a:cxn>
                  <a:cxn ang="0">
                    <a:pos x="814" y="284"/>
                  </a:cxn>
                  <a:cxn ang="0">
                    <a:pos x="851" y="274"/>
                  </a:cxn>
                  <a:cxn ang="0">
                    <a:pos x="874" y="259"/>
                  </a:cxn>
                  <a:cxn ang="0">
                    <a:pos x="882" y="237"/>
                  </a:cxn>
                  <a:cxn ang="0">
                    <a:pos x="871" y="212"/>
                  </a:cxn>
                  <a:cxn ang="0">
                    <a:pos x="838" y="183"/>
                  </a:cxn>
                  <a:cxn ang="0">
                    <a:pos x="802" y="153"/>
                  </a:cxn>
                  <a:cxn ang="0">
                    <a:pos x="764" y="124"/>
                  </a:cxn>
                  <a:cxn ang="0">
                    <a:pos x="726" y="96"/>
                  </a:cxn>
                  <a:cxn ang="0">
                    <a:pos x="687" y="68"/>
                  </a:cxn>
                  <a:cxn ang="0">
                    <a:pos x="648" y="42"/>
                  </a:cxn>
                  <a:cxn ang="0">
                    <a:pos x="610" y="18"/>
                  </a:cxn>
                  <a:cxn ang="0">
                    <a:pos x="581" y="3"/>
                  </a:cxn>
                  <a:cxn ang="0">
                    <a:pos x="562" y="0"/>
                  </a:cxn>
                  <a:cxn ang="0">
                    <a:pos x="544" y="0"/>
                  </a:cxn>
                  <a:cxn ang="0">
                    <a:pos x="528" y="3"/>
                  </a:cxn>
                  <a:cxn ang="0">
                    <a:pos x="515" y="8"/>
                  </a:cxn>
                  <a:cxn ang="0">
                    <a:pos x="502" y="14"/>
                  </a:cxn>
                  <a:cxn ang="0">
                    <a:pos x="491" y="21"/>
                  </a:cxn>
                  <a:cxn ang="0">
                    <a:pos x="479" y="28"/>
                  </a:cxn>
                  <a:cxn ang="0">
                    <a:pos x="459" y="36"/>
                  </a:cxn>
                  <a:cxn ang="0">
                    <a:pos x="430" y="45"/>
                  </a:cxn>
                  <a:cxn ang="0">
                    <a:pos x="402" y="54"/>
                  </a:cxn>
                  <a:cxn ang="0">
                    <a:pos x="374" y="62"/>
                  </a:cxn>
                  <a:cxn ang="0">
                    <a:pos x="346" y="70"/>
                  </a:cxn>
                  <a:cxn ang="0">
                    <a:pos x="319" y="77"/>
                  </a:cxn>
                  <a:cxn ang="0">
                    <a:pos x="292" y="83"/>
                  </a:cxn>
                  <a:cxn ang="0">
                    <a:pos x="265" y="90"/>
                  </a:cxn>
                  <a:cxn ang="0">
                    <a:pos x="239" y="96"/>
                  </a:cxn>
                  <a:cxn ang="0">
                    <a:pos x="213" y="102"/>
                  </a:cxn>
                  <a:cxn ang="0">
                    <a:pos x="187" y="108"/>
                  </a:cxn>
                  <a:cxn ang="0">
                    <a:pos x="161" y="115"/>
                  </a:cxn>
                  <a:cxn ang="0">
                    <a:pos x="135" y="120"/>
                  </a:cxn>
                  <a:cxn ang="0">
                    <a:pos x="109" y="127"/>
                  </a:cxn>
                  <a:cxn ang="0">
                    <a:pos x="83" y="133"/>
                  </a:cxn>
                  <a:cxn ang="0">
                    <a:pos x="57" y="139"/>
                  </a:cxn>
                </a:cxnLst>
                <a:rect l="0" t="0" r="r" b="b"/>
                <a:pathLst>
                  <a:path w="886" h="423">
                    <a:moveTo>
                      <a:pt x="44" y="143"/>
                    </a:moveTo>
                    <a:lnTo>
                      <a:pt x="39" y="146"/>
                    </a:lnTo>
                    <a:lnTo>
                      <a:pt x="33" y="149"/>
                    </a:lnTo>
                    <a:lnTo>
                      <a:pt x="28" y="151"/>
                    </a:lnTo>
                    <a:lnTo>
                      <a:pt x="22" y="154"/>
                    </a:lnTo>
                    <a:lnTo>
                      <a:pt x="16" y="157"/>
                    </a:lnTo>
                    <a:lnTo>
                      <a:pt x="11" y="160"/>
                    </a:lnTo>
                    <a:lnTo>
                      <a:pt x="5" y="163"/>
                    </a:lnTo>
                    <a:lnTo>
                      <a:pt x="0" y="166"/>
                    </a:lnTo>
                    <a:lnTo>
                      <a:pt x="9" y="185"/>
                    </a:lnTo>
                    <a:lnTo>
                      <a:pt x="20" y="204"/>
                    </a:lnTo>
                    <a:lnTo>
                      <a:pt x="33" y="223"/>
                    </a:lnTo>
                    <a:lnTo>
                      <a:pt x="47" y="241"/>
                    </a:lnTo>
                    <a:lnTo>
                      <a:pt x="62" y="260"/>
                    </a:lnTo>
                    <a:lnTo>
                      <a:pt x="78" y="277"/>
                    </a:lnTo>
                    <a:lnTo>
                      <a:pt x="96" y="294"/>
                    </a:lnTo>
                    <a:lnTo>
                      <a:pt x="113" y="311"/>
                    </a:lnTo>
                    <a:lnTo>
                      <a:pt x="132" y="328"/>
                    </a:lnTo>
                    <a:lnTo>
                      <a:pt x="151" y="344"/>
                    </a:lnTo>
                    <a:lnTo>
                      <a:pt x="170" y="359"/>
                    </a:lnTo>
                    <a:lnTo>
                      <a:pt x="190" y="373"/>
                    </a:lnTo>
                    <a:lnTo>
                      <a:pt x="209" y="387"/>
                    </a:lnTo>
                    <a:lnTo>
                      <a:pt x="228" y="399"/>
                    </a:lnTo>
                    <a:lnTo>
                      <a:pt x="247" y="412"/>
                    </a:lnTo>
                    <a:lnTo>
                      <a:pt x="266" y="423"/>
                    </a:lnTo>
                    <a:lnTo>
                      <a:pt x="285" y="418"/>
                    </a:lnTo>
                    <a:lnTo>
                      <a:pt x="304" y="413"/>
                    </a:lnTo>
                    <a:lnTo>
                      <a:pt x="323" y="408"/>
                    </a:lnTo>
                    <a:lnTo>
                      <a:pt x="342" y="403"/>
                    </a:lnTo>
                    <a:lnTo>
                      <a:pt x="360" y="398"/>
                    </a:lnTo>
                    <a:lnTo>
                      <a:pt x="379" y="394"/>
                    </a:lnTo>
                    <a:lnTo>
                      <a:pt x="398" y="389"/>
                    </a:lnTo>
                    <a:lnTo>
                      <a:pt x="417" y="384"/>
                    </a:lnTo>
                    <a:lnTo>
                      <a:pt x="436" y="379"/>
                    </a:lnTo>
                    <a:lnTo>
                      <a:pt x="455" y="375"/>
                    </a:lnTo>
                    <a:lnTo>
                      <a:pt x="474" y="369"/>
                    </a:lnTo>
                    <a:lnTo>
                      <a:pt x="493" y="365"/>
                    </a:lnTo>
                    <a:lnTo>
                      <a:pt x="511" y="360"/>
                    </a:lnTo>
                    <a:lnTo>
                      <a:pt x="530" y="356"/>
                    </a:lnTo>
                    <a:lnTo>
                      <a:pt x="549" y="350"/>
                    </a:lnTo>
                    <a:lnTo>
                      <a:pt x="568" y="346"/>
                    </a:lnTo>
                    <a:lnTo>
                      <a:pt x="587" y="341"/>
                    </a:lnTo>
                    <a:lnTo>
                      <a:pt x="606" y="336"/>
                    </a:lnTo>
                    <a:lnTo>
                      <a:pt x="625" y="331"/>
                    </a:lnTo>
                    <a:lnTo>
                      <a:pt x="643" y="327"/>
                    </a:lnTo>
                    <a:lnTo>
                      <a:pt x="662" y="322"/>
                    </a:lnTo>
                    <a:lnTo>
                      <a:pt x="681" y="317"/>
                    </a:lnTo>
                    <a:lnTo>
                      <a:pt x="700" y="312"/>
                    </a:lnTo>
                    <a:lnTo>
                      <a:pt x="719" y="308"/>
                    </a:lnTo>
                    <a:lnTo>
                      <a:pt x="738" y="303"/>
                    </a:lnTo>
                    <a:lnTo>
                      <a:pt x="757" y="298"/>
                    </a:lnTo>
                    <a:lnTo>
                      <a:pt x="776" y="293"/>
                    </a:lnTo>
                    <a:lnTo>
                      <a:pt x="795" y="288"/>
                    </a:lnTo>
                    <a:lnTo>
                      <a:pt x="814" y="284"/>
                    </a:lnTo>
                    <a:lnTo>
                      <a:pt x="832" y="279"/>
                    </a:lnTo>
                    <a:lnTo>
                      <a:pt x="851" y="274"/>
                    </a:lnTo>
                    <a:lnTo>
                      <a:pt x="870" y="269"/>
                    </a:lnTo>
                    <a:lnTo>
                      <a:pt x="874" y="259"/>
                    </a:lnTo>
                    <a:lnTo>
                      <a:pt x="878" y="248"/>
                    </a:lnTo>
                    <a:lnTo>
                      <a:pt x="882" y="237"/>
                    </a:lnTo>
                    <a:lnTo>
                      <a:pt x="886" y="227"/>
                    </a:lnTo>
                    <a:lnTo>
                      <a:pt x="871" y="212"/>
                    </a:lnTo>
                    <a:lnTo>
                      <a:pt x="854" y="198"/>
                    </a:lnTo>
                    <a:lnTo>
                      <a:pt x="838" y="183"/>
                    </a:lnTo>
                    <a:lnTo>
                      <a:pt x="820" y="168"/>
                    </a:lnTo>
                    <a:lnTo>
                      <a:pt x="802" y="153"/>
                    </a:lnTo>
                    <a:lnTo>
                      <a:pt x="783" y="138"/>
                    </a:lnTo>
                    <a:lnTo>
                      <a:pt x="764" y="124"/>
                    </a:lnTo>
                    <a:lnTo>
                      <a:pt x="745" y="109"/>
                    </a:lnTo>
                    <a:lnTo>
                      <a:pt x="726" y="96"/>
                    </a:lnTo>
                    <a:lnTo>
                      <a:pt x="706" y="82"/>
                    </a:lnTo>
                    <a:lnTo>
                      <a:pt x="687" y="68"/>
                    </a:lnTo>
                    <a:lnTo>
                      <a:pt x="667" y="55"/>
                    </a:lnTo>
                    <a:lnTo>
                      <a:pt x="648" y="42"/>
                    </a:lnTo>
                    <a:lnTo>
                      <a:pt x="629" y="30"/>
                    </a:lnTo>
                    <a:lnTo>
                      <a:pt x="610" y="18"/>
                    </a:lnTo>
                    <a:lnTo>
                      <a:pt x="592" y="6"/>
                    </a:lnTo>
                    <a:lnTo>
                      <a:pt x="581" y="3"/>
                    </a:lnTo>
                    <a:lnTo>
                      <a:pt x="571" y="2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4" y="0"/>
                    </a:lnTo>
                    <a:lnTo>
                      <a:pt x="536" y="2"/>
                    </a:lnTo>
                    <a:lnTo>
                      <a:pt x="528" y="3"/>
                    </a:lnTo>
                    <a:lnTo>
                      <a:pt x="522" y="5"/>
                    </a:lnTo>
                    <a:lnTo>
                      <a:pt x="515" y="8"/>
                    </a:lnTo>
                    <a:lnTo>
                      <a:pt x="508" y="11"/>
                    </a:lnTo>
                    <a:lnTo>
                      <a:pt x="502" y="14"/>
                    </a:lnTo>
                    <a:lnTo>
                      <a:pt x="496" y="17"/>
                    </a:lnTo>
                    <a:lnTo>
                      <a:pt x="491" y="21"/>
                    </a:lnTo>
                    <a:lnTo>
                      <a:pt x="485" y="24"/>
                    </a:lnTo>
                    <a:lnTo>
                      <a:pt x="479" y="28"/>
                    </a:lnTo>
                    <a:lnTo>
                      <a:pt x="474" y="32"/>
                    </a:lnTo>
                    <a:lnTo>
                      <a:pt x="459" y="36"/>
                    </a:lnTo>
                    <a:lnTo>
                      <a:pt x="445" y="41"/>
                    </a:lnTo>
                    <a:lnTo>
                      <a:pt x="430" y="45"/>
                    </a:lnTo>
                    <a:lnTo>
                      <a:pt x="416" y="50"/>
                    </a:lnTo>
                    <a:lnTo>
                      <a:pt x="402" y="54"/>
                    </a:lnTo>
                    <a:lnTo>
                      <a:pt x="388" y="58"/>
                    </a:lnTo>
                    <a:lnTo>
                      <a:pt x="374" y="62"/>
                    </a:lnTo>
                    <a:lnTo>
                      <a:pt x="360" y="66"/>
                    </a:lnTo>
                    <a:lnTo>
                      <a:pt x="346" y="70"/>
                    </a:lnTo>
                    <a:lnTo>
                      <a:pt x="332" y="73"/>
                    </a:lnTo>
                    <a:lnTo>
                      <a:pt x="319" y="77"/>
                    </a:lnTo>
                    <a:lnTo>
                      <a:pt x="305" y="80"/>
                    </a:lnTo>
                    <a:lnTo>
                      <a:pt x="292" y="83"/>
                    </a:lnTo>
                    <a:lnTo>
                      <a:pt x="278" y="87"/>
                    </a:lnTo>
                    <a:lnTo>
                      <a:pt x="265" y="90"/>
                    </a:lnTo>
                    <a:lnTo>
                      <a:pt x="252" y="93"/>
                    </a:lnTo>
                    <a:lnTo>
                      <a:pt x="239" y="96"/>
                    </a:lnTo>
                    <a:lnTo>
                      <a:pt x="226" y="99"/>
                    </a:lnTo>
                    <a:lnTo>
                      <a:pt x="213" y="102"/>
                    </a:lnTo>
                    <a:lnTo>
                      <a:pt x="200" y="105"/>
                    </a:lnTo>
                    <a:lnTo>
                      <a:pt x="187" y="108"/>
                    </a:lnTo>
                    <a:lnTo>
                      <a:pt x="174" y="111"/>
                    </a:lnTo>
                    <a:lnTo>
                      <a:pt x="161" y="115"/>
                    </a:lnTo>
                    <a:lnTo>
                      <a:pt x="148" y="117"/>
                    </a:lnTo>
                    <a:lnTo>
                      <a:pt x="135" y="120"/>
                    </a:lnTo>
                    <a:lnTo>
                      <a:pt x="122" y="124"/>
                    </a:lnTo>
                    <a:lnTo>
                      <a:pt x="109" y="127"/>
                    </a:lnTo>
                    <a:lnTo>
                      <a:pt x="96" y="130"/>
                    </a:lnTo>
                    <a:lnTo>
                      <a:pt x="83" y="133"/>
                    </a:lnTo>
                    <a:lnTo>
                      <a:pt x="70" y="136"/>
                    </a:lnTo>
                    <a:lnTo>
                      <a:pt x="57" y="139"/>
                    </a:lnTo>
                    <a:lnTo>
                      <a:pt x="44" y="143"/>
                    </a:lnTo>
                    <a:close/>
                  </a:path>
                </a:pathLst>
              </a:custGeom>
              <a:solidFill>
                <a:srgbClr val="C1C4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0" name="Freeform 247"/>
              <p:cNvSpPr>
                <a:spLocks/>
              </p:cNvSpPr>
              <p:nvPr/>
            </p:nvSpPr>
            <p:spPr bwMode="auto">
              <a:xfrm>
                <a:off x="3289101" y="4346178"/>
                <a:ext cx="847328" cy="410766"/>
              </a:xfrm>
              <a:custGeom>
                <a:avLst/>
                <a:gdLst/>
                <a:ahLst/>
                <a:cxnLst>
                  <a:cxn ang="0">
                    <a:pos x="35" y="140"/>
                  </a:cxn>
                  <a:cxn ang="0">
                    <a:pos x="17" y="148"/>
                  </a:cxn>
                  <a:cxn ang="0">
                    <a:pos x="0" y="157"/>
                  </a:cxn>
                  <a:cxn ang="0">
                    <a:pos x="33" y="214"/>
                  </a:cxn>
                  <a:cxn ang="0">
                    <a:pos x="79" y="269"/>
                  </a:cxn>
                  <a:cxn ang="0">
                    <a:pos x="133" y="319"/>
                  </a:cxn>
                  <a:cxn ang="0">
                    <a:pos x="192" y="364"/>
                  </a:cxn>
                  <a:cxn ang="0">
                    <a:pos x="249" y="403"/>
                  </a:cxn>
                  <a:cxn ang="0">
                    <a:pos x="303" y="405"/>
                  </a:cxn>
                  <a:cxn ang="0">
                    <a:pos x="357" y="391"/>
                  </a:cxn>
                  <a:cxn ang="0">
                    <a:pos x="410" y="378"/>
                  </a:cxn>
                  <a:cxn ang="0">
                    <a:pos x="463" y="364"/>
                  </a:cxn>
                  <a:cxn ang="0">
                    <a:pos x="517" y="351"/>
                  </a:cxn>
                  <a:cxn ang="0">
                    <a:pos x="570" y="337"/>
                  </a:cxn>
                  <a:cxn ang="0">
                    <a:pos x="624" y="323"/>
                  </a:cxn>
                  <a:cxn ang="0">
                    <a:pos x="677" y="310"/>
                  </a:cxn>
                  <a:cxn ang="0">
                    <a:pos x="730" y="296"/>
                  </a:cxn>
                  <a:cxn ang="0">
                    <a:pos x="784" y="283"/>
                  </a:cxn>
                  <a:cxn ang="0">
                    <a:pos x="837" y="269"/>
                  </a:cxn>
                  <a:cxn ang="0">
                    <a:pos x="843" y="254"/>
                  </a:cxn>
                  <a:cxn ang="0">
                    <a:pos x="850" y="237"/>
                  </a:cxn>
                  <a:cxn ang="0">
                    <a:pos x="839" y="212"/>
                  </a:cxn>
                  <a:cxn ang="0">
                    <a:pos x="788" y="168"/>
                  </a:cxn>
                  <a:cxn ang="0">
                    <a:pos x="732" y="124"/>
                  </a:cxn>
                  <a:cxn ang="0">
                    <a:pos x="674" y="82"/>
                  </a:cxn>
                  <a:cxn ang="0">
                    <a:pos x="616" y="42"/>
                  </a:cxn>
                  <a:cxn ang="0">
                    <a:pos x="562" y="8"/>
                  </a:cxn>
                  <a:cxn ang="0">
                    <a:pos x="531" y="0"/>
                  </a:cxn>
                  <a:cxn ang="0">
                    <a:pos x="504" y="2"/>
                  </a:cxn>
                  <a:cxn ang="0">
                    <a:pos x="482" y="8"/>
                  </a:cxn>
                  <a:cxn ang="0">
                    <a:pos x="463" y="17"/>
                  </a:cxn>
                  <a:cxn ang="0">
                    <a:pos x="447" y="27"/>
                  </a:cxn>
                  <a:cxn ang="0">
                    <a:pos x="416" y="40"/>
                  </a:cxn>
                  <a:cxn ang="0">
                    <a:pos x="376" y="51"/>
                  </a:cxn>
                  <a:cxn ang="0">
                    <a:pos x="338" y="62"/>
                  </a:cxn>
                  <a:cxn ang="0">
                    <a:pos x="301" y="72"/>
                  </a:cxn>
                  <a:cxn ang="0">
                    <a:pos x="263" y="81"/>
                  </a:cxn>
                  <a:cxn ang="0">
                    <a:pos x="227" y="90"/>
                  </a:cxn>
                  <a:cxn ang="0">
                    <a:pos x="191" y="99"/>
                  </a:cxn>
                  <a:cxn ang="0">
                    <a:pos x="155" y="107"/>
                  </a:cxn>
                  <a:cxn ang="0">
                    <a:pos x="119" y="116"/>
                  </a:cxn>
                  <a:cxn ang="0">
                    <a:pos x="83" y="125"/>
                  </a:cxn>
                  <a:cxn ang="0">
                    <a:pos x="46" y="134"/>
                  </a:cxn>
                </a:cxnLst>
                <a:rect l="0" t="0" r="r" b="b"/>
                <a:pathLst>
                  <a:path w="854" h="414">
                    <a:moveTo>
                      <a:pt x="46" y="134"/>
                    </a:moveTo>
                    <a:lnTo>
                      <a:pt x="41" y="137"/>
                    </a:lnTo>
                    <a:lnTo>
                      <a:pt x="35" y="140"/>
                    </a:lnTo>
                    <a:lnTo>
                      <a:pt x="29" y="143"/>
                    </a:lnTo>
                    <a:lnTo>
                      <a:pt x="23" y="145"/>
                    </a:lnTo>
                    <a:lnTo>
                      <a:pt x="17" y="148"/>
                    </a:lnTo>
                    <a:lnTo>
                      <a:pt x="11" y="151"/>
                    </a:lnTo>
                    <a:lnTo>
                      <a:pt x="6" y="154"/>
                    </a:lnTo>
                    <a:lnTo>
                      <a:pt x="0" y="157"/>
                    </a:lnTo>
                    <a:lnTo>
                      <a:pt x="9" y="176"/>
                    </a:lnTo>
                    <a:lnTo>
                      <a:pt x="20" y="195"/>
                    </a:lnTo>
                    <a:lnTo>
                      <a:pt x="33" y="214"/>
                    </a:lnTo>
                    <a:lnTo>
                      <a:pt x="47" y="232"/>
                    </a:lnTo>
                    <a:lnTo>
                      <a:pt x="63" y="251"/>
                    </a:lnTo>
                    <a:lnTo>
                      <a:pt x="79" y="269"/>
                    </a:lnTo>
                    <a:lnTo>
                      <a:pt x="96" y="286"/>
                    </a:lnTo>
                    <a:lnTo>
                      <a:pt x="114" y="303"/>
                    </a:lnTo>
                    <a:lnTo>
                      <a:pt x="133" y="319"/>
                    </a:lnTo>
                    <a:lnTo>
                      <a:pt x="152" y="335"/>
                    </a:lnTo>
                    <a:lnTo>
                      <a:pt x="172" y="350"/>
                    </a:lnTo>
                    <a:lnTo>
                      <a:pt x="192" y="364"/>
                    </a:lnTo>
                    <a:lnTo>
                      <a:pt x="211" y="378"/>
                    </a:lnTo>
                    <a:lnTo>
                      <a:pt x="230" y="391"/>
                    </a:lnTo>
                    <a:lnTo>
                      <a:pt x="249" y="403"/>
                    </a:lnTo>
                    <a:lnTo>
                      <a:pt x="268" y="414"/>
                    </a:lnTo>
                    <a:lnTo>
                      <a:pt x="286" y="409"/>
                    </a:lnTo>
                    <a:lnTo>
                      <a:pt x="303" y="405"/>
                    </a:lnTo>
                    <a:lnTo>
                      <a:pt x="321" y="401"/>
                    </a:lnTo>
                    <a:lnTo>
                      <a:pt x="339" y="396"/>
                    </a:lnTo>
                    <a:lnTo>
                      <a:pt x="357" y="391"/>
                    </a:lnTo>
                    <a:lnTo>
                      <a:pt x="375" y="387"/>
                    </a:lnTo>
                    <a:lnTo>
                      <a:pt x="393" y="382"/>
                    </a:lnTo>
                    <a:lnTo>
                      <a:pt x="410" y="378"/>
                    </a:lnTo>
                    <a:lnTo>
                      <a:pt x="428" y="374"/>
                    </a:lnTo>
                    <a:lnTo>
                      <a:pt x="445" y="369"/>
                    </a:lnTo>
                    <a:lnTo>
                      <a:pt x="463" y="364"/>
                    </a:lnTo>
                    <a:lnTo>
                      <a:pt x="481" y="360"/>
                    </a:lnTo>
                    <a:lnTo>
                      <a:pt x="499" y="355"/>
                    </a:lnTo>
                    <a:lnTo>
                      <a:pt x="517" y="351"/>
                    </a:lnTo>
                    <a:lnTo>
                      <a:pt x="535" y="346"/>
                    </a:lnTo>
                    <a:lnTo>
                      <a:pt x="552" y="342"/>
                    </a:lnTo>
                    <a:lnTo>
                      <a:pt x="570" y="337"/>
                    </a:lnTo>
                    <a:lnTo>
                      <a:pt x="588" y="333"/>
                    </a:lnTo>
                    <a:lnTo>
                      <a:pt x="606" y="328"/>
                    </a:lnTo>
                    <a:lnTo>
                      <a:pt x="624" y="323"/>
                    </a:lnTo>
                    <a:lnTo>
                      <a:pt x="642" y="319"/>
                    </a:lnTo>
                    <a:lnTo>
                      <a:pt x="659" y="315"/>
                    </a:lnTo>
                    <a:lnTo>
                      <a:pt x="677" y="310"/>
                    </a:lnTo>
                    <a:lnTo>
                      <a:pt x="695" y="305"/>
                    </a:lnTo>
                    <a:lnTo>
                      <a:pt x="712" y="301"/>
                    </a:lnTo>
                    <a:lnTo>
                      <a:pt x="730" y="296"/>
                    </a:lnTo>
                    <a:lnTo>
                      <a:pt x="748" y="292"/>
                    </a:lnTo>
                    <a:lnTo>
                      <a:pt x="766" y="287"/>
                    </a:lnTo>
                    <a:lnTo>
                      <a:pt x="784" y="283"/>
                    </a:lnTo>
                    <a:lnTo>
                      <a:pt x="801" y="278"/>
                    </a:lnTo>
                    <a:lnTo>
                      <a:pt x="819" y="274"/>
                    </a:lnTo>
                    <a:lnTo>
                      <a:pt x="837" y="269"/>
                    </a:lnTo>
                    <a:lnTo>
                      <a:pt x="839" y="264"/>
                    </a:lnTo>
                    <a:lnTo>
                      <a:pt x="842" y="259"/>
                    </a:lnTo>
                    <a:lnTo>
                      <a:pt x="843" y="254"/>
                    </a:lnTo>
                    <a:lnTo>
                      <a:pt x="846" y="248"/>
                    </a:lnTo>
                    <a:lnTo>
                      <a:pt x="848" y="243"/>
                    </a:lnTo>
                    <a:lnTo>
                      <a:pt x="850" y="237"/>
                    </a:lnTo>
                    <a:lnTo>
                      <a:pt x="852" y="232"/>
                    </a:lnTo>
                    <a:lnTo>
                      <a:pt x="854" y="227"/>
                    </a:lnTo>
                    <a:lnTo>
                      <a:pt x="839" y="212"/>
                    </a:lnTo>
                    <a:lnTo>
                      <a:pt x="823" y="197"/>
                    </a:lnTo>
                    <a:lnTo>
                      <a:pt x="805" y="183"/>
                    </a:lnTo>
                    <a:lnTo>
                      <a:pt x="788" y="168"/>
                    </a:lnTo>
                    <a:lnTo>
                      <a:pt x="770" y="153"/>
                    </a:lnTo>
                    <a:lnTo>
                      <a:pt x="751" y="138"/>
                    </a:lnTo>
                    <a:lnTo>
                      <a:pt x="732" y="124"/>
                    </a:lnTo>
                    <a:lnTo>
                      <a:pt x="712" y="109"/>
                    </a:lnTo>
                    <a:lnTo>
                      <a:pt x="693" y="95"/>
                    </a:lnTo>
                    <a:lnTo>
                      <a:pt x="674" y="82"/>
                    </a:lnTo>
                    <a:lnTo>
                      <a:pt x="654" y="68"/>
                    </a:lnTo>
                    <a:lnTo>
                      <a:pt x="635" y="55"/>
                    </a:lnTo>
                    <a:lnTo>
                      <a:pt x="616" y="42"/>
                    </a:lnTo>
                    <a:lnTo>
                      <a:pt x="597" y="30"/>
                    </a:lnTo>
                    <a:lnTo>
                      <a:pt x="579" y="19"/>
                    </a:lnTo>
                    <a:lnTo>
                      <a:pt x="562" y="8"/>
                    </a:lnTo>
                    <a:lnTo>
                      <a:pt x="551" y="4"/>
                    </a:lnTo>
                    <a:lnTo>
                      <a:pt x="540" y="2"/>
                    </a:lnTo>
                    <a:lnTo>
                      <a:pt x="531" y="0"/>
                    </a:lnTo>
                    <a:lnTo>
                      <a:pt x="521" y="0"/>
                    </a:lnTo>
                    <a:lnTo>
                      <a:pt x="512" y="0"/>
                    </a:lnTo>
                    <a:lnTo>
                      <a:pt x="504" y="2"/>
                    </a:lnTo>
                    <a:lnTo>
                      <a:pt x="496" y="3"/>
                    </a:lnTo>
                    <a:lnTo>
                      <a:pt x="489" y="5"/>
                    </a:lnTo>
                    <a:lnTo>
                      <a:pt x="482" y="8"/>
                    </a:lnTo>
                    <a:lnTo>
                      <a:pt x="475" y="11"/>
                    </a:lnTo>
                    <a:lnTo>
                      <a:pt x="468" y="14"/>
                    </a:lnTo>
                    <a:lnTo>
                      <a:pt x="463" y="17"/>
                    </a:lnTo>
                    <a:lnTo>
                      <a:pt x="458" y="21"/>
                    </a:lnTo>
                    <a:lnTo>
                      <a:pt x="452" y="24"/>
                    </a:lnTo>
                    <a:lnTo>
                      <a:pt x="447" y="27"/>
                    </a:lnTo>
                    <a:lnTo>
                      <a:pt x="443" y="31"/>
                    </a:lnTo>
                    <a:lnTo>
                      <a:pt x="429" y="35"/>
                    </a:lnTo>
                    <a:lnTo>
                      <a:pt x="416" y="40"/>
                    </a:lnTo>
                    <a:lnTo>
                      <a:pt x="402" y="43"/>
                    </a:lnTo>
                    <a:lnTo>
                      <a:pt x="389" y="47"/>
                    </a:lnTo>
                    <a:lnTo>
                      <a:pt x="376" y="51"/>
                    </a:lnTo>
                    <a:lnTo>
                      <a:pt x="363" y="55"/>
                    </a:lnTo>
                    <a:lnTo>
                      <a:pt x="351" y="58"/>
                    </a:lnTo>
                    <a:lnTo>
                      <a:pt x="338" y="62"/>
                    </a:lnTo>
                    <a:lnTo>
                      <a:pt x="325" y="65"/>
                    </a:lnTo>
                    <a:lnTo>
                      <a:pt x="313" y="68"/>
                    </a:lnTo>
                    <a:lnTo>
                      <a:pt x="301" y="72"/>
                    </a:lnTo>
                    <a:lnTo>
                      <a:pt x="288" y="75"/>
                    </a:lnTo>
                    <a:lnTo>
                      <a:pt x="276" y="78"/>
                    </a:lnTo>
                    <a:lnTo>
                      <a:pt x="263" y="81"/>
                    </a:lnTo>
                    <a:lnTo>
                      <a:pt x="251" y="84"/>
                    </a:lnTo>
                    <a:lnTo>
                      <a:pt x="239" y="87"/>
                    </a:lnTo>
                    <a:lnTo>
                      <a:pt x="227" y="90"/>
                    </a:lnTo>
                    <a:lnTo>
                      <a:pt x="215" y="93"/>
                    </a:lnTo>
                    <a:lnTo>
                      <a:pt x="203" y="96"/>
                    </a:lnTo>
                    <a:lnTo>
                      <a:pt x="191" y="99"/>
                    </a:lnTo>
                    <a:lnTo>
                      <a:pt x="179" y="101"/>
                    </a:lnTo>
                    <a:lnTo>
                      <a:pt x="167" y="104"/>
                    </a:lnTo>
                    <a:lnTo>
                      <a:pt x="155" y="107"/>
                    </a:lnTo>
                    <a:lnTo>
                      <a:pt x="143" y="110"/>
                    </a:lnTo>
                    <a:lnTo>
                      <a:pt x="131" y="113"/>
                    </a:lnTo>
                    <a:lnTo>
                      <a:pt x="119" y="116"/>
                    </a:lnTo>
                    <a:lnTo>
                      <a:pt x="107" y="119"/>
                    </a:lnTo>
                    <a:lnTo>
                      <a:pt x="95" y="122"/>
                    </a:lnTo>
                    <a:lnTo>
                      <a:pt x="83" y="125"/>
                    </a:lnTo>
                    <a:lnTo>
                      <a:pt x="71" y="128"/>
                    </a:lnTo>
                    <a:lnTo>
                      <a:pt x="59" y="131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C1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1" name="Freeform 248"/>
              <p:cNvSpPr>
                <a:spLocks/>
              </p:cNvSpPr>
              <p:nvPr/>
            </p:nvSpPr>
            <p:spPr bwMode="auto">
              <a:xfrm>
                <a:off x="3321843" y="4346178"/>
                <a:ext cx="815578" cy="401836"/>
              </a:xfrm>
              <a:custGeom>
                <a:avLst/>
                <a:gdLst/>
                <a:ahLst/>
                <a:cxnLst>
                  <a:cxn ang="0">
                    <a:pos x="43" y="129"/>
                  </a:cxn>
                  <a:cxn ang="0">
                    <a:pos x="31" y="134"/>
                  </a:cxn>
                  <a:cxn ang="0">
                    <a:pos x="19" y="139"/>
                  </a:cxn>
                  <a:cxn ang="0">
                    <a:pos x="7" y="145"/>
                  </a:cxn>
                  <a:cxn ang="0">
                    <a:pos x="9" y="167"/>
                  </a:cxn>
                  <a:cxn ang="0">
                    <a:pos x="33" y="205"/>
                  </a:cxn>
                  <a:cxn ang="0">
                    <a:pos x="63" y="241"/>
                  </a:cxn>
                  <a:cxn ang="0">
                    <a:pos x="97" y="277"/>
                  </a:cxn>
                  <a:cxn ang="0">
                    <a:pos x="134" y="310"/>
                  </a:cxn>
                  <a:cxn ang="0">
                    <a:pos x="173" y="341"/>
                  </a:cxn>
                  <a:cxn ang="0">
                    <a:pos x="213" y="369"/>
                  </a:cxn>
                  <a:cxn ang="0">
                    <a:pos x="251" y="394"/>
                  </a:cxn>
                  <a:cxn ang="0">
                    <a:pos x="287" y="401"/>
                  </a:cxn>
                  <a:cxn ang="0">
                    <a:pos x="320" y="393"/>
                  </a:cxn>
                  <a:cxn ang="0">
                    <a:pos x="353" y="384"/>
                  </a:cxn>
                  <a:cxn ang="0">
                    <a:pos x="387" y="376"/>
                  </a:cxn>
                  <a:cxn ang="0">
                    <a:pos x="420" y="367"/>
                  </a:cxn>
                  <a:cxn ang="0">
                    <a:pos x="453" y="359"/>
                  </a:cxn>
                  <a:cxn ang="0">
                    <a:pos x="487" y="350"/>
                  </a:cxn>
                  <a:cxn ang="0">
                    <a:pos x="520" y="342"/>
                  </a:cxn>
                  <a:cxn ang="0">
                    <a:pos x="554" y="333"/>
                  </a:cxn>
                  <a:cxn ang="0">
                    <a:pos x="587" y="324"/>
                  </a:cxn>
                  <a:cxn ang="0">
                    <a:pos x="621" y="316"/>
                  </a:cxn>
                  <a:cxn ang="0">
                    <a:pos x="654" y="308"/>
                  </a:cxn>
                  <a:cxn ang="0">
                    <a:pos x="687" y="299"/>
                  </a:cxn>
                  <a:cxn ang="0">
                    <a:pos x="721" y="290"/>
                  </a:cxn>
                  <a:cxn ang="0">
                    <a:pos x="754" y="282"/>
                  </a:cxn>
                  <a:cxn ang="0">
                    <a:pos x="787" y="273"/>
                  </a:cxn>
                  <a:cxn ang="0">
                    <a:pos x="806" y="264"/>
                  </a:cxn>
                  <a:cxn ang="0">
                    <a:pos x="811" y="254"/>
                  </a:cxn>
                  <a:cxn ang="0">
                    <a:pos x="816" y="243"/>
                  </a:cxn>
                  <a:cxn ang="0">
                    <a:pos x="820" y="232"/>
                  </a:cxn>
                  <a:cxn ang="0">
                    <a:pos x="807" y="212"/>
                  </a:cxn>
                  <a:cxn ang="0">
                    <a:pos x="774" y="182"/>
                  </a:cxn>
                  <a:cxn ang="0">
                    <a:pos x="737" y="153"/>
                  </a:cxn>
                  <a:cxn ang="0">
                    <a:pos x="699" y="123"/>
                  </a:cxn>
                  <a:cxn ang="0">
                    <a:pos x="661" y="95"/>
                  </a:cxn>
                  <a:cxn ang="0">
                    <a:pos x="622" y="68"/>
                  </a:cxn>
                  <a:cxn ang="0">
                    <a:pos x="584" y="42"/>
                  </a:cxn>
                  <a:cxn ang="0">
                    <a:pos x="548" y="19"/>
                  </a:cxn>
                  <a:cxn ang="0">
                    <a:pos x="520" y="5"/>
                  </a:cxn>
                  <a:cxn ang="0">
                    <a:pos x="499" y="1"/>
                  </a:cxn>
                  <a:cxn ang="0">
                    <a:pos x="480" y="0"/>
                  </a:cxn>
                  <a:cxn ang="0">
                    <a:pos x="464" y="3"/>
                  </a:cxn>
                  <a:cxn ang="0">
                    <a:pos x="449" y="7"/>
                  </a:cxn>
                  <a:cxn ang="0">
                    <a:pos x="436" y="14"/>
                  </a:cxn>
                  <a:cxn ang="0">
                    <a:pos x="425" y="21"/>
                  </a:cxn>
                  <a:cxn ang="0">
                    <a:pos x="415" y="27"/>
                  </a:cxn>
                  <a:cxn ang="0">
                    <a:pos x="387" y="37"/>
                  </a:cxn>
                  <a:cxn ang="0">
                    <a:pos x="339" y="51"/>
                  </a:cxn>
                  <a:cxn ang="0">
                    <a:pos x="293" y="64"/>
                  </a:cxn>
                  <a:cxn ang="0">
                    <a:pos x="248" y="76"/>
                  </a:cxn>
                  <a:cxn ang="0">
                    <a:pos x="204" y="87"/>
                  </a:cxn>
                  <a:cxn ang="0">
                    <a:pos x="160" y="98"/>
                  </a:cxn>
                  <a:cxn ang="0">
                    <a:pos x="116" y="109"/>
                  </a:cxn>
                  <a:cxn ang="0">
                    <a:pos x="72" y="120"/>
                  </a:cxn>
                </a:cxnLst>
                <a:rect l="0" t="0" r="r" b="b"/>
                <a:pathLst>
                  <a:path w="822" h="405">
                    <a:moveTo>
                      <a:pt x="49" y="126"/>
                    </a:moveTo>
                    <a:lnTo>
                      <a:pt x="43" y="129"/>
                    </a:lnTo>
                    <a:lnTo>
                      <a:pt x="37" y="131"/>
                    </a:lnTo>
                    <a:lnTo>
                      <a:pt x="31" y="134"/>
                    </a:lnTo>
                    <a:lnTo>
                      <a:pt x="25" y="136"/>
                    </a:lnTo>
                    <a:lnTo>
                      <a:pt x="19" y="139"/>
                    </a:lnTo>
                    <a:lnTo>
                      <a:pt x="12" y="142"/>
                    </a:lnTo>
                    <a:lnTo>
                      <a:pt x="7" y="145"/>
                    </a:lnTo>
                    <a:lnTo>
                      <a:pt x="0" y="147"/>
                    </a:lnTo>
                    <a:lnTo>
                      <a:pt x="9" y="167"/>
                    </a:lnTo>
                    <a:lnTo>
                      <a:pt x="20" y="186"/>
                    </a:lnTo>
                    <a:lnTo>
                      <a:pt x="33" y="205"/>
                    </a:lnTo>
                    <a:lnTo>
                      <a:pt x="47" y="224"/>
                    </a:lnTo>
                    <a:lnTo>
                      <a:pt x="63" y="241"/>
                    </a:lnTo>
                    <a:lnTo>
                      <a:pt x="79" y="259"/>
                    </a:lnTo>
                    <a:lnTo>
                      <a:pt x="97" y="277"/>
                    </a:lnTo>
                    <a:lnTo>
                      <a:pt x="115" y="294"/>
                    </a:lnTo>
                    <a:lnTo>
                      <a:pt x="134" y="310"/>
                    </a:lnTo>
                    <a:lnTo>
                      <a:pt x="154" y="326"/>
                    </a:lnTo>
                    <a:lnTo>
                      <a:pt x="173" y="341"/>
                    </a:lnTo>
                    <a:lnTo>
                      <a:pt x="193" y="356"/>
                    </a:lnTo>
                    <a:lnTo>
                      <a:pt x="213" y="369"/>
                    </a:lnTo>
                    <a:lnTo>
                      <a:pt x="233" y="382"/>
                    </a:lnTo>
                    <a:lnTo>
                      <a:pt x="251" y="394"/>
                    </a:lnTo>
                    <a:lnTo>
                      <a:pt x="270" y="405"/>
                    </a:lnTo>
                    <a:lnTo>
                      <a:pt x="287" y="401"/>
                    </a:lnTo>
                    <a:lnTo>
                      <a:pt x="303" y="397"/>
                    </a:lnTo>
                    <a:lnTo>
                      <a:pt x="320" y="393"/>
                    </a:lnTo>
                    <a:lnTo>
                      <a:pt x="337" y="388"/>
                    </a:lnTo>
                    <a:lnTo>
                      <a:pt x="353" y="384"/>
                    </a:lnTo>
                    <a:lnTo>
                      <a:pt x="370" y="380"/>
                    </a:lnTo>
                    <a:lnTo>
                      <a:pt x="387" y="376"/>
                    </a:lnTo>
                    <a:lnTo>
                      <a:pt x="403" y="371"/>
                    </a:lnTo>
                    <a:lnTo>
                      <a:pt x="420" y="367"/>
                    </a:lnTo>
                    <a:lnTo>
                      <a:pt x="437" y="363"/>
                    </a:lnTo>
                    <a:lnTo>
                      <a:pt x="453" y="359"/>
                    </a:lnTo>
                    <a:lnTo>
                      <a:pt x="470" y="354"/>
                    </a:lnTo>
                    <a:lnTo>
                      <a:pt x="487" y="350"/>
                    </a:lnTo>
                    <a:lnTo>
                      <a:pt x="503" y="346"/>
                    </a:lnTo>
                    <a:lnTo>
                      <a:pt x="520" y="342"/>
                    </a:lnTo>
                    <a:lnTo>
                      <a:pt x="537" y="337"/>
                    </a:lnTo>
                    <a:lnTo>
                      <a:pt x="554" y="333"/>
                    </a:lnTo>
                    <a:lnTo>
                      <a:pt x="571" y="329"/>
                    </a:lnTo>
                    <a:lnTo>
                      <a:pt x="587" y="324"/>
                    </a:lnTo>
                    <a:lnTo>
                      <a:pt x="604" y="320"/>
                    </a:lnTo>
                    <a:lnTo>
                      <a:pt x="621" y="316"/>
                    </a:lnTo>
                    <a:lnTo>
                      <a:pt x="637" y="312"/>
                    </a:lnTo>
                    <a:lnTo>
                      <a:pt x="654" y="308"/>
                    </a:lnTo>
                    <a:lnTo>
                      <a:pt x="671" y="303"/>
                    </a:lnTo>
                    <a:lnTo>
                      <a:pt x="687" y="299"/>
                    </a:lnTo>
                    <a:lnTo>
                      <a:pt x="704" y="294"/>
                    </a:lnTo>
                    <a:lnTo>
                      <a:pt x="721" y="290"/>
                    </a:lnTo>
                    <a:lnTo>
                      <a:pt x="737" y="286"/>
                    </a:lnTo>
                    <a:lnTo>
                      <a:pt x="754" y="282"/>
                    </a:lnTo>
                    <a:lnTo>
                      <a:pt x="771" y="278"/>
                    </a:lnTo>
                    <a:lnTo>
                      <a:pt x="787" y="273"/>
                    </a:lnTo>
                    <a:lnTo>
                      <a:pt x="804" y="269"/>
                    </a:lnTo>
                    <a:lnTo>
                      <a:pt x="806" y="264"/>
                    </a:lnTo>
                    <a:lnTo>
                      <a:pt x="809" y="259"/>
                    </a:lnTo>
                    <a:lnTo>
                      <a:pt x="811" y="254"/>
                    </a:lnTo>
                    <a:lnTo>
                      <a:pt x="813" y="248"/>
                    </a:lnTo>
                    <a:lnTo>
                      <a:pt x="816" y="243"/>
                    </a:lnTo>
                    <a:lnTo>
                      <a:pt x="818" y="237"/>
                    </a:lnTo>
                    <a:lnTo>
                      <a:pt x="820" y="232"/>
                    </a:lnTo>
                    <a:lnTo>
                      <a:pt x="822" y="227"/>
                    </a:lnTo>
                    <a:lnTo>
                      <a:pt x="807" y="212"/>
                    </a:lnTo>
                    <a:lnTo>
                      <a:pt x="791" y="197"/>
                    </a:lnTo>
                    <a:lnTo>
                      <a:pt x="774" y="182"/>
                    </a:lnTo>
                    <a:lnTo>
                      <a:pt x="756" y="167"/>
                    </a:lnTo>
                    <a:lnTo>
                      <a:pt x="737" y="153"/>
                    </a:lnTo>
                    <a:lnTo>
                      <a:pt x="719" y="138"/>
                    </a:lnTo>
                    <a:lnTo>
                      <a:pt x="699" y="123"/>
                    </a:lnTo>
                    <a:lnTo>
                      <a:pt x="680" y="109"/>
                    </a:lnTo>
                    <a:lnTo>
                      <a:pt x="661" y="95"/>
                    </a:lnTo>
                    <a:lnTo>
                      <a:pt x="641" y="81"/>
                    </a:lnTo>
                    <a:lnTo>
                      <a:pt x="622" y="68"/>
                    </a:lnTo>
                    <a:lnTo>
                      <a:pt x="603" y="55"/>
                    </a:lnTo>
                    <a:lnTo>
                      <a:pt x="584" y="42"/>
                    </a:lnTo>
                    <a:lnTo>
                      <a:pt x="565" y="31"/>
                    </a:lnTo>
                    <a:lnTo>
                      <a:pt x="548" y="19"/>
                    </a:lnTo>
                    <a:lnTo>
                      <a:pt x="531" y="9"/>
                    </a:lnTo>
                    <a:lnTo>
                      <a:pt x="520" y="5"/>
                    </a:lnTo>
                    <a:lnTo>
                      <a:pt x="509" y="2"/>
                    </a:lnTo>
                    <a:lnTo>
                      <a:pt x="499" y="1"/>
                    </a:lnTo>
                    <a:lnTo>
                      <a:pt x="490" y="0"/>
                    </a:lnTo>
                    <a:lnTo>
                      <a:pt x="480" y="0"/>
                    </a:lnTo>
                    <a:lnTo>
                      <a:pt x="472" y="1"/>
                    </a:lnTo>
                    <a:lnTo>
                      <a:pt x="464" y="3"/>
                    </a:lnTo>
                    <a:lnTo>
                      <a:pt x="456" y="5"/>
                    </a:lnTo>
                    <a:lnTo>
                      <a:pt x="449" y="7"/>
                    </a:lnTo>
                    <a:lnTo>
                      <a:pt x="442" y="11"/>
                    </a:lnTo>
                    <a:lnTo>
                      <a:pt x="436" y="14"/>
                    </a:lnTo>
                    <a:lnTo>
                      <a:pt x="430" y="17"/>
                    </a:lnTo>
                    <a:lnTo>
                      <a:pt x="425" y="21"/>
                    </a:lnTo>
                    <a:lnTo>
                      <a:pt x="420" y="24"/>
                    </a:lnTo>
                    <a:lnTo>
                      <a:pt x="415" y="27"/>
                    </a:lnTo>
                    <a:lnTo>
                      <a:pt x="411" y="30"/>
                    </a:lnTo>
                    <a:lnTo>
                      <a:pt x="387" y="37"/>
                    </a:lnTo>
                    <a:lnTo>
                      <a:pt x="363" y="45"/>
                    </a:lnTo>
                    <a:lnTo>
                      <a:pt x="339" y="51"/>
                    </a:lnTo>
                    <a:lnTo>
                      <a:pt x="316" y="58"/>
                    </a:lnTo>
                    <a:lnTo>
                      <a:pt x="293" y="64"/>
                    </a:lnTo>
                    <a:lnTo>
                      <a:pt x="270" y="70"/>
                    </a:lnTo>
                    <a:lnTo>
                      <a:pt x="248" y="76"/>
                    </a:lnTo>
                    <a:lnTo>
                      <a:pt x="226" y="81"/>
                    </a:lnTo>
                    <a:lnTo>
                      <a:pt x="204" y="87"/>
                    </a:lnTo>
                    <a:lnTo>
                      <a:pt x="182" y="93"/>
                    </a:lnTo>
                    <a:lnTo>
                      <a:pt x="160" y="98"/>
                    </a:lnTo>
                    <a:lnTo>
                      <a:pt x="138" y="103"/>
                    </a:lnTo>
                    <a:lnTo>
                      <a:pt x="116" y="109"/>
                    </a:lnTo>
                    <a:lnTo>
                      <a:pt x="94" y="115"/>
                    </a:lnTo>
                    <a:lnTo>
                      <a:pt x="72" y="120"/>
                    </a:lnTo>
                    <a:lnTo>
                      <a:pt x="49" y="126"/>
                    </a:lnTo>
                    <a:close/>
                  </a:path>
                </a:pathLst>
              </a:custGeom>
              <a:solidFill>
                <a:srgbClr val="C4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2" name="Freeform 249"/>
              <p:cNvSpPr>
                <a:spLocks/>
              </p:cNvSpPr>
              <p:nvPr/>
            </p:nvSpPr>
            <p:spPr bwMode="auto">
              <a:xfrm>
                <a:off x="3354586" y="4346178"/>
                <a:ext cx="783828" cy="393899"/>
              </a:xfrm>
              <a:custGeom>
                <a:avLst/>
                <a:gdLst/>
                <a:ahLst/>
                <a:cxnLst>
                  <a:cxn ang="0">
                    <a:pos x="45" y="120"/>
                  </a:cxn>
                  <a:cxn ang="0">
                    <a:pos x="32" y="126"/>
                  </a:cxn>
                  <a:cxn ang="0">
                    <a:pos x="20" y="131"/>
                  </a:cxn>
                  <a:cxn ang="0">
                    <a:pos x="6" y="136"/>
                  </a:cxn>
                  <a:cxn ang="0">
                    <a:pos x="9" y="158"/>
                  </a:cxn>
                  <a:cxn ang="0">
                    <a:pos x="33" y="196"/>
                  </a:cxn>
                  <a:cxn ang="0">
                    <a:pos x="63" y="233"/>
                  </a:cxn>
                  <a:cxn ang="0">
                    <a:pos x="98" y="268"/>
                  </a:cxn>
                  <a:cxn ang="0">
                    <a:pos x="136" y="301"/>
                  </a:cxn>
                  <a:cxn ang="0">
                    <a:pos x="175" y="333"/>
                  </a:cxn>
                  <a:cxn ang="0">
                    <a:pos x="214" y="360"/>
                  </a:cxn>
                  <a:cxn ang="0">
                    <a:pos x="253" y="386"/>
                  </a:cxn>
                  <a:cxn ang="0">
                    <a:pos x="287" y="393"/>
                  </a:cxn>
                  <a:cxn ang="0">
                    <a:pos x="319" y="384"/>
                  </a:cxn>
                  <a:cxn ang="0">
                    <a:pos x="350" y="377"/>
                  </a:cxn>
                  <a:cxn ang="0">
                    <a:pos x="381" y="369"/>
                  </a:cxn>
                  <a:cxn ang="0">
                    <a:pos x="412" y="361"/>
                  </a:cxn>
                  <a:cxn ang="0">
                    <a:pos x="443" y="353"/>
                  </a:cxn>
                  <a:cxn ang="0">
                    <a:pos x="475" y="345"/>
                  </a:cxn>
                  <a:cxn ang="0">
                    <a:pos x="506" y="337"/>
                  </a:cxn>
                  <a:cxn ang="0">
                    <a:pos x="537" y="329"/>
                  </a:cxn>
                  <a:cxn ang="0">
                    <a:pos x="569" y="321"/>
                  </a:cxn>
                  <a:cxn ang="0">
                    <a:pos x="600" y="313"/>
                  </a:cxn>
                  <a:cxn ang="0">
                    <a:pos x="631" y="305"/>
                  </a:cxn>
                  <a:cxn ang="0">
                    <a:pos x="662" y="297"/>
                  </a:cxn>
                  <a:cxn ang="0">
                    <a:pos x="693" y="289"/>
                  </a:cxn>
                  <a:cxn ang="0">
                    <a:pos x="724" y="281"/>
                  </a:cxn>
                  <a:cxn ang="0">
                    <a:pos x="755" y="273"/>
                  </a:cxn>
                  <a:cxn ang="0">
                    <a:pos x="773" y="264"/>
                  </a:cxn>
                  <a:cxn ang="0">
                    <a:pos x="778" y="254"/>
                  </a:cxn>
                  <a:cxn ang="0">
                    <a:pos x="783" y="243"/>
                  </a:cxn>
                  <a:cxn ang="0">
                    <a:pos x="788" y="232"/>
                  </a:cxn>
                  <a:cxn ang="0">
                    <a:pos x="774" y="212"/>
                  </a:cxn>
                  <a:cxn ang="0">
                    <a:pos x="741" y="182"/>
                  </a:cxn>
                  <a:cxn ang="0">
                    <a:pos x="705" y="152"/>
                  </a:cxn>
                  <a:cxn ang="0">
                    <a:pos x="666" y="123"/>
                  </a:cxn>
                  <a:cxn ang="0">
                    <a:pos x="628" y="95"/>
                  </a:cxn>
                  <a:cxn ang="0">
                    <a:pos x="589" y="68"/>
                  </a:cxn>
                  <a:cxn ang="0">
                    <a:pos x="552" y="43"/>
                  </a:cxn>
                  <a:cxn ang="0">
                    <a:pos x="517" y="21"/>
                  </a:cxn>
                  <a:cxn ang="0">
                    <a:pos x="489" y="6"/>
                  </a:cxn>
                  <a:cxn ang="0">
                    <a:pos x="468" y="1"/>
                  </a:cxn>
                  <a:cxn ang="0">
                    <a:pos x="448" y="0"/>
                  </a:cxn>
                  <a:cxn ang="0">
                    <a:pos x="431" y="3"/>
                  </a:cxn>
                  <a:cxn ang="0">
                    <a:pos x="416" y="7"/>
                  </a:cxn>
                  <a:cxn ang="0">
                    <a:pos x="402" y="14"/>
                  </a:cxn>
                  <a:cxn ang="0">
                    <a:pos x="392" y="21"/>
                  </a:cxn>
                  <a:cxn ang="0">
                    <a:pos x="383" y="26"/>
                  </a:cxn>
                  <a:cxn ang="0">
                    <a:pos x="358" y="36"/>
                  </a:cxn>
                  <a:cxn ang="0">
                    <a:pos x="315" y="48"/>
                  </a:cxn>
                  <a:cxn ang="0">
                    <a:pos x="274" y="59"/>
                  </a:cxn>
                  <a:cxn ang="0">
                    <a:pos x="233" y="70"/>
                  </a:cxn>
                  <a:cxn ang="0">
                    <a:pos x="193" y="81"/>
                  </a:cxn>
                  <a:cxn ang="0">
                    <a:pos x="154" y="91"/>
                  </a:cxn>
                  <a:cxn ang="0">
                    <a:pos x="113" y="101"/>
                  </a:cxn>
                  <a:cxn ang="0">
                    <a:pos x="72" y="112"/>
                  </a:cxn>
                </a:cxnLst>
                <a:rect l="0" t="0" r="r" b="b"/>
                <a:pathLst>
                  <a:path w="790" h="397">
                    <a:moveTo>
                      <a:pt x="52" y="117"/>
                    </a:moveTo>
                    <a:lnTo>
                      <a:pt x="45" y="120"/>
                    </a:lnTo>
                    <a:lnTo>
                      <a:pt x="39" y="123"/>
                    </a:lnTo>
                    <a:lnTo>
                      <a:pt x="32" y="126"/>
                    </a:lnTo>
                    <a:lnTo>
                      <a:pt x="26" y="128"/>
                    </a:lnTo>
                    <a:lnTo>
                      <a:pt x="20" y="131"/>
                    </a:lnTo>
                    <a:lnTo>
                      <a:pt x="13" y="134"/>
                    </a:lnTo>
                    <a:lnTo>
                      <a:pt x="6" y="136"/>
                    </a:lnTo>
                    <a:lnTo>
                      <a:pt x="0" y="139"/>
                    </a:lnTo>
                    <a:lnTo>
                      <a:pt x="9" y="158"/>
                    </a:lnTo>
                    <a:lnTo>
                      <a:pt x="21" y="177"/>
                    </a:lnTo>
                    <a:lnTo>
                      <a:pt x="33" y="196"/>
                    </a:lnTo>
                    <a:lnTo>
                      <a:pt x="48" y="214"/>
                    </a:lnTo>
                    <a:lnTo>
                      <a:pt x="63" y="233"/>
                    </a:lnTo>
                    <a:lnTo>
                      <a:pt x="80" y="251"/>
                    </a:lnTo>
                    <a:lnTo>
                      <a:pt x="98" y="268"/>
                    </a:lnTo>
                    <a:lnTo>
                      <a:pt x="116" y="285"/>
                    </a:lnTo>
                    <a:lnTo>
                      <a:pt x="136" y="301"/>
                    </a:lnTo>
                    <a:lnTo>
                      <a:pt x="155" y="317"/>
                    </a:lnTo>
                    <a:lnTo>
                      <a:pt x="175" y="333"/>
                    </a:lnTo>
                    <a:lnTo>
                      <a:pt x="195" y="347"/>
                    </a:lnTo>
                    <a:lnTo>
                      <a:pt x="214" y="360"/>
                    </a:lnTo>
                    <a:lnTo>
                      <a:pt x="234" y="374"/>
                    </a:lnTo>
                    <a:lnTo>
                      <a:pt x="253" y="386"/>
                    </a:lnTo>
                    <a:lnTo>
                      <a:pt x="271" y="397"/>
                    </a:lnTo>
                    <a:lnTo>
                      <a:pt x="287" y="393"/>
                    </a:lnTo>
                    <a:lnTo>
                      <a:pt x="302" y="388"/>
                    </a:lnTo>
                    <a:lnTo>
                      <a:pt x="319" y="384"/>
                    </a:lnTo>
                    <a:lnTo>
                      <a:pt x="334" y="381"/>
                    </a:lnTo>
                    <a:lnTo>
                      <a:pt x="350" y="377"/>
                    </a:lnTo>
                    <a:lnTo>
                      <a:pt x="365" y="373"/>
                    </a:lnTo>
                    <a:lnTo>
                      <a:pt x="381" y="369"/>
                    </a:lnTo>
                    <a:lnTo>
                      <a:pt x="397" y="365"/>
                    </a:lnTo>
                    <a:lnTo>
                      <a:pt x="412" y="361"/>
                    </a:lnTo>
                    <a:lnTo>
                      <a:pt x="428" y="357"/>
                    </a:lnTo>
                    <a:lnTo>
                      <a:pt x="443" y="353"/>
                    </a:lnTo>
                    <a:lnTo>
                      <a:pt x="459" y="349"/>
                    </a:lnTo>
                    <a:lnTo>
                      <a:pt x="475" y="345"/>
                    </a:lnTo>
                    <a:lnTo>
                      <a:pt x="490" y="341"/>
                    </a:lnTo>
                    <a:lnTo>
                      <a:pt x="506" y="337"/>
                    </a:lnTo>
                    <a:lnTo>
                      <a:pt x="521" y="333"/>
                    </a:lnTo>
                    <a:lnTo>
                      <a:pt x="537" y="329"/>
                    </a:lnTo>
                    <a:lnTo>
                      <a:pt x="553" y="325"/>
                    </a:lnTo>
                    <a:lnTo>
                      <a:pt x="569" y="321"/>
                    </a:lnTo>
                    <a:lnTo>
                      <a:pt x="584" y="317"/>
                    </a:lnTo>
                    <a:lnTo>
                      <a:pt x="600" y="313"/>
                    </a:lnTo>
                    <a:lnTo>
                      <a:pt x="615" y="309"/>
                    </a:lnTo>
                    <a:lnTo>
                      <a:pt x="631" y="305"/>
                    </a:lnTo>
                    <a:lnTo>
                      <a:pt x="647" y="301"/>
                    </a:lnTo>
                    <a:lnTo>
                      <a:pt x="662" y="297"/>
                    </a:lnTo>
                    <a:lnTo>
                      <a:pt x="678" y="293"/>
                    </a:lnTo>
                    <a:lnTo>
                      <a:pt x="693" y="289"/>
                    </a:lnTo>
                    <a:lnTo>
                      <a:pt x="709" y="285"/>
                    </a:lnTo>
                    <a:lnTo>
                      <a:pt x="724" y="281"/>
                    </a:lnTo>
                    <a:lnTo>
                      <a:pt x="740" y="277"/>
                    </a:lnTo>
                    <a:lnTo>
                      <a:pt x="755" y="273"/>
                    </a:lnTo>
                    <a:lnTo>
                      <a:pt x="771" y="269"/>
                    </a:lnTo>
                    <a:lnTo>
                      <a:pt x="773" y="264"/>
                    </a:lnTo>
                    <a:lnTo>
                      <a:pt x="776" y="259"/>
                    </a:lnTo>
                    <a:lnTo>
                      <a:pt x="778" y="254"/>
                    </a:lnTo>
                    <a:lnTo>
                      <a:pt x="781" y="248"/>
                    </a:lnTo>
                    <a:lnTo>
                      <a:pt x="783" y="243"/>
                    </a:lnTo>
                    <a:lnTo>
                      <a:pt x="785" y="237"/>
                    </a:lnTo>
                    <a:lnTo>
                      <a:pt x="788" y="232"/>
                    </a:lnTo>
                    <a:lnTo>
                      <a:pt x="790" y="227"/>
                    </a:lnTo>
                    <a:lnTo>
                      <a:pt x="774" y="212"/>
                    </a:lnTo>
                    <a:lnTo>
                      <a:pt x="758" y="197"/>
                    </a:lnTo>
                    <a:lnTo>
                      <a:pt x="741" y="182"/>
                    </a:lnTo>
                    <a:lnTo>
                      <a:pt x="723" y="167"/>
                    </a:lnTo>
                    <a:lnTo>
                      <a:pt x="705" y="152"/>
                    </a:lnTo>
                    <a:lnTo>
                      <a:pt x="686" y="138"/>
                    </a:lnTo>
                    <a:lnTo>
                      <a:pt x="666" y="123"/>
                    </a:lnTo>
                    <a:lnTo>
                      <a:pt x="647" y="109"/>
                    </a:lnTo>
                    <a:lnTo>
                      <a:pt x="628" y="95"/>
                    </a:lnTo>
                    <a:lnTo>
                      <a:pt x="608" y="81"/>
                    </a:lnTo>
                    <a:lnTo>
                      <a:pt x="589" y="68"/>
                    </a:lnTo>
                    <a:lnTo>
                      <a:pt x="570" y="55"/>
                    </a:lnTo>
                    <a:lnTo>
                      <a:pt x="552" y="43"/>
                    </a:lnTo>
                    <a:lnTo>
                      <a:pt x="534" y="32"/>
                    </a:lnTo>
                    <a:lnTo>
                      <a:pt x="517" y="21"/>
                    </a:lnTo>
                    <a:lnTo>
                      <a:pt x="500" y="11"/>
                    </a:lnTo>
                    <a:lnTo>
                      <a:pt x="489" y="6"/>
                    </a:lnTo>
                    <a:lnTo>
                      <a:pt x="478" y="3"/>
                    </a:lnTo>
                    <a:lnTo>
                      <a:pt x="468" y="1"/>
                    </a:lnTo>
                    <a:lnTo>
                      <a:pt x="458" y="0"/>
                    </a:lnTo>
                    <a:lnTo>
                      <a:pt x="448" y="0"/>
                    </a:lnTo>
                    <a:lnTo>
                      <a:pt x="439" y="1"/>
                    </a:lnTo>
                    <a:lnTo>
                      <a:pt x="431" y="3"/>
                    </a:lnTo>
                    <a:lnTo>
                      <a:pt x="423" y="4"/>
                    </a:lnTo>
                    <a:lnTo>
                      <a:pt x="416" y="7"/>
                    </a:lnTo>
                    <a:lnTo>
                      <a:pt x="409" y="10"/>
                    </a:lnTo>
                    <a:lnTo>
                      <a:pt x="402" y="14"/>
                    </a:lnTo>
                    <a:lnTo>
                      <a:pt x="397" y="17"/>
                    </a:lnTo>
                    <a:lnTo>
                      <a:pt x="392" y="21"/>
                    </a:lnTo>
                    <a:lnTo>
                      <a:pt x="387" y="23"/>
                    </a:lnTo>
                    <a:lnTo>
                      <a:pt x="383" y="26"/>
                    </a:lnTo>
                    <a:lnTo>
                      <a:pt x="380" y="29"/>
                    </a:lnTo>
                    <a:lnTo>
                      <a:pt x="358" y="36"/>
                    </a:lnTo>
                    <a:lnTo>
                      <a:pt x="336" y="42"/>
                    </a:lnTo>
                    <a:lnTo>
                      <a:pt x="315" y="48"/>
                    </a:lnTo>
                    <a:lnTo>
                      <a:pt x="294" y="54"/>
                    </a:lnTo>
                    <a:lnTo>
                      <a:pt x="274" y="59"/>
                    </a:lnTo>
                    <a:lnTo>
                      <a:pt x="254" y="65"/>
                    </a:lnTo>
                    <a:lnTo>
                      <a:pt x="233" y="70"/>
                    </a:lnTo>
                    <a:lnTo>
                      <a:pt x="213" y="75"/>
                    </a:lnTo>
                    <a:lnTo>
                      <a:pt x="193" y="81"/>
                    </a:lnTo>
                    <a:lnTo>
                      <a:pt x="174" y="86"/>
                    </a:lnTo>
                    <a:lnTo>
                      <a:pt x="154" y="91"/>
                    </a:lnTo>
                    <a:lnTo>
                      <a:pt x="133" y="96"/>
                    </a:lnTo>
                    <a:lnTo>
                      <a:pt x="113" y="101"/>
                    </a:lnTo>
                    <a:lnTo>
                      <a:pt x="93" y="107"/>
                    </a:lnTo>
                    <a:lnTo>
                      <a:pt x="72" y="112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rgbClr val="C6C9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3" name="Freeform 250"/>
              <p:cNvSpPr>
                <a:spLocks/>
              </p:cNvSpPr>
              <p:nvPr/>
            </p:nvSpPr>
            <p:spPr bwMode="auto">
              <a:xfrm>
                <a:off x="3387328" y="4346178"/>
                <a:ext cx="752078" cy="384969"/>
              </a:xfrm>
              <a:custGeom>
                <a:avLst/>
                <a:gdLst/>
                <a:ahLst/>
                <a:cxnLst>
                  <a:cxn ang="0">
                    <a:pos x="47" y="111"/>
                  </a:cxn>
                  <a:cxn ang="0">
                    <a:pos x="34" y="116"/>
                  </a:cxn>
                  <a:cxn ang="0">
                    <a:pos x="21" y="121"/>
                  </a:cxn>
                  <a:cxn ang="0">
                    <a:pos x="7" y="127"/>
                  </a:cxn>
                  <a:cxn ang="0">
                    <a:pos x="10" y="149"/>
                  </a:cxn>
                  <a:cxn ang="0">
                    <a:pos x="34" y="187"/>
                  </a:cxn>
                  <a:cxn ang="0">
                    <a:pos x="64" y="224"/>
                  </a:cxn>
                  <a:cxn ang="0">
                    <a:pos x="99" y="259"/>
                  </a:cxn>
                  <a:cxn ang="0">
                    <a:pos x="137" y="292"/>
                  </a:cxn>
                  <a:cxn ang="0">
                    <a:pos x="176" y="323"/>
                  </a:cxn>
                  <a:cxn ang="0">
                    <a:pos x="217" y="352"/>
                  </a:cxn>
                  <a:cxn ang="0">
                    <a:pos x="255" y="377"/>
                  </a:cxn>
                  <a:cxn ang="0">
                    <a:pos x="288" y="384"/>
                  </a:cxn>
                  <a:cxn ang="0">
                    <a:pos x="317" y="377"/>
                  </a:cxn>
                  <a:cxn ang="0">
                    <a:pos x="346" y="369"/>
                  </a:cxn>
                  <a:cxn ang="0">
                    <a:pos x="375" y="362"/>
                  </a:cxn>
                  <a:cxn ang="0">
                    <a:pos x="404" y="354"/>
                  </a:cxn>
                  <a:cxn ang="0">
                    <a:pos x="433" y="348"/>
                  </a:cxn>
                  <a:cxn ang="0">
                    <a:pos x="462" y="340"/>
                  </a:cxn>
                  <a:cxn ang="0">
                    <a:pos x="491" y="333"/>
                  </a:cxn>
                  <a:cxn ang="0">
                    <a:pos x="520" y="325"/>
                  </a:cxn>
                  <a:cxn ang="0">
                    <a:pos x="549" y="318"/>
                  </a:cxn>
                  <a:cxn ang="0">
                    <a:pos x="578" y="310"/>
                  </a:cxn>
                  <a:cxn ang="0">
                    <a:pos x="607" y="303"/>
                  </a:cxn>
                  <a:cxn ang="0">
                    <a:pos x="636" y="295"/>
                  </a:cxn>
                  <a:cxn ang="0">
                    <a:pos x="666" y="288"/>
                  </a:cxn>
                  <a:cxn ang="0">
                    <a:pos x="694" y="280"/>
                  </a:cxn>
                  <a:cxn ang="0">
                    <a:pos x="724" y="273"/>
                  </a:cxn>
                  <a:cxn ang="0">
                    <a:pos x="741" y="264"/>
                  </a:cxn>
                  <a:cxn ang="0">
                    <a:pos x="746" y="254"/>
                  </a:cxn>
                  <a:cxn ang="0">
                    <a:pos x="751" y="243"/>
                  </a:cxn>
                  <a:cxn ang="0">
                    <a:pos x="756" y="232"/>
                  </a:cxn>
                  <a:cxn ang="0">
                    <a:pos x="743" y="212"/>
                  </a:cxn>
                  <a:cxn ang="0">
                    <a:pos x="709" y="182"/>
                  </a:cxn>
                  <a:cxn ang="0">
                    <a:pos x="672" y="152"/>
                  </a:cxn>
                  <a:cxn ang="0">
                    <a:pos x="634" y="123"/>
                  </a:cxn>
                  <a:cxn ang="0">
                    <a:pos x="595" y="94"/>
                  </a:cxn>
                  <a:cxn ang="0">
                    <a:pos x="557" y="68"/>
                  </a:cxn>
                  <a:cxn ang="0">
                    <a:pos x="520" y="44"/>
                  </a:cxn>
                  <a:cxn ang="0">
                    <a:pos x="486" y="22"/>
                  </a:cxn>
                  <a:cxn ang="0">
                    <a:pos x="458" y="7"/>
                  </a:cxn>
                  <a:cxn ang="0">
                    <a:pos x="437" y="1"/>
                  </a:cxn>
                  <a:cxn ang="0">
                    <a:pos x="417" y="0"/>
                  </a:cxn>
                  <a:cxn ang="0">
                    <a:pos x="399" y="2"/>
                  </a:cxn>
                  <a:cxn ang="0">
                    <a:pos x="383" y="7"/>
                  </a:cxn>
                  <a:cxn ang="0">
                    <a:pos x="369" y="14"/>
                  </a:cxn>
                  <a:cxn ang="0">
                    <a:pos x="359" y="20"/>
                  </a:cxn>
                  <a:cxn ang="0">
                    <a:pos x="351" y="26"/>
                  </a:cxn>
                  <a:cxn ang="0">
                    <a:pos x="329" y="34"/>
                  </a:cxn>
                  <a:cxn ang="0">
                    <a:pos x="291" y="44"/>
                  </a:cxn>
                  <a:cxn ang="0">
                    <a:pos x="254" y="55"/>
                  </a:cxn>
                  <a:cxn ang="0">
                    <a:pos x="218" y="64"/>
                  </a:cxn>
                  <a:cxn ang="0">
                    <a:pos x="183" y="74"/>
                  </a:cxn>
                  <a:cxn ang="0">
                    <a:pos x="147" y="84"/>
                  </a:cxn>
                  <a:cxn ang="0">
                    <a:pos x="111" y="94"/>
                  </a:cxn>
                  <a:cxn ang="0">
                    <a:pos x="73" y="104"/>
                  </a:cxn>
                </a:cxnLst>
                <a:rect l="0" t="0" r="r" b="b"/>
                <a:pathLst>
                  <a:path w="758" h="388">
                    <a:moveTo>
                      <a:pt x="54" y="109"/>
                    </a:moveTo>
                    <a:lnTo>
                      <a:pt x="47" y="111"/>
                    </a:lnTo>
                    <a:lnTo>
                      <a:pt x="41" y="114"/>
                    </a:lnTo>
                    <a:lnTo>
                      <a:pt x="34" y="116"/>
                    </a:lnTo>
                    <a:lnTo>
                      <a:pt x="27" y="119"/>
                    </a:lnTo>
                    <a:lnTo>
                      <a:pt x="21" y="121"/>
                    </a:lnTo>
                    <a:lnTo>
                      <a:pt x="14" y="124"/>
                    </a:lnTo>
                    <a:lnTo>
                      <a:pt x="7" y="127"/>
                    </a:lnTo>
                    <a:lnTo>
                      <a:pt x="0" y="130"/>
                    </a:lnTo>
                    <a:lnTo>
                      <a:pt x="10" y="149"/>
                    </a:lnTo>
                    <a:lnTo>
                      <a:pt x="21" y="168"/>
                    </a:lnTo>
                    <a:lnTo>
                      <a:pt x="34" y="187"/>
                    </a:lnTo>
                    <a:lnTo>
                      <a:pt x="48" y="206"/>
                    </a:lnTo>
                    <a:lnTo>
                      <a:pt x="64" y="224"/>
                    </a:lnTo>
                    <a:lnTo>
                      <a:pt x="81" y="241"/>
                    </a:lnTo>
                    <a:lnTo>
                      <a:pt x="99" y="259"/>
                    </a:lnTo>
                    <a:lnTo>
                      <a:pt x="118" y="276"/>
                    </a:lnTo>
                    <a:lnTo>
                      <a:pt x="137" y="292"/>
                    </a:lnTo>
                    <a:lnTo>
                      <a:pt x="157" y="308"/>
                    </a:lnTo>
                    <a:lnTo>
                      <a:pt x="176" y="323"/>
                    </a:lnTo>
                    <a:lnTo>
                      <a:pt x="196" y="338"/>
                    </a:lnTo>
                    <a:lnTo>
                      <a:pt x="217" y="352"/>
                    </a:lnTo>
                    <a:lnTo>
                      <a:pt x="236" y="365"/>
                    </a:lnTo>
                    <a:lnTo>
                      <a:pt x="255" y="377"/>
                    </a:lnTo>
                    <a:lnTo>
                      <a:pt x="273" y="388"/>
                    </a:lnTo>
                    <a:lnTo>
                      <a:pt x="288" y="384"/>
                    </a:lnTo>
                    <a:lnTo>
                      <a:pt x="302" y="380"/>
                    </a:lnTo>
                    <a:lnTo>
                      <a:pt x="317" y="377"/>
                    </a:lnTo>
                    <a:lnTo>
                      <a:pt x="332" y="373"/>
                    </a:lnTo>
                    <a:lnTo>
                      <a:pt x="346" y="369"/>
                    </a:lnTo>
                    <a:lnTo>
                      <a:pt x="360" y="366"/>
                    </a:lnTo>
                    <a:lnTo>
                      <a:pt x="375" y="362"/>
                    </a:lnTo>
                    <a:lnTo>
                      <a:pt x="390" y="359"/>
                    </a:lnTo>
                    <a:lnTo>
                      <a:pt x="404" y="354"/>
                    </a:lnTo>
                    <a:lnTo>
                      <a:pt x="418" y="351"/>
                    </a:lnTo>
                    <a:lnTo>
                      <a:pt x="433" y="348"/>
                    </a:lnTo>
                    <a:lnTo>
                      <a:pt x="448" y="344"/>
                    </a:lnTo>
                    <a:lnTo>
                      <a:pt x="462" y="340"/>
                    </a:lnTo>
                    <a:lnTo>
                      <a:pt x="476" y="336"/>
                    </a:lnTo>
                    <a:lnTo>
                      <a:pt x="491" y="333"/>
                    </a:lnTo>
                    <a:lnTo>
                      <a:pt x="506" y="329"/>
                    </a:lnTo>
                    <a:lnTo>
                      <a:pt x="520" y="325"/>
                    </a:lnTo>
                    <a:lnTo>
                      <a:pt x="535" y="321"/>
                    </a:lnTo>
                    <a:lnTo>
                      <a:pt x="549" y="318"/>
                    </a:lnTo>
                    <a:lnTo>
                      <a:pt x="564" y="314"/>
                    </a:lnTo>
                    <a:lnTo>
                      <a:pt x="578" y="310"/>
                    </a:lnTo>
                    <a:lnTo>
                      <a:pt x="593" y="307"/>
                    </a:lnTo>
                    <a:lnTo>
                      <a:pt x="607" y="303"/>
                    </a:lnTo>
                    <a:lnTo>
                      <a:pt x="622" y="299"/>
                    </a:lnTo>
                    <a:lnTo>
                      <a:pt x="636" y="295"/>
                    </a:lnTo>
                    <a:lnTo>
                      <a:pt x="651" y="292"/>
                    </a:lnTo>
                    <a:lnTo>
                      <a:pt x="666" y="288"/>
                    </a:lnTo>
                    <a:lnTo>
                      <a:pt x="680" y="284"/>
                    </a:lnTo>
                    <a:lnTo>
                      <a:pt x="694" y="280"/>
                    </a:lnTo>
                    <a:lnTo>
                      <a:pt x="709" y="277"/>
                    </a:lnTo>
                    <a:lnTo>
                      <a:pt x="724" y="273"/>
                    </a:lnTo>
                    <a:lnTo>
                      <a:pt x="738" y="269"/>
                    </a:lnTo>
                    <a:lnTo>
                      <a:pt x="741" y="264"/>
                    </a:lnTo>
                    <a:lnTo>
                      <a:pt x="743" y="259"/>
                    </a:lnTo>
                    <a:lnTo>
                      <a:pt x="746" y="254"/>
                    </a:lnTo>
                    <a:lnTo>
                      <a:pt x="748" y="248"/>
                    </a:lnTo>
                    <a:lnTo>
                      <a:pt x="751" y="243"/>
                    </a:lnTo>
                    <a:lnTo>
                      <a:pt x="754" y="237"/>
                    </a:lnTo>
                    <a:lnTo>
                      <a:pt x="756" y="232"/>
                    </a:lnTo>
                    <a:lnTo>
                      <a:pt x="758" y="227"/>
                    </a:lnTo>
                    <a:lnTo>
                      <a:pt x="743" y="212"/>
                    </a:lnTo>
                    <a:lnTo>
                      <a:pt x="727" y="197"/>
                    </a:lnTo>
                    <a:lnTo>
                      <a:pt x="709" y="182"/>
                    </a:lnTo>
                    <a:lnTo>
                      <a:pt x="691" y="167"/>
                    </a:lnTo>
                    <a:lnTo>
                      <a:pt x="672" y="152"/>
                    </a:lnTo>
                    <a:lnTo>
                      <a:pt x="653" y="137"/>
                    </a:lnTo>
                    <a:lnTo>
                      <a:pt x="634" y="123"/>
                    </a:lnTo>
                    <a:lnTo>
                      <a:pt x="615" y="108"/>
                    </a:lnTo>
                    <a:lnTo>
                      <a:pt x="595" y="94"/>
                    </a:lnTo>
                    <a:lnTo>
                      <a:pt x="576" y="81"/>
                    </a:lnTo>
                    <a:lnTo>
                      <a:pt x="557" y="68"/>
                    </a:lnTo>
                    <a:lnTo>
                      <a:pt x="538" y="55"/>
                    </a:lnTo>
                    <a:lnTo>
                      <a:pt x="520" y="44"/>
                    </a:lnTo>
                    <a:lnTo>
                      <a:pt x="502" y="32"/>
                    </a:lnTo>
                    <a:lnTo>
                      <a:pt x="486" y="22"/>
                    </a:lnTo>
                    <a:lnTo>
                      <a:pt x="470" y="12"/>
                    </a:lnTo>
                    <a:lnTo>
                      <a:pt x="458" y="7"/>
                    </a:lnTo>
                    <a:lnTo>
                      <a:pt x="447" y="3"/>
                    </a:lnTo>
                    <a:lnTo>
                      <a:pt x="437" y="1"/>
                    </a:lnTo>
                    <a:lnTo>
                      <a:pt x="426" y="0"/>
                    </a:lnTo>
                    <a:lnTo>
                      <a:pt x="417" y="0"/>
                    </a:lnTo>
                    <a:lnTo>
                      <a:pt x="407" y="0"/>
                    </a:lnTo>
                    <a:lnTo>
                      <a:pt x="399" y="2"/>
                    </a:lnTo>
                    <a:lnTo>
                      <a:pt x="390" y="4"/>
                    </a:lnTo>
                    <a:lnTo>
                      <a:pt x="383" y="7"/>
                    </a:lnTo>
                    <a:lnTo>
                      <a:pt x="376" y="10"/>
                    </a:lnTo>
                    <a:lnTo>
                      <a:pt x="369" y="14"/>
                    </a:lnTo>
                    <a:lnTo>
                      <a:pt x="364" y="17"/>
                    </a:lnTo>
                    <a:lnTo>
                      <a:pt x="359" y="20"/>
                    </a:lnTo>
                    <a:lnTo>
                      <a:pt x="355" y="23"/>
                    </a:lnTo>
                    <a:lnTo>
                      <a:pt x="351" y="26"/>
                    </a:lnTo>
                    <a:lnTo>
                      <a:pt x="349" y="28"/>
                    </a:lnTo>
                    <a:lnTo>
                      <a:pt x="329" y="34"/>
                    </a:lnTo>
                    <a:lnTo>
                      <a:pt x="310" y="39"/>
                    </a:lnTo>
                    <a:lnTo>
                      <a:pt x="291" y="44"/>
                    </a:lnTo>
                    <a:lnTo>
                      <a:pt x="272" y="49"/>
                    </a:lnTo>
                    <a:lnTo>
                      <a:pt x="254" y="55"/>
                    </a:lnTo>
                    <a:lnTo>
                      <a:pt x="236" y="60"/>
                    </a:lnTo>
                    <a:lnTo>
                      <a:pt x="218" y="64"/>
                    </a:lnTo>
                    <a:lnTo>
                      <a:pt x="200" y="70"/>
                    </a:lnTo>
                    <a:lnTo>
                      <a:pt x="183" y="74"/>
                    </a:lnTo>
                    <a:lnTo>
                      <a:pt x="165" y="79"/>
                    </a:lnTo>
                    <a:lnTo>
                      <a:pt x="147" y="84"/>
                    </a:lnTo>
                    <a:lnTo>
                      <a:pt x="129" y="89"/>
                    </a:lnTo>
                    <a:lnTo>
                      <a:pt x="111" y="94"/>
                    </a:lnTo>
                    <a:lnTo>
                      <a:pt x="92" y="98"/>
                    </a:lnTo>
                    <a:lnTo>
                      <a:pt x="73" y="104"/>
                    </a:lnTo>
                    <a:lnTo>
                      <a:pt x="54" y="109"/>
                    </a:lnTo>
                    <a:close/>
                  </a:path>
                </a:pathLst>
              </a:custGeom>
              <a:solidFill>
                <a:srgbClr val="C9CC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4" name="Freeform 251"/>
              <p:cNvSpPr>
                <a:spLocks/>
              </p:cNvSpPr>
              <p:nvPr/>
            </p:nvSpPr>
            <p:spPr bwMode="auto">
              <a:xfrm>
                <a:off x="3421062" y="4346178"/>
                <a:ext cx="719336" cy="376039"/>
              </a:xfrm>
              <a:custGeom>
                <a:avLst/>
                <a:gdLst/>
                <a:ahLst/>
                <a:cxnLst>
                  <a:cxn ang="0">
                    <a:pos x="49" y="103"/>
                  </a:cxn>
                  <a:cxn ang="0">
                    <a:pos x="35" y="108"/>
                  </a:cxn>
                  <a:cxn ang="0">
                    <a:pos x="21" y="113"/>
                  </a:cxn>
                  <a:cxn ang="0">
                    <a:pos x="7" y="118"/>
                  </a:cxn>
                  <a:cxn ang="0">
                    <a:pos x="9" y="140"/>
                  </a:cxn>
                  <a:cxn ang="0">
                    <a:pos x="33" y="178"/>
                  </a:cxn>
                  <a:cxn ang="0">
                    <a:pos x="64" y="215"/>
                  </a:cxn>
                  <a:cxn ang="0">
                    <a:pos x="99" y="250"/>
                  </a:cxn>
                  <a:cxn ang="0">
                    <a:pos x="137" y="284"/>
                  </a:cxn>
                  <a:cxn ang="0">
                    <a:pos x="177" y="315"/>
                  </a:cxn>
                  <a:cxn ang="0">
                    <a:pos x="217" y="343"/>
                  </a:cxn>
                  <a:cxn ang="0">
                    <a:pos x="256" y="368"/>
                  </a:cxn>
                  <a:cxn ang="0">
                    <a:pos x="288" y="376"/>
                  </a:cxn>
                  <a:cxn ang="0">
                    <a:pos x="315" y="369"/>
                  </a:cxn>
                  <a:cxn ang="0">
                    <a:pos x="342" y="362"/>
                  </a:cxn>
                  <a:cxn ang="0">
                    <a:pos x="368" y="356"/>
                  </a:cxn>
                  <a:cxn ang="0">
                    <a:pos x="395" y="349"/>
                  </a:cxn>
                  <a:cxn ang="0">
                    <a:pos x="422" y="342"/>
                  </a:cxn>
                  <a:cxn ang="0">
                    <a:pos x="449" y="335"/>
                  </a:cxn>
                  <a:cxn ang="0">
                    <a:pos x="476" y="328"/>
                  </a:cxn>
                  <a:cxn ang="0">
                    <a:pos x="503" y="321"/>
                  </a:cxn>
                  <a:cxn ang="0">
                    <a:pos x="530" y="314"/>
                  </a:cxn>
                  <a:cxn ang="0">
                    <a:pos x="556" y="307"/>
                  </a:cxn>
                  <a:cxn ang="0">
                    <a:pos x="583" y="300"/>
                  </a:cxn>
                  <a:cxn ang="0">
                    <a:pos x="610" y="293"/>
                  </a:cxn>
                  <a:cxn ang="0">
                    <a:pos x="637" y="286"/>
                  </a:cxn>
                  <a:cxn ang="0">
                    <a:pos x="664" y="280"/>
                  </a:cxn>
                  <a:cxn ang="0">
                    <a:pos x="691" y="273"/>
                  </a:cxn>
                  <a:cxn ang="0">
                    <a:pos x="707" y="264"/>
                  </a:cxn>
                  <a:cxn ang="0">
                    <a:pos x="712" y="254"/>
                  </a:cxn>
                  <a:cxn ang="0">
                    <a:pos x="717" y="243"/>
                  </a:cxn>
                  <a:cxn ang="0">
                    <a:pos x="722" y="232"/>
                  </a:cxn>
                  <a:cxn ang="0">
                    <a:pos x="710" y="212"/>
                  </a:cxn>
                  <a:cxn ang="0">
                    <a:pos x="676" y="182"/>
                  </a:cxn>
                  <a:cxn ang="0">
                    <a:pos x="640" y="152"/>
                  </a:cxn>
                  <a:cxn ang="0">
                    <a:pos x="601" y="123"/>
                  </a:cxn>
                  <a:cxn ang="0">
                    <a:pos x="562" y="94"/>
                  </a:cxn>
                  <a:cxn ang="0">
                    <a:pos x="523" y="68"/>
                  </a:cxn>
                  <a:cxn ang="0">
                    <a:pos x="487" y="44"/>
                  </a:cxn>
                  <a:cxn ang="0">
                    <a:pos x="453" y="23"/>
                  </a:cxn>
                  <a:cxn ang="0">
                    <a:pos x="426" y="8"/>
                  </a:cxn>
                  <a:cxn ang="0">
                    <a:pos x="404" y="1"/>
                  </a:cxn>
                  <a:cxn ang="0">
                    <a:pos x="384" y="0"/>
                  </a:cxn>
                  <a:cxn ang="0">
                    <a:pos x="365" y="2"/>
                  </a:cxn>
                  <a:cxn ang="0">
                    <a:pos x="349" y="7"/>
                  </a:cxn>
                  <a:cxn ang="0">
                    <a:pos x="335" y="14"/>
                  </a:cxn>
                  <a:cxn ang="0">
                    <a:pos x="325" y="20"/>
                  </a:cxn>
                  <a:cxn ang="0">
                    <a:pos x="318" y="26"/>
                  </a:cxn>
                  <a:cxn ang="0">
                    <a:pos x="299" y="32"/>
                  </a:cxn>
                  <a:cxn ang="0">
                    <a:pos x="266" y="41"/>
                  </a:cxn>
                  <a:cxn ang="0">
                    <a:pos x="234" y="50"/>
                  </a:cxn>
                  <a:cxn ang="0">
                    <a:pos x="202" y="59"/>
                  </a:cxn>
                  <a:cxn ang="0">
                    <a:pos x="170" y="68"/>
                  </a:cxn>
                  <a:cxn ang="0">
                    <a:pos x="139" y="77"/>
                  </a:cxn>
                  <a:cxn ang="0">
                    <a:pos x="107" y="86"/>
                  </a:cxn>
                  <a:cxn ang="0">
                    <a:pos x="73" y="96"/>
                  </a:cxn>
                </a:cxnLst>
                <a:rect l="0" t="0" r="r" b="b"/>
                <a:pathLst>
                  <a:path w="725" h="379">
                    <a:moveTo>
                      <a:pt x="56" y="101"/>
                    </a:moveTo>
                    <a:lnTo>
                      <a:pt x="49" y="103"/>
                    </a:lnTo>
                    <a:lnTo>
                      <a:pt x="42" y="105"/>
                    </a:lnTo>
                    <a:lnTo>
                      <a:pt x="35" y="108"/>
                    </a:lnTo>
                    <a:lnTo>
                      <a:pt x="28" y="111"/>
                    </a:lnTo>
                    <a:lnTo>
                      <a:pt x="21" y="113"/>
                    </a:lnTo>
                    <a:lnTo>
                      <a:pt x="14" y="116"/>
                    </a:lnTo>
                    <a:lnTo>
                      <a:pt x="7" y="118"/>
                    </a:lnTo>
                    <a:lnTo>
                      <a:pt x="0" y="120"/>
                    </a:lnTo>
                    <a:lnTo>
                      <a:pt x="9" y="140"/>
                    </a:lnTo>
                    <a:lnTo>
                      <a:pt x="20" y="159"/>
                    </a:lnTo>
                    <a:lnTo>
                      <a:pt x="33" y="178"/>
                    </a:lnTo>
                    <a:lnTo>
                      <a:pt x="47" y="196"/>
                    </a:lnTo>
                    <a:lnTo>
                      <a:pt x="64" y="215"/>
                    </a:lnTo>
                    <a:lnTo>
                      <a:pt x="80" y="233"/>
                    </a:lnTo>
                    <a:lnTo>
                      <a:pt x="99" y="250"/>
                    </a:lnTo>
                    <a:lnTo>
                      <a:pt x="118" y="267"/>
                    </a:lnTo>
                    <a:lnTo>
                      <a:pt x="137" y="284"/>
                    </a:lnTo>
                    <a:lnTo>
                      <a:pt x="157" y="300"/>
                    </a:lnTo>
                    <a:lnTo>
                      <a:pt x="177" y="315"/>
                    </a:lnTo>
                    <a:lnTo>
                      <a:pt x="197" y="329"/>
                    </a:lnTo>
                    <a:lnTo>
                      <a:pt x="217" y="343"/>
                    </a:lnTo>
                    <a:lnTo>
                      <a:pt x="237" y="356"/>
                    </a:lnTo>
                    <a:lnTo>
                      <a:pt x="256" y="368"/>
                    </a:lnTo>
                    <a:lnTo>
                      <a:pt x="275" y="379"/>
                    </a:lnTo>
                    <a:lnTo>
                      <a:pt x="288" y="376"/>
                    </a:lnTo>
                    <a:lnTo>
                      <a:pt x="302" y="372"/>
                    </a:lnTo>
                    <a:lnTo>
                      <a:pt x="315" y="369"/>
                    </a:lnTo>
                    <a:lnTo>
                      <a:pt x="328" y="365"/>
                    </a:lnTo>
                    <a:lnTo>
                      <a:pt x="342" y="362"/>
                    </a:lnTo>
                    <a:lnTo>
                      <a:pt x="355" y="359"/>
                    </a:lnTo>
                    <a:lnTo>
                      <a:pt x="368" y="356"/>
                    </a:lnTo>
                    <a:lnTo>
                      <a:pt x="382" y="352"/>
                    </a:lnTo>
                    <a:lnTo>
                      <a:pt x="395" y="349"/>
                    </a:lnTo>
                    <a:lnTo>
                      <a:pt x="408" y="345"/>
                    </a:lnTo>
                    <a:lnTo>
                      <a:pt x="422" y="342"/>
                    </a:lnTo>
                    <a:lnTo>
                      <a:pt x="436" y="338"/>
                    </a:lnTo>
                    <a:lnTo>
                      <a:pt x="449" y="335"/>
                    </a:lnTo>
                    <a:lnTo>
                      <a:pt x="463" y="331"/>
                    </a:lnTo>
                    <a:lnTo>
                      <a:pt x="476" y="328"/>
                    </a:lnTo>
                    <a:lnTo>
                      <a:pt x="490" y="324"/>
                    </a:lnTo>
                    <a:lnTo>
                      <a:pt x="503" y="321"/>
                    </a:lnTo>
                    <a:lnTo>
                      <a:pt x="516" y="318"/>
                    </a:lnTo>
                    <a:lnTo>
                      <a:pt x="530" y="314"/>
                    </a:lnTo>
                    <a:lnTo>
                      <a:pt x="543" y="311"/>
                    </a:lnTo>
                    <a:lnTo>
                      <a:pt x="556" y="307"/>
                    </a:lnTo>
                    <a:lnTo>
                      <a:pt x="570" y="304"/>
                    </a:lnTo>
                    <a:lnTo>
                      <a:pt x="583" y="300"/>
                    </a:lnTo>
                    <a:lnTo>
                      <a:pt x="596" y="297"/>
                    </a:lnTo>
                    <a:lnTo>
                      <a:pt x="610" y="293"/>
                    </a:lnTo>
                    <a:lnTo>
                      <a:pt x="624" y="290"/>
                    </a:lnTo>
                    <a:lnTo>
                      <a:pt x="637" y="286"/>
                    </a:lnTo>
                    <a:lnTo>
                      <a:pt x="651" y="283"/>
                    </a:lnTo>
                    <a:lnTo>
                      <a:pt x="664" y="280"/>
                    </a:lnTo>
                    <a:lnTo>
                      <a:pt x="677" y="276"/>
                    </a:lnTo>
                    <a:lnTo>
                      <a:pt x="691" y="273"/>
                    </a:lnTo>
                    <a:lnTo>
                      <a:pt x="704" y="269"/>
                    </a:lnTo>
                    <a:lnTo>
                      <a:pt x="707" y="264"/>
                    </a:lnTo>
                    <a:lnTo>
                      <a:pt x="710" y="259"/>
                    </a:lnTo>
                    <a:lnTo>
                      <a:pt x="712" y="254"/>
                    </a:lnTo>
                    <a:lnTo>
                      <a:pt x="715" y="248"/>
                    </a:lnTo>
                    <a:lnTo>
                      <a:pt x="717" y="243"/>
                    </a:lnTo>
                    <a:lnTo>
                      <a:pt x="720" y="237"/>
                    </a:lnTo>
                    <a:lnTo>
                      <a:pt x="722" y="232"/>
                    </a:lnTo>
                    <a:lnTo>
                      <a:pt x="725" y="227"/>
                    </a:lnTo>
                    <a:lnTo>
                      <a:pt x="710" y="212"/>
                    </a:lnTo>
                    <a:lnTo>
                      <a:pt x="694" y="197"/>
                    </a:lnTo>
                    <a:lnTo>
                      <a:pt x="676" y="182"/>
                    </a:lnTo>
                    <a:lnTo>
                      <a:pt x="658" y="167"/>
                    </a:lnTo>
                    <a:lnTo>
                      <a:pt x="640" y="152"/>
                    </a:lnTo>
                    <a:lnTo>
                      <a:pt x="620" y="137"/>
                    </a:lnTo>
                    <a:lnTo>
                      <a:pt x="601" y="123"/>
                    </a:lnTo>
                    <a:lnTo>
                      <a:pt x="582" y="108"/>
                    </a:lnTo>
                    <a:lnTo>
                      <a:pt x="562" y="94"/>
                    </a:lnTo>
                    <a:lnTo>
                      <a:pt x="542" y="81"/>
                    </a:lnTo>
                    <a:lnTo>
                      <a:pt x="523" y="68"/>
                    </a:lnTo>
                    <a:lnTo>
                      <a:pt x="504" y="56"/>
                    </a:lnTo>
                    <a:lnTo>
                      <a:pt x="487" y="44"/>
                    </a:lnTo>
                    <a:lnTo>
                      <a:pt x="469" y="33"/>
                    </a:lnTo>
                    <a:lnTo>
                      <a:pt x="453" y="23"/>
                    </a:lnTo>
                    <a:lnTo>
                      <a:pt x="438" y="14"/>
                    </a:lnTo>
                    <a:lnTo>
                      <a:pt x="426" y="8"/>
                    </a:lnTo>
                    <a:lnTo>
                      <a:pt x="415" y="4"/>
                    </a:lnTo>
                    <a:lnTo>
                      <a:pt x="404" y="1"/>
                    </a:lnTo>
                    <a:lnTo>
                      <a:pt x="394" y="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65" y="2"/>
                    </a:lnTo>
                    <a:lnTo>
                      <a:pt x="357" y="4"/>
                    </a:lnTo>
                    <a:lnTo>
                      <a:pt x="349" y="7"/>
                    </a:lnTo>
                    <a:lnTo>
                      <a:pt x="342" y="10"/>
                    </a:lnTo>
                    <a:lnTo>
                      <a:pt x="335" y="14"/>
                    </a:lnTo>
                    <a:lnTo>
                      <a:pt x="330" y="17"/>
                    </a:lnTo>
                    <a:lnTo>
                      <a:pt x="325" y="20"/>
                    </a:lnTo>
                    <a:lnTo>
                      <a:pt x="321" y="23"/>
                    </a:lnTo>
                    <a:lnTo>
                      <a:pt x="318" y="26"/>
                    </a:lnTo>
                    <a:lnTo>
                      <a:pt x="316" y="27"/>
                    </a:lnTo>
                    <a:lnTo>
                      <a:pt x="299" y="32"/>
                    </a:lnTo>
                    <a:lnTo>
                      <a:pt x="282" y="37"/>
                    </a:lnTo>
                    <a:lnTo>
                      <a:pt x="266" y="41"/>
                    </a:lnTo>
                    <a:lnTo>
                      <a:pt x="249" y="46"/>
                    </a:lnTo>
                    <a:lnTo>
                      <a:pt x="234" y="50"/>
                    </a:lnTo>
                    <a:lnTo>
                      <a:pt x="218" y="55"/>
                    </a:lnTo>
                    <a:lnTo>
                      <a:pt x="202" y="59"/>
                    </a:lnTo>
                    <a:lnTo>
                      <a:pt x="187" y="64"/>
                    </a:lnTo>
                    <a:lnTo>
                      <a:pt x="170" y="68"/>
                    </a:lnTo>
                    <a:lnTo>
                      <a:pt x="155" y="72"/>
                    </a:lnTo>
                    <a:lnTo>
                      <a:pt x="139" y="77"/>
                    </a:lnTo>
                    <a:lnTo>
                      <a:pt x="123" y="82"/>
                    </a:lnTo>
                    <a:lnTo>
                      <a:pt x="107" y="86"/>
                    </a:lnTo>
                    <a:lnTo>
                      <a:pt x="91" y="91"/>
                    </a:lnTo>
                    <a:lnTo>
                      <a:pt x="73" y="96"/>
                    </a:lnTo>
                    <a:lnTo>
                      <a:pt x="56" y="101"/>
                    </a:lnTo>
                    <a:close/>
                  </a:path>
                </a:pathLst>
              </a:custGeom>
              <a:solidFill>
                <a:srgbClr val="C9CC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5" name="Freeform 252"/>
              <p:cNvSpPr>
                <a:spLocks/>
              </p:cNvSpPr>
              <p:nvPr/>
            </p:nvSpPr>
            <p:spPr bwMode="auto">
              <a:xfrm>
                <a:off x="3452812" y="4345186"/>
                <a:ext cx="688578" cy="369094"/>
              </a:xfrm>
              <a:custGeom>
                <a:avLst/>
                <a:gdLst/>
                <a:ahLst/>
                <a:cxnLst>
                  <a:cxn ang="0">
                    <a:pos x="52" y="95"/>
                  </a:cxn>
                  <a:cxn ang="0">
                    <a:pos x="38" y="101"/>
                  </a:cxn>
                  <a:cxn ang="0">
                    <a:pos x="23" y="105"/>
                  </a:cxn>
                  <a:cxn ang="0">
                    <a:pos x="8" y="110"/>
                  </a:cxn>
                  <a:cxn ang="0">
                    <a:pos x="10" y="132"/>
                  </a:cxn>
                  <a:cxn ang="0">
                    <a:pos x="34" y="170"/>
                  </a:cxn>
                  <a:cxn ang="0">
                    <a:pos x="65" y="207"/>
                  </a:cxn>
                  <a:cxn ang="0">
                    <a:pos x="101" y="242"/>
                  </a:cxn>
                  <a:cxn ang="0">
                    <a:pos x="139" y="276"/>
                  </a:cxn>
                  <a:cxn ang="0">
                    <a:pos x="179" y="307"/>
                  </a:cxn>
                  <a:cxn ang="0">
                    <a:pos x="220" y="335"/>
                  </a:cxn>
                  <a:cxn ang="0">
                    <a:pos x="259" y="361"/>
                  </a:cxn>
                  <a:cxn ang="0">
                    <a:pos x="289" y="369"/>
                  </a:cxn>
                  <a:cxn ang="0">
                    <a:pos x="314" y="362"/>
                  </a:cxn>
                  <a:cxn ang="0">
                    <a:pos x="339" y="356"/>
                  </a:cxn>
                  <a:cxn ang="0">
                    <a:pos x="363" y="350"/>
                  </a:cxn>
                  <a:cxn ang="0">
                    <a:pos x="388" y="343"/>
                  </a:cxn>
                  <a:cxn ang="0">
                    <a:pos x="413" y="337"/>
                  </a:cxn>
                  <a:cxn ang="0">
                    <a:pos x="437" y="331"/>
                  </a:cxn>
                  <a:cxn ang="0">
                    <a:pos x="462" y="324"/>
                  </a:cxn>
                  <a:cxn ang="0">
                    <a:pos x="487" y="318"/>
                  </a:cxn>
                  <a:cxn ang="0">
                    <a:pos x="512" y="312"/>
                  </a:cxn>
                  <a:cxn ang="0">
                    <a:pos x="536" y="305"/>
                  </a:cxn>
                  <a:cxn ang="0">
                    <a:pos x="561" y="299"/>
                  </a:cxn>
                  <a:cxn ang="0">
                    <a:pos x="586" y="293"/>
                  </a:cxn>
                  <a:cxn ang="0">
                    <a:pos x="610" y="286"/>
                  </a:cxn>
                  <a:cxn ang="0">
                    <a:pos x="635" y="280"/>
                  </a:cxn>
                  <a:cxn ang="0">
                    <a:pos x="660" y="274"/>
                  </a:cxn>
                  <a:cxn ang="0">
                    <a:pos x="675" y="265"/>
                  </a:cxn>
                  <a:cxn ang="0">
                    <a:pos x="681" y="255"/>
                  </a:cxn>
                  <a:cxn ang="0">
                    <a:pos x="686" y="244"/>
                  </a:cxn>
                  <a:cxn ang="0">
                    <a:pos x="692" y="233"/>
                  </a:cxn>
                  <a:cxn ang="0">
                    <a:pos x="679" y="213"/>
                  </a:cxn>
                  <a:cxn ang="0">
                    <a:pos x="645" y="183"/>
                  </a:cxn>
                  <a:cxn ang="0">
                    <a:pos x="608" y="152"/>
                  </a:cxn>
                  <a:cxn ang="0">
                    <a:pos x="569" y="123"/>
                  </a:cxn>
                  <a:cxn ang="0">
                    <a:pos x="530" y="95"/>
                  </a:cxn>
                  <a:cxn ang="0">
                    <a:pos x="492" y="69"/>
                  </a:cxn>
                  <a:cxn ang="0">
                    <a:pos x="456" y="45"/>
                  </a:cxn>
                  <a:cxn ang="0">
                    <a:pos x="423" y="24"/>
                  </a:cxn>
                  <a:cxn ang="0">
                    <a:pos x="397" y="9"/>
                  </a:cxn>
                  <a:cxn ang="0">
                    <a:pos x="374" y="2"/>
                  </a:cxn>
                  <a:cxn ang="0">
                    <a:pos x="353" y="0"/>
                  </a:cxn>
                  <a:cxn ang="0">
                    <a:pos x="333" y="3"/>
                  </a:cxn>
                  <a:cxn ang="0">
                    <a:pos x="317" y="8"/>
                  </a:cxn>
                  <a:cxn ang="0">
                    <a:pos x="303" y="15"/>
                  </a:cxn>
                  <a:cxn ang="0">
                    <a:pos x="293" y="21"/>
                  </a:cxn>
                  <a:cxn ang="0">
                    <a:pos x="287" y="26"/>
                  </a:cxn>
                  <a:cxn ang="0">
                    <a:pos x="271" y="31"/>
                  </a:cxn>
                  <a:cxn ang="0">
                    <a:pos x="243" y="39"/>
                  </a:cxn>
                  <a:cxn ang="0">
                    <a:pos x="215" y="47"/>
                  </a:cxn>
                  <a:cxn ang="0">
                    <a:pos x="188" y="55"/>
                  </a:cxn>
                  <a:cxn ang="0">
                    <a:pos x="161" y="63"/>
                  </a:cxn>
                  <a:cxn ang="0">
                    <a:pos x="133" y="71"/>
                  </a:cxn>
                  <a:cxn ang="0">
                    <a:pos x="105" y="80"/>
                  </a:cxn>
                  <a:cxn ang="0">
                    <a:pos x="75" y="88"/>
                  </a:cxn>
                </a:cxnLst>
                <a:rect l="0" t="0" r="r" b="b"/>
                <a:pathLst>
                  <a:path w="694" h="372">
                    <a:moveTo>
                      <a:pt x="60" y="93"/>
                    </a:moveTo>
                    <a:lnTo>
                      <a:pt x="52" y="95"/>
                    </a:lnTo>
                    <a:lnTo>
                      <a:pt x="45" y="98"/>
                    </a:lnTo>
                    <a:lnTo>
                      <a:pt x="38" y="101"/>
                    </a:lnTo>
                    <a:lnTo>
                      <a:pt x="30" y="103"/>
                    </a:lnTo>
                    <a:lnTo>
                      <a:pt x="23" y="105"/>
                    </a:lnTo>
                    <a:lnTo>
                      <a:pt x="15" y="108"/>
                    </a:lnTo>
                    <a:lnTo>
                      <a:pt x="8" y="110"/>
                    </a:lnTo>
                    <a:lnTo>
                      <a:pt x="0" y="113"/>
                    </a:lnTo>
                    <a:lnTo>
                      <a:pt x="10" y="132"/>
                    </a:lnTo>
                    <a:lnTo>
                      <a:pt x="21" y="151"/>
                    </a:lnTo>
                    <a:lnTo>
                      <a:pt x="34" y="170"/>
                    </a:lnTo>
                    <a:lnTo>
                      <a:pt x="49" y="189"/>
                    </a:lnTo>
                    <a:lnTo>
                      <a:pt x="65" y="207"/>
                    </a:lnTo>
                    <a:lnTo>
                      <a:pt x="82" y="225"/>
                    </a:lnTo>
                    <a:lnTo>
                      <a:pt x="101" y="242"/>
                    </a:lnTo>
                    <a:lnTo>
                      <a:pt x="119" y="259"/>
                    </a:lnTo>
                    <a:lnTo>
                      <a:pt x="139" y="276"/>
                    </a:lnTo>
                    <a:lnTo>
                      <a:pt x="159" y="292"/>
                    </a:lnTo>
                    <a:lnTo>
                      <a:pt x="179" y="307"/>
                    </a:lnTo>
                    <a:lnTo>
                      <a:pt x="199" y="321"/>
                    </a:lnTo>
                    <a:lnTo>
                      <a:pt x="220" y="335"/>
                    </a:lnTo>
                    <a:lnTo>
                      <a:pt x="240" y="349"/>
                    </a:lnTo>
                    <a:lnTo>
                      <a:pt x="259" y="361"/>
                    </a:lnTo>
                    <a:lnTo>
                      <a:pt x="277" y="372"/>
                    </a:lnTo>
                    <a:lnTo>
                      <a:pt x="289" y="369"/>
                    </a:lnTo>
                    <a:lnTo>
                      <a:pt x="302" y="365"/>
                    </a:lnTo>
                    <a:lnTo>
                      <a:pt x="314" y="362"/>
                    </a:lnTo>
                    <a:lnTo>
                      <a:pt x="326" y="359"/>
                    </a:lnTo>
                    <a:lnTo>
                      <a:pt x="339" y="356"/>
                    </a:lnTo>
                    <a:lnTo>
                      <a:pt x="351" y="353"/>
                    </a:lnTo>
                    <a:lnTo>
                      <a:pt x="363" y="350"/>
                    </a:lnTo>
                    <a:lnTo>
                      <a:pt x="376" y="346"/>
                    </a:lnTo>
                    <a:lnTo>
                      <a:pt x="388" y="343"/>
                    </a:lnTo>
                    <a:lnTo>
                      <a:pt x="401" y="340"/>
                    </a:lnTo>
                    <a:lnTo>
                      <a:pt x="413" y="337"/>
                    </a:lnTo>
                    <a:lnTo>
                      <a:pt x="425" y="334"/>
                    </a:lnTo>
                    <a:lnTo>
                      <a:pt x="437" y="331"/>
                    </a:lnTo>
                    <a:lnTo>
                      <a:pt x="450" y="327"/>
                    </a:lnTo>
                    <a:lnTo>
                      <a:pt x="462" y="324"/>
                    </a:lnTo>
                    <a:lnTo>
                      <a:pt x="475" y="321"/>
                    </a:lnTo>
                    <a:lnTo>
                      <a:pt x="487" y="318"/>
                    </a:lnTo>
                    <a:lnTo>
                      <a:pt x="499" y="315"/>
                    </a:lnTo>
                    <a:lnTo>
                      <a:pt x="512" y="312"/>
                    </a:lnTo>
                    <a:lnTo>
                      <a:pt x="524" y="308"/>
                    </a:lnTo>
                    <a:lnTo>
                      <a:pt x="536" y="305"/>
                    </a:lnTo>
                    <a:lnTo>
                      <a:pt x="548" y="302"/>
                    </a:lnTo>
                    <a:lnTo>
                      <a:pt x="561" y="299"/>
                    </a:lnTo>
                    <a:lnTo>
                      <a:pt x="573" y="295"/>
                    </a:lnTo>
                    <a:lnTo>
                      <a:pt x="586" y="293"/>
                    </a:lnTo>
                    <a:lnTo>
                      <a:pt x="598" y="289"/>
                    </a:lnTo>
                    <a:lnTo>
                      <a:pt x="610" y="286"/>
                    </a:lnTo>
                    <a:lnTo>
                      <a:pt x="623" y="283"/>
                    </a:lnTo>
                    <a:lnTo>
                      <a:pt x="635" y="280"/>
                    </a:lnTo>
                    <a:lnTo>
                      <a:pt x="647" y="276"/>
                    </a:lnTo>
                    <a:lnTo>
                      <a:pt x="660" y="274"/>
                    </a:lnTo>
                    <a:lnTo>
                      <a:pt x="672" y="270"/>
                    </a:lnTo>
                    <a:lnTo>
                      <a:pt x="675" y="265"/>
                    </a:lnTo>
                    <a:lnTo>
                      <a:pt x="678" y="260"/>
                    </a:lnTo>
                    <a:lnTo>
                      <a:pt x="681" y="255"/>
                    </a:lnTo>
                    <a:lnTo>
                      <a:pt x="684" y="249"/>
                    </a:lnTo>
                    <a:lnTo>
                      <a:pt x="686" y="244"/>
                    </a:lnTo>
                    <a:lnTo>
                      <a:pt x="689" y="238"/>
                    </a:lnTo>
                    <a:lnTo>
                      <a:pt x="692" y="233"/>
                    </a:lnTo>
                    <a:lnTo>
                      <a:pt x="694" y="228"/>
                    </a:lnTo>
                    <a:lnTo>
                      <a:pt x="679" y="213"/>
                    </a:lnTo>
                    <a:lnTo>
                      <a:pt x="662" y="198"/>
                    </a:lnTo>
                    <a:lnTo>
                      <a:pt x="645" y="183"/>
                    </a:lnTo>
                    <a:lnTo>
                      <a:pt x="627" y="168"/>
                    </a:lnTo>
                    <a:lnTo>
                      <a:pt x="608" y="152"/>
                    </a:lnTo>
                    <a:lnTo>
                      <a:pt x="589" y="138"/>
                    </a:lnTo>
                    <a:lnTo>
                      <a:pt x="569" y="123"/>
                    </a:lnTo>
                    <a:lnTo>
                      <a:pt x="550" y="109"/>
                    </a:lnTo>
                    <a:lnTo>
                      <a:pt x="530" y="95"/>
                    </a:lnTo>
                    <a:lnTo>
                      <a:pt x="511" y="82"/>
                    </a:lnTo>
                    <a:lnTo>
                      <a:pt x="492" y="69"/>
                    </a:lnTo>
                    <a:lnTo>
                      <a:pt x="474" y="57"/>
                    </a:lnTo>
                    <a:lnTo>
                      <a:pt x="456" y="45"/>
                    </a:lnTo>
                    <a:lnTo>
                      <a:pt x="439" y="34"/>
                    </a:lnTo>
                    <a:lnTo>
                      <a:pt x="423" y="24"/>
                    </a:lnTo>
                    <a:lnTo>
                      <a:pt x="408" y="16"/>
                    </a:lnTo>
                    <a:lnTo>
                      <a:pt x="397" y="9"/>
                    </a:lnTo>
                    <a:lnTo>
                      <a:pt x="385" y="5"/>
                    </a:lnTo>
                    <a:lnTo>
                      <a:pt x="374" y="2"/>
                    </a:lnTo>
                    <a:lnTo>
                      <a:pt x="363" y="1"/>
                    </a:lnTo>
                    <a:lnTo>
                      <a:pt x="353" y="0"/>
                    </a:lnTo>
                    <a:lnTo>
                      <a:pt x="343" y="1"/>
                    </a:lnTo>
                    <a:lnTo>
                      <a:pt x="333" y="3"/>
                    </a:lnTo>
                    <a:lnTo>
                      <a:pt x="325" y="5"/>
                    </a:lnTo>
                    <a:lnTo>
                      <a:pt x="317" y="8"/>
                    </a:lnTo>
                    <a:lnTo>
                      <a:pt x="309" y="11"/>
                    </a:lnTo>
                    <a:lnTo>
                      <a:pt x="303" y="15"/>
                    </a:lnTo>
                    <a:lnTo>
                      <a:pt x="298" y="18"/>
                    </a:lnTo>
                    <a:lnTo>
                      <a:pt x="293" y="21"/>
                    </a:lnTo>
                    <a:lnTo>
                      <a:pt x="290" y="24"/>
                    </a:lnTo>
                    <a:lnTo>
                      <a:pt x="287" y="26"/>
                    </a:lnTo>
                    <a:lnTo>
                      <a:pt x="286" y="27"/>
                    </a:lnTo>
                    <a:lnTo>
                      <a:pt x="271" y="31"/>
                    </a:lnTo>
                    <a:lnTo>
                      <a:pt x="257" y="35"/>
                    </a:lnTo>
                    <a:lnTo>
                      <a:pt x="243" y="39"/>
                    </a:lnTo>
                    <a:lnTo>
                      <a:pt x="229" y="43"/>
                    </a:lnTo>
                    <a:lnTo>
                      <a:pt x="215" y="47"/>
                    </a:lnTo>
                    <a:lnTo>
                      <a:pt x="201" y="51"/>
                    </a:lnTo>
                    <a:lnTo>
                      <a:pt x="188" y="55"/>
                    </a:lnTo>
                    <a:lnTo>
                      <a:pt x="174" y="59"/>
                    </a:lnTo>
                    <a:lnTo>
                      <a:pt x="161" y="63"/>
                    </a:lnTo>
                    <a:lnTo>
                      <a:pt x="147" y="67"/>
                    </a:lnTo>
                    <a:lnTo>
                      <a:pt x="133" y="71"/>
                    </a:lnTo>
                    <a:lnTo>
                      <a:pt x="119" y="76"/>
                    </a:lnTo>
                    <a:lnTo>
                      <a:pt x="105" y="80"/>
                    </a:lnTo>
                    <a:lnTo>
                      <a:pt x="90" y="84"/>
                    </a:lnTo>
                    <a:lnTo>
                      <a:pt x="75" y="88"/>
                    </a:lnTo>
                    <a:lnTo>
                      <a:pt x="60" y="93"/>
                    </a:lnTo>
                    <a:close/>
                  </a:path>
                </a:pathLst>
              </a:custGeom>
              <a:solidFill>
                <a:srgbClr val="CCCE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6" name="Freeform 253"/>
              <p:cNvSpPr>
                <a:spLocks/>
              </p:cNvSpPr>
              <p:nvPr/>
            </p:nvSpPr>
            <p:spPr bwMode="auto">
              <a:xfrm>
                <a:off x="3486547" y="4345186"/>
                <a:ext cx="656828" cy="360164"/>
              </a:xfrm>
              <a:custGeom>
                <a:avLst/>
                <a:gdLst/>
                <a:ahLst/>
                <a:cxnLst>
                  <a:cxn ang="0">
                    <a:pos x="54" y="87"/>
                  </a:cxn>
                  <a:cxn ang="0">
                    <a:pos x="38" y="92"/>
                  </a:cxn>
                  <a:cxn ang="0">
                    <a:pos x="23" y="97"/>
                  </a:cxn>
                  <a:cxn ang="0">
                    <a:pos x="7" y="101"/>
                  </a:cxn>
                  <a:cxn ang="0">
                    <a:pos x="9" y="122"/>
                  </a:cxn>
                  <a:cxn ang="0">
                    <a:pos x="34" y="161"/>
                  </a:cxn>
                  <a:cxn ang="0">
                    <a:pos x="65" y="198"/>
                  </a:cxn>
                  <a:cxn ang="0">
                    <a:pos x="100" y="233"/>
                  </a:cxn>
                  <a:cxn ang="0">
                    <a:pos x="139" y="267"/>
                  </a:cxn>
                  <a:cxn ang="0">
                    <a:pos x="180" y="298"/>
                  </a:cxn>
                  <a:cxn ang="0">
                    <a:pos x="221" y="327"/>
                  </a:cxn>
                  <a:cxn ang="0">
                    <a:pos x="260" y="352"/>
                  </a:cxn>
                  <a:cxn ang="0">
                    <a:pos x="301" y="357"/>
                  </a:cxn>
                  <a:cxn ang="0">
                    <a:pos x="345" y="346"/>
                  </a:cxn>
                  <a:cxn ang="0">
                    <a:pos x="391" y="334"/>
                  </a:cxn>
                  <a:cxn ang="0">
                    <a:pos x="436" y="323"/>
                  </a:cxn>
                  <a:cxn ang="0">
                    <a:pos x="480" y="311"/>
                  </a:cxn>
                  <a:cxn ang="0">
                    <a:pos x="525" y="300"/>
                  </a:cxn>
                  <a:cxn ang="0">
                    <a:pos x="571" y="287"/>
                  </a:cxn>
                  <a:cxn ang="0">
                    <a:pos x="616" y="276"/>
                  </a:cxn>
                  <a:cxn ang="0">
                    <a:pos x="641" y="265"/>
                  </a:cxn>
                  <a:cxn ang="0">
                    <a:pos x="647" y="255"/>
                  </a:cxn>
                  <a:cxn ang="0">
                    <a:pos x="653" y="244"/>
                  </a:cxn>
                  <a:cxn ang="0">
                    <a:pos x="659" y="233"/>
                  </a:cxn>
                  <a:cxn ang="0">
                    <a:pos x="646" y="213"/>
                  </a:cxn>
                  <a:cxn ang="0">
                    <a:pos x="612" y="183"/>
                  </a:cxn>
                  <a:cxn ang="0">
                    <a:pos x="575" y="152"/>
                  </a:cxn>
                  <a:cxn ang="0">
                    <a:pos x="536" y="123"/>
                  </a:cxn>
                  <a:cxn ang="0">
                    <a:pos x="497" y="95"/>
                  </a:cxn>
                  <a:cxn ang="0">
                    <a:pos x="459" y="69"/>
                  </a:cxn>
                  <a:cxn ang="0">
                    <a:pos x="422" y="46"/>
                  </a:cxn>
                  <a:cxn ang="0">
                    <a:pos x="391" y="26"/>
                  </a:cxn>
                  <a:cxn ang="0">
                    <a:pos x="365" y="11"/>
                  </a:cxn>
                  <a:cxn ang="0">
                    <a:pos x="342" y="3"/>
                  </a:cxn>
                  <a:cxn ang="0">
                    <a:pos x="320" y="0"/>
                  </a:cxn>
                  <a:cxn ang="0">
                    <a:pos x="301" y="3"/>
                  </a:cxn>
                  <a:cxn ang="0">
                    <a:pos x="283" y="8"/>
                  </a:cxn>
                  <a:cxn ang="0">
                    <a:pos x="269" y="15"/>
                  </a:cxn>
                  <a:cxn ang="0">
                    <a:pos x="259" y="21"/>
                  </a:cxn>
                  <a:cxn ang="0">
                    <a:pos x="255" y="26"/>
                  </a:cxn>
                  <a:cxn ang="0">
                    <a:pos x="241" y="30"/>
                  </a:cxn>
                  <a:cxn ang="0">
                    <a:pos x="217" y="35"/>
                  </a:cxn>
                  <a:cxn ang="0">
                    <a:pos x="194" y="42"/>
                  </a:cxn>
                  <a:cxn ang="0">
                    <a:pos x="172" y="49"/>
                  </a:cxn>
                  <a:cxn ang="0">
                    <a:pos x="149" y="57"/>
                  </a:cxn>
                  <a:cxn ang="0">
                    <a:pos x="126" y="65"/>
                  </a:cxn>
                  <a:cxn ang="0">
                    <a:pos x="101" y="73"/>
                  </a:cxn>
                  <a:cxn ang="0">
                    <a:pos x="75" y="81"/>
                  </a:cxn>
                </a:cxnLst>
                <a:rect l="0" t="0" r="r" b="b"/>
                <a:pathLst>
                  <a:path w="662" h="363">
                    <a:moveTo>
                      <a:pt x="61" y="85"/>
                    </a:moveTo>
                    <a:lnTo>
                      <a:pt x="54" y="87"/>
                    </a:lnTo>
                    <a:lnTo>
                      <a:pt x="46" y="90"/>
                    </a:lnTo>
                    <a:lnTo>
                      <a:pt x="38" y="92"/>
                    </a:lnTo>
                    <a:lnTo>
                      <a:pt x="31" y="94"/>
                    </a:lnTo>
                    <a:lnTo>
                      <a:pt x="23" y="97"/>
                    </a:lnTo>
                    <a:lnTo>
                      <a:pt x="15" y="99"/>
                    </a:lnTo>
                    <a:lnTo>
                      <a:pt x="7" y="101"/>
                    </a:lnTo>
                    <a:lnTo>
                      <a:pt x="0" y="103"/>
                    </a:lnTo>
                    <a:lnTo>
                      <a:pt x="9" y="122"/>
                    </a:lnTo>
                    <a:lnTo>
                      <a:pt x="21" y="142"/>
                    </a:lnTo>
                    <a:lnTo>
                      <a:pt x="34" y="161"/>
                    </a:lnTo>
                    <a:lnTo>
                      <a:pt x="48" y="180"/>
                    </a:lnTo>
                    <a:lnTo>
                      <a:pt x="65" y="198"/>
                    </a:lnTo>
                    <a:lnTo>
                      <a:pt x="82" y="216"/>
                    </a:lnTo>
                    <a:lnTo>
                      <a:pt x="100" y="233"/>
                    </a:lnTo>
                    <a:lnTo>
                      <a:pt x="119" y="251"/>
                    </a:lnTo>
                    <a:lnTo>
                      <a:pt x="139" y="267"/>
                    </a:lnTo>
                    <a:lnTo>
                      <a:pt x="159" y="283"/>
                    </a:lnTo>
                    <a:lnTo>
                      <a:pt x="180" y="298"/>
                    </a:lnTo>
                    <a:lnTo>
                      <a:pt x="200" y="313"/>
                    </a:lnTo>
                    <a:lnTo>
                      <a:pt x="221" y="327"/>
                    </a:lnTo>
                    <a:lnTo>
                      <a:pt x="240" y="340"/>
                    </a:lnTo>
                    <a:lnTo>
                      <a:pt x="260" y="352"/>
                    </a:lnTo>
                    <a:lnTo>
                      <a:pt x="278" y="363"/>
                    </a:lnTo>
                    <a:lnTo>
                      <a:pt x="301" y="357"/>
                    </a:lnTo>
                    <a:lnTo>
                      <a:pt x="323" y="351"/>
                    </a:lnTo>
                    <a:lnTo>
                      <a:pt x="345" y="346"/>
                    </a:lnTo>
                    <a:lnTo>
                      <a:pt x="368" y="340"/>
                    </a:lnTo>
                    <a:lnTo>
                      <a:pt x="391" y="334"/>
                    </a:lnTo>
                    <a:lnTo>
                      <a:pt x="413" y="328"/>
                    </a:lnTo>
                    <a:lnTo>
                      <a:pt x="436" y="323"/>
                    </a:lnTo>
                    <a:lnTo>
                      <a:pt x="458" y="317"/>
                    </a:lnTo>
                    <a:lnTo>
                      <a:pt x="480" y="311"/>
                    </a:lnTo>
                    <a:lnTo>
                      <a:pt x="503" y="305"/>
                    </a:lnTo>
                    <a:lnTo>
                      <a:pt x="525" y="300"/>
                    </a:lnTo>
                    <a:lnTo>
                      <a:pt x="548" y="293"/>
                    </a:lnTo>
                    <a:lnTo>
                      <a:pt x="571" y="287"/>
                    </a:lnTo>
                    <a:lnTo>
                      <a:pt x="593" y="282"/>
                    </a:lnTo>
                    <a:lnTo>
                      <a:pt x="616" y="276"/>
                    </a:lnTo>
                    <a:lnTo>
                      <a:pt x="638" y="270"/>
                    </a:lnTo>
                    <a:lnTo>
                      <a:pt x="641" y="265"/>
                    </a:lnTo>
                    <a:lnTo>
                      <a:pt x="644" y="260"/>
                    </a:lnTo>
                    <a:lnTo>
                      <a:pt x="647" y="255"/>
                    </a:lnTo>
                    <a:lnTo>
                      <a:pt x="650" y="249"/>
                    </a:lnTo>
                    <a:lnTo>
                      <a:pt x="653" y="244"/>
                    </a:lnTo>
                    <a:lnTo>
                      <a:pt x="656" y="238"/>
                    </a:lnTo>
                    <a:lnTo>
                      <a:pt x="659" y="233"/>
                    </a:lnTo>
                    <a:lnTo>
                      <a:pt x="662" y="228"/>
                    </a:lnTo>
                    <a:lnTo>
                      <a:pt x="646" y="213"/>
                    </a:lnTo>
                    <a:lnTo>
                      <a:pt x="629" y="198"/>
                    </a:lnTo>
                    <a:lnTo>
                      <a:pt x="612" y="183"/>
                    </a:lnTo>
                    <a:lnTo>
                      <a:pt x="594" y="167"/>
                    </a:lnTo>
                    <a:lnTo>
                      <a:pt x="575" y="152"/>
                    </a:lnTo>
                    <a:lnTo>
                      <a:pt x="555" y="137"/>
                    </a:lnTo>
                    <a:lnTo>
                      <a:pt x="536" y="123"/>
                    </a:lnTo>
                    <a:lnTo>
                      <a:pt x="516" y="109"/>
                    </a:lnTo>
                    <a:lnTo>
                      <a:pt x="497" y="95"/>
                    </a:lnTo>
                    <a:lnTo>
                      <a:pt x="477" y="82"/>
                    </a:lnTo>
                    <a:lnTo>
                      <a:pt x="459" y="69"/>
                    </a:lnTo>
                    <a:lnTo>
                      <a:pt x="440" y="57"/>
                    </a:lnTo>
                    <a:lnTo>
                      <a:pt x="422" y="46"/>
                    </a:lnTo>
                    <a:lnTo>
                      <a:pt x="406" y="35"/>
                    </a:lnTo>
                    <a:lnTo>
                      <a:pt x="391" y="26"/>
                    </a:lnTo>
                    <a:lnTo>
                      <a:pt x="376" y="18"/>
                    </a:lnTo>
                    <a:lnTo>
                      <a:pt x="365" y="11"/>
                    </a:lnTo>
                    <a:lnTo>
                      <a:pt x="353" y="6"/>
                    </a:lnTo>
                    <a:lnTo>
                      <a:pt x="342" y="3"/>
                    </a:lnTo>
                    <a:lnTo>
                      <a:pt x="331" y="1"/>
                    </a:lnTo>
                    <a:lnTo>
                      <a:pt x="320" y="0"/>
                    </a:lnTo>
                    <a:lnTo>
                      <a:pt x="310" y="1"/>
                    </a:lnTo>
                    <a:lnTo>
                      <a:pt x="301" y="3"/>
                    </a:lnTo>
                    <a:lnTo>
                      <a:pt x="291" y="5"/>
                    </a:lnTo>
                    <a:lnTo>
                      <a:pt x="283" y="8"/>
                    </a:lnTo>
                    <a:lnTo>
                      <a:pt x="276" y="11"/>
                    </a:lnTo>
                    <a:lnTo>
                      <a:pt x="269" y="15"/>
                    </a:lnTo>
                    <a:lnTo>
                      <a:pt x="264" y="18"/>
                    </a:lnTo>
                    <a:lnTo>
                      <a:pt x="259" y="21"/>
                    </a:lnTo>
                    <a:lnTo>
                      <a:pt x="256" y="23"/>
                    </a:lnTo>
                    <a:lnTo>
                      <a:pt x="255" y="26"/>
                    </a:lnTo>
                    <a:lnTo>
                      <a:pt x="254" y="27"/>
                    </a:lnTo>
                    <a:lnTo>
                      <a:pt x="241" y="30"/>
                    </a:lnTo>
                    <a:lnTo>
                      <a:pt x="229" y="33"/>
                    </a:lnTo>
                    <a:lnTo>
                      <a:pt x="217" y="35"/>
                    </a:lnTo>
                    <a:lnTo>
                      <a:pt x="206" y="39"/>
                    </a:lnTo>
                    <a:lnTo>
                      <a:pt x="194" y="42"/>
                    </a:lnTo>
                    <a:lnTo>
                      <a:pt x="183" y="46"/>
                    </a:lnTo>
                    <a:lnTo>
                      <a:pt x="172" y="49"/>
                    </a:lnTo>
                    <a:lnTo>
                      <a:pt x="160" y="53"/>
                    </a:lnTo>
                    <a:lnTo>
                      <a:pt x="149" y="57"/>
                    </a:lnTo>
                    <a:lnTo>
                      <a:pt x="137" y="61"/>
                    </a:lnTo>
                    <a:lnTo>
                      <a:pt x="126" y="65"/>
                    </a:lnTo>
                    <a:lnTo>
                      <a:pt x="114" y="69"/>
                    </a:lnTo>
                    <a:lnTo>
                      <a:pt x="101" y="73"/>
                    </a:lnTo>
                    <a:lnTo>
                      <a:pt x="88" y="77"/>
                    </a:lnTo>
                    <a:lnTo>
                      <a:pt x="75" y="81"/>
                    </a:lnTo>
                    <a:lnTo>
                      <a:pt x="61" y="85"/>
                    </a:lnTo>
                    <a:close/>
                  </a:path>
                </a:pathLst>
              </a:custGeom>
              <a:solidFill>
                <a:srgbClr val="CECE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7" name="Freeform 254"/>
              <p:cNvSpPr>
                <a:spLocks/>
              </p:cNvSpPr>
              <p:nvPr/>
            </p:nvSpPr>
            <p:spPr bwMode="auto">
              <a:xfrm>
                <a:off x="3519289" y="4345186"/>
                <a:ext cx="625078" cy="351235"/>
              </a:xfrm>
              <a:custGeom>
                <a:avLst/>
                <a:gdLst/>
                <a:ahLst/>
                <a:cxnLst>
                  <a:cxn ang="0">
                    <a:pos x="56" y="79"/>
                  </a:cxn>
                  <a:cxn ang="0">
                    <a:pos x="40" y="83"/>
                  </a:cxn>
                  <a:cxn ang="0">
                    <a:pos x="24" y="88"/>
                  </a:cxn>
                  <a:cxn ang="0">
                    <a:pos x="8" y="92"/>
                  </a:cxn>
                  <a:cxn ang="0">
                    <a:pos x="9" y="114"/>
                  </a:cxn>
                  <a:cxn ang="0">
                    <a:pos x="34" y="152"/>
                  </a:cxn>
                  <a:cxn ang="0">
                    <a:pos x="65" y="189"/>
                  </a:cxn>
                  <a:cxn ang="0">
                    <a:pos x="101" y="225"/>
                  </a:cxn>
                  <a:cxn ang="0">
                    <a:pos x="140" y="259"/>
                  </a:cxn>
                  <a:cxn ang="0">
                    <a:pos x="181" y="290"/>
                  </a:cxn>
                  <a:cxn ang="0">
                    <a:pos x="222" y="318"/>
                  </a:cxn>
                  <a:cxn ang="0">
                    <a:pos x="261" y="343"/>
                  </a:cxn>
                  <a:cxn ang="0">
                    <a:pos x="300" y="349"/>
                  </a:cxn>
                  <a:cxn ang="0">
                    <a:pos x="341" y="339"/>
                  </a:cxn>
                  <a:cxn ang="0">
                    <a:pos x="381" y="328"/>
                  </a:cxn>
                  <a:cxn ang="0">
                    <a:pos x="422" y="318"/>
                  </a:cxn>
                  <a:cxn ang="0">
                    <a:pos x="463" y="307"/>
                  </a:cxn>
                  <a:cxn ang="0">
                    <a:pos x="503" y="297"/>
                  </a:cxn>
                  <a:cxn ang="0">
                    <a:pos x="544" y="286"/>
                  </a:cxn>
                  <a:cxn ang="0">
                    <a:pos x="585" y="275"/>
                  </a:cxn>
                  <a:cxn ang="0">
                    <a:pos x="608" y="265"/>
                  </a:cxn>
                  <a:cxn ang="0">
                    <a:pos x="614" y="255"/>
                  </a:cxn>
                  <a:cxn ang="0">
                    <a:pos x="621" y="244"/>
                  </a:cxn>
                  <a:cxn ang="0">
                    <a:pos x="627" y="233"/>
                  </a:cxn>
                  <a:cxn ang="0">
                    <a:pos x="614" y="213"/>
                  </a:cxn>
                  <a:cxn ang="0">
                    <a:pos x="580" y="182"/>
                  </a:cxn>
                  <a:cxn ang="0">
                    <a:pos x="542" y="152"/>
                  </a:cxn>
                  <a:cxn ang="0">
                    <a:pos x="503" y="122"/>
                  </a:cxn>
                  <a:cxn ang="0">
                    <a:pos x="464" y="95"/>
                  </a:cxn>
                  <a:cxn ang="0">
                    <a:pos x="426" y="69"/>
                  </a:cxn>
                  <a:cxn ang="0">
                    <a:pos x="391" y="46"/>
                  </a:cxn>
                  <a:cxn ang="0">
                    <a:pos x="359" y="27"/>
                  </a:cxn>
                  <a:cxn ang="0">
                    <a:pos x="334" y="11"/>
                  </a:cxn>
                  <a:cxn ang="0">
                    <a:pos x="311" y="3"/>
                  </a:cxn>
                  <a:cxn ang="0">
                    <a:pos x="288" y="0"/>
                  </a:cxn>
                  <a:cxn ang="0">
                    <a:pos x="268" y="3"/>
                  </a:cxn>
                  <a:cxn ang="0">
                    <a:pos x="250" y="8"/>
                  </a:cxn>
                  <a:cxn ang="0">
                    <a:pos x="236" y="14"/>
                  </a:cxn>
                  <a:cxn ang="0">
                    <a:pos x="226" y="20"/>
                  </a:cxn>
                  <a:cxn ang="0">
                    <a:pos x="222" y="25"/>
                  </a:cxn>
                  <a:cxn ang="0">
                    <a:pos x="212" y="27"/>
                  </a:cxn>
                  <a:cxn ang="0">
                    <a:pos x="193" y="32"/>
                  </a:cxn>
                  <a:cxn ang="0">
                    <a:pos x="175" y="37"/>
                  </a:cxn>
                  <a:cxn ang="0">
                    <a:pos x="157" y="43"/>
                  </a:cxn>
                  <a:cxn ang="0">
                    <a:pos x="138" y="50"/>
                  </a:cxn>
                  <a:cxn ang="0">
                    <a:pos x="119" y="57"/>
                  </a:cxn>
                  <a:cxn ang="0">
                    <a:pos x="98" y="65"/>
                  </a:cxn>
                  <a:cxn ang="0">
                    <a:pos x="76" y="72"/>
                  </a:cxn>
                </a:cxnLst>
                <a:rect l="0" t="0" r="r" b="b"/>
                <a:pathLst>
                  <a:path w="630" h="354">
                    <a:moveTo>
                      <a:pt x="64" y="76"/>
                    </a:moveTo>
                    <a:lnTo>
                      <a:pt x="56" y="79"/>
                    </a:lnTo>
                    <a:lnTo>
                      <a:pt x="48" y="81"/>
                    </a:lnTo>
                    <a:lnTo>
                      <a:pt x="40" y="83"/>
                    </a:lnTo>
                    <a:lnTo>
                      <a:pt x="32" y="86"/>
                    </a:lnTo>
                    <a:lnTo>
                      <a:pt x="24" y="88"/>
                    </a:lnTo>
                    <a:lnTo>
                      <a:pt x="16" y="90"/>
                    </a:lnTo>
                    <a:lnTo>
                      <a:pt x="8" y="92"/>
                    </a:lnTo>
                    <a:lnTo>
                      <a:pt x="0" y="94"/>
                    </a:lnTo>
                    <a:lnTo>
                      <a:pt x="9" y="114"/>
                    </a:lnTo>
                    <a:lnTo>
                      <a:pt x="21" y="133"/>
                    </a:lnTo>
                    <a:lnTo>
                      <a:pt x="34" y="152"/>
                    </a:lnTo>
                    <a:lnTo>
                      <a:pt x="49" y="171"/>
                    </a:lnTo>
                    <a:lnTo>
                      <a:pt x="65" y="189"/>
                    </a:lnTo>
                    <a:lnTo>
                      <a:pt x="82" y="207"/>
                    </a:lnTo>
                    <a:lnTo>
                      <a:pt x="101" y="225"/>
                    </a:lnTo>
                    <a:lnTo>
                      <a:pt x="120" y="242"/>
                    </a:lnTo>
                    <a:lnTo>
                      <a:pt x="140" y="259"/>
                    </a:lnTo>
                    <a:lnTo>
                      <a:pt x="161" y="275"/>
                    </a:lnTo>
                    <a:lnTo>
                      <a:pt x="181" y="290"/>
                    </a:lnTo>
                    <a:lnTo>
                      <a:pt x="201" y="304"/>
                    </a:lnTo>
                    <a:lnTo>
                      <a:pt x="222" y="318"/>
                    </a:lnTo>
                    <a:lnTo>
                      <a:pt x="242" y="331"/>
                    </a:lnTo>
                    <a:lnTo>
                      <a:pt x="261" y="343"/>
                    </a:lnTo>
                    <a:lnTo>
                      <a:pt x="280" y="354"/>
                    </a:lnTo>
                    <a:lnTo>
                      <a:pt x="300" y="349"/>
                    </a:lnTo>
                    <a:lnTo>
                      <a:pt x="320" y="344"/>
                    </a:lnTo>
                    <a:lnTo>
                      <a:pt x="341" y="339"/>
                    </a:lnTo>
                    <a:lnTo>
                      <a:pt x="361" y="334"/>
                    </a:lnTo>
                    <a:lnTo>
                      <a:pt x="381" y="328"/>
                    </a:lnTo>
                    <a:lnTo>
                      <a:pt x="402" y="323"/>
                    </a:lnTo>
                    <a:lnTo>
                      <a:pt x="422" y="318"/>
                    </a:lnTo>
                    <a:lnTo>
                      <a:pt x="442" y="312"/>
                    </a:lnTo>
                    <a:lnTo>
                      <a:pt x="463" y="307"/>
                    </a:lnTo>
                    <a:lnTo>
                      <a:pt x="483" y="302"/>
                    </a:lnTo>
                    <a:lnTo>
                      <a:pt x="503" y="297"/>
                    </a:lnTo>
                    <a:lnTo>
                      <a:pt x="524" y="291"/>
                    </a:lnTo>
                    <a:lnTo>
                      <a:pt x="544" y="286"/>
                    </a:lnTo>
                    <a:lnTo>
                      <a:pt x="564" y="281"/>
                    </a:lnTo>
                    <a:lnTo>
                      <a:pt x="585" y="275"/>
                    </a:lnTo>
                    <a:lnTo>
                      <a:pt x="605" y="270"/>
                    </a:lnTo>
                    <a:lnTo>
                      <a:pt x="608" y="265"/>
                    </a:lnTo>
                    <a:lnTo>
                      <a:pt x="611" y="260"/>
                    </a:lnTo>
                    <a:lnTo>
                      <a:pt x="614" y="255"/>
                    </a:lnTo>
                    <a:lnTo>
                      <a:pt x="618" y="249"/>
                    </a:lnTo>
                    <a:lnTo>
                      <a:pt x="621" y="244"/>
                    </a:lnTo>
                    <a:lnTo>
                      <a:pt x="623" y="238"/>
                    </a:lnTo>
                    <a:lnTo>
                      <a:pt x="627" y="233"/>
                    </a:lnTo>
                    <a:lnTo>
                      <a:pt x="630" y="228"/>
                    </a:lnTo>
                    <a:lnTo>
                      <a:pt x="614" y="213"/>
                    </a:lnTo>
                    <a:lnTo>
                      <a:pt x="598" y="198"/>
                    </a:lnTo>
                    <a:lnTo>
                      <a:pt x="580" y="182"/>
                    </a:lnTo>
                    <a:lnTo>
                      <a:pt x="561" y="167"/>
                    </a:lnTo>
                    <a:lnTo>
                      <a:pt x="542" y="152"/>
                    </a:lnTo>
                    <a:lnTo>
                      <a:pt x="523" y="137"/>
                    </a:lnTo>
                    <a:lnTo>
                      <a:pt x="503" y="122"/>
                    </a:lnTo>
                    <a:lnTo>
                      <a:pt x="484" y="109"/>
                    </a:lnTo>
                    <a:lnTo>
                      <a:pt x="464" y="95"/>
                    </a:lnTo>
                    <a:lnTo>
                      <a:pt x="445" y="82"/>
                    </a:lnTo>
                    <a:lnTo>
                      <a:pt x="426" y="69"/>
                    </a:lnTo>
                    <a:lnTo>
                      <a:pt x="408" y="57"/>
                    </a:lnTo>
                    <a:lnTo>
                      <a:pt x="391" y="46"/>
                    </a:lnTo>
                    <a:lnTo>
                      <a:pt x="374" y="36"/>
                    </a:lnTo>
                    <a:lnTo>
                      <a:pt x="359" y="27"/>
                    </a:lnTo>
                    <a:lnTo>
                      <a:pt x="346" y="19"/>
                    </a:lnTo>
                    <a:lnTo>
                      <a:pt x="334" y="11"/>
                    </a:lnTo>
                    <a:lnTo>
                      <a:pt x="322" y="6"/>
                    </a:lnTo>
                    <a:lnTo>
                      <a:pt x="311" y="3"/>
                    </a:lnTo>
                    <a:lnTo>
                      <a:pt x="299" y="1"/>
                    </a:lnTo>
                    <a:lnTo>
                      <a:pt x="288" y="0"/>
                    </a:lnTo>
                    <a:lnTo>
                      <a:pt x="277" y="1"/>
                    </a:lnTo>
                    <a:lnTo>
                      <a:pt x="268" y="3"/>
                    </a:lnTo>
                    <a:lnTo>
                      <a:pt x="258" y="5"/>
                    </a:lnTo>
                    <a:lnTo>
                      <a:pt x="250" y="8"/>
                    </a:lnTo>
                    <a:lnTo>
                      <a:pt x="242" y="11"/>
                    </a:lnTo>
                    <a:lnTo>
                      <a:pt x="236" y="14"/>
                    </a:lnTo>
                    <a:lnTo>
                      <a:pt x="230" y="18"/>
                    </a:lnTo>
                    <a:lnTo>
                      <a:pt x="226" y="20"/>
                    </a:lnTo>
                    <a:lnTo>
                      <a:pt x="224" y="23"/>
                    </a:lnTo>
                    <a:lnTo>
                      <a:pt x="222" y="25"/>
                    </a:lnTo>
                    <a:lnTo>
                      <a:pt x="223" y="26"/>
                    </a:lnTo>
                    <a:lnTo>
                      <a:pt x="212" y="27"/>
                    </a:lnTo>
                    <a:lnTo>
                      <a:pt x="203" y="30"/>
                    </a:lnTo>
                    <a:lnTo>
                      <a:pt x="193" y="32"/>
                    </a:lnTo>
                    <a:lnTo>
                      <a:pt x="184" y="35"/>
                    </a:lnTo>
                    <a:lnTo>
                      <a:pt x="175" y="37"/>
                    </a:lnTo>
                    <a:lnTo>
                      <a:pt x="166" y="41"/>
                    </a:lnTo>
                    <a:lnTo>
                      <a:pt x="157" y="43"/>
                    </a:lnTo>
                    <a:lnTo>
                      <a:pt x="147" y="47"/>
                    </a:lnTo>
                    <a:lnTo>
                      <a:pt x="138" y="50"/>
                    </a:lnTo>
                    <a:lnTo>
                      <a:pt x="129" y="54"/>
                    </a:lnTo>
                    <a:lnTo>
                      <a:pt x="119" y="57"/>
                    </a:lnTo>
                    <a:lnTo>
                      <a:pt x="109" y="61"/>
                    </a:lnTo>
                    <a:lnTo>
                      <a:pt x="98" y="65"/>
                    </a:lnTo>
                    <a:lnTo>
                      <a:pt x="88" y="69"/>
                    </a:lnTo>
                    <a:lnTo>
                      <a:pt x="76" y="72"/>
                    </a:lnTo>
                    <a:lnTo>
                      <a:pt x="64" y="76"/>
                    </a:lnTo>
                    <a:close/>
                  </a:path>
                </a:pathLst>
              </a:custGeom>
              <a:solidFill>
                <a:srgbClr val="D3D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8" name="Freeform 255"/>
              <p:cNvSpPr>
                <a:spLocks/>
              </p:cNvSpPr>
              <p:nvPr/>
            </p:nvSpPr>
            <p:spPr bwMode="auto">
              <a:xfrm>
                <a:off x="3552031" y="4345186"/>
                <a:ext cx="593328" cy="343297"/>
              </a:xfrm>
              <a:custGeom>
                <a:avLst/>
                <a:gdLst/>
                <a:ahLst/>
                <a:cxnLst>
                  <a:cxn ang="0">
                    <a:pos x="59" y="71"/>
                  </a:cxn>
                  <a:cxn ang="0">
                    <a:pos x="42" y="75"/>
                  </a:cxn>
                  <a:cxn ang="0">
                    <a:pos x="25" y="79"/>
                  </a:cxn>
                  <a:cxn ang="0">
                    <a:pos x="9" y="83"/>
                  </a:cxn>
                  <a:cxn ang="0">
                    <a:pos x="9" y="105"/>
                  </a:cxn>
                  <a:cxn ang="0">
                    <a:pos x="34" y="143"/>
                  </a:cxn>
                  <a:cxn ang="0">
                    <a:pos x="65" y="180"/>
                  </a:cxn>
                  <a:cxn ang="0">
                    <a:pos x="102" y="216"/>
                  </a:cxn>
                  <a:cxn ang="0">
                    <a:pos x="141" y="250"/>
                  </a:cxn>
                  <a:cxn ang="0">
                    <a:pos x="183" y="281"/>
                  </a:cxn>
                  <a:cxn ang="0">
                    <a:pos x="224" y="309"/>
                  </a:cxn>
                  <a:cxn ang="0">
                    <a:pos x="263" y="335"/>
                  </a:cxn>
                  <a:cxn ang="0">
                    <a:pos x="300" y="341"/>
                  </a:cxn>
                  <a:cxn ang="0">
                    <a:pos x="336" y="332"/>
                  </a:cxn>
                  <a:cxn ang="0">
                    <a:pos x="372" y="322"/>
                  </a:cxn>
                  <a:cxn ang="0">
                    <a:pos x="409" y="313"/>
                  </a:cxn>
                  <a:cxn ang="0">
                    <a:pos x="445" y="304"/>
                  </a:cxn>
                  <a:cxn ang="0">
                    <a:pos x="481" y="294"/>
                  </a:cxn>
                  <a:cxn ang="0">
                    <a:pos x="517" y="285"/>
                  </a:cxn>
                  <a:cxn ang="0">
                    <a:pos x="554" y="275"/>
                  </a:cxn>
                  <a:cxn ang="0">
                    <a:pos x="575" y="265"/>
                  </a:cxn>
                  <a:cxn ang="0">
                    <a:pos x="582" y="255"/>
                  </a:cxn>
                  <a:cxn ang="0">
                    <a:pos x="588" y="244"/>
                  </a:cxn>
                  <a:cxn ang="0">
                    <a:pos x="594" y="233"/>
                  </a:cxn>
                  <a:cxn ang="0">
                    <a:pos x="582" y="213"/>
                  </a:cxn>
                  <a:cxn ang="0">
                    <a:pos x="548" y="182"/>
                  </a:cxn>
                  <a:cxn ang="0">
                    <a:pos x="510" y="152"/>
                  </a:cxn>
                  <a:cxn ang="0">
                    <a:pos x="470" y="122"/>
                  </a:cxn>
                  <a:cxn ang="0">
                    <a:pos x="431" y="94"/>
                  </a:cxn>
                  <a:cxn ang="0">
                    <a:pos x="393" y="69"/>
                  </a:cxn>
                  <a:cxn ang="0">
                    <a:pos x="358" y="46"/>
                  </a:cxn>
                  <a:cxn ang="0">
                    <a:pos x="328" y="28"/>
                  </a:cxn>
                  <a:cxn ang="0">
                    <a:pos x="303" y="12"/>
                  </a:cxn>
                  <a:cxn ang="0">
                    <a:pos x="279" y="3"/>
                  </a:cxn>
                  <a:cxn ang="0">
                    <a:pos x="256" y="0"/>
                  </a:cxn>
                  <a:cxn ang="0">
                    <a:pos x="235" y="2"/>
                  </a:cxn>
                  <a:cxn ang="0">
                    <a:pos x="217" y="7"/>
                  </a:cxn>
                  <a:cxn ang="0">
                    <a:pos x="202" y="14"/>
                  </a:cxn>
                  <a:cxn ang="0">
                    <a:pos x="193" y="20"/>
                  </a:cxn>
                  <a:cxn ang="0">
                    <a:pos x="190" y="24"/>
                  </a:cxn>
                  <a:cxn ang="0">
                    <a:pos x="183" y="26"/>
                  </a:cxn>
                  <a:cxn ang="0">
                    <a:pos x="169" y="28"/>
                  </a:cxn>
                  <a:cxn ang="0">
                    <a:pos x="155" y="33"/>
                  </a:cxn>
                  <a:cxn ang="0">
                    <a:pos x="141" y="38"/>
                  </a:cxn>
                  <a:cxn ang="0">
                    <a:pos x="128" y="44"/>
                  </a:cxn>
                  <a:cxn ang="0">
                    <a:pos x="113" y="51"/>
                  </a:cxn>
                  <a:cxn ang="0">
                    <a:pos x="96" y="58"/>
                  </a:cxn>
                  <a:cxn ang="0">
                    <a:pos x="78" y="65"/>
                  </a:cxn>
                </a:cxnLst>
                <a:rect l="0" t="0" r="r" b="b"/>
                <a:pathLst>
                  <a:path w="598" h="346">
                    <a:moveTo>
                      <a:pt x="67" y="68"/>
                    </a:moveTo>
                    <a:lnTo>
                      <a:pt x="59" y="71"/>
                    </a:lnTo>
                    <a:lnTo>
                      <a:pt x="51" y="72"/>
                    </a:lnTo>
                    <a:lnTo>
                      <a:pt x="42" y="75"/>
                    </a:lnTo>
                    <a:lnTo>
                      <a:pt x="34" y="77"/>
                    </a:lnTo>
                    <a:lnTo>
                      <a:pt x="25" y="79"/>
                    </a:lnTo>
                    <a:lnTo>
                      <a:pt x="17" y="81"/>
                    </a:lnTo>
                    <a:lnTo>
                      <a:pt x="9" y="83"/>
                    </a:lnTo>
                    <a:lnTo>
                      <a:pt x="0" y="86"/>
                    </a:lnTo>
                    <a:lnTo>
                      <a:pt x="9" y="105"/>
                    </a:lnTo>
                    <a:lnTo>
                      <a:pt x="21" y="124"/>
                    </a:lnTo>
                    <a:lnTo>
                      <a:pt x="34" y="143"/>
                    </a:lnTo>
                    <a:lnTo>
                      <a:pt x="49" y="162"/>
                    </a:lnTo>
                    <a:lnTo>
                      <a:pt x="65" y="180"/>
                    </a:lnTo>
                    <a:lnTo>
                      <a:pt x="83" y="199"/>
                    </a:lnTo>
                    <a:lnTo>
                      <a:pt x="102" y="216"/>
                    </a:lnTo>
                    <a:lnTo>
                      <a:pt x="121" y="233"/>
                    </a:lnTo>
                    <a:lnTo>
                      <a:pt x="141" y="250"/>
                    </a:lnTo>
                    <a:lnTo>
                      <a:pt x="162" y="266"/>
                    </a:lnTo>
                    <a:lnTo>
                      <a:pt x="183" y="281"/>
                    </a:lnTo>
                    <a:lnTo>
                      <a:pt x="203" y="295"/>
                    </a:lnTo>
                    <a:lnTo>
                      <a:pt x="224" y="309"/>
                    </a:lnTo>
                    <a:lnTo>
                      <a:pt x="244" y="323"/>
                    </a:lnTo>
                    <a:lnTo>
                      <a:pt x="263" y="335"/>
                    </a:lnTo>
                    <a:lnTo>
                      <a:pt x="282" y="346"/>
                    </a:lnTo>
                    <a:lnTo>
                      <a:pt x="300" y="341"/>
                    </a:lnTo>
                    <a:lnTo>
                      <a:pt x="318" y="336"/>
                    </a:lnTo>
                    <a:lnTo>
                      <a:pt x="336" y="332"/>
                    </a:lnTo>
                    <a:lnTo>
                      <a:pt x="354" y="327"/>
                    </a:lnTo>
                    <a:lnTo>
                      <a:pt x="372" y="322"/>
                    </a:lnTo>
                    <a:lnTo>
                      <a:pt x="390" y="317"/>
                    </a:lnTo>
                    <a:lnTo>
                      <a:pt x="409" y="313"/>
                    </a:lnTo>
                    <a:lnTo>
                      <a:pt x="427" y="308"/>
                    </a:lnTo>
                    <a:lnTo>
                      <a:pt x="445" y="304"/>
                    </a:lnTo>
                    <a:lnTo>
                      <a:pt x="463" y="298"/>
                    </a:lnTo>
                    <a:lnTo>
                      <a:pt x="481" y="294"/>
                    </a:lnTo>
                    <a:lnTo>
                      <a:pt x="500" y="289"/>
                    </a:lnTo>
                    <a:lnTo>
                      <a:pt x="517" y="285"/>
                    </a:lnTo>
                    <a:lnTo>
                      <a:pt x="536" y="279"/>
                    </a:lnTo>
                    <a:lnTo>
                      <a:pt x="554" y="275"/>
                    </a:lnTo>
                    <a:lnTo>
                      <a:pt x="572" y="270"/>
                    </a:lnTo>
                    <a:lnTo>
                      <a:pt x="575" y="265"/>
                    </a:lnTo>
                    <a:lnTo>
                      <a:pt x="578" y="260"/>
                    </a:lnTo>
                    <a:lnTo>
                      <a:pt x="582" y="255"/>
                    </a:lnTo>
                    <a:lnTo>
                      <a:pt x="585" y="249"/>
                    </a:lnTo>
                    <a:lnTo>
                      <a:pt x="588" y="244"/>
                    </a:lnTo>
                    <a:lnTo>
                      <a:pt x="592" y="238"/>
                    </a:lnTo>
                    <a:lnTo>
                      <a:pt x="594" y="233"/>
                    </a:lnTo>
                    <a:lnTo>
                      <a:pt x="598" y="228"/>
                    </a:lnTo>
                    <a:lnTo>
                      <a:pt x="582" y="213"/>
                    </a:lnTo>
                    <a:lnTo>
                      <a:pt x="566" y="198"/>
                    </a:lnTo>
                    <a:lnTo>
                      <a:pt x="548" y="182"/>
                    </a:lnTo>
                    <a:lnTo>
                      <a:pt x="529" y="167"/>
                    </a:lnTo>
                    <a:lnTo>
                      <a:pt x="510" y="152"/>
                    </a:lnTo>
                    <a:lnTo>
                      <a:pt x="490" y="137"/>
                    </a:lnTo>
                    <a:lnTo>
                      <a:pt x="470" y="122"/>
                    </a:lnTo>
                    <a:lnTo>
                      <a:pt x="451" y="108"/>
                    </a:lnTo>
                    <a:lnTo>
                      <a:pt x="431" y="94"/>
                    </a:lnTo>
                    <a:lnTo>
                      <a:pt x="412" y="81"/>
                    </a:lnTo>
                    <a:lnTo>
                      <a:pt x="393" y="69"/>
                    </a:lnTo>
                    <a:lnTo>
                      <a:pt x="375" y="57"/>
                    </a:lnTo>
                    <a:lnTo>
                      <a:pt x="358" y="46"/>
                    </a:lnTo>
                    <a:lnTo>
                      <a:pt x="343" y="37"/>
                    </a:lnTo>
                    <a:lnTo>
                      <a:pt x="328" y="28"/>
                    </a:lnTo>
                    <a:lnTo>
                      <a:pt x="315" y="20"/>
                    </a:lnTo>
                    <a:lnTo>
                      <a:pt x="303" y="12"/>
                    </a:lnTo>
                    <a:lnTo>
                      <a:pt x="291" y="7"/>
                    </a:lnTo>
                    <a:lnTo>
                      <a:pt x="279" y="3"/>
                    </a:lnTo>
                    <a:lnTo>
                      <a:pt x="268" y="1"/>
                    </a:lnTo>
                    <a:lnTo>
                      <a:pt x="256" y="0"/>
                    </a:lnTo>
                    <a:lnTo>
                      <a:pt x="245" y="1"/>
                    </a:lnTo>
                    <a:lnTo>
                      <a:pt x="235" y="2"/>
                    </a:lnTo>
                    <a:lnTo>
                      <a:pt x="226" y="4"/>
                    </a:lnTo>
                    <a:lnTo>
                      <a:pt x="217" y="7"/>
                    </a:lnTo>
                    <a:lnTo>
                      <a:pt x="209" y="11"/>
                    </a:lnTo>
                    <a:lnTo>
                      <a:pt x="202" y="14"/>
                    </a:lnTo>
                    <a:lnTo>
                      <a:pt x="197" y="18"/>
                    </a:lnTo>
                    <a:lnTo>
                      <a:pt x="193" y="20"/>
                    </a:lnTo>
                    <a:lnTo>
                      <a:pt x="191" y="23"/>
                    </a:lnTo>
                    <a:lnTo>
                      <a:pt x="190" y="24"/>
                    </a:lnTo>
                    <a:lnTo>
                      <a:pt x="191" y="24"/>
                    </a:lnTo>
                    <a:lnTo>
                      <a:pt x="183" y="26"/>
                    </a:lnTo>
                    <a:lnTo>
                      <a:pt x="176" y="27"/>
                    </a:lnTo>
                    <a:lnTo>
                      <a:pt x="169" y="28"/>
                    </a:lnTo>
                    <a:lnTo>
                      <a:pt x="162" y="31"/>
                    </a:lnTo>
                    <a:lnTo>
                      <a:pt x="155" y="33"/>
                    </a:lnTo>
                    <a:lnTo>
                      <a:pt x="148" y="35"/>
                    </a:lnTo>
                    <a:lnTo>
                      <a:pt x="141" y="38"/>
                    </a:lnTo>
                    <a:lnTo>
                      <a:pt x="134" y="41"/>
                    </a:lnTo>
                    <a:lnTo>
                      <a:pt x="128" y="44"/>
                    </a:lnTo>
                    <a:lnTo>
                      <a:pt x="120" y="48"/>
                    </a:lnTo>
                    <a:lnTo>
                      <a:pt x="113" y="51"/>
                    </a:lnTo>
                    <a:lnTo>
                      <a:pt x="105" y="54"/>
                    </a:lnTo>
                    <a:lnTo>
                      <a:pt x="96" y="58"/>
                    </a:lnTo>
                    <a:lnTo>
                      <a:pt x="87" y="61"/>
                    </a:lnTo>
                    <a:lnTo>
                      <a:pt x="78" y="65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D3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9" name="Freeform 256"/>
              <p:cNvSpPr>
                <a:spLocks/>
              </p:cNvSpPr>
              <p:nvPr/>
            </p:nvSpPr>
            <p:spPr bwMode="auto">
              <a:xfrm>
                <a:off x="3584773" y="4345186"/>
                <a:ext cx="561578" cy="335360"/>
              </a:xfrm>
              <a:custGeom>
                <a:avLst/>
                <a:gdLst/>
                <a:ahLst/>
                <a:cxnLst>
                  <a:cxn ang="0">
                    <a:pos x="61" y="61"/>
                  </a:cxn>
                  <a:cxn ang="0">
                    <a:pos x="43" y="65"/>
                  </a:cxn>
                  <a:cxn ang="0">
                    <a:pos x="26" y="70"/>
                  </a:cxn>
                  <a:cxn ang="0">
                    <a:pos x="9" y="74"/>
                  </a:cxn>
                  <a:cxn ang="0">
                    <a:pos x="9" y="95"/>
                  </a:cxn>
                  <a:cxn ang="0">
                    <a:pos x="34" y="134"/>
                  </a:cxn>
                  <a:cxn ang="0">
                    <a:pos x="66" y="171"/>
                  </a:cxn>
                  <a:cxn ang="0">
                    <a:pos x="103" y="207"/>
                  </a:cxn>
                  <a:cxn ang="0">
                    <a:pos x="142" y="241"/>
                  </a:cxn>
                  <a:cxn ang="0">
                    <a:pos x="184" y="272"/>
                  </a:cxn>
                  <a:cxn ang="0">
                    <a:pos x="226" y="301"/>
                  </a:cxn>
                  <a:cxn ang="0">
                    <a:pos x="265" y="327"/>
                  </a:cxn>
                  <a:cxn ang="0">
                    <a:pos x="300" y="334"/>
                  </a:cxn>
                  <a:cxn ang="0">
                    <a:pos x="331" y="325"/>
                  </a:cxn>
                  <a:cxn ang="0">
                    <a:pos x="364" y="316"/>
                  </a:cxn>
                  <a:cxn ang="0">
                    <a:pos x="395" y="308"/>
                  </a:cxn>
                  <a:cxn ang="0">
                    <a:pos x="427" y="300"/>
                  </a:cxn>
                  <a:cxn ang="0">
                    <a:pos x="459" y="291"/>
                  </a:cxn>
                  <a:cxn ang="0">
                    <a:pos x="491" y="283"/>
                  </a:cxn>
                  <a:cxn ang="0">
                    <a:pos x="523" y="274"/>
                  </a:cxn>
                  <a:cxn ang="0">
                    <a:pos x="542" y="265"/>
                  </a:cxn>
                  <a:cxn ang="0">
                    <a:pos x="549" y="255"/>
                  </a:cxn>
                  <a:cxn ang="0">
                    <a:pos x="556" y="244"/>
                  </a:cxn>
                  <a:cxn ang="0">
                    <a:pos x="563" y="233"/>
                  </a:cxn>
                  <a:cxn ang="0">
                    <a:pos x="551" y="213"/>
                  </a:cxn>
                  <a:cxn ang="0">
                    <a:pos x="515" y="182"/>
                  </a:cxn>
                  <a:cxn ang="0">
                    <a:pos x="477" y="152"/>
                  </a:cxn>
                  <a:cxn ang="0">
                    <a:pos x="438" y="122"/>
                  </a:cxn>
                  <a:cxn ang="0">
                    <a:pos x="398" y="94"/>
                  </a:cxn>
                  <a:cxn ang="0">
                    <a:pos x="361" y="69"/>
                  </a:cxn>
                  <a:cxn ang="0">
                    <a:pos x="326" y="47"/>
                  </a:cxn>
                  <a:cxn ang="0">
                    <a:pos x="296" y="29"/>
                  </a:cxn>
                  <a:cxn ang="0">
                    <a:pos x="272" y="14"/>
                  </a:cxn>
                  <a:cxn ang="0">
                    <a:pos x="248" y="3"/>
                  </a:cxn>
                  <a:cxn ang="0">
                    <a:pos x="225" y="0"/>
                  </a:cxn>
                  <a:cxn ang="0">
                    <a:pos x="203" y="1"/>
                  </a:cxn>
                  <a:cxn ang="0">
                    <a:pos x="184" y="7"/>
                  </a:cxn>
                  <a:cxn ang="0">
                    <a:pos x="169" y="14"/>
                  </a:cxn>
                  <a:cxn ang="0">
                    <a:pos x="161" y="20"/>
                  </a:cxn>
                  <a:cxn ang="0">
                    <a:pos x="158" y="24"/>
                  </a:cxn>
                  <a:cxn ang="0">
                    <a:pos x="150" y="24"/>
                  </a:cxn>
                  <a:cxn ang="0">
                    <a:pos x="131" y="30"/>
                  </a:cxn>
                  <a:cxn ang="0">
                    <a:pos x="111" y="41"/>
                  </a:cxn>
                  <a:cxn ang="0">
                    <a:pos x="86" y="53"/>
                  </a:cxn>
                </a:cxnLst>
                <a:rect l="0" t="0" r="r" b="b"/>
                <a:pathLst>
                  <a:path w="566" h="338">
                    <a:moveTo>
                      <a:pt x="70" y="60"/>
                    </a:moveTo>
                    <a:lnTo>
                      <a:pt x="61" y="61"/>
                    </a:lnTo>
                    <a:lnTo>
                      <a:pt x="52" y="64"/>
                    </a:lnTo>
                    <a:lnTo>
                      <a:pt x="43" y="65"/>
                    </a:lnTo>
                    <a:lnTo>
                      <a:pt x="35" y="68"/>
                    </a:lnTo>
                    <a:lnTo>
                      <a:pt x="26" y="70"/>
                    </a:lnTo>
                    <a:lnTo>
                      <a:pt x="18" y="72"/>
                    </a:lnTo>
                    <a:lnTo>
                      <a:pt x="9" y="74"/>
                    </a:lnTo>
                    <a:lnTo>
                      <a:pt x="0" y="76"/>
                    </a:lnTo>
                    <a:lnTo>
                      <a:pt x="9" y="95"/>
                    </a:lnTo>
                    <a:lnTo>
                      <a:pt x="21" y="115"/>
                    </a:lnTo>
                    <a:lnTo>
                      <a:pt x="34" y="134"/>
                    </a:lnTo>
                    <a:lnTo>
                      <a:pt x="49" y="152"/>
                    </a:lnTo>
                    <a:lnTo>
                      <a:pt x="66" y="171"/>
                    </a:lnTo>
                    <a:lnTo>
                      <a:pt x="84" y="189"/>
                    </a:lnTo>
                    <a:lnTo>
                      <a:pt x="103" y="207"/>
                    </a:lnTo>
                    <a:lnTo>
                      <a:pt x="122" y="224"/>
                    </a:lnTo>
                    <a:lnTo>
                      <a:pt x="142" y="241"/>
                    </a:lnTo>
                    <a:lnTo>
                      <a:pt x="163" y="257"/>
                    </a:lnTo>
                    <a:lnTo>
                      <a:pt x="184" y="272"/>
                    </a:lnTo>
                    <a:lnTo>
                      <a:pt x="205" y="287"/>
                    </a:lnTo>
                    <a:lnTo>
                      <a:pt x="226" y="301"/>
                    </a:lnTo>
                    <a:lnTo>
                      <a:pt x="246" y="314"/>
                    </a:lnTo>
                    <a:lnTo>
                      <a:pt x="265" y="327"/>
                    </a:lnTo>
                    <a:lnTo>
                      <a:pt x="284" y="338"/>
                    </a:lnTo>
                    <a:lnTo>
                      <a:pt x="300" y="334"/>
                    </a:lnTo>
                    <a:lnTo>
                      <a:pt x="316" y="329"/>
                    </a:lnTo>
                    <a:lnTo>
                      <a:pt x="331" y="325"/>
                    </a:lnTo>
                    <a:lnTo>
                      <a:pt x="348" y="321"/>
                    </a:lnTo>
                    <a:lnTo>
                      <a:pt x="364" y="316"/>
                    </a:lnTo>
                    <a:lnTo>
                      <a:pt x="380" y="312"/>
                    </a:lnTo>
                    <a:lnTo>
                      <a:pt x="395" y="308"/>
                    </a:lnTo>
                    <a:lnTo>
                      <a:pt x="411" y="304"/>
                    </a:lnTo>
                    <a:lnTo>
                      <a:pt x="427" y="300"/>
                    </a:lnTo>
                    <a:lnTo>
                      <a:pt x="444" y="295"/>
                    </a:lnTo>
                    <a:lnTo>
                      <a:pt x="459" y="291"/>
                    </a:lnTo>
                    <a:lnTo>
                      <a:pt x="475" y="287"/>
                    </a:lnTo>
                    <a:lnTo>
                      <a:pt x="491" y="283"/>
                    </a:lnTo>
                    <a:lnTo>
                      <a:pt x="507" y="279"/>
                    </a:lnTo>
                    <a:lnTo>
                      <a:pt x="523" y="274"/>
                    </a:lnTo>
                    <a:lnTo>
                      <a:pt x="539" y="270"/>
                    </a:lnTo>
                    <a:lnTo>
                      <a:pt x="542" y="265"/>
                    </a:lnTo>
                    <a:lnTo>
                      <a:pt x="546" y="260"/>
                    </a:lnTo>
                    <a:lnTo>
                      <a:pt x="549" y="255"/>
                    </a:lnTo>
                    <a:lnTo>
                      <a:pt x="553" y="249"/>
                    </a:lnTo>
                    <a:lnTo>
                      <a:pt x="556" y="244"/>
                    </a:lnTo>
                    <a:lnTo>
                      <a:pt x="559" y="238"/>
                    </a:lnTo>
                    <a:lnTo>
                      <a:pt x="563" y="233"/>
                    </a:lnTo>
                    <a:lnTo>
                      <a:pt x="566" y="228"/>
                    </a:lnTo>
                    <a:lnTo>
                      <a:pt x="551" y="213"/>
                    </a:lnTo>
                    <a:lnTo>
                      <a:pt x="533" y="198"/>
                    </a:lnTo>
                    <a:lnTo>
                      <a:pt x="515" y="182"/>
                    </a:lnTo>
                    <a:lnTo>
                      <a:pt x="497" y="167"/>
                    </a:lnTo>
                    <a:lnTo>
                      <a:pt x="477" y="152"/>
                    </a:lnTo>
                    <a:lnTo>
                      <a:pt x="458" y="137"/>
                    </a:lnTo>
                    <a:lnTo>
                      <a:pt x="438" y="122"/>
                    </a:lnTo>
                    <a:lnTo>
                      <a:pt x="418" y="108"/>
                    </a:lnTo>
                    <a:lnTo>
                      <a:pt x="398" y="94"/>
                    </a:lnTo>
                    <a:lnTo>
                      <a:pt x="379" y="81"/>
                    </a:lnTo>
                    <a:lnTo>
                      <a:pt x="361" y="69"/>
                    </a:lnTo>
                    <a:lnTo>
                      <a:pt x="343" y="57"/>
                    </a:lnTo>
                    <a:lnTo>
                      <a:pt x="326" y="47"/>
                    </a:lnTo>
                    <a:lnTo>
                      <a:pt x="311" y="37"/>
                    </a:lnTo>
                    <a:lnTo>
                      <a:pt x="296" y="29"/>
                    </a:lnTo>
                    <a:lnTo>
                      <a:pt x="284" y="22"/>
                    </a:lnTo>
                    <a:lnTo>
                      <a:pt x="272" y="14"/>
                    </a:lnTo>
                    <a:lnTo>
                      <a:pt x="260" y="7"/>
                    </a:lnTo>
                    <a:lnTo>
                      <a:pt x="248" y="3"/>
                    </a:lnTo>
                    <a:lnTo>
                      <a:pt x="236" y="0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203" y="1"/>
                    </a:lnTo>
                    <a:lnTo>
                      <a:pt x="193" y="4"/>
                    </a:lnTo>
                    <a:lnTo>
                      <a:pt x="184" y="7"/>
                    </a:lnTo>
                    <a:lnTo>
                      <a:pt x="176" y="11"/>
                    </a:lnTo>
                    <a:lnTo>
                      <a:pt x="169" y="14"/>
                    </a:lnTo>
                    <a:lnTo>
                      <a:pt x="164" y="17"/>
                    </a:lnTo>
                    <a:lnTo>
                      <a:pt x="161" y="20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0" y="24"/>
                    </a:lnTo>
                    <a:lnTo>
                      <a:pt x="140" y="27"/>
                    </a:lnTo>
                    <a:lnTo>
                      <a:pt x="131" y="30"/>
                    </a:lnTo>
                    <a:lnTo>
                      <a:pt x="122" y="35"/>
                    </a:lnTo>
                    <a:lnTo>
                      <a:pt x="111" y="41"/>
                    </a:lnTo>
                    <a:lnTo>
                      <a:pt x="100" y="47"/>
                    </a:lnTo>
                    <a:lnTo>
                      <a:pt x="86" y="53"/>
                    </a:lnTo>
                    <a:lnTo>
                      <a:pt x="70" y="60"/>
                    </a:lnTo>
                    <a:close/>
                  </a:path>
                </a:pathLst>
              </a:custGeom>
              <a:solidFill>
                <a:srgbClr val="D6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0" name="Freeform 257"/>
              <p:cNvSpPr>
                <a:spLocks/>
              </p:cNvSpPr>
              <p:nvPr/>
            </p:nvSpPr>
            <p:spPr bwMode="auto">
              <a:xfrm>
                <a:off x="3618508" y="4345186"/>
                <a:ext cx="528836" cy="326430"/>
              </a:xfrm>
              <a:custGeom>
                <a:avLst/>
                <a:gdLst/>
                <a:ahLst/>
                <a:cxnLst>
                  <a:cxn ang="0">
                    <a:pos x="71" y="52"/>
                  </a:cxn>
                  <a:cxn ang="0">
                    <a:pos x="0" y="67"/>
                  </a:cxn>
                  <a:cxn ang="0">
                    <a:pos x="9" y="87"/>
                  </a:cxn>
                  <a:cxn ang="0">
                    <a:pos x="20" y="106"/>
                  </a:cxn>
                  <a:cxn ang="0">
                    <a:pos x="34" y="125"/>
                  </a:cxn>
                  <a:cxn ang="0">
                    <a:pos x="49" y="144"/>
                  </a:cxn>
                  <a:cxn ang="0">
                    <a:pos x="66" y="162"/>
                  </a:cxn>
                  <a:cxn ang="0">
                    <a:pos x="84" y="181"/>
                  </a:cxn>
                  <a:cxn ang="0">
                    <a:pos x="103" y="198"/>
                  </a:cxn>
                  <a:cxn ang="0">
                    <a:pos x="122" y="215"/>
                  </a:cxn>
                  <a:cxn ang="0">
                    <a:pos x="143" y="232"/>
                  </a:cxn>
                  <a:cxn ang="0">
                    <a:pos x="163" y="248"/>
                  </a:cxn>
                  <a:cxn ang="0">
                    <a:pos x="185" y="264"/>
                  </a:cxn>
                  <a:cxn ang="0">
                    <a:pos x="205" y="279"/>
                  </a:cxn>
                  <a:cxn ang="0">
                    <a:pos x="226" y="293"/>
                  </a:cxn>
                  <a:cxn ang="0">
                    <a:pos x="246" y="305"/>
                  </a:cxn>
                  <a:cxn ang="0">
                    <a:pos x="266" y="318"/>
                  </a:cxn>
                  <a:cxn ang="0">
                    <a:pos x="284" y="329"/>
                  </a:cxn>
                  <a:cxn ang="0">
                    <a:pos x="505" y="270"/>
                  </a:cxn>
                  <a:cxn ang="0">
                    <a:pos x="533" y="228"/>
                  </a:cxn>
                  <a:cxn ang="0">
                    <a:pos x="517" y="213"/>
                  </a:cxn>
                  <a:cxn ang="0">
                    <a:pos x="500" y="198"/>
                  </a:cxn>
                  <a:cxn ang="0">
                    <a:pos x="482" y="182"/>
                  </a:cxn>
                  <a:cxn ang="0">
                    <a:pos x="464" y="167"/>
                  </a:cxn>
                  <a:cxn ang="0">
                    <a:pos x="444" y="152"/>
                  </a:cxn>
                  <a:cxn ang="0">
                    <a:pos x="425" y="137"/>
                  </a:cxn>
                  <a:cxn ang="0">
                    <a:pos x="404" y="122"/>
                  </a:cxn>
                  <a:cxn ang="0">
                    <a:pos x="385" y="108"/>
                  </a:cxn>
                  <a:cxn ang="0">
                    <a:pos x="365" y="94"/>
                  </a:cxn>
                  <a:cxn ang="0">
                    <a:pos x="346" y="81"/>
                  </a:cxn>
                  <a:cxn ang="0">
                    <a:pos x="327" y="69"/>
                  </a:cxn>
                  <a:cxn ang="0">
                    <a:pos x="310" y="57"/>
                  </a:cxn>
                  <a:cxn ang="0">
                    <a:pos x="293" y="47"/>
                  </a:cxn>
                  <a:cxn ang="0">
                    <a:pos x="278" y="38"/>
                  </a:cxn>
                  <a:cxn ang="0">
                    <a:pos x="265" y="30"/>
                  </a:cxn>
                  <a:cxn ang="0">
                    <a:pos x="253" y="23"/>
                  </a:cxn>
                  <a:cxn ang="0">
                    <a:pos x="241" y="14"/>
                  </a:cxn>
                  <a:cxn ang="0">
                    <a:pos x="228" y="8"/>
                  </a:cxn>
                  <a:cxn ang="0">
                    <a:pos x="216" y="3"/>
                  </a:cxn>
                  <a:cxn ang="0">
                    <a:pos x="204" y="1"/>
                  </a:cxn>
                  <a:cxn ang="0">
                    <a:pos x="192" y="0"/>
                  </a:cxn>
                  <a:cxn ang="0">
                    <a:pos x="180" y="0"/>
                  </a:cxn>
                  <a:cxn ang="0">
                    <a:pos x="169" y="2"/>
                  </a:cxn>
                  <a:cxn ang="0">
                    <a:pos x="159" y="4"/>
                  </a:cxn>
                  <a:cxn ang="0">
                    <a:pos x="150" y="7"/>
                  </a:cxn>
                  <a:cxn ang="0">
                    <a:pos x="142" y="11"/>
                  </a:cxn>
                  <a:cxn ang="0">
                    <a:pos x="135" y="14"/>
                  </a:cxn>
                  <a:cxn ang="0">
                    <a:pos x="130" y="17"/>
                  </a:cxn>
                  <a:cxn ang="0">
                    <a:pos x="127" y="20"/>
                  </a:cxn>
                  <a:cxn ang="0">
                    <a:pos x="125" y="22"/>
                  </a:cxn>
                  <a:cxn ang="0">
                    <a:pos x="126" y="23"/>
                  </a:cxn>
                  <a:cxn ang="0">
                    <a:pos x="128" y="23"/>
                  </a:cxn>
                  <a:cxn ang="0">
                    <a:pos x="122" y="22"/>
                  </a:cxn>
                  <a:cxn ang="0">
                    <a:pos x="117" y="23"/>
                  </a:cxn>
                  <a:cxn ang="0">
                    <a:pos x="113" y="25"/>
                  </a:cxn>
                  <a:cxn ang="0">
                    <a:pos x="108" y="29"/>
                  </a:cxn>
                  <a:cxn ang="0">
                    <a:pos x="101" y="34"/>
                  </a:cxn>
                  <a:cxn ang="0">
                    <a:pos x="94" y="40"/>
                  </a:cxn>
                  <a:cxn ang="0">
                    <a:pos x="84" y="46"/>
                  </a:cxn>
                  <a:cxn ang="0">
                    <a:pos x="71" y="52"/>
                  </a:cxn>
                </a:cxnLst>
                <a:rect l="0" t="0" r="r" b="b"/>
                <a:pathLst>
                  <a:path w="533" h="329">
                    <a:moveTo>
                      <a:pt x="71" y="52"/>
                    </a:moveTo>
                    <a:lnTo>
                      <a:pt x="0" y="67"/>
                    </a:lnTo>
                    <a:lnTo>
                      <a:pt x="9" y="87"/>
                    </a:lnTo>
                    <a:lnTo>
                      <a:pt x="20" y="106"/>
                    </a:lnTo>
                    <a:lnTo>
                      <a:pt x="34" y="125"/>
                    </a:lnTo>
                    <a:lnTo>
                      <a:pt x="49" y="144"/>
                    </a:lnTo>
                    <a:lnTo>
                      <a:pt x="66" y="162"/>
                    </a:lnTo>
                    <a:lnTo>
                      <a:pt x="84" y="181"/>
                    </a:lnTo>
                    <a:lnTo>
                      <a:pt x="103" y="198"/>
                    </a:lnTo>
                    <a:lnTo>
                      <a:pt x="122" y="215"/>
                    </a:lnTo>
                    <a:lnTo>
                      <a:pt x="143" y="232"/>
                    </a:lnTo>
                    <a:lnTo>
                      <a:pt x="163" y="248"/>
                    </a:lnTo>
                    <a:lnTo>
                      <a:pt x="185" y="264"/>
                    </a:lnTo>
                    <a:lnTo>
                      <a:pt x="205" y="279"/>
                    </a:lnTo>
                    <a:lnTo>
                      <a:pt x="226" y="293"/>
                    </a:lnTo>
                    <a:lnTo>
                      <a:pt x="246" y="305"/>
                    </a:lnTo>
                    <a:lnTo>
                      <a:pt x="266" y="318"/>
                    </a:lnTo>
                    <a:lnTo>
                      <a:pt x="284" y="329"/>
                    </a:lnTo>
                    <a:lnTo>
                      <a:pt x="505" y="270"/>
                    </a:lnTo>
                    <a:lnTo>
                      <a:pt x="533" y="228"/>
                    </a:lnTo>
                    <a:lnTo>
                      <a:pt x="517" y="213"/>
                    </a:lnTo>
                    <a:lnTo>
                      <a:pt x="500" y="198"/>
                    </a:lnTo>
                    <a:lnTo>
                      <a:pt x="482" y="182"/>
                    </a:lnTo>
                    <a:lnTo>
                      <a:pt x="464" y="167"/>
                    </a:lnTo>
                    <a:lnTo>
                      <a:pt x="444" y="152"/>
                    </a:lnTo>
                    <a:lnTo>
                      <a:pt x="425" y="137"/>
                    </a:lnTo>
                    <a:lnTo>
                      <a:pt x="404" y="122"/>
                    </a:lnTo>
                    <a:lnTo>
                      <a:pt x="385" y="108"/>
                    </a:lnTo>
                    <a:lnTo>
                      <a:pt x="365" y="94"/>
                    </a:lnTo>
                    <a:lnTo>
                      <a:pt x="346" y="81"/>
                    </a:lnTo>
                    <a:lnTo>
                      <a:pt x="327" y="69"/>
                    </a:lnTo>
                    <a:lnTo>
                      <a:pt x="310" y="57"/>
                    </a:lnTo>
                    <a:lnTo>
                      <a:pt x="293" y="47"/>
                    </a:lnTo>
                    <a:lnTo>
                      <a:pt x="278" y="38"/>
                    </a:lnTo>
                    <a:lnTo>
                      <a:pt x="265" y="30"/>
                    </a:lnTo>
                    <a:lnTo>
                      <a:pt x="253" y="23"/>
                    </a:lnTo>
                    <a:lnTo>
                      <a:pt x="241" y="14"/>
                    </a:lnTo>
                    <a:lnTo>
                      <a:pt x="228" y="8"/>
                    </a:lnTo>
                    <a:lnTo>
                      <a:pt x="216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80" y="0"/>
                    </a:lnTo>
                    <a:lnTo>
                      <a:pt x="169" y="2"/>
                    </a:lnTo>
                    <a:lnTo>
                      <a:pt x="159" y="4"/>
                    </a:lnTo>
                    <a:lnTo>
                      <a:pt x="150" y="7"/>
                    </a:lnTo>
                    <a:lnTo>
                      <a:pt x="142" y="11"/>
                    </a:lnTo>
                    <a:lnTo>
                      <a:pt x="135" y="14"/>
                    </a:lnTo>
                    <a:lnTo>
                      <a:pt x="130" y="17"/>
                    </a:lnTo>
                    <a:lnTo>
                      <a:pt x="127" y="20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2" y="22"/>
                    </a:lnTo>
                    <a:lnTo>
                      <a:pt x="117" y="23"/>
                    </a:lnTo>
                    <a:lnTo>
                      <a:pt x="113" y="25"/>
                    </a:lnTo>
                    <a:lnTo>
                      <a:pt x="108" y="29"/>
                    </a:lnTo>
                    <a:lnTo>
                      <a:pt x="101" y="34"/>
                    </a:lnTo>
                    <a:lnTo>
                      <a:pt x="94" y="40"/>
                    </a:lnTo>
                    <a:lnTo>
                      <a:pt x="84" y="46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D8D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1" name="Freeform 258"/>
              <p:cNvSpPr>
                <a:spLocks/>
              </p:cNvSpPr>
              <p:nvPr/>
            </p:nvSpPr>
            <p:spPr bwMode="auto">
              <a:xfrm>
                <a:off x="3070820" y="4550568"/>
                <a:ext cx="270867" cy="26789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21" y="132"/>
                  </a:cxn>
                  <a:cxn ang="0">
                    <a:pos x="273" y="265"/>
                  </a:cxn>
                  <a:cxn ang="0">
                    <a:pos x="242" y="270"/>
                  </a:cxn>
                  <a:cxn ang="0">
                    <a:pos x="111" y="154"/>
                  </a:cxn>
                  <a:cxn ang="0">
                    <a:pos x="0" y="16"/>
                  </a:cxn>
                  <a:cxn ang="0">
                    <a:pos x="26" y="0"/>
                  </a:cxn>
                </a:cxnLst>
                <a:rect l="0" t="0" r="r" b="b"/>
                <a:pathLst>
                  <a:path w="273" h="270">
                    <a:moveTo>
                      <a:pt x="26" y="0"/>
                    </a:moveTo>
                    <a:lnTo>
                      <a:pt x="121" y="132"/>
                    </a:lnTo>
                    <a:lnTo>
                      <a:pt x="273" y="265"/>
                    </a:lnTo>
                    <a:lnTo>
                      <a:pt x="242" y="270"/>
                    </a:lnTo>
                    <a:lnTo>
                      <a:pt x="111" y="154"/>
                    </a:lnTo>
                    <a:lnTo>
                      <a:pt x="0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A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2" name="Freeform 259"/>
              <p:cNvSpPr>
                <a:spLocks/>
              </p:cNvSpPr>
              <p:nvPr/>
            </p:nvSpPr>
            <p:spPr bwMode="auto">
              <a:xfrm>
                <a:off x="3051968" y="4591248"/>
                <a:ext cx="258961" cy="2907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0"/>
                  </a:cxn>
                  <a:cxn ang="0">
                    <a:pos x="32" y="39"/>
                  </a:cxn>
                  <a:cxn ang="0">
                    <a:pos x="47" y="57"/>
                  </a:cxn>
                  <a:cxn ang="0">
                    <a:pos x="62" y="75"/>
                  </a:cxn>
                  <a:cxn ang="0">
                    <a:pos x="77" y="91"/>
                  </a:cxn>
                  <a:cxn ang="0">
                    <a:pos x="91" y="107"/>
                  </a:cxn>
                  <a:cxn ang="0">
                    <a:pos x="105" y="123"/>
                  </a:cxn>
                  <a:cxn ang="0">
                    <a:pos x="120" y="138"/>
                  </a:cxn>
                  <a:cxn ang="0">
                    <a:pos x="134" y="153"/>
                  </a:cxn>
                  <a:cxn ang="0">
                    <a:pos x="150" y="167"/>
                  </a:cxn>
                  <a:cxn ang="0">
                    <a:pos x="166" y="181"/>
                  </a:cxn>
                  <a:cxn ang="0">
                    <a:pos x="183" y="195"/>
                  </a:cxn>
                  <a:cxn ang="0">
                    <a:pos x="200" y="209"/>
                  </a:cxn>
                  <a:cxn ang="0">
                    <a:pos x="219" y="223"/>
                  </a:cxn>
                  <a:cxn ang="0">
                    <a:pos x="239" y="237"/>
                  </a:cxn>
                  <a:cxn ang="0">
                    <a:pos x="261" y="250"/>
                  </a:cxn>
                  <a:cxn ang="0">
                    <a:pos x="261" y="293"/>
                  </a:cxn>
                  <a:cxn ang="0">
                    <a:pos x="241" y="278"/>
                  </a:cxn>
                  <a:cxn ang="0">
                    <a:pos x="222" y="264"/>
                  </a:cxn>
                  <a:cxn ang="0">
                    <a:pos x="204" y="250"/>
                  </a:cxn>
                  <a:cxn ang="0">
                    <a:pos x="187" y="237"/>
                  </a:cxn>
                  <a:cxn ang="0">
                    <a:pos x="170" y="223"/>
                  </a:cxn>
                  <a:cxn ang="0">
                    <a:pos x="154" y="208"/>
                  </a:cxn>
                  <a:cxn ang="0">
                    <a:pos x="139" y="195"/>
                  </a:cxn>
                  <a:cxn ang="0">
                    <a:pos x="124" y="180"/>
                  </a:cxn>
                  <a:cxn ang="0">
                    <a:pos x="109" y="166"/>
                  </a:cxn>
                  <a:cxn ang="0">
                    <a:pos x="95" y="151"/>
                  </a:cxn>
                  <a:cxn ang="0">
                    <a:pos x="80" y="135"/>
                  </a:cxn>
                  <a:cxn ang="0">
                    <a:pos x="65" y="120"/>
                  </a:cxn>
                  <a:cxn ang="0">
                    <a:pos x="50" y="103"/>
                  </a:cxn>
                  <a:cxn ang="0">
                    <a:pos x="35" y="86"/>
                  </a:cxn>
                  <a:cxn ang="0">
                    <a:pos x="19" y="68"/>
                  </a:cxn>
                  <a:cxn ang="0">
                    <a:pos x="3" y="49"/>
                  </a:cxn>
                  <a:cxn ang="0">
                    <a:pos x="0" y="0"/>
                  </a:cxn>
                </a:cxnLst>
                <a:rect l="0" t="0" r="r" b="b"/>
                <a:pathLst>
                  <a:path w="261" h="293">
                    <a:moveTo>
                      <a:pt x="0" y="0"/>
                    </a:moveTo>
                    <a:lnTo>
                      <a:pt x="16" y="20"/>
                    </a:lnTo>
                    <a:lnTo>
                      <a:pt x="32" y="39"/>
                    </a:lnTo>
                    <a:lnTo>
                      <a:pt x="47" y="57"/>
                    </a:lnTo>
                    <a:lnTo>
                      <a:pt x="62" y="75"/>
                    </a:lnTo>
                    <a:lnTo>
                      <a:pt x="77" y="91"/>
                    </a:lnTo>
                    <a:lnTo>
                      <a:pt x="91" y="107"/>
                    </a:lnTo>
                    <a:lnTo>
                      <a:pt x="105" y="123"/>
                    </a:lnTo>
                    <a:lnTo>
                      <a:pt x="120" y="138"/>
                    </a:lnTo>
                    <a:lnTo>
                      <a:pt x="134" y="153"/>
                    </a:lnTo>
                    <a:lnTo>
                      <a:pt x="150" y="167"/>
                    </a:lnTo>
                    <a:lnTo>
                      <a:pt x="166" y="181"/>
                    </a:lnTo>
                    <a:lnTo>
                      <a:pt x="183" y="195"/>
                    </a:lnTo>
                    <a:lnTo>
                      <a:pt x="200" y="209"/>
                    </a:lnTo>
                    <a:lnTo>
                      <a:pt x="219" y="223"/>
                    </a:lnTo>
                    <a:lnTo>
                      <a:pt x="239" y="237"/>
                    </a:lnTo>
                    <a:lnTo>
                      <a:pt x="261" y="250"/>
                    </a:lnTo>
                    <a:lnTo>
                      <a:pt x="261" y="293"/>
                    </a:lnTo>
                    <a:lnTo>
                      <a:pt x="241" y="278"/>
                    </a:lnTo>
                    <a:lnTo>
                      <a:pt x="222" y="264"/>
                    </a:lnTo>
                    <a:lnTo>
                      <a:pt x="204" y="250"/>
                    </a:lnTo>
                    <a:lnTo>
                      <a:pt x="187" y="237"/>
                    </a:lnTo>
                    <a:lnTo>
                      <a:pt x="170" y="223"/>
                    </a:lnTo>
                    <a:lnTo>
                      <a:pt x="154" y="208"/>
                    </a:lnTo>
                    <a:lnTo>
                      <a:pt x="139" y="195"/>
                    </a:lnTo>
                    <a:lnTo>
                      <a:pt x="124" y="180"/>
                    </a:lnTo>
                    <a:lnTo>
                      <a:pt x="109" y="166"/>
                    </a:lnTo>
                    <a:lnTo>
                      <a:pt x="95" y="151"/>
                    </a:lnTo>
                    <a:lnTo>
                      <a:pt x="80" y="135"/>
                    </a:lnTo>
                    <a:lnTo>
                      <a:pt x="65" y="120"/>
                    </a:lnTo>
                    <a:lnTo>
                      <a:pt x="50" y="103"/>
                    </a:lnTo>
                    <a:lnTo>
                      <a:pt x="35" y="86"/>
                    </a:lnTo>
                    <a:lnTo>
                      <a:pt x="19" y="68"/>
                    </a:lnTo>
                    <a:lnTo>
                      <a:pt x="3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93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3" name="Freeform 260"/>
              <p:cNvSpPr>
                <a:spLocks/>
              </p:cNvSpPr>
              <p:nvPr/>
            </p:nvSpPr>
            <p:spPr bwMode="auto">
              <a:xfrm>
                <a:off x="3293070" y="4566443"/>
                <a:ext cx="874117" cy="367110"/>
              </a:xfrm>
              <a:custGeom>
                <a:avLst/>
                <a:gdLst/>
                <a:ahLst/>
                <a:cxnLst>
                  <a:cxn ang="0">
                    <a:pos x="33" y="361"/>
                  </a:cxn>
                  <a:cxn ang="0">
                    <a:pos x="5" y="328"/>
                  </a:cxn>
                  <a:cxn ang="0">
                    <a:pos x="1" y="286"/>
                  </a:cxn>
                  <a:cxn ang="0">
                    <a:pos x="23" y="244"/>
                  </a:cxn>
                  <a:cxn ang="0">
                    <a:pos x="67" y="222"/>
                  </a:cxn>
                  <a:cxn ang="0">
                    <a:pos x="110" y="211"/>
                  </a:cxn>
                  <a:cxn ang="0">
                    <a:pos x="155" y="201"/>
                  </a:cxn>
                  <a:cxn ang="0">
                    <a:pos x="198" y="190"/>
                  </a:cxn>
                  <a:cxn ang="0">
                    <a:pos x="242" y="179"/>
                  </a:cxn>
                  <a:cxn ang="0">
                    <a:pos x="285" y="168"/>
                  </a:cxn>
                  <a:cxn ang="0">
                    <a:pos x="329" y="157"/>
                  </a:cxn>
                  <a:cxn ang="0">
                    <a:pos x="372" y="145"/>
                  </a:cxn>
                  <a:cxn ang="0">
                    <a:pos x="415" y="133"/>
                  </a:cxn>
                  <a:cxn ang="0">
                    <a:pos x="458" y="122"/>
                  </a:cxn>
                  <a:cxn ang="0">
                    <a:pos x="501" y="109"/>
                  </a:cxn>
                  <a:cxn ang="0">
                    <a:pos x="544" y="97"/>
                  </a:cxn>
                  <a:cxn ang="0">
                    <a:pos x="588" y="84"/>
                  </a:cxn>
                  <a:cxn ang="0">
                    <a:pos x="631" y="71"/>
                  </a:cxn>
                  <a:cxn ang="0">
                    <a:pos x="674" y="58"/>
                  </a:cxn>
                  <a:cxn ang="0">
                    <a:pos x="717" y="44"/>
                  </a:cxn>
                  <a:cxn ang="0">
                    <a:pos x="828" y="0"/>
                  </a:cxn>
                  <a:cxn ang="0">
                    <a:pos x="861" y="11"/>
                  </a:cxn>
                  <a:cxn ang="0">
                    <a:pos x="878" y="34"/>
                  </a:cxn>
                  <a:cxn ang="0">
                    <a:pos x="881" y="68"/>
                  </a:cxn>
                  <a:cxn ang="0">
                    <a:pos x="870" y="111"/>
                  </a:cxn>
                  <a:cxn ang="0">
                    <a:pos x="817" y="143"/>
                  </a:cxn>
                  <a:cxn ang="0">
                    <a:pos x="777" y="154"/>
                  </a:cxn>
                  <a:cxn ang="0">
                    <a:pos x="736" y="166"/>
                  </a:cxn>
                  <a:cxn ang="0">
                    <a:pos x="695" y="177"/>
                  </a:cxn>
                  <a:cxn ang="0">
                    <a:pos x="654" y="189"/>
                  </a:cxn>
                  <a:cxn ang="0">
                    <a:pos x="613" y="201"/>
                  </a:cxn>
                  <a:cxn ang="0">
                    <a:pos x="573" y="212"/>
                  </a:cxn>
                  <a:cxn ang="0">
                    <a:pos x="532" y="224"/>
                  </a:cxn>
                  <a:cxn ang="0">
                    <a:pos x="491" y="236"/>
                  </a:cxn>
                  <a:cxn ang="0">
                    <a:pos x="450" y="248"/>
                  </a:cxn>
                  <a:cxn ang="0">
                    <a:pos x="409" y="259"/>
                  </a:cxn>
                  <a:cxn ang="0">
                    <a:pos x="369" y="272"/>
                  </a:cxn>
                  <a:cxn ang="0">
                    <a:pos x="328" y="284"/>
                  </a:cxn>
                  <a:cxn ang="0">
                    <a:pos x="287" y="297"/>
                  </a:cxn>
                  <a:cxn ang="0">
                    <a:pos x="247" y="310"/>
                  </a:cxn>
                  <a:cxn ang="0">
                    <a:pos x="206" y="322"/>
                  </a:cxn>
                  <a:cxn ang="0">
                    <a:pos x="97" y="360"/>
                  </a:cxn>
                </a:cxnLst>
                <a:rect l="0" t="0" r="r" b="b"/>
                <a:pathLst>
                  <a:path w="881" h="370">
                    <a:moveTo>
                      <a:pt x="55" y="370"/>
                    </a:moveTo>
                    <a:lnTo>
                      <a:pt x="33" y="361"/>
                    </a:lnTo>
                    <a:lnTo>
                      <a:pt x="16" y="346"/>
                    </a:lnTo>
                    <a:lnTo>
                      <a:pt x="5" y="328"/>
                    </a:lnTo>
                    <a:lnTo>
                      <a:pt x="0" y="307"/>
                    </a:lnTo>
                    <a:lnTo>
                      <a:pt x="1" y="286"/>
                    </a:lnTo>
                    <a:lnTo>
                      <a:pt x="9" y="265"/>
                    </a:lnTo>
                    <a:lnTo>
                      <a:pt x="23" y="244"/>
                    </a:lnTo>
                    <a:lnTo>
                      <a:pt x="44" y="228"/>
                    </a:lnTo>
                    <a:lnTo>
                      <a:pt x="67" y="222"/>
                    </a:lnTo>
                    <a:lnTo>
                      <a:pt x="88" y="217"/>
                    </a:lnTo>
                    <a:lnTo>
                      <a:pt x="110" y="211"/>
                    </a:lnTo>
                    <a:lnTo>
                      <a:pt x="133" y="206"/>
                    </a:lnTo>
                    <a:lnTo>
                      <a:pt x="155" y="201"/>
                    </a:lnTo>
                    <a:lnTo>
                      <a:pt x="176" y="195"/>
                    </a:lnTo>
                    <a:lnTo>
                      <a:pt x="198" y="190"/>
                    </a:lnTo>
                    <a:lnTo>
                      <a:pt x="220" y="184"/>
                    </a:lnTo>
                    <a:lnTo>
                      <a:pt x="242" y="179"/>
                    </a:lnTo>
                    <a:lnTo>
                      <a:pt x="264" y="173"/>
                    </a:lnTo>
                    <a:lnTo>
                      <a:pt x="285" y="168"/>
                    </a:lnTo>
                    <a:lnTo>
                      <a:pt x="307" y="162"/>
                    </a:lnTo>
                    <a:lnTo>
                      <a:pt x="329" y="157"/>
                    </a:lnTo>
                    <a:lnTo>
                      <a:pt x="350" y="151"/>
                    </a:lnTo>
                    <a:lnTo>
                      <a:pt x="372" y="145"/>
                    </a:lnTo>
                    <a:lnTo>
                      <a:pt x="394" y="139"/>
                    </a:lnTo>
                    <a:lnTo>
                      <a:pt x="415" y="133"/>
                    </a:lnTo>
                    <a:lnTo>
                      <a:pt x="437" y="127"/>
                    </a:lnTo>
                    <a:lnTo>
                      <a:pt x="458" y="122"/>
                    </a:lnTo>
                    <a:lnTo>
                      <a:pt x="480" y="115"/>
                    </a:lnTo>
                    <a:lnTo>
                      <a:pt x="501" y="109"/>
                    </a:lnTo>
                    <a:lnTo>
                      <a:pt x="523" y="103"/>
                    </a:lnTo>
                    <a:lnTo>
                      <a:pt x="544" y="97"/>
                    </a:lnTo>
                    <a:lnTo>
                      <a:pt x="566" y="90"/>
                    </a:lnTo>
                    <a:lnTo>
                      <a:pt x="588" y="84"/>
                    </a:lnTo>
                    <a:lnTo>
                      <a:pt x="609" y="77"/>
                    </a:lnTo>
                    <a:lnTo>
                      <a:pt x="631" y="71"/>
                    </a:lnTo>
                    <a:lnTo>
                      <a:pt x="652" y="64"/>
                    </a:lnTo>
                    <a:lnTo>
                      <a:pt x="674" y="58"/>
                    </a:lnTo>
                    <a:lnTo>
                      <a:pt x="696" y="51"/>
                    </a:lnTo>
                    <a:lnTo>
                      <a:pt x="717" y="44"/>
                    </a:lnTo>
                    <a:lnTo>
                      <a:pt x="739" y="37"/>
                    </a:lnTo>
                    <a:lnTo>
                      <a:pt x="828" y="0"/>
                    </a:lnTo>
                    <a:lnTo>
                      <a:pt x="847" y="4"/>
                    </a:lnTo>
                    <a:lnTo>
                      <a:pt x="861" y="11"/>
                    </a:lnTo>
                    <a:lnTo>
                      <a:pt x="872" y="21"/>
                    </a:lnTo>
                    <a:lnTo>
                      <a:pt x="878" y="34"/>
                    </a:lnTo>
                    <a:lnTo>
                      <a:pt x="881" y="49"/>
                    </a:lnTo>
                    <a:lnTo>
                      <a:pt x="881" y="68"/>
                    </a:lnTo>
                    <a:lnTo>
                      <a:pt x="877" y="89"/>
                    </a:lnTo>
                    <a:lnTo>
                      <a:pt x="870" y="111"/>
                    </a:lnTo>
                    <a:lnTo>
                      <a:pt x="838" y="138"/>
                    </a:lnTo>
                    <a:lnTo>
                      <a:pt x="817" y="143"/>
                    </a:lnTo>
                    <a:lnTo>
                      <a:pt x="797" y="149"/>
                    </a:lnTo>
                    <a:lnTo>
                      <a:pt x="777" y="154"/>
                    </a:lnTo>
                    <a:lnTo>
                      <a:pt x="757" y="160"/>
                    </a:lnTo>
                    <a:lnTo>
                      <a:pt x="736" y="166"/>
                    </a:lnTo>
                    <a:lnTo>
                      <a:pt x="715" y="172"/>
                    </a:lnTo>
                    <a:lnTo>
                      <a:pt x="695" y="177"/>
                    </a:lnTo>
                    <a:lnTo>
                      <a:pt x="674" y="183"/>
                    </a:lnTo>
                    <a:lnTo>
                      <a:pt x="654" y="189"/>
                    </a:lnTo>
                    <a:lnTo>
                      <a:pt x="633" y="195"/>
                    </a:lnTo>
                    <a:lnTo>
                      <a:pt x="613" y="201"/>
                    </a:lnTo>
                    <a:lnTo>
                      <a:pt x="593" y="206"/>
                    </a:lnTo>
                    <a:lnTo>
                      <a:pt x="573" y="212"/>
                    </a:lnTo>
                    <a:lnTo>
                      <a:pt x="552" y="218"/>
                    </a:lnTo>
                    <a:lnTo>
                      <a:pt x="532" y="224"/>
                    </a:lnTo>
                    <a:lnTo>
                      <a:pt x="512" y="229"/>
                    </a:lnTo>
                    <a:lnTo>
                      <a:pt x="491" y="236"/>
                    </a:lnTo>
                    <a:lnTo>
                      <a:pt x="471" y="241"/>
                    </a:lnTo>
                    <a:lnTo>
                      <a:pt x="450" y="248"/>
                    </a:lnTo>
                    <a:lnTo>
                      <a:pt x="430" y="254"/>
                    </a:lnTo>
                    <a:lnTo>
                      <a:pt x="409" y="259"/>
                    </a:lnTo>
                    <a:lnTo>
                      <a:pt x="389" y="266"/>
                    </a:lnTo>
                    <a:lnTo>
                      <a:pt x="369" y="272"/>
                    </a:lnTo>
                    <a:lnTo>
                      <a:pt x="348" y="278"/>
                    </a:lnTo>
                    <a:lnTo>
                      <a:pt x="328" y="284"/>
                    </a:lnTo>
                    <a:lnTo>
                      <a:pt x="308" y="290"/>
                    </a:lnTo>
                    <a:lnTo>
                      <a:pt x="287" y="297"/>
                    </a:lnTo>
                    <a:lnTo>
                      <a:pt x="267" y="303"/>
                    </a:lnTo>
                    <a:lnTo>
                      <a:pt x="247" y="310"/>
                    </a:lnTo>
                    <a:lnTo>
                      <a:pt x="227" y="316"/>
                    </a:lnTo>
                    <a:lnTo>
                      <a:pt x="206" y="322"/>
                    </a:lnTo>
                    <a:lnTo>
                      <a:pt x="186" y="329"/>
                    </a:lnTo>
                    <a:lnTo>
                      <a:pt x="97" y="360"/>
                    </a:lnTo>
                    <a:lnTo>
                      <a:pt x="55" y="370"/>
                    </a:lnTo>
                    <a:close/>
                  </a:path>
                </a:pathLst>
              </a:custGeom>
              <a:solidFill>
                <a:srgbClr val="3060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4" name="Freeform 261"/>
              <p:cNvSpPr>
                <a:spLocks/>
              </p:cNvSpPr>
              <p:nvPr/>
            </p:nvSpPr>
            <p:spPr bwMode="auto">
              <a:xfrm>
                <a:off x="3319859" y="4599186"/>
                <a:ext cx="847328" cy="340320"/>
              </a:xfrm>
              <a:custGeom>
                <a:avLst/>
                <a:gdLst/>
                <a:ahLst/>
                <a:cxnLst>
                  <a:cxn ang="0">
                    <a:pos x="22" y="330"/>
                  </a:cxn>
                  <a:cxn ang="0">
                    <a:pos x="2" y="302"/>
                  </a:cxn>
                  <a:cxn ang="0">
                    <a:pos x="3" y="265"/>
                  </a:cxn>
                  <a:cxn ang="0">
                    <a:pos x="26" y="227"/>
                  </a:cxn>
                  <a:cxn ang="0">
                    <a:pos x="67" y="206"/>
                  </a:cxn>
                  <a:cxn ang="0">
                    <a:pos x="107" y="195"/>
                  </a:cxn>
                  <a:cxn ang="0">
                    <a:pos x="148" y="184"/>
                  </a:cxn>
                  <a:cxn ang="0">
                    <a:pos x="188" y="174"/>
                  </a:cxn>
                  <a:cxn ang="0">
                    <a:pos x="228" y="164"/>
                  </a:cxn>
                  <a:cxn ang="0">
                    <a:pos x="268" y="154"/>
                  </a:cxn>
                  <a:cxn ang="0">
                    <a:pos x="308" y="143"/>
                  </a:cxn>
                  <a:cxn ang="0">
                    <a:pos x="348" y="132"/>
                  </a:cxn>
                  <a:cxn ang="0">
                    <a:pos x="388" y="122"/>
                  </a:cxn>
                  <a:cxn ang="0">
                    <a:pos x="428" y="111"/>
                  </a:cxn>
                  <a:cxn ang="0">
                    <a:pos x="468" y="99"/>
                  </a:cxn>
                  <a:cxn ang="0">
                    <a:pos x="508" y="88"/>
                  </a:cxn>
                  <a:cxn ang="0">
                    <a:pos x="547" y="76"/>
                  </a:cxn>
                  <a:cxn ang="0">
                    <a:pos x="587" y="64"/>
                  </a:cxn>
                  <a:cxn ang="0">
                    <a:pos x="627" y="50"/>
                  </a:cxn>
                  <a:cxn ang="0">
                    <a:pos x="666" y="37"/>
                  </a:cxn>
                  <a:cxn ang="0">
                    <a:pos x="789" y="4"/>
                  </a:cxn>
                  <a:cxn ang="0">
                    <a:pos x="831" y="3"/>
                  </a:cxn>
                  <a:cxn ang="0">
                    <a:pos x="851" y="23"/>
                  </a:cxn>
                  <a:cxn ang="0">
                    <a:pos x="851" y="59"/>
                  </a:cxn>
                  <a:cxn ang="0">
                    <a:pos x="833" y="105"/>
                  </a:cxn>
                  <a:cxn ang="0">
                    <a:pos x="759" y="137"/>
                  </a:cxn>
                  <a:cxn ang="0">
                    <a:pos x="721" y="148"/>
                  </a:cxn>
                  <a:cxn ang="0">
                    <a:pos x="684" y="158"/>
                  </a:cxn>
                  <a:cxn ang="0">
                    <a:pos x="647" y="169"/>
                  </a:cxn>
                  <a:cxn ang="0">
                    <a:pos x="609" y="179"/>
                  </a:cxn>
                  <a:cxn ang="0">
                    <a:pos x="572" y="189"/>
                  </a:cxn>
                  <a:cxn ang="0">
                    <a:pos x="535" y="200"/>
                  </a:cxn>
                  <a:cxn ang="0">
                    <a:pos x="497" y="210"/>
                  </a:cxn>
                  <a:cxn ang="0">
                    <a:pos x="460" y="221"/>
                  </a:cxn>
                  <a:cxn ang="0">
                    <a:pos x="423" y="231"/>
                  </a:cxn>
                  <a:cxn ang="0">
                    <a:pos x="386" y="242"/>
                  </a:cxn>
                  <a:cxn ang="0">
                    <a:pos x="349" y="252"/>
                  </a:cxn>
                  <a:cxn ang="0">
                    <a:pos x="312" y="264"/>
                  </a:cxn>
                  <a:cxn ang="0">
                    <a:pos x="274" y="275"/>
                  </a:cxn>
                  <a:cxn ang="0">
                    <a:pos x="237" y="287"/>
                  </a:cxn>
                  <a:cxn ang="0">
                    <a:pos x="200" y="300"/>
                  </a:cxn>
                  <a:cxn ang="0">
                    <a:pos x="171" y="311"/>
                  </a:cxn>
                  <a:cxn ang="0">
                    <a:pos x="150" y="321"/>
                  </a:cxn>
                  <a:cxn ang="0">
                    <a:pos x="131" y="330"/>
                  </a:cxn>
                  <a:cxn ang="0">
                    <a:pos x="113" y="336"/>
                  </a:cxn>
                  <a:cxn ang="0">
                    <a:pos x="97" y="341"/>
                  </a:cxn>
                  <a:cxn ang="0">
                    <a:pos x="80" y="343"/>
                  </a:cxn>
                  <a:cxn ang="0">
                    <a:pos x="64" y="343"/>
                  </a:cxn>
                  <a:cxn ang="0">
                    <a:pos x="48" y="340"/>
                  </a:cxn>
                </a:cxnLst>
                <a:rect l="0" t="0" r="r" b="b"/>
                <a:pathLst>
                  <a:path w="854" h="343">
                    <a:moveTo>
                      <a:pt x="40" y="337"/>
                    </a:moveTo>
                    <a:lnTo>
                      <a:pt x="22" y="330"/>
                    </a:lnTo>
                    <a:lnTo>
                      <a:pt x="10" y="318"/>
                    </a:lnTo>
                    <a:lnTo>
                      <a:pt x="2" y="302"/>
                    </a:lnTo>
                    <a:lnTo>
                      <a:pt x="0" y="284"/>
                    </a:lnTo>
                    <a:lnTo>
                      <a:pt x="3" y="265"/>
                    </a:lnTo>
                    <a:lnTo>
                      <a:pt x="12" y="245"/>
                    </a:lnTo>
                    <a:lnTo>
                      <a:pt x="26" y="227"/>
                    </a:lnTo>
                    <a:lnTo>
                      <a:pt x="47" y="211"/>
                    </a:lnTo>
                    <a:lnTo>
                      <a:pt x="67" y="206"/>
                    </a:lnTo>
                    <a:lnTo>
                      <a:pt x="87" y="200"/>
                    </a:lnTo>
                    <a:lnTo>
                      <a:pt x="107" y="195"/>
                    </a:lnTo>
                    <a:lnTo>
                      <a:pt x="128" y="189"/>
                    </a:lnTo>
                    <a:lnTo>
                      <a:pt x="148" y="184"/>
                    </a:lnTo>
                    <a:lnTo>
                      <a:pt x="168" y="179"/>
                    </a:lnTo>
                    <a:lnTo>
                      <a:pt x="188" y="174"/>
                    </a:lnTo>
                    <a:lnTo>
                      <a:pt x="208" y="169"/>
                    </a:lnTo>
                    <a:lnTo>
                      <a:pt x="228" y="164"/>
                    </a:lnTo>
                    <a:lnTo>
                      <a:pt x="248" y="159"/>
                    </a:lnTo>
                    <a:lnTo>
                      <a:pt x="268" y="154"/>
                    </a:lnTo>
                    <a:lnTo>
                      <a:pt x="288" y="148"/>
                    </a:lnTo>
                    <a:lnTo>
                      <a:pt x="308" y="143"/>
                    </a:lnTo>
                    <a:lnTo>
                      <a:pt x="328" y="138"/>
                    </a:lnTo>
                    <a:lnTo>
                      <a:pt x="348" y="132"/>
                    </a:lnTo>
                    <a:lnTo>
                      <a:pt x="368" y="127"/>
                    </a:lnTo>
                    <a:lnTo>
                      <a:pt x="388" y="122"/>
                    </a:lnTo>
                    <a:lnTo>
                      <a:pt x="408" y="116"/>
                    </a:lnTo>
                    <a:lnTo>
                      <a:pt x="428" y="111"/>
                    </a:lnTo>
                    <a:lnTo>
                      <a:pt x="448" y="105"/>
                    </a:lnTo>
                    <a:lnTo>
                      <a:pt x="468" y="99"/>
                    </a:lnTo>
                    <a:lnTo>
                      <a:pt x="488" y="94"/>
                    </a:lnTo>
                    <a:lnTo>
                      <a:pt x="508" y="88"/>
                    </a:lnTo>
                    <a:lnTo>
                      <a:pt x="528" y="82"/>
                    </a:lnTo>
                    <a:lnTo>
                      <a:pt x="547" y="76"/>
                    </a:lnTo>
                    <a:lnTo>
                      <a:pt x="567" y="70"/>
                    </a:lnTo>
                    <a:lnTo>
                      <a:pt x="587" y="64"/>
                    </a:lnTo>
                    <a:lnTo>
                      <a:pt x="607" y="57"/>
                    </a:lnTo>
                    <a:lnTo>
                      <a:pt x="627" y="50"/>
                    </a:lnTo>
                    <a:lnTo>
                      <a:pt x="647" y="44"/>
                    </a:lnTo>
                    <a:lnTo>
                      <a:pt x="666" y="37"/>
                    </a:lnTo>
                    <a:lnTo>
                      <a:pt x="686" y="30"/>
                    </a:lnTo>
                    <a:lnTo>
                      <a:pt x="789" y="4"/>
                    </a:lnTo>
                    <a:lnTo>
                      <a:pt x="813" y="0"/>
                    </a:lnTo>
                    <a:lnTo>
                      <a:pt x="831" y="3"/>
                    </a:lnTo>
                    <a:lnTo>
                      <a:pt x="844" y="10"/>
                    </a:lnTo>
                    <a:lnTo>
                      <a:pt x="851" y="23"/>
                    </a:lnTo>
                    <a:lnTo>
                      <a:pt x="854" y="39"/>
                    </a:lnTo>
                    <a:lnTo>
                      <a:pt x="851" y="59"/>
                    </a:lnTo>
                    <a:lnTo>
                      <a:pt x="845" y="82"/>
                    </a:lnTo>
                    <a:lnTo>
                      <a:pt x="833" y="105"/>
                    </a:lnTo>
                    <a:lnTo>
                      <a:pt x="778" y="131"/>
                    </a:lnTo>
                    <a:lnTo>
                      <a:pt x="759" y="137"/>
                    </a:lnTo>
                    <a:lnTo>
                      <a:pt x="740" y="142"/>
                    </a:lnTo>
                    <a:lnTo>
                      <a:pt x="721" y="148"/>
                    </a:lnTo>
                    <a:lnTo>
                      <a:pt x="703" y="153"/>
                    </a:lnTo>
                    <a:lnTo>
                      <a:pt x="684" y="158"/>
                    </a:lnTo>
                    <a:lnTo>
                      <a:pt x="666" y="163"/>
                    </a:lnTo>
                    <a:lnTo>
                      <a:pt x="647" y="169"/>
                    </a:lnTo>
                    <a:lnTo>
                      <a:pt x="628" y="174"/>
                    </a:lnTo>
                    <a:lnTo>
                      <a:pt x="609" y="179"/>
                    </a:lnTo>
                    <a:lnTo>
                      <a:pt x="591" y="184"/>
                    </a:lnTo>
                    <a:lnTo>
                      <a:pt x="572" y="189"/>
                    </a:lnTo>
                    <a:lnTo>
                      <a:pt x="554" y="195"/>
                    </a:lnTo>
                    <a:lnTo>
                      <a:pt x="535" y="200"/>
                    </a:lnTo>
                    <a:lnTo>
                      <a:pt x="516" y="205"/>
                    </a:lnTo>
                    <a:lnTo>
                      <a:pt x="497" y="210"/>
                    </a:lnTo>
                    <a:lnTo>
                      <a:pt x="479" y="215"/>
                    </a:lnTo>
                    <a:lnTo>
                      <a:pt x="460" y="221"/>
                    </a:lnTo>
                    <a:lnTo>
                      <a:pt x="441" y="226"/>
                    </a:lnTo>
                    <a:lnTo>
                      <a:pt x="423" y="231"/>
                    </a:lnTo>
                    <a:lnTo>
                      <a:pt x="405" y="236"/>
                    </a:lnTo>
                    <a:lnTo>
                      <a:pt x="386" y="242"/>
                    </a:lnTo>
                    <a:lnTo>
                      <a:pt x="367" y="247"/>
                    </a:lnTo>
                    <a:lnTo>
                      <a:pt x="349" y="252"/>
                    </a:lnTo>
                    <a:lnTo>
                      <a:pt x="330" y="258"/>
                    </a:lnTo>
                    <a:lnTo>
                      <a:pt x="312" y="264"/>
                    </a:lnTo>
                    <a:lnTo>
                      <a:pt x="293" y="270"/>
                    </a:lnTo>
                    <a:lnTo>
                      <a:pt x="274" y="275"/>
                    </a:lnTo>
                    <a:lnTo>
                      <a:pt x="256" y="281"/>
                    </a:lnTo>
                    <a:lnTo>
                      <a:pt x="237" y="287"/>
                    </a:lnTo>
                    <a:lnTo>
                      <a:pt x="219" y="293"/>
                    </a:lnTo>
                    <a:lnTo>
                      <a:pt x="200" y="300"/>
                    </a:lnTo>
                    <a:lnTo>
                      <a:pt x="182" y="306"/>
                    </a:lnTo>
                    <a:lnTo>
                      <a:pt x="171" y="311"/>
                    </a:lnTo>
                    <a:lnTo>
                      <a:pt x="160" y="316"/>
                    </a:lnTo>
                    <a:lnTo>
                      <a:pt x="150" y="321"/>
                    </a:lnTo>
                    <a:lnTo>
                      <a:pt x="140" y="326"/>
                    </a:lnTo>
                    <a:lnTo>
                      <a:pt x="131" y="330"/>
                    </a:lnTo>
                    <a:lnTo>
                      <a:pt x="122" y="333"/>
                    </a:lnTo>
                    <a:lnTo>
                      <a:pt x="113" y="336"/>
                    </a:lnTo>
                    <a:lnTo>
                      <a:pt x="105" y="339"/>
                    </a:lnTo>
                    <a:lnTo>
                      <a:pt x="97" y="341"/>
                    </a:lnTo>
                    <a:lnTo>
                      <a:pt x="88" y="342"/>
                    </a:lnTo>
                    <a:lnTo>
                      <a:pt x="80" y="343"/>
                    </a:lnTo>
                    <a:lnTo>
                      <a:pt x="72" y="343"/>
                    </a:lnTo>
                    <a:lnTo>
                      <a:pt x="64" y="343"/>
                    </a:lnTo>
                    <a:lnTo>
                      <a:pt x="56" y="342"/>
                    </a:lnTo>
                    <a:lnTo>
                      <a:pt x="48" y="340"/>
                    </a:lnTo>
                    <a:lnTo>
                      <a:pt x="40" y="337"/>
                    </a:lnTo>
                    <a:close/>
                  </a:path>
                </a:pathLst>
              </a:custGeom>
              <a:solidFill>
                <a:srgbClr val="4477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5" name="Freeform 262"/>
              <p:cNvSpPr>
                <a:spLocks/>
              </p:cNvSpPr>
              <p:nvPr/>
            </p:nvSpPr>
            <p:spPr bwMode="auto">
              <a:xfrm>
                <a:off x="3314898" y="4593233"/>
                <a:ext cx="848320" cy="338336"/>
              </a:xfrm>
              <a:custGeom>
                <a:avLst/>
                <a:gdLst/>
                <a:ahLst/>
                <a:cxnLst>
                  <a:cxn ang="0">
                    <a:pos x="106" y="217"/>
                  </a:cxn>
                  <a:cxn ang="0">
                    <a:pos x="145" y="207"/>
                  </a:cxn>
                  <a:cxn ang="0">
                    <a:pos x="185" y="197"/>
                  </a:cxn>
                  <a:cxn ang="0">
                    <a:pos x="224" y="186"/>
                  </a:cxn>
                  <a:cxn ang="0">
                    <a:pos x="263" y="176"/>
                  </a:cxn>
                  <a:cxn ang="0">
                    <a:pos x="303" y="165"/>
                  </a:cxn>
                  <a:cxn ang="0">
                    <a:pos x="342" y="155"/>
                  </a:cxn>
                  <a:cxn ang="0">
                    <a:pos x="381" y="145"/>
                  </a:cxn>
                  <a:cxn ang="0">
                    <a:pos x="420" y="134"/>
                  </a:cxn>
                  <a:cxn ang="0">
                    <a:pos x="459" y="123"/>
                  </a:cxn>
                  <a:cxn ang="0">
                    <a:pos x="498" y="112"/>
                  </a:cxn>
                  <a:cxn ang="0">
                    <a:pos x="537" y="101"/>
                  </a:cxn>
                  <a:cxn ang="0">
                    <a:pos x="576" y="89"/>
                  </a:cxn>
                  <a:cxn ang="0">
                    <a:pos x="614" y="77"/>
                  </a:cxn>
                  <a:cxn ang="0">
                    <a:pos x="653" y="63"/>
                  </a:cxn>
                  <a:cxn ang="0">
                    <a:pos x="691" y="50"/>
                  </a:cxn>
                  <a:cxn ang="0">
                    <a:pos x="730" y="36"/>
                  </a:cxn>
                  <a:cxn ang="0">
                    <a:pos x="752" y="26"/>
                  </a:cxn>
                  <a:cxn ang="0">
                    <a:pos x="771" y="20"/>
                  </a:cxn>
                  <a:cxn ang="0">
                    <a:pos x="787" y="15"/>
                  </a:cxn>
                  <a:cxn ang="0">
                    <a:pos x="802" y="13"/>
                  </a:cxn>
                  <a:cxn ang="0">
                    <a:pos x="815" y="12"/>
                  </a:cxn>
                  <a:cxn ang="0">
                    <a:pos x="828" y="13"/>
                  </a:cxn>
                  <a:cxn ang="0">
                    <a:pos x="840" y="16"/>
                  </a:cxn>
                  <a:cxn ang="0">
                    <a:pos x="855" y="20"/>
                  </a:cxn>
                  <a:cxn ang="0">
                    <a:pos x="839" y="10"/>
                  </a:cxn>
                  <a:cxn ang="0">
                    <a:pos x="824" y="3"/>
                  </a:cxn>
                  <a:cxn ang="0">
                    <a:pos x="810" y="1"/>
                  </a:cxn>
                  <a:cxn ang="0">
                    <a:pos x="796" y="1"/>
                  </a:cxn>
                  <a:cxn ang="0">
                    <a:pos x="780" y="4"/>
                  </a:cxn>
                  <a:cxn ang="0">
                    <a:pos x="762" y="9"/>
                  </a:cxn>
                  <a:cxn ang="0">
                    <a:pos x="741" y="17"/>
                  </a:cxn>
                  <a:cxn ang="0">
                    <a:pos x="716" y="26"/>
                  </a:cxn>
                  <a:cxn ang="0">
                    <a:pos x="680" y="40"/>
                  </a:cxn>
                  <a:cxn ang="0">
                    <a:pos x="644" y="52"/>
                  </a:cxn>
                  <a:cxn ang="0">
                    <a:pos x="609" y="64"/>
                  </a:cxn>
                  <a:cxn ang="0">
                    <a:pos x="572" y="75"/>
                  </a:cxn>
                  <a:cxn ang="0">
                    <a:pos x="536" y="86"/>
                  </a:cxn>
                  <a:cxn ang="0">
                    <a:pos x="499" y="97"/>
                  </a:cxn>
                  <a:cxn ang="0">
                    <a:pos x="463" y="108"/>
                  </a:cxn>
                  <a:cxn ang="0">
                    <a:pos x="426" y="118"/>
                  </a:cxn>
                  <a:cxn ang="0">
                    <a:pos x="390" y="127"/>
                  </a:cxn>
                  <a:cxn ang="0">
                    <a:pos x="353" y="137"/>
                  </a:cxn>
                  <a:cxn ang="0">
                    <a:pos x="316" y="147"/>
                  </a:cxn>
                  <a:cxn ang="0">
                    <a:pos x="279" y="157"/>
                  </a:cxn>
                  <a:cxn ang="0">
                    <a:pos x="243" y="167"/>
                  </a:cxn>
                  <a:cxn ang="0">
                    <a:pos x="206" y="177"/>
                  </a:cxn>
                  <a:cxn ang="0">
                    <a:pos x="169" y="187"/>
                  </a:cxn>
                  <a:cxn ang="0">
                    <a:pos x="133" y="197"/>
                  </a:cxn>
                  <a:cxn ang="0">
                    <a:pos x="31" y="224"/>
                  </a:cxn>
                  <a:cxn ang="0">
                    <a:pos x="11" y="245"/>
                  </a:cxn>
                  <a:cxn ang="0">
                    <a:pos x="1" y="272"/>
                  </a:cxn>
                  <a:cxn ang="0">
                    <a:pos x="3" y="304"/>
                  </a:cxn>
                  <a:cxn ang="0">
                    <a:pos x="21" y="337"/>
                  </a:cxn>
                  <a:cxn ang="0">
                    <a:pos x="33" y="324"/>
                  </a:cxn>
                  <a:cxn ang="0">
                    <a:pos x="16" y="294"/>
                  </a:cxn>
                  <a:cxn ang="0">
                    <a:pos x="18" y="268"/>
                  </a:cxn>
                  <a:cxn ang="0">
                    <a:pos x="36" y="243"/>
                  </a:cxn>
                </a:cxnLst>
                <a:rect l="0" t="0" r="r" b="b"/>
                <a:pathLst>
                  <a:path w="855" h="341">
                    <a:moveTo>
                      <a:pt x="52" y="231"/>
                    </a:moveTo>
                    <a:lnTo>
                      <a:pt x="106" y="217"/>
                    </a:lnTo>
                    <a:lnTo>
                      <a:pt x="126" y="212"/>
                    </a:lnTo>
                    <a:lnTo>
                      <a:pt x="145" y="207"/>
                    </a:lnTo>
                    <a:lnTo>
                      <a:pt x="165" y="202"/>
                    </a:lnTo>
                    <a:lnTo>
                      <a:pt x="185" y="197"/>
                    </a:lnTo>
                    <a:lnTo>
                      <a:pt x="204" y="191"/>
                    </a:lnTo>
                    <a:lnTo>
                      <a:pt x="224" y="186"/>
                    </a:lnTo>
                    <a:lnTo>
                      <a:pt x="244" y="181"/>
                    </a:lnTo>
                    <a:lnTo>
                      <a:pt x="263" y="176"/>
                    </a:lnTo>
                    <a:lnTo>
                      <a:pt x="283" y="171"/>
                    </a:lnTo>
                    <a:lnTo>
                      <a:pt x="303" y="165"/>
                    </a:lnTo>
                    <a:lnTo>
                      <a:pt x="322" y="160"/>
                    </a:lnTo>
                    <a:lnTo>
                      <a:pt x="342" y="155"/>
                    </a:lnTo>
                    <a:lnTo>
                      <a:pt x="361" y="150"/>
                    </a:lnTo>
                    <a:lnTo>
                      <a:pt x="381" y="145"/>
                    </a:lnTo>
                    <a:lnTo>
                      <a:pt x="400" y="139"/>
                    </a:lnTo>
                    <a:lnTo>
                      <a:pt x="420" y="134"/>
                    </a:lnTo>
                    <a:lnTo>
                      <a:pt x="440" y="129"/>
                    </a:lnTo>
                    <a:lnTo>
                      <a:pt x="459" y="123"/>
                    </a:lnTo>
                    <a:lnTo>
                      <a:pt x="479" y="118"/>
                    </a:lnTo>
                    <a:lnTo>
                      <a:pt x="498" y="112"/>
                    </a:lnTo>
                    <a:lnTo>
                      <a:pt x="517" y="107"/>
                    </a:lnTo>
                    <a:lnTo>
                      <a:pt x="537" y="101"/>
                    </a:lnTo>
                    <a:lnTo>
                      <a:pt x="556" y="95"/>
                    </a:lnTo>
                    <a:lnTo>
                      <a:pt x="576" y="89"/>
                    </a:lnTo>
                    <a:lnTo>
                      <a:pt x="595" y="82"/>
                    </a:lnTo>
                    <a:lnTo>
                      <a:pt x="614" y="77"/>
                    </a:lnTo>
                    <a:lnTo>
                      <a:pt x="634" y="70"/>
                    </a:lnTo>
                    <a:lnTo>
                      <a:pt x="653" y="63"/>
                    </a:lnTo>
                    <a:lnTo>
                      <a:pt x="672" y="57"/>
                    </a:lnTo>
                    <a:lnTo>
                      <a:pt x="691" y="50"/>
                    </a:lnTo>
                    <a:lnTo>
                      <a:pt x="711" y="43"/>
                    </a:lnTo>
                    <a:lnTo>
                      <a:pt x="730" y="36"/>
                    </a:lnTo>
                    <a:lnTo>
                      <a:pt x="741" y="31"/>
                    </a:lnTo>
                    <a:lnTo>
                      <a:pt x="752" y="26"/>
                    </a:lnTo>
                    <a:lnTo>
                      <a:pt x="762" y="22"/>
                    </a:lnTo>
                    <a:lnTo>
                      <a:pt x="771" y="20"/>
                    </a:lnTo>
                    <a:lnTo>
                      <a:pt x="779" y="17"/>
                    </a:lnTo>
                    <a:lnTo>
                      <a:pt x="787" y="15"/>
                    </a:lnTo>
                    <a:lnTo>
                      <a:pt x="794" y="13"/>
                    </a:lnTo>
                    <a:lnTo>
                      <a:pt x="802" y="13"/>
                    </a:lnTo>
                    <a:lnTo>
                      <a:pt x="808" y="12"/>
                    </a:lnTo>
                    <a:lnTo>
                      <a:pt x="815" y="12"/>
                    </a:lnTo>
                    <a:lnTo>
                      <a:pt x="821" y="13"/>
                    </a:lnTo>
                    <a:lnTo>
                      <a:pt x="828" y="13"/>
                    </a:lnTo>
                    <a:lnTo>
                      <a:pt x="834" y="14"/>
                    </a:lnTo>
                    <a:lnTo>
                      <a:pt x="840" y="16"/>
                    </a:lnTo>
                    <a:lnTo>
                      <a:pt x="847" y="18"/>
                    </a:lnTo>
                    <a:lnTo>
                      <a:pt x="855" y="20"/>
                    </a:lnTo>
                    <a:lnTo>
                      <a:pt x="847" y="14"/>
                    </a:lnTo>
                    <a:lnTo>
                      <a:pt x="839" y="10"/>
                    </a:lnTo>
                    <a:lnTo>
                      <a:pt x="831" y="6"/>
                    </a:lnTo>
                    <a:lnTo>
                      <a:pt x="824" y="3"/>
                    </a:lnTo>
                    <a:lnTo>
                      <a:pt x="817" y="2"/>
                    </a:lnTo>
                    <a:lnTo>
                      <a:pt x="810" y="1"/>
                    </a:lnTo>
                    <a:lnTo>
                      <a:pt x="803" y="0"/>
                    </a:lnTo>
                    <a:lnTo>
                      <a:pt x="796" y="1"/>
                    </a:lnTo>
                    <a:lnTo>
                      <a:pt x="788" y="2"/>
                    </a:lnTo>
                    <a:lnTo>
                      <a:pt x="780" y="4"/>
                    </a:lnTo>
                    <a:lnTo>
                      <a:pt x="771" y="6"/>
                    </a:lnTo>
                    <a:lnTo>
                      <a:pt x="762" y="9"/>
                    </a:lnTo>
                    <a:lnTo>
                      <a:pt x="752" y="13"/>
                    </a:lnTo>
                    <a:lnTo>
                      <a:pt x="741" y="17"/>
                    </a:lnTo>
                    <a:lnTo>
                      <a:pt x="729" y="22"/>
                    </a:lnTo>
                    <a:lnTo>
                      <a:pt x="716" y="26"/>
                    </a:lnTo>
                    <a:lnTo>
                      <a:pt x="698" y="33"/>
                    </a:lnTo>
                    <a:lnTo>
                      <a:pt x="680" y="40"/>
                    </a:lnTo>
                    <a:lnTo>
                      <a:pt x="662" y="46"/>
                    </a:lnTo>
                    <a:lnTo>
                      <a:pt x="644" y="52"/>
                    </a:lnTo>
                    <a:lnTo>
                      <a:pt x="626" y="58"/>
                    </a:lnTo>
                    <a:lnTo>
                      <a:pt x="609" y="64"/>
                    </a:lnTo>
                    <a:lnTo>
                      <a:pt x="590" y="70"/>
                    </a:lnTo>
                    <a:lnTo>
                      <a:pt x="572" y="75"/>
                    </a:lnTo>
                    <a:lnTo>
                      <a:pt x="554" y="81"/>
                    </a:lnTo>
                    <a:lnTo>
                      <a:pt x="536" y="86"/>
                    </a:lnTo>
                    <a:lnTo>
                      <a:pt x="518" y="92"/>
                    </a:lnTo>
                    <a:lnTo>
                      <a:pt x="499" y="97"/>
                    </a:lnTo>
                    <a:lnTo>
                      <a:pt x="481" y="103"/>
                    </a:lnTo>
                    <a:lnTo>
                      <a:pt x="463" y="108"/>
                    </a:lnTo>
                    <a:lnTo>
                      <a:pt x="445" y="112"/>
                    </a:lnTo>
                    <a:lnTo>
                      <a:pt x="426" y="118"/>
                    </a:lnTo>
                    <a:lnTo>
                      <a:pt x="408" y="123"/>
                    </a:lnTo>
                    <a:lnTo>
                      <a:pt x="390" y="127"/>
                    </a:lnTo>
                    <a:lnTo>
                      <a:pt x="371" y="133"/>
                    </a:lnTo>
                    <a:lnTo>
                      <a:pt x="353" y="137"/>
                    </a:lnTo>
                    <a:lnTo>
                      <a:pt x="334" y="142"/>
                    </a:lnTo>
                    <a:lnTo>
                      <a:pt x="316" y="147"/>
                    </a:lnTo>
                    <a:lnTo>
                      <a:pt x="298" y="152"/>
                    </a:lnTo>
                    <a:lnTo>
                      <a:pt x="279" y="157"/>
                    </a:lnTo>
                    <a:lnTo>
                      <a:pt x="261" y="162"/>
                    </a:lnTo>
                    <a:lnTo>
                      <a:pt x="243" y="167"/>
                    </a:lnTo>
                    <a:lnTo>
                      <a:pt x="225" y="172"/>
                    </a:lnTo>
                    <a:lnTo>
                      <a:pt x="206" y="177"/>
                    </a:lnTo>
                    <a:lnTo>
                      <a:pt x="188" y="182"/>
                    </a:lnTo>
                    <a:lnTo>
                      <a:pt x="169" y="187"/>
                    </a:lnTo>
                    <a:lnTo>
                      <a:pt x="152" y="192"/>
                    </a:lnTo>
                    <a:lnTo>
                      <a:pt x="133" y="197"/>
                    </a:lnTo>
                    <a:lnTo>
                      <a:pt x="69" y="211"/>
                    </a:lnTo>
                    <a:lnTo>
                      <a:pt x="31" y="224"/>
                    </a:lnTo>
                    <a:lnTo>
                      <a:pt x="20" y="233"/>
                    </a:lnTo>
                    <a:lnTo>
                      <a:pt x="11" y="245"/>
                    </a:lnTo>
                    <a:lnTo>
                      <a:pt x="5" y="258"/>
                    </a:lnTo>
                    <a:lnTo>
                      <a:pt x="1" y="272"/>
                    </a:lnTo>
                    <a:lnTo>
                      <a:pt x="0" y="288"/>
                    </a:lnTo>
                    <a:lnTo>
                      <a:pt x="3" y="304"/>
                    </a:lnTo>
                    <a:lnTo>
                      <a:pt x="10" y="321"/>
                    </a:lnTo>
                    <a:lnTo>
                      <a:pt x="21" y="337"/>
                    </a:lnTo>
                    <a:lnTo>
                      <a:pt x="48" y="341"/>
                    </a:lnTo>
                    <a:lnTo>
                      <a:pt x="33" y="324"/>
                    </a:lnTo>
                    <a:lnTo>
                      <a:pt x="23" y="308"/>
                    </a:lnTo>
                    <a:lnTo>
                      <a:pt x="16" y="294"/>
                    </a:lnTo>
                    <a:lnTo>
                      <a:pt x="15" y="280"/>
                    </a:lnTo>
                    <a:lnTo>
                      <a:pt x="18" y="268"/>
                    </a:lnTo>
                    <a:lnTo>
                      <a:pt x="24" y="255"/>
                    </a:lnTo>
                    <a:lnTo>
                      <a:pt x="36" y="243"/>
                    </a:lnTo>
                    <a:lnTo>
                      <a:pt x="52" y="231"/>
                    </a:lnTo>
                    <a:close/>
                  </a:path>
                </a:pathLst>
              </a:custGeom>
              <a:solidFill>
                <a:srgbClr val="91A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6" name="Freeform 263"/>
              <p:cNvSpPr>
                <a:spLocks/>
              </p:cNvSpPr>
              <p:nvPr/>
            </p:nvSpPr>
            <p:spPr bwMode="auto">
              <a:xfrm>
                <a:off x="3362523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1"/>
                  </a:cxn>
                  <a:cxn ang="0">
                    <a:pos x="82" y="29"/>
                  </a:cxn>
                  <a:cxn ang="0">
                    <a:pos x="85" y="38"/>
                  </a:cxn>
                  <a:cxn ang="0">
                    <a:pos x="85" y="48"/>
                  </a:cxn>
                  <a:cxn ang="0">
                    <a:pos x="85" y="57"/>
                  </a:cxn>
                  <a:cxn ang="0">
                    <a:pos x="82" y="66"/>
                  </a:cxn>
                  <a:cxn ang="0">
                    <a:pos x="78" y="74"/>
                  </a:cxn>
                  <a:cxn ang="0">
                    <a:pos x="72" y="82"/>
                  </a:cxn>
                  <a:cxn ang="0">
                    <a:pos x="66" y="87"/>
                  </a:cxn>
                  <a:cxn ang="0">
                    <a:pos x="59" y="91"/>
                  </a:cxn>
                  <a:cxn ang="0">
                    <a:pos x="51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1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82" y="29"/>
                    </a:lnTo>
                    <a:lnTo>
                      <a:pt x="85" y="38"/>
                    </a:lnTo>
                    <a:lnTo>
                      <a:pt x="85" y="48"/>
                    </a:lnTo>
                    <a:lnTo>
                      <a:pt x="85" y="57"/>
                    </a:lnTo>
                    <a:lnTo>
                      <a:pt x="82" y="66"/>
                    </a:lnTo>
                    <a:lnTo>
                      <a:pt x="78" y="74"/>
                    </a:lnTo>
                    <a:lnTo>
                      <a:pt x="72" y="82"/>
                    </a:lnTo>
                    <a:lnTo>
                      <a:pt x="66" y="87"/>
                    </a:lnTo>
                    <a:lnTo>
                      <a:pt x="59" y="91"/>
                    </a:lnTo>
                    <a:lnTo>
                      <a:pt x="51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7" name="Freeform 264"/>
              <p:cNvSpPr>
                <a:spLocks/>
              </p:cNvSpPr>
              <p:nvPr/>
            </p:nvSpPr>
            <p:spPr bwMode="auto">
              <a:xfrm>
                <a:off x="3372445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59" y="3"/>
                  </a:cxn>
                  <a:cxn ang="0">
                    <a:pos x="67" y="8"/>
                  </a:cxn>
                  <a:cxn ang="0">
                    <a:pos x="73" y="13"/>
                  </a:cxn>
                  <a:cxn ang="0">
                    <a:pos x="77" y="21"/>
                  </a:cxn>
                  <a:cxn ang="0">
                    <a:pos x="81" y="29"/>
                  </a:cxn>
                  <a:cxn ang="0">
                    <a:pos x="84" y="38"/>
                  </a:cxn>
                  <a:cxn ang="0">
                    <a:pos x="85" y="48"/>
                  </a:cxn>
                  <a:cxn ang="0">
                    <a:pos x="84" y="57"/>
                  </a:cxn>
                  <a:cxn ang="0">
                    <a:pos x="81" y="66"/>
                  </a:cxn>
                  <a:cxn ang="0">
                    <a:pos x="77" y="74"/>
                  </a:cxn>
                  <a:cxn ang="0">
                    <a:pos x="73" y="82"/>
                  </a:cxn>
                  <a:cxn ang="0">
                    <a:pos x="67" y="87"/>
                  </a:cxn>
                  <a:cxn ang="0">
                    <a:pos x="59" y="91"/>
                  </a:cxn>
                  <a:cxn ang="0">
                    <a:pos x="52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2" y="1"/>
                    </a:lnTo>
                    <a:lnTo>
                      <a:pt x="59" y="3"/>
                    </a:lnTo>
                    <a:lnTo>
                      <a:pt x="67" y="8"/>
                    </a:lnTo>
                    <a:lnTo>
                      <a:pt x="73" y="13"/>
                    </a:lnTo>
                    <a:lnTo>
                      <a:pt x="77" y="21"/>
                    </a:lnTo>
                    <a:lnTo>
                      <a:pt x="81" y="29"/>
                    </a:lnTo>
                    <a:lnTo>
                      <a:pt x="84" y="38"/>
                    </a:lnTo>
                    <a:lnTo>
                      <a:pt x="85" y="48"/>
                    </a:lnTo>
                    <a:lnTo>
                      <a:pt x="84" y="57"/>
                    </a:lnTo>
                    <a:lnTo>
                      <a:pt x="81" y="66"/>
                    </a:lnTo>
                    <a:lnTo>
                      <a:pt x="77" y="74"/>
                    </a:lnTo>
                    <a:lnTo>
                      <a:pt x="73" y="82"/>
                    </a:lnTo>
                    <a:lnTo>
                      <a:pt x="67" y="87"/>
                    </a:lnTo>
                    <a:lnTo>
                      <a:pt x="59" y="91"/>
                    </a:lnTo>
                    <a:lnTo>
                      <a:pt x="52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8" name="Freeform 265"/>
              <p:cNvSpPr>
                <a:spLocks/>
              </p:cNvSpPr>
              <p:nvPr/>
            </p:nvSpPr>
            <p:spPr bwMode="auto">
              <a:xfrm>
                <a:off x="3639343" y="4724201"/>
                <a:ext cx="193477" cy="8929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95" y="0"/>
                  </a:cxn>
                  <a:cxn ang="0">
                    <a:pos x="195" y="37"/>
                  </a:cxn>
                  <a:cxn ang="0">
                    <a:pos x="6" y="90"/>
                  </a:cxn>
                  <a:cxn ang="0">
                    <a:pos x="0" y="53"/>
                  </a:cxn>
                </a:cxnLst>
                <a:rect l="0" t="0" r="r" b="b"/>
                <a:pathLst>
                  <a:path w="195" h="90">
                    <a:moveTo>
                      <a:pt x="0" y="53"/>
                    </a:moveTo>
                    <a:lnTo>
                      <a:pt x="195" y="0"/>
                    </a:lnTo>
                    <a:lnTo>
                      <a:pt x="195" y="37"/>
                    </a:lnTo>
                    <a:lnTo>
                      <a:pt x="6" y="9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9" name="Freeform 266"/>
              <p:cNvSpPr>
                <a:spLocks/>
              </p:cNvSpPr>
              <p:nvPr/>
            </p:nvSpPr>
            <p:spPr bwMode="auto">
              <a:xfrm>
                <a:off x="4021336" y="4639865"/>
                <a:ext cx="88305" cy="5754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9" y="0"/>
                  </a:cxn>
                  <a:cxn ang="0">
                    <a:pos x="78" y="42"/>
                  </a:cxn>
                  <a:cxn ang="0">
                    <a:pos x="20" y="58"/>
                  </a:cxn>
                  <a:cxn ang="0">
                    <a:pos x="0" y="26"/>
                  </a:cxn>
                </a:cxnLst>
                <a:rect l="0" t="0" r="r" b="b"/>
                <a:pathLst>
                  <a:path w="89" h="58">
                    <a:moveTo>
                      <a:pt x="0" y="26"/>
                    </a:moveTo>
                    <a:lnTo>
                      <a:pt x="89" y="0"/>
                    </a:lnTo>
                    <a:lnTo>
                      <a:pt x="78" y="42"/>
                    </a:lnTo>
                    <a:lnTo>
                      <a:pt x="20" y="5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81"/>
            <p:cNvGrpSpPr/>
            <p:nvPr/>
          </p:nvGrpSpPr>
          <p:grpSpPr>
            <a:xfrm>
              <a:off x="4521769" y="4722891"/>
              <a:ext cx="530582" cy="317358"/>
              <a:chOff x="3048000" y="4345186"/>
              <a:chExt cx="1119187" cy="594320"/>
            </a:xfrm>
          </p:grpSpPr>
          <p:sp>
            <p:nvSpPr>
              <p:cNvPr id="966" name="Freeform 240"/>
              <p:cNvSpPr>
                <a:spLocks/>
              </p:cNvSpPr>
              <p:nvPr/>
            </p:nvSpPr>
            <p:spPr bwMode="auto">
              <a:xfrm>
                <a:off x="3048000" y="4350147"/>
                <a:ext cx="1115219" cy="583406"/>
              </a:xfrm>
              <a:custGeom>
                <a:avLst/>
                <a:gdLst/>
                <a:ahLst/>
                <a:cxnLst>
                  <a:cxn ang="0">
                    <a:pos x="88" y="181"/>
                  </a:cxn>
                  <a:cxn ang="0">
                    <a:pos x="132" y="172"/>
                  </a:cxn>
                  <a:cxn ang="0">
                    <a:pos x="176" y="162"/>
                  </a:cxn>
                  <a:cxn ang="0">
                    <a:pos x="219" y="153"/>
                  </a:cxn>
                  <a:cxn ang="0">
                    <a:pos x="261" y="143"/>
                  </a:cxn>
                  <a:cxn ang="0">
                    <a:pos x="302" y="133"/>
                  </a:cxn>
                  <a:cxn ang="0">
                    <a:pos x="343" y="123"/>
                  </a:cxn>
                  <a:cxn ang="0">
                    <a:pos x="384" y="112"/>
                  </a:cxn>
                  <a:cxn ang="0">
                    <a:pos x="424" y="102"/>
                  </a:cxn>
                  <a:cxn ang="0">
                    <a:pos x="465" y="91"/>
                  </a:cxn>
                  <a:cxn ang="0">
                    <a:pos x="506" y="79"/>
                  </a:cxn>
                  <a:cxn ang="0">
                    <a:pos x="546" y="68"/>
                  </a:cxn>
                  <a:cxn ang="0">
                    <a:pos x="588" y="56"/>
                  </a:cxn>
                  <a:cxn ang="0">
                    <a:pos x="630" y="44"/>
                  </a:cxn>
                  <a:cxn ang="0">
                    <a:pos x="673" y="31"/>
                  </a:cxn>
                  <a:cxn ang="0">
                    <a:pos x="716" y="18"/>
                  </a:cxn>
                  <a:cxn ang="0">
                    <a:pos x="744" y="8"/>
                  </a:cxn>
                  <a:cxn ang="0">
                    <a:pos x="756" y="3"/>
                  </a:cxn>
                  <a:cxn ang="0">
                    <a:pos x="768" y="0"/>
                  </a:cxn>
                  <a:cxn ang="0">
                    <a:pos x="782" y="0"/>
                  </a:cxn>
                  <a:cxn ang="0">
                    <a:pos x="795" y="2"/>
                  </a:cxn>
                  <a:cxn ang="0">
                    <a:pos x="809" y="6"/>
                  </a:cxn>
                  <a:cxn ang="0">
                    <a:pos x="821" y="13"/>
                  </a:cxn>
                  <a:cxn ang="0">
                    <a:pos x="833" y="22"/>
                  </a:cxn>
                  <a:cxn ang="0">
                    <a:pos x="1112" y="228"/>
                  </a:cxn>
                  <a:cxn ang="0">
                    <a:pos x="1121" y="256"/>
                  </a:cxn>
                  <a:cxn ang="0">
                    <a:pos x="1124" y="274"/>
                  </a:cxn>
                  <a:cxn ang="0">
                    <a:pos x="1120" y="292"/>
                  </a:cxn>
                  <a:cxn ang="0">
                    <a:pos x="1107" y="318"/>
                  </a:cxn>
                  <a:cxn ang="0">
                    <a:pos x="260" y="562"/>
                  </a:cxn>
                  <a:cxn ang="0">
                    <a:pos x="219" y="538"/>
                  </a:cxn>
                  <a:cxn ang="0">
                    <a:pos x="184" y="514"/>
                  </a:cxn>
                  <a:cxn ang="0">
                    <a:pos x="153" y="489"/>
                  </a:cxn>
                  <a:cxn ang="0">
                    <a:pos x="123" y="462"/>
                  </a:cxn>
                  <a:cxn ang="0">
                    <a:pos x="96" y="434"/>
                  </a:cxn>
                  <a:cxn ang="0">
                    <a:pos x="68" y="402"/>
                  </a:cxn>
                  <a:cxn ang="0">
                    <a:pos x="39" y="367"/>
                  </a:cxn>
                  <a:cxn ang="0">
                    <a:pos x="7" y="329"/>
                  </a:cxn>
                  <a:cxn ang="0">
                    <a:pos x="0" y="284"/>
                  </a:cxn>
                  <a:cxn ang="0">
                    <a:pos x="4" y="244"/>
                  </a:cxn>
                  <a:cxn ang="0">
                    <a:pos x="24" y="210"/>
                  </a:cxn>
                  <a:cxn ang="0">
                    <a:pos x="65" y="186"/>
                  </a:cxn>
                </a:cxnLst>
                <a:rect l="0" t="0" r="r" b="b"/>
                <a:pathLst>
                  <a:path w="1124" h="588">
                    <a:moveTo>
                      <a:pt x="65" y="186"/>
                    </a:moveTo>
                    <a:lnTo>
                      <a:pt x="88" y="181"/>
                    </a:lnTo>
                    <a:lnTo>
                      <a:pt x="110" y="176"/>
                    </a:lnTo>
                    <a:lnTo>
                      <a:pt x="132" y="172"/>
                    </a:lnTo>
                    <a:lnTo>
                      <a:pt x="154" y="167"/>
                    </a:lnTo>
                    <a:lnTo>
                      <a:pt x="176" y="162"/>
                    </a:lnTo>
                    <a:lnTo>
                      <a:pt x="197" y="157"/>
                    </a:lnTo>
                    <a:lnTo>
                      <a:pt x="219" y="153"/>
                    </a:lnTo>
                    <a:lnTo>
                      <a:pt x="240" y="148"/>
                    </a:lnTo>
                    <a:lnTo>
                      <a:pt x="261" y="143"/>
                    </a:lnTo>
                    <a:lnTo>
                      <a:pt x="281" y="138"/>
                    </a:lnTo>
                    <a:lnTo>
                      <a:pt x="302" y="133"/>
                    </a:lnTo>
                    <a:lnTo>
                      <a:pt x="323" y="128"/>
                    </a:lnTo>
                    <a:lnTo>
                      <a:pt x="343" y="123"/>
                    </a:lnTo>
                    <a:lnTo>
                      <a:pt x="364" y="117"/>
                    </a:lnTo>
                    <a:lnTo>
                      <a:pt x="384" y="112"/>
                    </a:lnTo>
                    <a:lnTo>
                      <a:pt x="404" y="107"/>
                    </a:lnTo>
                    <a:lnTo>
                      <a:pt x="424" y="102"/>
                    </a:lnTo>
                    <a:lnTo>
                      <a:pt x="445" y="97"/>
                    </a:lnTo>
                    <a:lnTo>
                      <a:pt x="465" y="91"/>
                    </a:lnTo>
                    <a:lnTo>
                      <a:pt x="485" y="85"/>
                    </a:lnTo>
                    <a:lnTo>
                      <a:pt x="506" y="79"/>
                    </a:lnTo>
                    <a:lnTo>
                      <a:pt x="526" y="74"/>
                    </a:lnTo>
                    <a:lnTo>
                      <a:pt x="546" y="68"/>
                    </a:lnTo>
                    <a:lnTo>
                      <a:pt x="567" y="62"/>
                    </a:lnTo>
                    <a:lnTo>
                      <a:pt x="588" y="56"/>
                    </a:lnTo>
                    <a:lnTo>
                      <a:pt x="609" y="50"/>
                    </a:lnTo>
                    <a:lnTo>
                      <a:pt x="630" y="44"/>
                    </a:lnTo>
                    <a:lnTo>
                      <a:pt x="651" y="37"/>
                    </a:lnTo>
                    <a:lnTo>
                      <a:pt x="673" y="31"/>
                    </a:lnTo>
                    <a:lnTo>
                      <a:pt x="694" y="24"/>
                    </a:lnTo>
                    <a:lnTo>
                      <a:pt x="716" y="18"/>
                    </a:lnTo>
                    <a:lnTo>
                      <a:pt x="738" y="11"/>
                    </a:lnTo>
                    <a:lnTo>
                      <a:pt x="744" y="8"/>
                    </a:lnTo>
                    <a:lnTo>
                      <a:pt x="750" y="5"/>
                    </a:lnTo>
                    <a:lnTo>
                      <a:pt x="756" y="3"/>
                    </a:lnTo>
                    <a:lnTo>
                      <a:pt x="762" y="2"/>
                    </a:lnTo>
                    <a:lnTo>
                      <a:pt x="768" y="0"/>
                    </a:lnTo>
                    <a:lnTo>
                      <a:pt x="775" y="0"/>
                    </a:lnTo>
                    <a:lnTo>
                      <a:pt x="782" y="0"/>
                    </a:lnTo>
                    <a:lnTo>
                      <a:pt x="789" y="0"/>
                    </a:lnTo>
                    <a:lnTo>
                      <a:pt x="795" y="2"/>
                    </a:lnTo>
                    <a:lnTo>
                      <a:pt x="802" y="4"/>
                    </a:lnTo>
                    <a:lnTo>
                      <a:pt x="809" y="6"/>
                    </a:lnTo>
                    <a:lnTo>
                      <a:pt x="815" y="9"/>
                    </a:lnTo>
                    <a:lnTo>
                      <a:pt x="821" y="13"/>
                    </a:lnTo>
                    <a:lnTo>
                      <a:pt x="827" y="17"/>
                    </a:lnTo>
                    <a:lnTo>
                      <a:pt x="833" y="22"/>
                    </a:lnTo>
                    <a:lnTo>
                      <a:pt x="839" y="27"/>
                    </a:lnTo>
                    <a:lnTo>
                      <a:pt x="1112" y="228"/>
                    </a:lnTo>
                    <a:lnTo>
                      <a:pt x="1117" y="244"/>
                    </a:lnTo>
                    <a:lnTo>
                      <a:pt x="1121" y="256"/>
                    </a:lnTo>
                    <a:lnTo>
                      <a:pt x="1124" y="266"/>
                    </a:lnTo>
                    <a:lnTo>
                      <a:pt x="1124" y="274"/>
                    </a:lnTo>
                    <a:lnTo>
                      <a:pt x="1123" y="282"/>
                    </a:lnTo>
                    <a:lnTo>
                      <a:pt x="1120" y="292"/>
                    </a:lnTo>
                    <a:lnTo>
                      <a:pt x="1115" y="303"/>
                    </a:lnTo>
                    <a:lnTo>
                      <a:pt x="1107" y="318"/>
                    </a:lnTo>
                    <a:lnTo>
                      <a:pt x="318" y="588"/>
                    </a:lnTo>
                    <a:lnTo>
                      <a:pt x="260" y="562"/>
                    </a:lnTo>
                    <a:lnTo>
                      <a:pt x="239" y="551"/>
                    </a:lnTo>
                    <a:lnTo>
                      <a:pt x="219" y="538"/>
                    </a:lnTo>
                    <a:lnTo>
                      <a:pt x="201" y="527"/>
                    </a:lnTo>
                    <a:lnTo>
                      <a:pt x="184" y="514"/>
                    </a:lnTo>
                    <a:lnTo>
                      <a:pt x="168" y="502"/>
                    </a:lnTo>
                    <a:lnTo>
                      <a:pt x="153" y="489"/>
                    </a:lnTo>
                    <a:lnTo>
                      <a:pt x="138" y="476"/>
                    </a:lnTo>
                    <a:lnTo>
                      <a:pt x="123" y="462"/>
                    </a:lnTo>
                    <a:lnTo>
                      <a:pt x="109" y="449"/>
                    </a:lnTo>
                    <a:lnTo>
                      <a:pt x="96" y="434"/>
                    </a:lnTo>
                    <a:lnTo>
                      <a:pt x="82" y="418"/>
                    </a:lnTo>
                    <a:lnTo>
                      <a:pt x="68" y="402"/>
                    </a:lnTo>
                    <a:lnTo>
                      <a:pt x="54" y="385"/>
                    </a:lnTo>
                    <a:lnTo>
                      <a:pt x="39" y="367"/>
                    </a:lnTo>
                    <a:lnTo>
                      <a:pt x="23" y="349"/>
                    </a:lnTo>
                    <a:lnTo>
                      <a:pt x="7" y="329"/>
                    </a:lnTo>
                    <a:lnTo>
                      <a:pt x="2" y="306"/>
                    </a:lnTo>
                    <a:lnTo>
                      <a:pt x="0" y="284"/>
                    </a:lnTo>
                    <a:lnTo>
                      <a:pt x="0" y="263"/>
                    </a:lnTo>
                    <a:lnTo>
                      <a:pt x="4" y="244"/>
                    </a:lnTo>
                    <a:lnTo>
                      <a:pt x="12" y="226"/>
                    </a:lnTo>
                    <a:lnTo>
                      <a:pt x="24" y="210"/>
                    </a:lnTo>
                    <a:lnTo>
                      <a:pt x="42" y="197"/>
                    </a:lnTo>
                    <a:lnTo>
                      <a:pt x="65" y="186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7" name="Freeform 241"/>
              <p:cNvSpPr>
                <a:spLocks/>
              </p:cNvSpPr>
              <p:nvPr/>
            </p:nvSpPr>
            <p:spPr bwMode="auto">
              <a:xfrm>
                <a:off x="3091656" y="4345186"/>
                <a:ext cx="1038820" cy="46335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20" y="251"/>
                  </a:cxn>
                  <a:cxn ang="0">
                    <a:pos x="45" y="287"/>
                  </a:cxn>
                  <a:cxn ang="0">
                    <a:pos x="76" y="323"/>
                  </a:cxn>
                  <a:cxn ang="0">
                    <a:pos x="109" y="357"/>
                  </a:cxn>
                  <a:cxn ang="0">
                    <a:pos x="145" y="388"/>
                  </a:cxn>
                  <a:cxn ang="0">
                    <a:pos x="183" y="417"/>
                  </a:cxn>
                  <a:cxn ang="0">
                    <a:pos x="221" y="444"/>
                  </a:cxn>
                  <a:cxn ang="0">
                    <a:pos x="258" y="467"/>
                  </a:cxn>
                  <a:cxn ang="0">
                    <a:pos x="1047" y="228"/>
                  </a:cxn>
                  <a:cxn ang="0">
                    <a:pos x="1016" y="199"/>
                  </a:cxn>
                  <a:cxn ang="0">
                    <a:pos x="983" y="169"/>
                  </a:cxn>
                  <a:cxn ang="0">
                    <a:pos x="947" y="140"/>
                  </a:cxn>
                  <a:cxn ang="0">
                    <a:pos x="909" y="112"/>
                  </a:cxn>
                  <a:cxn ang="0">
                    <a:pos x="870" y="83"/>
                  </a:cxn>
                  <a:cxn ang="0">
                    <a:pos x="830" y="56"/>
                  </a:cxn>
                  <a:cxn ang="0">
                    <a:pos x="789" y="27"/>
                  </a:cxn>
                  <a:cxn ang="0">
                    <a:pos x="747" y="0"/>
                  </a:cxn>
                  <a:cxn ang="0">
                    <a:pos x="727" y="0"/>
                  </a:cxn>
                  <a:cxn ang="0">
                    <a:pos x="711" y="1"/>
                  </a:cxn>
                  <a:cxn ang="0">
                    <a:pos x="698" y="4"/>
                  </a:cxn>
                  <a:cxn ang="0">
                    <a:pos x="686" y="7"/>
                  </a:cxn>
                  <a:cxn ang="0">
                    <a:pos x="675" y="12"/>
                  </a:cxn>
                  <a:cxn ang="0">
                    <a:pos x="662" y="19"/>
                  </a:cxn>
                  <a:cxn ang="0">
                    <a:pos x="648" y="27"/>
                  </a:cxn>
                  <a:cxn ang="0">
                    <a:pos x="631" y="37"/>
                  </a:cxn>
                  <a:cxn ang="0">
                    <a:pos x="590" y="51"/>
                  </a:cxn>
                  <a:cxn ang="0">
                    <a:pos x="550" y="64"/>
                  </a:cxn>
                  <a:cxn ang="0">
                    <a:pos x="509" y="76"/>
                  </a:cxn>
                  <a:cxn ang="0">
                    <a:pos x="470" y="87"/>
                  </a:cxn>
                  <a:cxn ang="0">
                    <a:pos x="431" y="97"/>
                  </a:cxn>
                  <a:cxn ang="0">
                    <a:pos x="393" y="106"/>
                  </a:cxn>
                  <a:cxn ang="0">
                    <a:pos x="355" y="115"/>
                  </a:cxn>
                  <a:cxn ang="0">
                    <a:pos x="318" y="124"/>
                  </a:cxn>
                  <a:cxn ang="0">
                    <a:pos x="281" y="132"/>
                  </a:cxn>
                  <a:cxn ang="0">
                    <a:pos x="244" y="139"/>
                  </a:cxn>
                  <a:cxn ang="0">
                    <a:pos x="208" y="147"/>
                  </a:cxn>
                  <a:cxn ang="0">
                    <a:pos x="172" y="154"/>
                  </a:cxn>
                  <a:cxn ang="0">
                    <a:pos x="137" y="162"/>
                  </a:cxn>
                  <a:cxn ang="0">
                    <a:pos x="102" y="169"/>
                  </a:cxn>
                  <a:cxn ang="0">
                    <a:pos x="67" y="177"/>
                  </a:cxn>
                  <a:cxn ang="0">
                    <a:pos x="32" y="185"/>
                  </a:cxn>
                </a:cxnLst>
                <a:rect l="0" t="0" r="r" b="b"/>
                <a:pathLst>
                  <a:path w="1047" h="467">
                    <a:moveTo>
                      <a:pt x="32" y="185"/>
                    </a:moveTo>
                    <a:lnTo>
                      <a:pt x="0" y="212"/>
                    </a:lnTo>
                    <a:lnTo>
                      <a:pt x="9" y="231"/>
                    </a:lnTo>
                    <a:lnTo>
                      <a:pt x="20" y="251"/>
                    </a:lnTo>
                    <a:lnTo>
                      <a:pt x="32" y="269"/>
                    </a:lnTo>
                    <a:lnTo>
                      <a:pt x="45" y="287"/>
                    </a:lnTo>
                    <a:lnTo>
                      <a:pt x="60" y="305"/>
                    </a:lnTo>
                    <a:lnTo>
                      <a:pt x="76" y="323"/>
                    </a:lnTo>
                    <a:lnTo>
                      <a:pt x="92" y="340"/>
                    </a:lnTo>
                    <a:lnTo>
                      <a:pt x="109" y="357"/>
                    </a:lnTo>
                    <a:lnTo>
                      <a:pt x="127" y="373"/>
                    </a:lnTo>
                    <a:lnTo>
                      <a:pt x="145" y="388"/>
                    </a:lnTo>
                    <a:lnTo>
                      <a:pt x="164" y="403"/>
                    </a:lnTo>
                    <a:lnTo>
                      <a:pt x="183" y="417"/>
                    </a:lnTo>
                    <a:lnTo>
                      <a:pt x="202" y="431"/>
                    </a:lnTo>
                    <a:lnTo>
                      <a:pt x="221" y="444"/>
                    </a:lnTo>
                    <a:lnTo>
                      <a:pt x="239" y="456"/>
                    </a:lnTo>
                    <a:lnTo>
                      <a:pt x="258" y="467"/>
                    </a:lnTo>
                    <a:lnTo>
                      <a:pt x="1036" y="270"/>
                    </a:lnTo>
                    <a:lnTo>
                      <a:pt x="1047" y="228"/>
                    </a:lnTo>
                    <a:lnTo>
                      <a:pt x="1032" y="213"/>
                    </a:lnTo>
                    <a:lnTo>
                      <a:pt x="1016" y="199"/>
                    </a:lnTo>
                    <a:lnTo>
                      <a:pt x="999" y="184"/>
                    </a:lnTo>
                    <a:lnTo>
                      <a:pt x="983" y="169"/>
                    </a:lnTo>
                    <a:lnTo>
                      <a:pt x="965" y="155"/>
                    </a:lnTo>
                    <a:lnTo>
                      <a:pt x="947" y="140"/>
                    </a:lnTo>
                    <a:lnTo>
                      <a:pt x="928" y="126"/>
                    </a:lnTo>
                    <a:lnTo>
                      <a:pt x="909" y="112"/>
                    </a:lnTo>
                    <a:lnTo>
                      <a:pt x="890" y="98"/>
                    </a:lnTo>
                    <a:lnTo>
                      <a:pt x="870" y="83"/>
                    </a:lnTo>
                    <a:lnTo>
                      <a:pt x="850" y="69"/>
                    </a:lnTo>
                    <a:lnTo>
                      <a:pt x="830" y="56"/>
                    </a:lnTo>
                    <a:lnTo>
                      <a:pt x="809" y="41"/>
                    </a:lnTo>
                    <a:lnTo>
                      <a:pt x="789" y="27"/>
                    </a:lnTo>
                    <a:lnTo>
                      <a:pt x="768" y="14"/>
                    </a:lnTo>
                    <a:lnTo>
                      <a:pt x="747" y="0"/>
                    </a:lnTo>
                    <a:lnTo>
                      <a:pt x="736" y="0"/>
                    </a:lnTo>
                    <a:lnTo>
                      <a:pt x="727" y="0"/>
                    </a:lnTo>
                    <a:lnTo>
                      <a:pt x="719" y="1"/>
                    </a:lnTo>
                    <a:lnTo>
                      <a:pt x="711" y="1"/>
                    </a:lnTo>
                    <a:lnTo>
                      <a:pt x="704" y="3"/>
                    </a:lnTo>
                    <a:lnTo>
                      <a:pt x="698" y="4"/>
                    </a:lnTo>
                    <a:lnTo>
                      <a:pt x="692" y="5"/>
                    </a:lnTo>
                    <a:lnTo>
                      <a:pt x="686" y="7"/>
                    </a:lnTo>
                    <a:lnTo>
                      <a:pt x="681" y="9"/>
                    </a:lnTo>
                    <a:lnTo>
                      <a:pt x="675" y="12"/>
                    </a:lnTo>
                    <a:lnTo>
                      <a:pt x="669" y="15"/>
                    </a:lnTo>
                    <a:lnTo>
                      <a:pt x="662" y="19"/>
                    </a:lnTo>
                    <a:lnTo>
                      <a:pt x="656" y="23"/>
                    </a:lnTo>
                    <a:lnTo>
                      <a:pt x="648" y="27"/>
                    </a:lnTo>
                    <a:lnTo>
                      <a:pt x="640" y="32"/>
                    </a:lnTo>
                    <a:lnTo>
                      <a:pt x="631" y="37"/>
                    </a:lnTo>
                    <a:lnTo>
                      <a:pt x="611" y="44"/>
                    </a:lnTo>
                    <a:lnTo>
                      <a:pt x="590" y="51"/>
                    </a:lnTo>
                    <a:lnTo>
                      <a:pt x="570" y="58"/>
                    </a:lnTo>
                    <a:lnTo>
                      <a:pt x="550" y="64"/>
                    </a:lnTo>
                    <a:lnTo>
                      <a:pt x="529" y="70"/>
                    </a:lnTo>
                    <a:lnTo>
                      <a:pt x="509" y="76"/>
                    </a:lnTo>
                    <a:lnTo>
                      <a:pt x="490" y="82"/>
                    </a:lnTo>
                    <a:lnTo>
                      <a:pt x="470" y="87"/>
                    </a:lnTo>
                    <a:lnTo>
                      <a:pt x="451" y="92"/>
                    </a:lnTo>
                    <a:lnTo>
                      <a:pt x="431" y="97"/>
                    </a:lnTo>
                    <a:lnTo>
                      <a:pt x="412" y="102"/>
                    </a:lnTo>
                    <a:lnTo>
                      <a:pt x="393" y="106"/>
                    </a:lnTo>
                    <a:lnTo>
                      <a:pt x="374" y="111"/>
                    </a:lnTo>
                    <a:lnTo>
                      <a:pt x="355" y="115"/>
                    </a:lnTo>
                    <a:lnTo>
                      <a:pt x="336" y="120"/>
                    </a:lnTo>
                    <a:lnTo>
                      <a:pt x="318" y="124"/>
                    </a:lnTo>
                    <a:lnTo>
                      <a:pt x="299" y="128"/>
                    </a:lnTo>
                    <a:lnTo>
                      <a:pt x="281" y="132"/>
                    </a:lnTo>
                    <a:lnTo>
                      <a:pt x="263" y="135"/>
                    </a:lnTo>
                    <a:lnTo>
                      <a:pt x="244" y="139"/>
                    </a:lnTo>
                    <a:lnTo>
                      <a:pt x="226" y="143"/>
                    </a:lnTo>
                    <a:lnTo>
                      <a:pt x="208" y="147"/>
                    </a:lnTo>
                    <a:lnTo>
                      <a:pt x="190" y="150"/>
                    </a:lnTo>
                    <a:lnTo>
                      <a:pt x="172" y="154"/>
                    </a:lnTo>
                    <a:lnTo>
                      <a:pt x="155" y="158"/>
                    </a:lnTo>
                    <a:lnTo>
                      <a:pt x="137" y="162"/>
                    </a:lnTo>
                    <a:lnTo>
                      <a:pt x="119" y="165"/>
                    </a:lnTo>
                    <a:lnTo>
                      <a:pt x="102" y="169"/>
                    </a:lnTo>
                    <a:lnTo>
                      <a:pt x="84" y="173"/>
                    </a:lnTo>
                    <a:lnTo>
                      <a:pt x="67" y="177"/>
                    </a:lnTo>
                    <a:lnTo>
                      <a:pt x="49" y="181"/>
                    </a:lnTo>
                    <a:lnTo>
                      <a:pt x="32" y="185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8" name="Freeform 242"/>
              <p:cNvSpPr>
                <a:spLocks/>
              </p:cNvSpPr>
              <p:nvPr/>
            </p:nvSpPr>
            <p:spPr bwMode="auto">
              <a:xfrm>
                <a:off x="3124398" y="4346178"/>
                <a:ext cx="1007070" cy="453430"/>
              </a:xfrm>
              <a:custGeom>
                <a:avLst/>
                <a:gdLst/>
                <a:ahLst/>
                <a:cxnLst>
                  <a:cxn ang="0">
                    <a:pos x="30" y="179"/>
                  </a:cxn>
                  <a:cxn ang="0">
                    <a:pos x="22" y="186"/>
                  </a:cxn>
                  <a:cxn ang="0">
                    <a:pos x="13" y="192"/>
                  </a:cxn>
                  <a:cxn ang="0">
                    <a:pos x="4" y="199"/>
                  </a:cxn>
                  <a:cxn ang="0">
                    <a:pos x="9" y="221"/>
                  </a:cxn>
                  <a:cxn ang="0">
                    <a:pos x="32" y="259"/>
                  </a:cxn>
                  <a:cxn ang="0">
                    <a:pos x="61" y="296"/>
                  </a:cxn>
                  <a:cxn ang="0">
                    <a:pos x="93" y="330"/>
                  </a:cxn>
                  <a:cxn ang="0">
                    <a:pos x="129" y="363"/>
                  </a:cxn>
                  <a:cxn ang="0">
                    <a:pos x="166" y="393"/>
                  </a:cxn>
                  <a:cxn ang="0">
                    <a:pos x="204" y="421"/>
                  </a:cxn>
                  <a:cxn ang="0">
                    <a:pos x="241" y="446"/>
                  </a:cxn>
                  <a:cxn ang="0">
                    <a:pos x="283" y="451"/>
                  </a:cxn>
                  <a:cxn ang="0">
                    <a:pos x="329" y="439"/>
                  </a:cxn>
                  <a:cxn ang="0">
                    <a:pos x="376" y="428"/>
                  </a:cxn>
                  <a:cxn ang="0">
                    <a:pos x="422" y="416"/>
                  </a:cxn>
                  <a:cxn ang="0">
                    <a:pos x="469" y="404"/>
                  </a:cxn>
                  <a:cxn ang="0">
                    <a:pos x="515" y="393"/>
                  </a:cxn>
                  <a:cxn ang="0">
                    <a:pos x="561" y="381"/>
                  </a:cxn>
                  <a:cxn ang="0">
                    <a:pos x="608" y="369"/>
                  </a:cxn>
                  <a:cxn ang="0">
                    <a:pos x="655" y="357"/>
                  </a:cxn>
                  <a:cxn ang="0">
                    <a:pos x="701" y="345"/>
                  </a:cxn>
                  <a:cxn ang="0">
                    <a:pos x="748" y="334"/>
                  </a:cxn>
                  <a:cxn ang="0">
                    <a:pos x="794" y="322"/>
                  </a:cxn>
                  <a:cxn ang="0">
                    <a:pos x="840" y="310"/>
                  </a:cxn>
                  <a:cxn ang="0">
                    <a:pos x="887" y="299"/>
                  </a:cxn>
                  <a:cxn ang="0">
                    <a:pos x="933" y="287"/>
                  </a:cxn>
                  <a:cxn ang="0">
                    <a:pos x="980" y="275"/>
                  </a:cxn>
                  <a:cxn ang="0">
                    <a:pos x="1006" y="259"/>
                  </a:cxn>
                  <a:cxn ang="0">
                    <a:pos x="1012" y="237"/>
                  </a:cxn>
                  <a:cxn ang="0">
                    <a:pos x="1000" y="212"/>
                  </a:cxn>
                  <a:cxn ang="0">
                    <a:pos x="967" y="183"/>
                  </a:cxn>
                  <a:cxn ang="0">
                    <a:pos x="932" y="154"/>
                  </a:cxn>
                  <a:cxn ang="0">
                    <a:pos x="895" y="125"/>
                  </a:cxn>
                  <a:cxn ang="0">
                    <a:pos x="857" y="97"/>
                  </a:cxn>
                  <a:cxn ang="0">
                    <a:pos x="817" y="68"/>
                  </a:cxn>
                  <a:cxn ang="0">
                    <a:pos x="777" y="41"/>
                  </a:cxn>
                  <a:cxn ang="0">
                    <a:pos x="736" y="14"/>
                  </a:cxn>
                  <a:cxn ang="0">
                    <a:pos x="706" y="0"/>
                  </a:cxn>
                  <a:cxn ang="0">
                    <a:pos x="687" y="0"/>
                  </a:cxn>
                  <a:cxn ang="0">
                    <a:pos x="672" y="2"/>
                  </a:cxn>
                  <a:cxn ang="0">
                    <a:pos x="659" y="4"/>
                  </a:cxn>
                  <a:cxn ang="0">
                    <a:pos x="647" y="8"/>
                  </a:cxn>
                  <a:cxn ang="0">
                    <a:pos x="636" y="14"/>
                  </a:cxn>
                  <a:cxn ang="0">
                    <a:pos x="623" y="21"/>
                  </a:cxn>
                  <a:cxn ang="0">
                    <a:pos x="608" y="30"/>
                  </a:cxn>
                  <a:cxn ang="0">
                    <a:pos x="580" y="42"/>
                  </a:cxn>
                  <a:cxn ang="0">
                    <a:pos x="542" y="55"/>
                  </a:cxn>
                  <a:cxn ang="0">
                    <a:pos x="504" y="66"/>
                  </a:cxn>
                  <a:cxn ang="0">
                    <a:pos x="467" y="77"/>
                  </a:cxn>
                  <a:cxn ang="0">
                    <a:pos x="430" y="87"/>
                  </a:cxn>
                  <a:cxn ang="0">
                    <a:pos x="394" y="96"/>
                  </a:cxn>
                  <a:cxn ang="0">
                    <a:pos x="358" y="105"/>
                  </a:cxn>
                  <a:cxn ang="0">
                    <a:pos x="323" y="113"/>
                  </a:cxn>
                  <a:cxn ang="0">
                    <a:pos x="288" y="120"/>
                  </a:cxn>
                  <a:cxn ang="0">
                    <a:pos x="253" y="128"/>
                  </a:cxn>
                  <a:cxn ang="0">
                    <a:pos x="219" y="135"/>
                  </a:cxn>
                  <a:cxn ang="0">
                    <a:pos x="185" y="142"/>
                  </a:cxn>
                  <a:cxn ang="0">
                    <a:pos x="151" y="150"/>
                  </a:cxn>
                  <a:cxn ang="0">
                    <a:pos x="118" y="157"/>
                  </a:cxn>
                  <a:cxn ang="0">
                    <a:pos x="84" y="164"/>
                  </a:cxn>
                  <a:cxn ang="0">
                    <a:pos x="51" y="172"/>
                  </a:cxn>
                </a:cxnLst>
                <a:rect l="0" t="0" r="r" b="b"/>
                <a:pathLst>
                  <a:path w="1015" h="457">
                    <a:moveTo>
                      <a:pt x="34" y="176"/>
                    </a:moveTo>
                    <a:lnTo>
                      <a:pt x="30" y="179"/>
                    </a:lnTo>
                    <a:lnTo>
                      <a:pt x="26" y="183"/>
                    </a:lnTo>
                    <a:lnTo>
                      <a:pt x="22" y="186"/>
                    </a:lnTo>
                    <a:lnTo>
                      <a:pt x="18" y="189"/>
                    </a:lnTo>
                    <a:lnTo>
                      <a:pt x="13" y="192"/>
                    </a:lnTo>
                    <a:lnTo>
                      <a:pt x="9" y="196"/>
                    </a:lnTo>
                    <a:lnTo>
                      <a:pt x="4" y="199"/>
                    </a:lnTo>
                    <a:lnTo>
                      <a:pt x="0" y="202"/>
                    </a:lnTo>
                    <a:lnTo>
                      <a:pt x="9" y="221"/>
                    </a:lnTo>
                    <a:lnTo>
                      <a:pt x="20" y="240"/>
                    </a:lnTo>
                    <a:lnTo>
                      <a:pt x="32" y="259"/>
                    </a:lnTo>
                    <a:lnTo>
                      <a:pt x="46" y="278"/>
                    </a:lnTo>
                    <a:lnTo>
                      <a:pt x="61" y="296"/>
                    </a:lnTo>
                    <a:lnTo>
                      <a:pt x="76" y="313"/>
                    </a:lnTo>
                    <a:lnTo>
                      <a:pt x="93" y="330"/>
                    </a:lnTo>
                    <a:lnTo>
                      <a:pt x="110" y="347"/>
                    </a:lnTo>
                    <a:lnTo>
                      <a:pt x="129" y="363"/>
                    </a:lnTo>
                    <a:lnTo>
                      <a:pt x="147" y="378"/>
                    </a:lnTo>
                    <a:lnTo>
                      <a:pt x="166" y="393"/>
                    </a:lnTo>
                    <a:lnTo>
                      <a:pt x="185" y="408"/>
                    </a:lnTo>
                    <a:lnTo>
                      <a:pt x="204" y="421"/>
                    </a:lnTo>
                    <a:lnTo>
                      <a:pt x="223" y="434"/>
                    </a:lnTo>
                    <a:lnTo>
                      <a:pt x="241" y="446"/>
                    </a:lnTo>
                    <a:lnTo>
                      <a:pt x="260" y="457"/>
                    </a:lnTo>
                    <a:lnTo>
                      <a:pt x="283" y="451"/>
                    </a:lnTo>
                    <a:lnTo>
                      <a:pt x="306" y="446"/>
                    </a:lnTo>
                    <a:lnTo>
                      <a:pt x="329" y="439"/>
                    </a:lnTo>
                    <a:lnTo>
                      <a:pt x="353" y="433"/>
                    </a:lnTo>
                    <a:lnTo>
                      <a:pt x="376" y="428"/>
                    </a:lnTo>
                    <a:lnTo>
                      <a:pt x="399" y="422"/>
                    </a:lnTo>
                    <a:lnTo>
                      <a:pt x="422" y="416"/>
                    </a:lnTo>
                    <a:lnTo>
                      <a:pt x="445" y="410"/>
                    </a:lnTo>
                    <a:lnTo>
                      <a:pt x="469" y="404"/>
                    </a:lnTo>
                    <a:lnTo>
                      <a:pt x="492" y="398"/>
                    </a:lnTo>
                    <a:lnTo>
                      <a:pt x="515" y="393"/>
                    </a:lnTo>
                    <a:lnTo>
                      <a:pt x="538" y="387"/>
                    </a:lnTo>
                    <a:lnTo>
                      <a:pt x="561" y="381"/>
                    </a:lnTo>
                    <a:lnTo>
                      <a:pt x="585" y="375"/>
                    </a:lnTo>
                    <a:lnTo>
                      <a:pt x="608" y="369"/>
                    </a:lnTo>
                    <a:lnTo>
                      <a:pt x="632" y="363"/>
                    </a:lnTo>
                    <a:lnTo>
                      <a:pt x="655" y="357"/>
                    </a:lnTo>
                    <a:lnTo>
                      <a:pt x="678" y="352"/>
                    </a:lnTo>
                    <a:lnTo>
                      <a:pt x="701" y="345"/>
                    </a:lnTo>
                    <a:lnTo>
                      <a:pt x="724" y="339"/>
                    </a:lnTo>
                    <a:lnTo>
                      <a:pt x="748" y="334"/>
                    </a:lnTo>
                    <a:lnTo>
                      <a:pt x="771" y="328"/>
                    </a:lnTo>
                    <a:lnTo>
                      <a:pt x="794" y="322"/>
                    </a:lnTo>
                    <a:lnTo>
                      <a:pt x="817" y="316"/>
                    </a:lnTo>
                    <a:lnTo>
                      <a:pt x="840" y="310"/>
                    </a:lnTo>
                    <a:lnTo>
                      <a:pt x="864" y="304"/>
                    </a:lnTo>
                    <a:lnTo>
                      <a:pt x="887" y="299"/>
                    </a:lnTo>
                    <a:lnTo>
                      <a:pt x="910" y="293"/>
                    </a:lnTo>
                    <a:lnTo>
                      <a:pt x="933" y="287"/>
                    </a:lnTo>
                    <a:lnTo>
                      <a:pt x="956" y="281"/>
                    </a:lnTo>
                    <a:lnTo>
                      <a:pt x="980" y="275"/>
                    </a:lnTo>
                    <a:lnTo>
                      <a:pt x="1003" y="269"/>
                    </a:lnTo>
                    <a:lnTo>
                      <a:pt x="1006" y="259"/>
                    </a:lnTo>
                    <a:lnTo>
                      <a:pt x="1009" y="248"/>
                    </a:lnTo>
                    <a:lnTo>
                      <a:pt x="1012" y="237"/>
                    </a:lnTo>
                    <a:lnTo>
                      <a:pt x="1015" y="227"/>
                    </a:lnTo>
                    <a:lnTo>
                      <a:pt x="1000" y="212"/>
                    </a:lnTo>
                    <a:lnTo>
                      <a:pt x="983" y="198"/>
                    </a:lnTo>
                    <a:lnTo>
                      <a:pt x="967" y="183"/>
                    </a:lnTo>
                    <a:lnTo>
                      <a:pt x="950" y="168"/>
                    </a:lnTo>
                    <a:lnTo>
                      <a:pt x="932" y="154"/>
                    </a:lnTo>
                    <a:lnTo>
                      <a:pt x="914" y="139"/>
                    </a:lnTo>
                    <a:lnTo>
                      <a:pt x="895" y="125"/>
                    </a:lnTo>
                    <a:lnTo>
                      <a:pt x="877" y="111"/>
                    </a:lnTo>
                    <a:lnTo>
                      <a:pt x="857" y="97"/>
                    </a:lnTo>
                    <a:lnTo>
                      <a:pt x="837" y="82"/>
                    </a:lnTo>
                    <a:lnTo>
                      <a:pt x="817" y="68"/>
                    </a:lnTo>
                    <a:lnTo>
                      <a:pt x="797" y="55"/>
                    </a:lnTo>
                    <a:lnTo>
                      <a:pt x="777" y="41"/>
                    </a:lnTo>
                    <a:lnTo>
                      <a:pt x="757" y="27"/>
                    </a:lnTo>
                    <a:lnTo>
                      <a:pt x="736" y="14"/>
                    </a:lnTo>
                    <a:lnTo>
                      <a:pt x="716" y="0"/>
                    </a:lnTo>
                    <a:lnTo>
                      <a:pt x="706" y="0"/>
                    </a:lnTo>
                    <a:lnTo>
                      <a:pt x="696" y="0"/>
                    </a:lnTo>
                    <a:lnTo>
                      <a:pt x="687" y="0"/>
                    </a:lnTo>
                    <a:lnTo>
                      <a:pt x="680" y="0"/>
                    </a:lnTo>
                    <a:lnTo>
                      <a:pt x="672" y="2"/>
                    </a:lnTo>
                    <a:lnTo>
                      <a:pt x="666" y="3"/>
                    </a:lnTo>
                    <a:lnTo>
                      <a:pt x="659" y="4"/>
                    </a:lnTo>
                    <a:lnTo>
                      <a:pt x="653" y="6"/>
                    </a:lnTo>
                    <a:lnTo>
                      <a:pt x="647" y="8"/>
                    </a:lnTo>
                    <a:lnTo>
                      <a:pt x="641" y="11"/>
                    </a:lnTo>
                    <a:lnTo>
                      <a:pt x="636" y="14"/>
                    </a:lnTo>
                    <a:lnTo>
                      <a:pt x="629" y="18"/>
                    </a:lnTo>
                    <a:lnTo>
                      <a:pt x="623" y="21"/>
                    </a:lnTo>
                    <a:lnTo>
                      <a:pt x="615" y="25"/>
                    </a:lnTo>
                    <a:lnTo>
                      <a:pt x="608" y="30"/>
                    </a:lnTo>
                    <a:lnTo>
                      <a:pt x="600" y="35"/>
                    </a:lnTo>
                    <a:lnTo>
                      <a:pt x="580" y="42"/>
                    </a:lnTo>
                    <a:lnTo>
                      <a:pt x="561" y="48"/>
                    </a:lnTo>
                    <a:lnTo>
                      <a:pt x="542" y="55"/>
                    </a:lnTo>
                    <a:lnTo>
                      <a:pt x="523" y="60"/>
                    </a:lnTo>
                    <a:lnTo>
                      <a:pt x="504" y="66"/>
                    </a:lnTo>
                    <a:lnTo>
                      <a:pt x="486" y="71"/>
                    </a:lnTo>
                    <a:lnTo>
                      <a:pt x="467" y="77"/>
                    </a:lnTo>
                    <a:lnTo>
                      <a:pt x="448" y="82"/>
                    </a:lnTo>
                    <a:lnTo>
                      <a:pt x="430" y="87"/>
                    </a:lnTo>
                    <a:lnTo>
                      <a:pt x="412" y="92"/>
                    </a:lnTo>
                    <a:lnTo>
                      <a:pt x="394" y="96"/>
                    </a:lnTo>
                    <a:lnTo>
                      <a:pt x="376" y="100"/>
                    </a:lnTo>
                    <a:lnTo>
                      <a:pt x="358" y="105"/>
                    </a:lnTo>
                    <a:lnTo>
                      <a:pt x="340" y="109"/>
                    </a:lnTo>
                    <a:lnTo>
                      <a:pt x="323" y="113"/>
                    </a:lnTo>
                    <a:lnTo>
                      <a:pt x="305" y="117"/>
                    </a:lnTo>
                    <a:lnTo>
                      <a:pt x="288" y="120"/>
                    </a:lnTo>
                    <a:lnTo>
                      <a:pt x="270" y="124"/>
                    </a:lnTo>
                    <a:lnTo>
                      <a:pt x="253" y="128"/>
                    </a:lnTo>
                    <a:lnTo>
                      <a:pt x="236" y="132"/>
                    </a:lnTo>
                    <a:lnTo>
                      <a:pt x="219" y="135"/>
                    </a:lnTo>
                    <a:lnTo>
                      <a:pt x="202" y="139"/>
                    </a:lnTo>
                    <a:lnTo>
                      <a:pt x="185" y="142"/>
                    </a:lnTo>
                    <a:lnTo>
                      <a:pt x="168" y="146"/>
                    </a:lnTo>
                    <a:lnTo>
                      <a:pt x="151" y="150"/>
                    </a:lnTo>
                    <a:lnTo>
                      <a:pt x="134" y="153"/>
                    </a:lnTo>
                    <a:lnTo>
                      <a:pt x="118" y="157"/>
                    </a:lnTo>
                    <a:lnTo>
                      <a:pt x="101" y="161"/>
                    </a:lnTo>
                    <a:lnTo>
                      <a:pt x="84" y="164"/>
                    </a:lnTo>
                    <a:lnTo>
                      <a:pt x="68" y="168"/>
                    </a:lnTo>
                    <a:lnTo>
                      <a:pt x="51" y="172"/>
                    </a:lnTo>
                    <a:lnTo>
                      <a:pt x="34" y="176"/>
                    </a:lnTo>
                    <a:close/>
                  </a:path>
                </a:pathLst>
              </a:custGeom>
              <a:solidFill>
                <a:srgbClr val="B7BC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9" name="Freeform 243"/>
              <p:cNvSpPr>
                <a:spLocks/>
              </p:cNvSpPr>
              <p:nvPr/>
            </p:nvSpPr>
            <p:spPr bwMode="auto">
              <a:xfrm>
                <a:off x="3158133" y="4346178"/>
                <a:ext cx="974328" cy="444500"/>
              </a:xfrm>
              <a:custGeom>
                <a:avLst/>
                <a:gdLst/>
                <a:ahLst/>
                <a:cxnLst>
                  <a:cxn ang="0">
                    <a:pos x="32" y="171"/>
                  </a:cxn>
                  <a:cxn ang="0">
                    <a:pos x="23" y="177"/>
                  </a:cxn>
                  <a:cxn ang="0">
                    <a:pos x="13" y="183"/>
                  </a:cxn>
                  <a:cxn ang="0">
                    <a:pos x="4" y="190"/>
                  </a:cxn>
                  <a:cxn ang="0">
                    <a:pos x="9" y="212"/>
                  </a:cxn>
                  <a:cxn ang="0">
                    <a:pos x="32" y="250"/>
                  </a:cxn>
                  <a:cxn ang="0">
                    <a:pos x="60" y="286"/>
                  </a:cxn>
                  <a:cxn ang="0">
                    <a:pos x="93" y="321"/>
                  </a:cxn>
                  <a:cxn ang="0">
                    <a:pos x="128" y="354"/>
                  </a:cxn>
                  <a:cxn ang="0">
                    <a:pos x="166" y="384"/>
                  </a:cxn>
                  <a:cxn ang="0">
                    <a:pos x="204" y="412"/>
                  </a:cxn>
                  <a:cxn ang="0">
                    <a:pos x="242" y="437"/>
                  </a:cxn>
                  <a:cxn ang="0">
                    <a:pos x="283" y="442"/>
                  </a:cxn>
                  <a:cxn ang="0">
                    <a:pos x="327" y="431"/>
                  </a:cxn>
                  <a:cxn ang="0">
                    <a:pos x="372" y="420"/>
                  </a:cxn>
                  <a:cxn ang="0">
                    <a:pos x="416" y="409"/>
                  </a:cxn>
                  <a:cxn ang="0">
                    <a:pos x="460" y="398"/>
                  </a:cxn>
                  <a:cxn ang="0">
                    <a:pos x="504" y="387"/>
                  </a:cxn>
                  <a:cxn ang="0">
                    <a:pos x="549" y="375"/>
                  </a:cxn>
                  <a:cxn ang="0">
                    <a:pos x="593" y="364"/>
                  </a:cxn>
                  <a:cxn ang="0">
                    <a:pos x="637" y="353"/>
                  </a:cxn>
                  <a:cxn ang="0">
                    <a:pos x="681" y="342"/>
                  </a:cxn>
                  <a:cxn ang="0">
                    <a:pos x="725" y="330"/>
                  </a:cxn>
                  <a:cxn ang="0">
                    <a:pos x="769" y="319"/>
                  </a:cxn>
                  <a:cxn ang="0">
                    <a:pos x="814" y="308"/>
                  </a:cxn>
                  <a:cxn ang="0">
                    <a:pos x="858" y="297"/>
                  </a:cxn>
                  <a:cxn ang="0">
                    <a:pos x="902" y="286"/>
                  </a:cxn>
                  <a:cxn ang="0">
                    <a:pos x="947" y="275"/>
                  </a:cxn>
                  <a:cxn ang="0">
                    <a:pos x="972" y="259"/>
                  </a:cxn>
                  <a:cxn ang="0">
                    <a:pos x="979" y="237"/>
                  </a:cxn>
                  <a:cxn ang="0">
                    <a:pos x="966" y="212"/>
                  </a:cxn>
                  <a:cxn ang="0">
                    <a:pos x="934" y="183"/>
                  </a:cxn>
                  <a:cxn ang="0">
                    <a:pos x="899" y="154"/>
                  </a:cxn>
                  <a:cxn ang="0">
                    <a:pos x="862" y="125"/>
                  </a:cxn>
                  <a:cxn ang="0">
                    <a:pos x="824" y="96"/>
                  </a:cxn>
                  <a:cxn ang="0">
                    <a:pos x="784" y="68"/>
                  </a:cxn>
                  <a:cxn ang="0">
                    <a:pos x="744" y="41"/>
                  </a:cxn>
                  <a:cxn ang="0">
                    <a:pos x="704" y="14"/>
                  </a:cxn>
                  <a:cxn ang="0">
                    <a:pos x="674" y="0"/>
                  </a:cxn>
                  <a:cxn ang="0">
                    <a:pos x="655" y="0"/>
                  </a:cxn>
                  <a:cxn ang="0">
                    <a:pos x="640" y="1"/>
                  </a:cxn>
                  <a:cxn ang="0">
                    <a:pos x="626" y="4"/>
                  </a:cxn>
                  <a:cxn ang="0">
                    <a:pos x="614" y="8"/>
                  </a:cxn>
                  <a:cxn ang="0">
                    <a:pos x="602" y="14"/>
                  </a:cxn>
                  <a:cxn ang="0">
                    <a:pos x="589" y="21"/>
                  </a:cxn>
                  <a:cxn ang="0">
                    <a:pos x="575" y="30"/>
                  </a:cxn>
                  <a:cxn ang="0">
                    <a:pos x="549" y="41"/>
                  </a:cxn>
                  <a:cxn ang="0">
                    <a:pos x="513" y="52"/>
                  </a:cxn>
                  <a:cxn ang="0">
                    <a:pos x="478" y="63"/>
                  </a:cxn>
                  <a:cxn ang="0">
                    <a:pos x="443" y="73"/>
                  </a:cxn>
                  <a:cxn ang="0">
                    <a:pos x="408" y="82"/>
                  </a:cxn>
                  <a:cxn ang="0">
                    <a:pos x="375" y="91"/>
                  </a:cxn>
                  <a:cxn ang="0">
                    <a:pos x="341" y="99"/>
                  </a:cxn>
                  <a:cxn ang="0">
                    <a:pos x="307" y="107"/>
                  </a:cxn>
                  <a:cxn ang="0">
                    <a:pos x="274" y="114"/>
                  </a:cxn>
                  <a:cxn ang="0">
                    <a:pos x="242" y="121"/>
                  </a:cxn>
                  <a:cxn ang="0">
                    <a:pos x="210" y="128"/>
                  </a:cxn>
                  <a:cxn ang="0">
                    <a:pos x="178" y="135"/>
                  </a:cxn>
                  <a:cxn ang="0">
                    <a:pos x="146" y="142"/>
                  </a:cxn>
                  <a:cxn ang="0">
                    <a:pos x="115" y="149"/>
                  </a:cxn>
                  <a:cxn ang="0">
                    <a:pos x="84" y="156"/>
                  </a:cxn>
                  <a:cxn ang="0">
                    <a:pos x="52" y="164"/>
                  </a:cxn>
                </a:cxnLst>
                <a:rect l="0" t="0" r="r" b="b"/>
                <a:pathLst>
                  <a:path w="982" h="448">
                    <a:moveTo>
                      <a:pt x="36" y="168"/>
                    </a:moveTo>
                    <a:lnTo>
                      <a:pt x="32" y="171"/>
                    </a:lnTo>
                    <a:lnTo>
                      <a:pt x="27" y="174"/>
                    </a:lnTo>
                    <a:lnTo>
                      <a:pt x="23" y="177"/>
                    </a:lnTo>
                    <a:lnTo>
                      <a:pt x="18" y="180"/>
                    </a:lnTo>
                    <a:lnTo>
                      <a:pt x="13" y="183"/>
                    </a:lnTo>
                    <a:lnTo>
                      <a:pt x="9" y="187"/>
                    </a:lnTo>
                    <a:lnTo>
                      <a:pt x="4" y="190"/>
                    </a:lnTo>
                    <a:lnTo>
                      <a:pt x="0" y="193"/>
                    </a:lnTo>
                    <a:lnTo>
                      <a:pt x="9" y="212"/>
                    </a:lnTo>
                    <a:lnTo>
                      <a:pt x="19" y="231"/>
                    </a:lnTo>
                    <a:lnTo>
                      <a:pt x="32" y="250"/>
                    </a:lnTo>
                    <a:lnTo>
                      <a:pt x="45" y="269"/>
                    </a:lnTo>
                    <a:lnTo>
                      <a:pt x="60" y="286"/>
                    </a:lnTo>
                    <a:lnTo>
                      <a:pt x="76" y="304"/>
                    </a:lnTo>
                    <a:lnTo>
                      <a:pt x="93" y="321"/>
                    </a:lnTo>
                    <a:lnTo>
                      <a:pt x="111" y="338"/>
                    </a:lnTo>
                    <a:lnTo>
                      <a:pt x="128" y="354"/>
                    </a:lnTo>
                    <a:lnTo>
                      <a:pt x="147" y="369"/>
                    </a:lnTo>
                    <a:lnTo>
                      <a:pt x="166" y="384"/>
                    </a:lnTo>
                    <a:lnTo>
                      <a:pt x="185" y="399"/>
                    </a:lnTo>
                    <a:lnTo>
                      <a:pt x="204" y="412"/>
                    </a:lnTo>
                    <a:lnTo>
                      <a:pt x="223" y="425"/>
                    </a:lnTo>
                    <a:lnTo>
                      <a:pt x="242" y="437"/>
                    </a:lnTo>
                    <a:lnTo>
                      <a:pt x="261" y="448"/>
                    </a:lnTo>
                    <a:lnTo>
                      <a:pt x="283" y="442"/>
                    </a:lnTo>
                    <a:lnTo>
                      <a:pt x="305" y="437"/>
                    </a:lnTo>
                    <a:lnTo>
                      <a:pt x="327" y="431"/>
                    </a:lnTo>
                    <a:lnTo>
                      <a:pt x="349" y="425"/>
                    </a:lnTo>
                    <a:lnTo>
                      <a:pt x="372" y="420"/>
                    </a:lnTo>
                    <a:lnTo>
                      <a:pt x="393" y="414"/>
                    </a:lnTo>
                    <a:lnTo>
                      <a:pt x="416" y="409"/>
                    </a:lnTo>
                    <a:lnTo>
                      <a:pt x="438" y="403"/>
                    </a:lnTo>
                    <a:lnTo>
                      <a:pt x="460" y="398"/>
                    </a:lnTo>
                    <a:lnTo>
                      <a:pt x="482" y="392"/>
                    </a:lnTo>
                    <a:lnTo>
                      <a:pt x="504" y="387"/>
                    </a:lnTo>
                    <a:lnTo>
                      <a:pt x="526" y="381"/>
                    </a:lnTo>
                    <a:lnTo>
                      <a:pt x="549" y="375"/>
                    </a:lnTo>
                    <a:lnTo>
                      <a:pt x="571" y="369"/>
                    </a:lnTo>
                    <a:lnTo>
                      <a:pt x="593" y="364"/>
                    </a:lnTo>
                    <a:lnTo>
                      <a:pt x="615" y="359"/>
                    </a:lnTo>
                    <a:lnTo>
                      <a:pt x="637" y="353"/>
                    </a:lnTo>
                    <a:lnTo>
                      <a:pt x="659" y="348"/>
                    </a:lnTo>
                    <a:lnTo>
                      <a:pt x="681" y="342"/>
                    </a:lnTo>
                    <a:lnTo>
                      <a:pt x="703" y="336"/>
                    </a:lnTo>
                    <a:lnTo>
                      <a:pt x="725" y="330"/>
                    </a:lnTo>
                    <a:lnTo>
                      <a:pt x="748" y="325"/>
                    </a:lnTo>
                    <a:lnTo>
                      <a:pt x="769" y="319"/>
                    </a:lnTo>
                    <a:lnTo>
                      <a:pt x="792" y="314"/>
                    </a:lnTo>
                    <a:lnTo>
                      <a:pt x="814" y="308"/>
                    </a:lnTo>
                    <a:lnTo>
                      <a:pt x="836" y="303"/>
                    </a:lnTo>
                    <a:lnTo>
                      <a:pt x="858" y="297"/>
                    </a:lnTo>
                    <a:lnTo>
                      <a:pt x="880" y="292"/>
                    </a:lnTo>
                    <a:lnTo>
                      <a:pt x="902" y="286"/>
                    </a:lnTo>
                    <a:lnTo>
                      <a:pt x="925" y="280"/>
                    </a:lnTo>
                    <a:lnTo>
                      <a:pt x="947" y="275"/>
                    </a:lnTo>
                    <a:lnTo>
                      <a:pt x="969" y="269"/>
                    </a:lnTo>
                    <a:lnTo>
                      <a:pt x="972" y="259"/>
                    </a:lnTo>
                    <a:lnTo>
                      <a:pt x="975" y="248"/>
                    </a:lnTo>
                    <a:lnTo>
                      <a:pt x="979" y="237"/>
                    </a:lnTo>
                    <a:lnTo>
                      <a:pt x="982" y="227"/>
                    </a:lnTo>
                    <a:lnTo>
                      <a:pt x="966" y="212"/>
                    </a:lnTo>
                    <a:lnTo>
                      <a:pt x="951" y="198"/>
                    </a:lnTo>
                    <a:lnTo>
                      <a:pt x="934" y="183"/>
                    </a:lnTo>
                    <a:lnTo>
                      <a:pt x="917" y="168"/>
                    </a:lnTo>
                    <a:lnTo>
                      <a:pt x="899" y="154"/>
                    </a:lnTo>
                    <a:lnTo>
                      <a:pt x="880" y="139"/>
                    </a:lnTo>
                    <a:lnTo>
                      <a:pt x="862" y="125"/>
                    </a:lnTo>
                    <a:lnTo>
                      <a:pt x="843" y="111"/>
                    </a:lnTo>
                    <a:lnTo>
                      <a:pt x="824" y="96"/>
                    </a:lnTo>
                    <a:lnTo>
                      <a:pt x="804" y="82"/>
                    </a:lnTo>
                    <a:lnTo>
                      <a:pt x="784" y="68"/>
                    </a:lnTo>
                    <a:lnTo>
                      <a:pt x="764" y="55"/>
                    </a:lnTo>
                    <a:lnTo>
                      <a:pt x="744" y="41"/>
                    </a:lnTo>
                    <a:lnTo>
                      <a:pt x="724" y="27"/>
                    </a:lnTo>
                    <a:lnTo>
                      <a:pt x="704" y="14"/>
                    </a:lnTo>
                    <a:lnTo>
                      <a:pt x="684" y="2"/>
                    </a:lnTo>
                    <a:lnTo>
                      <a:pt x="674" y="0"/>
                    </a:lnTo>
                    <a:lnTo>
                      <a:pt x="664" y="0"/>
                    </a:lnTo>
                    <a:lnTo>
                      <a:pt x="655" y="0"/>
                    </a:lnTo>
                    <a:lnTo>
                      <a:pt x="647" y="0"/>
                    </a:lnTo>
                    <a:lnTo>
                      <a:pt x="640" y="1"/>
                    </a:lnTo>
                    <a:lnTo>
                      <a:pt x="633" y="2"/>
                    </a:lnTo>
                    <a:lnTo>
                      <a:pt x="626" y="4"/>
                    </a:lnTo>
                    <a:lnTo>
                      <a:pt x="619" y="6"/>
                    </a:lnTo>
                    <a:lnTo>
                      <a:pt x="614" y="8"/>
                    </a:lnTo>
                    <a:lnTo>
                      <a:pt x="607" y="11"/>
                    </a:lnTo>
                    <a:lnTo>
                      <a:pt x="602" y="14"/>
                    </a:lnTo>
                    <a:lnTo>
                      <a:pt x="595" y="18"/>
                    </a:lnTo>
                    <a:lnTo>
                      <a:pt x="589" y="21"/>
                    </a:lnTo>
                    <a:lnTo>
                      <a:pt x="582" y="25"/>
                    </a:lnTo>
                    <a:lnTo>
                      <a:pt x="575" y="30"/>
                    </a:lnTo>
                    <a:lnTo>
                      <a:pt x="568" y="34"/>
                    </a:lnTo>
                    <a:lnTo>
                      <a:pt x="549" y="41"/>
                    </a:lnTo>
                    <a:lnTo>
                      <a:pt x="531" y="47"/>
                    </a:lnTo>
                    <a:lnTo>
                      <a:pt x="513" y="52"/>
                    </a:lnTo>
                    <a:lnTo>
                      <a:pt x="495" y="58"/>
                    </a:lnTo>
                    <a:lnTo>
                      <a:pt x="478" y="63"/>
                    </a:lnTo>
                    <a:lnTo>
                      <a:pt x="460" y="68"/>
                    </a:lnTo>
                    <a:lnTo>
                      <a:pt x="443" y="73"/>
                    </a:lnTo>
                    <a:lnTo>
                      <a:pt x="426" y="78"/>
                    </a:lnTo>
                    <a:lnTo>
                      <a:pt x="408" y="82"/>
                    </a:lnTo>
                    <a:lnTo>
                      <a:pt x="391" y="87"/>
                    </a:lnTo>
                    <a:lnTo>
                      <a:pt x="375" y="91"/>
                    </a:lnTo>
                    <a:lnTo>
                      <a:pt x="357" y="95"/>
                    </a:lnTo>
                    <a:lnTo>
                      <a:pt x="341" y="99"/>
                    </a:lnTo>
                    <a:lnTo>
                      <a:pt x="324" y="103"/>
                    </a:lnTo>
                    <a:lnTo>
                      <a:pt x="307" y="107"/>
                    </a:lnTo>
                    <a:lnTo>
                      <a:pt x="291" y="111"/>
                    </a:lnTo>
                    <a:lnTo>
                      <a:pt x="274" y="114"/>
                    </a:lnTo>
                    <a:lnTo>
                      <a:pt x="258" y="118"/>
                    </a:lnTo>
                    <a:lnTo>
                      <a:pt x="242" y="121"/>
                    </a:lnTo>
                    <a:lnTo>
                      <a:pt x="226" y="125"/>
                    </a:lnTo>
                    <a:lnTo>
                      <a:pt x="210" y="128"/>
                    </a:lnTo>
                    <a:lnTo>
                      <a:pt x="194" y="132"/>
                    </a:lnTo>
                    <a:lnTo>
                      <a:pt x="178" y="135"/>
                    </a:lnTo>
                    <a:lnTo>
                      <a:pt x="162" y="139"/>
                    </a:lnTo>
                    <a:lnTo>
                      <a:pt x="146" y="142"/>
                    </a:lnTo>
                    <a:lnTo>
                      <a:pt x="131" y="146"/>
                    </a:lnTo>
                    <a:lnTo>
                      <a:pt x="115" y="149"/>
                    </a:lnTo>
                    <a:lnTo>
                      <a:pt x="99" y="153"/>
                    </a:lnTo>
                    <a:lnTo>
                      <a:pt x="84" y="156"/>
                    </a:lnTo>
                    <a:lnTo>
                      <a:pt x="67" y="160"/>
                    </a:lnTo>
                    <a:lnTo>
                      <a:pt x="52" y="164"/>
                    </a:lnTo>
                    <a:lnTo>
                      <a:pt x="36" y="168"/>
                    </a:lnTo>
                    <a:close/>
                  </a:path>
                </a:pathLst>
              </a:custGeom>
              <a:solidFill>
                <a:srgbClr val="B7BC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0" name="Freeform 244"/>
              <p:cNvSpPr>
                <a:spLocks/>
              </p:cNvSpPr>
              <p:nvPr/>
            </p:nvSpPr>
            <p:spPr bwMode="auto">
              <a:xfrm>
                <a:off x="3189883" y="4346178"/>
                <a:ext cx="943570" cy="436563"/>
              </a:xfrm>
              <a:custGeom>
                <a:avLst/>
                <a:gdLst/>
                <a:ahLst/>
                <a:cxnLst>
                  <a:cxn ang="0">
                    <a:pos x="35" y="162"/>
                  </a:cxn>
                  <a:cxn ang="0">
                    <a:pos x="25" y="169"/>
                  </a:cxn>
                  <a:cxn ang="0">
                    <a:pos x="15" y="175"/>
                  </a:cxn>
                  <a:cxn ang="0">
                    <a:pos x="6" y="181"/>
                  </a:cxn>
                  <a:cxn ang="0">
                    <a:pos x="10" y="203"/>
                  </a:cxn>
                  <a:cxn ang="0">
                    <a:pos x="33" y="241"/>
                  </a:cxn>
                  <a:cxn ang="0">
                    <a:pos x="61" y="277"/>
                  </a:cxn>
                  <a:cxn ang="0">
                    <a:pos x="95" y="312"/>
                  </a:cxn>
                  <a:cxn ang="0">
                    <a:pos x="131" y="345"/>
                  </a:cxn>
                  <a:cxn ang="0">
                    <a:pos x="169" y="376"/>
                  </a:cxn>
                  <a:cxn ang="0">
                    <a:pos x="207" y="404"/>
                  </a:cxn>
                  <a:cxn ang="0">
                    <a:pos x="245" y="429"/>
                  </a:cxn>
                  <a:cxn ang="0">
                    <a:pos x="284" y="435"/>
                  </a:cxn>
                  <a:cxn ang="0">
                    <a:pos x="326" y="424"/>
                  </a:cxn>
                  <a:cxn ang="0">
                    <a:pos x="368" y="413"/>
                  </a:cxn>
                  <a:cxn ang="0">
                    <a:pos x="411" y="402"/>
                  </a:cxn>
                  <a:cxn ang="0">
                    <a:pos x="453" y="392"/>
                  </a:cxn>
                  <a:cxn ang="0">
                    <a:pos x="495" y="381"/>
                  </a:cxn>
                  <a:cxn ang="0">
                    <a:pos x="537" y="371"/>
                  </a:cxn>
                  <a:cxn ang="0">
                    <a:pos x="579" y="360"/>
                  </a:cxn>
                  <a:cxn ang="0">
                    <a:pos x="621" y="349"/>
                  </a:cxn>
                  <a:cxn ang="0">
                    <a:pos x="663" y="338"/>
                  </a:cxn>
                  <a:cxn ang="0">
                    <a:pos x="705" y="328"/>
                  </a:cxn>
                  <a:cxn ang="0">
                    <a:pos x="748" y="317"/>
                  </a:cxn>
                  <a:cxn ang="0">
                    <a:pos x="790" y="307"/>
                  </a:cxn>
                  <a:cxn ang="0">
                    <a:pos x="832" y="296"/>
                  </a:cxn>
                  <a:cxn ang="0">
                    <a:pos x="874" y="285"/>
                  </a:cxn>
                  <a:cxn ang="0">
                    <a:pos x="916" y="274"/>
                  </a:cxn>
                  <a:cxn ang="0">
                    <a:pos x="940" y="259"/>
                  </a:cxn>
                  <a:cxn ang="0">
                    <a:pos x="947" y="237"/>
                  </a:cxn>
                  <a:cxn ang="0">
                    <a:pos x="936" y="212"/>
                  </a:cxn>
                  <a:cxn ang="0">
                    <a:pos x="903" y="183"/>
                  </a:cxn>
                  <a:cxn ang="0">
                    <a:pos x="867" y="153"/>
                  </a:cxn>
                  <a:cxn ang="0">
                    <a:pos x="831" y="124"/>
                  </a:cxn>
                  <a:cxn ang="0">
                    <a:pos x="792" y="96"/>
                  </a:cxn>
                  <a:cxn ang="0">
                    <a:pos x="752" y="68"/>
                  </a:cxn>
                  <a:cxn ang="0">
                    <a:pos x="713" y="41"/>
                  </a:cxn>
                  <a:cxn ang="0">
                    <a:pos x="674" y="16"/>
                  </a:cxn>
                  <a:cxn ang="0">
                    <a:pos x="644" y="2"/>
                  </a:cxn>
                  <a:cxn ang="0">
                    <a:pos x="625" y="0"/>
                  </a:cxn>
                  <a:cxn ang="0">
                    <a:pos x="609" y="1"/>
                  </a:cxn>
                  <a:cxn ang="0">
                    <a:pos x="594" y="4"/>
                  </a:cxn>
                  <a:cxn ang="0">
                    <a:pos x="582" y="8"/>
                  </a:cxn>
                  <a:cxn ang="0">
                    <a:pos x="569" y="14"/>
                  </a:cxn>
                  <a:cxn ang="0">
                    <a:pos x="557" y="21"/>
                  </a:cxn>
                  <a:cxn ang="0">
                    <a:pos x="544" y="29"/>
                  </a:cxn>
                  <a:cxn ang="0">
                    <a:pos x="520" y="39"/>
                  </a:cxn>
                  <a:cxn ang="0">
                    <a:pos x="486" y="50"/>
                  </a:cxn>
                  <a:cxn ang="0">
                    <a:pos x="453" y="60"/>
                  </a:cxn>
                  <a:cxn ang="0">
                    <a:pos x="421" y="69"/>
                  </a:cxn>
                  <a:cxn ang="0">
                    <a:pos x="389" y="78"/>
                  </a:cxn>
                  <a:cxn ang="0">
                    <a:pos x="357" y="86"/>
                  </a:cxn>
                  <a:cxn ang="0">
                    <a:pos x="325" y="94"/>
                  </a:cxn>
                  <a:cxn ang="0">
                    <a:pos x="294" y="101"/>
                  </a:cxn>
                  <a:cxn ang="0">
                    <a:pos x="264" y="108"/>
                  </a:cxn>
                  <a:cxn ang="0">
                    <a:pos x="233" y="115"/>
                  </a:cxn>
                  <a:cxn ang="0">
                    <a:pos x="203" y="121"/>
                  </a:cxn>
                  <a:cxn ang="0">
                    <a:pos x="173" y="128"/>
                  </a:cxn>
                  <a:cxn ang="0">
                    <a:pos x="144" y="135"/>
                  </a:cxn>
                  <a:cxn ang="0">
                    <a:pos x="114" y="142"/>
                  </a:cxn>
                  <a:cxn ang="0">
                    <a:pos x="84" y="149"/>
                  </a:cxn>
                  <a:cxn ang="0">
                    <a:pos x="54" y="156"/>
                  </a:cxn>
                </a:cxnLst>
                <a:rect l="0" t="0" r="r" b="b"/>
                <a:pathLst>
                  <a:path w="951" h="440">
                    <a:moveTo>
                      <a:pt x="40" y="160"/>
                    </a:moveTo>
                    <a:lnTo>
                      <a:pt x="35" y="162"/>
                    </a:lnTo>
                    <a:lnTo>
                      <a:pt x="30" y="165"/>
                    </a:lnTo>
                    <a:lnTo>
                      <a:pt x="25" y="169"/>
                    </a:lnTo>
                    <a:lnTo>
                      <a:pt x="20" y="172"/>
                    </a:lnTo>
                    <a:lnTo>
                      <a:pt x="15" y="175"/>
                    </a:lnTo>
                    <a:lnTo>
                      <a:pt x="10" y="177"/>
                    </a:lnTo>
                    <a:lnTo>
                      <a:pt x="6" y="181"/>
                    </a:lnTo>
                    <a:lnTo>
                      <a:pt x="0" y="184"/>
                    </a:lnTo>
                    <a:lnTo>
                      <a:pt x="10" y="203"/>
                    </a:lnTo>
                    <a:lnTo>
                      <a:pt x="21" y="222"/>
                    </a:lnTo>
                    <a:lnTo>
                      <a:pt x="33" y="241"/>
                    </a:lnTo>
                    <a:lnTo>
                      <a:pt x="46" y="259"/>
                    </a:lnTo>
                    <a:lnTo>
                      <a:pt x="61" y="277"/>
                    </a:lnTo>
                    <a:lnTo>
                      <a:pt x="77" y="295"/>
                    </a:lnTo>
                    <a:lnTo>
                      <a:pt x="95" y="312"/>
                    </a:lnTo>
                    <a:lnTo>
                      <a:pt x="113" y="329"/>
                    </a:lnTo>
                    <a:lnTo>
                      <a:pt x="131" y="345"/>
                    </a:lnTo>
                    <a:lnTo>
                      <a:pt x="149" y="361"/>
                    </a:lnTo>
                    <a:lnTo>
                      <a:pt x="169" y="376"/>
                    </a:lnTo>
                    <a:lnTo>
                      <a:pt x="188" y="390"/>
                    </a:lnTo>
                    <a:lnTo>
                      <a:pt x="207" y="404"/>
                    </a:lnTo>
                    <a:lnTo>
                      <a:pt x="226" y="417"/>
                    </a:lnTo>
                    <a:lnTo>
                      <a:pt x="245" y="429"/>
                    </a:lnTo>
                    <a:lnTo>
                      <a:pt x="263" y="440"/>
                    </a:lnTo>
                    <a:lnTo>
                      <a:pt x="284" y="435"/>
                    </a:lnTo>
                    <a:lnTo>
                      <a:pt x="305" y="429"/>
                    </a:lnTo>
                    <a:lnTo>
                      <a:pt x="326" y="424"/>
                    </a:lnTo>
                    <a:lnTo>
                      <a:pt x="348" y="418"/>
                    </a:lnTo>
                    <a:lnTo>
                      <a:pt x="368" y="413"/>
                    </a:lnTo>
                    <a:lnTo>
                      <a:pt x="390" y="408"/>
                    </a:lnTo>
                    <a:lnTo>
                      <a:pt x="411" y="402"/>
                    </a:lnTo>
                    <a:lnTo>
                      <a:pt x="432" y="397"/>
                    </a:lnTo>
                    <a:lnTo>
                      <a:pt x="453" y="392"/>
                    </a:lnTo>
                    <a:lnTo>
                      <a:pt x="474" y="386"/>
                    </a:lnTo>
                    <a:lnTo>
                      <a:pt x="495" y="381"/>
                    </a:lnTo>
                    <a:lnTo>
                      <a:pt x="516" y="376"/>
                    </a:lnTo>
                    <a:lnTo>
                      <a:pt x="537" y="371"/>
                    </a:lnTo>
                    <a:lnTo>
                      <a:pt x="558" y="365"/>
                    </a:lnTo>
                    <a:lnTo>
                      <a:pt x="579" y="360"/>
                    </a:lnTo>
                    <a:lnTo>
                      <a:pt x="600" y="354"/>
                    </a:lnTo>
                    <a:lnTo>
                      <a:pt x="621" y="349"/>
                    </a:lnTo>
                    <a:lnTo>
                      <a:pt x="643" y="344"/>
                    </a:lnTo>
                    <a:lnTo>
                      <a:pt x="663" y="338"/>
                    </a:lnTo>
                    <a:lnTo>
                      <a:pt x="685" y="333"/>
                    </a:lnTo>
                    <a:lnTo>
                      <a:pt x="705" y="328"/>
                    </a:lnTo>
                    <a:lnTo>
                      <a:pt x="727" y="323"/>
                    </a:lnTo>
                    <a:lnTo>
                      <a:pt x="748" y="317"/>
                    </a:lnTo>
                    <a:lnTo>
                      <a:pt x="769" y="312"/>
                    </a:lnTo>
                    <a:lnTo>
                      <a:pt x="790" y="307"/>
                    </a:lnTo>
                    <a:lnTo>
                      <a:pt x="811" y="301"/>
                    </a:lnTo>
                    <a:lnTo>
                      <a:pt x="832" y="296"/>
                    </a:lnTo>
                    <a:lnTo>
                      <a:pt x="853" y="290"/>
                    </a:lnTo>
                    <a:lnTo>
                      <a:pt x="874" y="285"/>
                    </a:lnTo>
                    <a:lnTo>
                      <a:pt x="895" y="280"/>
                    </a:lnTo>
                    <a:lnTo>
                      <a:pt x="916" y="274"/>
                    </a:lnTo>
                    <a:lnTo>
                      <a:pt x="937" y="269"/>
                    </a:lnTo>
                    <a:lnTo>
                      <a:pt x="940" y="259"/>
                    </a:lnTo>
                    <a:lnTo>
                      <a:pt x="944" y="248"/>
                    </a:lnTo>
                    <a:lnTo>
                      <a:pt x="947" y="237"/>
                    </a:lnTo>
                    <a:lnTo>
                      <a:pt x="951" y="227"/>
                    </a:lnTo>
                    <a:lnTo>
                      <a:pt x="936" y="212"/>
                    </a:lnTo>
                    <a:lnTo>
                      <a:pt x="920" y="198"/>
                    </a:lnTo>
                    <a:lnTo>
                      <a:pt x="903" y="183"/>
                    </a:lnTo>
                    <a:lnTo>
                      <a:pt x="886" y="168"/>
                    </a:lnTo>
                    <a:lnTo>
                      <a:pt x="867" y="153"/>
                    </a:lnTo>
                    <a:lnTo>
                      <a:pt x="849" y="139"/>
                    </a:lnTo>
                    <a:lnTo>
                      <a:pt x="831" y="124"/>
                    </a:lnTo>
                    <a:lnTo>
                      <a:pt x="811" y="110"/>
                    </a:lnTo>
                    <a:lnTo>
                      <a:pt x="792" y="96"/>
                    </a:lnTo>
                    <a:lnTo>
                      <a:pt x="772" y="82"/>
                    </a:lnTo>
                    <a:lnTo>
                      <a:pt x="752" y="68"/>
                    </a:lnTo>
                    <a:lnTo>
                      <a:pt x="733" y="55"/>
                    </a:lnTo>
                    <a:lnTo>
                      <a:pt x="713" y="41"/>
                    </a:lnTo>
                    <a:lnTo>
                      <a:pt x="693" y="29"/>
                    </a:lnTo>
                    <a:lnTo>
                      <a:pt x="674" y="16"/>
                    </a:lnTo>
                    <a:lnTo>
                      <a:pt x="655" y="3"/>
                    </a:lnTo>
                    <a:lnTo>
                      <a:pt x="644" y="2"/>
                    </a:lnTo>
                    <a:lnTo>
                      <a:pt x="634" y="0"/>
                    </a:lnTo>
                    <a:lnTo>
                      <a:pt x="625" y="0"/>
                    </a:lnTo>
                    <a:lnTo>
                      <a:pt x="617" y="0"/>
                    </a:lnTo>
                    <a:lnTo>
                      <a:pt x="609" y="1"/>
                    </a:lnTo>
                    <a:lnTo>
                      <a:pt x="601" y="2"/>
                    </a:lnTo>
                    <a:lnTo>
                      <a:pt x="594" y="4"/>
                    </a:lnTo>
                    <a:lnTo>
                      <a:pt x="588" y="6"/>
                    </a:lnTo>
                    <a:lnTo>
                      <a:pt x="582" y="8"/>
                    </a:lnTo>
                    <a:lnTo>
                      <a:pt x="575" y="11"/>
                    </a:lnTo>
                    <a:lnTo>
                      <a:pt x="569" y="14"/>
                    </a:lnTo>
                    <a:lnTo>
                      <a:pt x="563" y="17"/>
                    </a:lnTo>
                    <a:lnTo>
                      <a:pt x="557" y="21"/>
                    </a:lnTo>
                    <a:lnTo>
                      <a:pt x="551" y="25"/>
                    </a:lnTo>
                    <a:lnTo>
                      <a:pt x="544" y="29"/>
                    </a:lnTo>
                    <a:lnTo>
                      <a:pt x="537" y="33"/>
                    </a:lnTo>
                    <a:lnTo>
                      <a:pt x="520" y="39"/>
                    </a:lnTo>
                    <a:lnTo>
                      <a:pt x="503" y="44"/>
                    </a:lnTo>
                    <a:lnTo>
                      <a:pt x="486" y="50"/>
                    </a:lnTo>
                    <a:lnTo>
                      <a:pt x="470" y="55"/>
                    </a:lnTo>
                    <a:lnTo>
                      <a:pt x="453" y="60"/>
                    </a:lnTo>
                    <a:lnTo>
                      <a:pt x="437" y="64"/>
                    </a:lnTo>
                    <a:lnTo>
                      <a:pt x="421" y="69"/>
                    </a:lnTo>
                    <a:lnTo>
                      <a:pt x="405" y="74"/>
                    </a:lnTo>
                    <a:lnTo>
                      <a:pt x="389" y="78"/>
                    </a:lnTo>
                    <a:lnTo>
                      <a:pt x="372" y="82"/>
                    </a:lnTo>
                    <a:lnTo>
                      <a:pt x="357" y="86"/>
                    </a:lnTo>
                    <a:lnTo>
                      <a:pt x="341" y="90"/>
                    </a:lnTo>
                    <a:lnTo>
                      <a:pt x="325" y="94"/>
                    </a:lnTo>
                    <a:lnTo>
                      <a:pt x="310" y="97"/>
                    </a:lnTo>
                    <a:lnTo>
                      <a:pt x="294" y="101"/>
                    </a:lnTo>
                    <a:lnTo>
                      <a:pt x="279" y="105"/>
                    </a:lnTo>
                    <a:lnTo>
                      <a:pt x="264" y="108"/>
                    </a:lnTo>
                    <a:lnTo>
                      <a:pt x="248" y="112"/>
                    </a:lnTo>
                    <a:lnTo>
                      <a:pt x="233" y="115"/>
                    </a:lnTo>
                    <a:lnTo>
                      <a:pt x="218" y="118"/>
                    </a:lnTo>
                    <a:lnTo>
                      <a:pt x="203" y="121"/>
                    </a:lnTo>
                    <a:lnTo>
                      <a:pt x="188" y="125"/>
                    </a:lnTo>
                    <a:lnTo>
                      <a:pt x="173" y="128"/>
                    </a:lnTo>
                    <a:lnTo>
                      <a:pt x="158" y="131"/>
                    </a:lnTo>
                    <a:lnTo>
                      <a:pt x="144" y="135"/>
                    </a:lnTo>
                    <a:lnTo>
                      <a:pt x="129" y="138"/>
                    </a:lnTo>
                    <a:lnTo>
                      <a:pt x="114" y="142"/>
                    </a:lnTo>
                    <a:lnTo>
                      <a:pt x="99" y="145"/>
                    </a:lnTo>
                    <a:lnTo>
                      <a:pt x="84" y="149"/>
                    </a:lnTo>
                    <a:lnTo>
                      <a:pt x="69" y="152"/>
                    </a:lnTo>
                    <a:lnTo>
                      <a:pt x="54" y="156"/>
                    </a:lnTo>
                    <a:lnTo>
                      <a:pt x="40" y="160"/>
                    </a:lnTo>
                    <a:close/>
                  </a:path>
                </a:pathLst>
              </a:custGeom>
              <a:solidFill>
                <a:srgbClr val="BABF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1" name="Freeform 245"/>
              <p:cNvSpPr>
                <a:spLocks/>
              </p:cNvSpPr>
              <p:nvPr/>
            </p:nvSpPr>
            <p:spPr bwMode="auto">
              <a:xfrm>
                <a:off x="3223617" y="4346178"/>
                <a:ext cx="910828" cy="427633"/>
              </a:xfrm>
              <a:custGeom>
                <a:avLst/>
                <a:gdLst/>
                <a:ahLst/>
                <a:cxnLst>
                  <a:cxn ang="0">
                    <a:pos x="36" y="154"/>
                  </a:cxn>
                  <a:cxn ang="0">
                    <a:pos x="26" y="160"/>
                  </a:cxn>
                  <a:cxn ang="0">
                    <a:pos x="15" y="166"/>
                  </a:cxn>
                  <a:cxn ang="0">
                    <a:pos x="5" y="172"/>
                  </a:cxn>
                  <a:cxn ang="0">
                    <a:pos x="9" y="194"/>
                  </a:cxn>
                  <a:cxn ang="0">
                    <a:pos x="32" y="232"/>
                  </a:cxn>
                  <a:cxn ang="0">
                    <a:pos x="61" y="269"/>
                  </a:cxn>
                  <a:cxn ang="0">
                    <a:pos x="95" y="304"/>
                  </a:cxn>
                  <a:cxn ang="0">
                    <a:pos x="131" y="337"/>
                  </a:cxn>
                  <a:cxn ang="0">
                    <a:pos x="169" y="367"/>
                  </a:cxn>
                  <a:cxn ang="0">
                    <a:pos x="208" y="395"/>
                  </a:cxn>
                  <a:cxn ang="0">
                    <a:pos x="246" y="420"/>
                  </a:cxn>
                  <a:cxn ang="0">
                    <a:pos x="284" y="426"/>
                  </a:cxn>
                  <a:cxn ang="0">
                    <a:pos x="324" y="416"/>
                  </a:cxn>
                  <a:cxn ang="0">
                    <a:pos x="364" y="406"/>
                  </a:cxn>
                  <a:cxn ang="0">
                    <a:pos x="404" y="395"/>
                  </a:cxn>
                  <a:cxn ang="0">
                    <a:pos x="444" y="386"/>
                  </a:cxn>
                  <a:cxn ang="0">
                    <a:pos x="484" y="375"/>
                  </a:cxn>
                  <a:cxn ang="0">
                    <a:pos x="524" y="365"/>
                  </a:cxn>
                  <a:cxn ang="0">
                    <a:pos x="564" y="355"/>
                  </a:cxn>
                  <a:cxn ang="0">
                    <a:pos x="603" y="345"/>
                  </a:cxn>
                  <a:cxn ang="0">
                    <a:pos x="644" y="335"/>
                  </a:cxn>
                  <a:cxn ang="0">
                    <a:pos x="683" y="325"/>
                  </a:cxn>
                  <a:cxn ang="0">
                    <a:pos x="724" y="315"/>
                  </a:cxn>
                  <a:cxn ang="0">
                    <a:pos x="763" y="305"/>
                  </a:cxn>
                  <a:cxn ang="0">
                    <a:pos x="803" y="294"/>
                  </a:cxn>
                  <a:cxn ang="0">
                    <a:pos x="843" y="284"/>
                  </a:cxn>
                  <a:cxn ang="0">
                    <a:pos x="883" y="274"/>
                  </a:cxn>
                  <a:cxn ang="0">
                    <a:pos x="907" y="259"/>
                  </a:cxn>
                  <a:cxn ang="0">
                    <a:pos x="914" y="237"/>
                  </a:cxn>
                  <a:cxn ang="0">
                    <a:pos x="902" y="212"/>
                  </a:cxn>
                  <a:cxn ang="0">
                    <a:pos x="870" y="183"/>
                  </a:cxn>
                  <a:cxn ang="0">
                    <a:pos x="834" y="153"/>
                  </a:cxn>
                  <a:cxn ang="0">
                    <a:pos x="797" y="124"/>
                  </a:cxn>
                  <a:cxn ang="0">
                    <a:pos x="758" y="96"/>
                  </a:cxn>
                  <a:cxn ang="0">
                    <a:pos x="719" y="68"/>
                  </a:cxn>
                  <a:cxn ang="0">
                    <a:pos x="680" y="42"/>
                  </a:cxn>
                  <a:cxn ang="0">
                    <a:pos x="641" y="17"/>
                  </a:cxn>
                  <a:cxn ang="0">
                    <a:pos x="612" y="3"/>
                  </a:cxn>
                  <a:cxn ang="0">
                    <a:pos x="593" y="0"/>
                  </a:cxn>
                  <a:cxn ang="0">
                    <a:pos x="576" y="1"/>
                  </a:cxn>
                  <a:cxn ang="0">
                    <a:pos x="561" y="3"/>
                  </a:cxn>
                  <a:cxn ang="0">
                    <a:pos x="547" y="8"/>
                  </a:cxn>
                  <a:cxn ang="0">
                    <a:pos x="535" y="14"/>
                  </a:cxn>
                  <a:cxn ang="0">
                    <a:pos x="523" y="21"/>
                  </a:cxn>
                  <a:cxn ang="0">
                    <a:pos x="511" y="29"/>
                  </a:cxn>
                  <a:cxn ang="0">
                    <a:pos x="489" y="38"/>
                  </a:cxn>
                  <a:cxn ang="0">
                    <a:pos x="458" y="48"/>
                  </a:cxn>
                  <a:cxn ang="0">
                    <a:pos x="427" y="57"/>
                  </a:cxn>
                  <a:cxn ang="0">
                    <a:pos x="397" y="66"/>
                  </a:cxn>
                  <a:cxn ang="0">
                    <a:pos x="367" y="74"/>
                  </a:cxn>
                  <a:cxn ang="0">
                    <a:pos x="337" y="81"/>
                  </a:cxn>
                  <a:cxn ang="0">
                    <a:pos x="309" y="89"/>
                  </a:cxn>
                  <a:cxn ang="0">
                    <a:pos x="280" y="96"/>
                  </a:cxn>
                  <a:cxn ang="0">
                    <a:pos x="251" y="102"/>
                  </a:cxn>
                  <a:cxn ang="0">
                    <a:pos x="223" y="108"/>
                  </a:cxn>
                  <a:cxn ang="0">
                    <a:pos x="195" y="115"/>
                  </a:cxn>
                  <a:cxn ang="0">
                    <a:pos x="166" y="121"/>
                  </a:cxn>
                  <a:cxn ang="0">
                    <a:pos x="138" y="127"/>
                  </a:cxn>
                  <a:cxn ang="0">
                    <a:pos x="111" y="134"/>
                  </a:cxn>
                  <a:cxn ang="0">
                    <a:pos x="83" y="141"/>
                  </a:cxn>
                  <a:cxn ang="0">
                    <a:pos x="55" y="147"/>
                  </a:cxn>
                </a:cxnLst>
                <a:rect l="0" t="0" r="r" b="b"/>
                <a:pathLst>
                  <a:path w="918" h="431">
                    <a:moveTo>
                      <a:pt x="41" y="151"/>
                    </a:moveTo>
                    <a:lnTo>
                      <a:pt x="36" y="154"/>
                    </a:lnTo>
                    <a:lnTo>
                      <a:pt x="31" y="157"/>
                    </a:lnTo>
                    <a:lnTo>
                      <a:pt x="26" y="160"/>
                    </a:lnTo>
                    <a:lnTo>
                      <a:pt x="20" y="163"/>
                    </a:lnTo>
                    <a:lnTo>
                      <a:pt x="15" y="166"/>
                    </a:lnTo>
                    <a:lnTo>
                      <a:pt x="10" y="169"/>
                    </a:lnTo>
                    <a:lnTo>
                      <a:pt x="5" y="172"/>
                    </a:lnTo>
                    <a:lnTo>
                      <a:pt x="0" y="175"/>
                    </a:lnTo>
                    <a:lnTo>
                      <a:pt x="9" y="194"/>
                    </a:lnTo>
                    <a:lnTo>
                      <a:pt x="20" y="213"/>
                    </a:lnTo>
                    <a:lnTo>
                      <a:pt x="32" y="232"/>
                    </a:lnTo>
                    <a:lnTo>
                      <a:pt x="46" y="251"/>
                    </a:lnTo>
                    <a:lnTo>
                      <a:pt x="61" y="269"/>
                    </a:lnTo>
                    <a:lnTo>
                      <a:pt x="77" y="286"/>
                    </a:lnTo>
                    <a:lnTo>
                      <a:pt x="95" y="304"/>
                    </a:lnTo>
                    <a:lnTo>
                      <a:pt x="112" y="320"/>
                    </a:lnTo>
                    <a:lnTo>
                      <a:pt x="131" y="337"/>
                    </a:lnTo>
                    <a:lnTo>
                      <a:pt x="150" y="352"/>
                    </a:lnTo>
                    <a:lnTo>
                      <a:pt x="169" y="367"/>
                    </a:lnTo>
                    <a:lnTo>
                      <a:pt x="188" y="382"/>
                    </a:lnTo>
                    <a:lnTo>
                      <a:pt x="208" y="395"/>
                    </a:lnTo>
                    <a:lnTo>
                      <a:pt x="227" y="408"/>
                    </a:lnTo>
                    <a:lnTo>
                      <a:pt x="246" y="420"/>
                    </a:lnTo>
                    <a:lnTo>
                      <a:pt x="264" y="431"/>
                    </a:lnTo>
                    <a:lnTo>
                      <a:pt x="284" y="426"/>
                    </a:lnTo>
                    <a:lnTo>
                      <a:pt x="304" y="421"/>
                    </a:lnTo>
                    <a:lnTo>
                      <a:pt x="324" y="416"/>
                    </a:lnTo>
                    <a:lnTo>
                      <a:pt x="344" y="411"/>
                    </a:lnTo>
                    <a:lnTo>
                      <a:pt x="364" y="406"/>
                    </a:lnTo>
                    <a:lnTo>
                      <a:pt x="384" y="401"/>
                    </a:lnTo>
                    <a:lnTo>
                      <a:pt x="404" y="395"/>
                    </a:lnTo>
                    <a:lnTo>
                      <a:pt x="424" y="391"/>
                    </a:lnTo>
                    <a:lnTo>
                      <a:pt x="444" y="386"/>
                    </a:lnTo>
                    <a:lnTo>
                      <a:pt x="464" y="380"/>
                    </a:lnTo>
                    <a:lnTo>
                      <a:pt x="484" y="375"/>
                    </a:lnTo>
                    <a:lnTo>
                      <a:pt x="504" y="371"/>
                    </a:lnTo>
                    <a:lnTo>
                      <a:pt x="524" y="365"/>
                    </a:lnTo>
                    <a:lnTo>
                      <a:pt x="544" y="360"/>
                    </a:lnTo>
                    <a:lnTo>
                      <a:pt x="564" y="355"/>
                    </a:lnTo>
                    <a:lnTo>
                      <a:pt x="584" y="350"/>
                    </a:lnTo>
                    <a:lnTo>
                      <a:pt x="603" y="345"/>
                    </a:lnTo>
                    <a:lnTo>
                      <a:pt x="624" y="340"/>
                    </a:lnTo>
                    <a:lnTo>
                      <a:pt x="644" y="335"/>
                    </a:lnTo>
                    <a:lnTo>
                      <a:pt x="663" y="330"/>
                    </a:lnTo>
                    <a:lnTo>
                      <a:pt x="683" y="325"/>
                    </a:lnTo>
                    <a:lnTo>
                      <a:pt x="703" y="320"/>
                    </a:lnTo>
                    <a:lnTo>
                      <a:pt x="724" y="315"/>
                    </a:lnTo>
                    <a:lnTo>
                      <a:pt x="743" y="309"/>
                    </a:lnTo>
                    <a:lnTo>
                      <a:pt x="763" y="305"/>
                    </a:lnTo>
                    <a:lnTo>
                      <a:pt x="783" y="300"/>
                    </a:lnTo>
                    <a:lnTo>
                      <a:pt x="803" y="294"/>
                    </a:lnTo>
                    <a:lnTo>
                      <a:pt x="823" y="289"/>
                    </a:lnTo>
                    <a:lnTo>
                      <a:pt x="843" y="284"/>
                    </a:lnTo>
                    <a:lnTo>
                      <a:pt x="863" y="280"/>
                    </a:lnTo>
                    <a:lnTo>
                      <a:pt x="883" y="274"/>
                    </a:lnTo>
                    <a:lnTo>
                      <a:pt x="903" y="269"/>
                    </a:lnTo>
                    <a:lnTo>
                      <a:pt x="907" y="259"/>
                    </a:lnTo>
                    <a:lnTo>
                      <a:pt x="910" y="248"/>
                    </a:lnTo>
                    <a:lnTo>
                      <a:pt x="914" y="237"/>
                    </a:lnTo>
                    <a:lnTo>
                      <a:pt x="918" y="227"/>
                    </a:lnTo>
                    <a:lnTo>
                      <a:pt x="902" y="212"/>
                    </a:lnTo>
                    <a:lnTo>
                      <a:pt x="886" y="198"/>
                    </a:lnTo>
                    <a:lnTo>
                      <a:pt x="870" y="183"/>
                    </a:lnTo>
                    <a:lnTo>
                      <a:pt x="852" y="168"/>
                    </a:lnTo>
                    <a:lnTo>
                      <a:pt x="834" y="153"/>
                    </a:lnTo>
                    <a:lnTo>
                      <a:pt x="816" y="139"/>
                    </a:lnTo>
                    <a:lnTo>
                      <a:pt x="797" y="124"/>
                    </a:lnTo>
                    <a:lnTo>
                      <a:pt x="778" y="110"/>
                    </a:lnTo>
                    <a:lnTo>
                      <a:pt x="758" y="96"/>
                    </a:lnTo>
                    <a:lnTo>
                      <a:pt x="739" y="82"/>
                    </a:lnTo>
                    <a:lnTo>
                      <a:pt x="719" y="68"/>
                    </a:lnTo>
                    <a:lnTo>
                      <a:pt x="699" y="55"/>
                    </a:lnTo>
                    <a:lnTo>
                      <a:pt x="680" y="42"/>
                    </a:lnTo>
                    <a:lnTo>
                      <a:pt x="660" y="29"/>
                    </a:lnTo>
                    <a:lnTo>
                      <a:pt x="641" y="17"/>
                    </a:lnTo>
                    <a:lnTo>
                      <a:pt x="623" y="5"/>
                    </a:lnTo>
                    <a:lnTo>
                      <a:pt x="612" y="3"/>
                    </a:lnTo>
                    <a:lnTo>
                      <a:pt x="602" y="1"/>
                    </a:lnTo>
                    <a:lnTo>
                      <a:pt x="593" y="0"/>
                    </a:lnTo>
                    <a:lnTo>
                      <a:pt x="584" y="0"/>
                    </a:lnTo>
                    <a:lnTo>
                      <a:pt x="576" y="1"/>
                    </a:lnTo>
                    <a:lnTo>
                      <a:pt x="568" y="2"/>
                    </a:lnTo>
                    <a:lnTo>
                      <a:pt x="561" y="3"/>
                    </a:lnTo>
                    <a:lnTo>
                      <a:pt x="554" y="6"/>
                    </a:lnTo>
                    <a:lnTo>
                      <a:pt x="547" y="8"/>
                    </a:lnTo>
                    <a:lnTo>
                      <a:pt x="541" y="11"/>
                    </a:lnTo>
                    <a:lnTo>
                      <a:pt x="535" y="14"/>
                    </a:lnTo>
                    <a:lnTo>
                      <a:pt x="529" y="17"/>
                    </a:lnTo>
                    <a:lnTo>
                      <a:pt x="523" y="21"/>
                    </a:lnTo>
                    <a:lnTo>
                      <a:pt x="517" y="25"/>
                    </a:lnTo>
                    <a:lnTo>
                      <a:pt x="511" y="29"/>
                    </a:lnTo>
                    <a:lnTo>
                      <a:pt x="505" y="33"/>
                    </a:lnTo>
                    <a:lnTo>
                      <a:pt x="489" y="38"/>
                    </a:lnTo>
                    <a:lnTo>
                      <a:pt x="474" y="43"/>
                    </a:lnTo>
                    <a:lnTo>
                      <a:pt x="458" y="48"/>
                    </a:lnTo>
                    <a:lnTo>
                      <a:pt x="442" y="52"/>
                    </a:lnTo>
                    <a:lnTo>
                      <a:pt x="427" y="57"/>
                    </a:lnTo>
                    <a:lnTo>
                      <a:pt x="412" y="62"/>
                    </a:lnTo>
                    <a:lnTo>
                      <a:pt x="397" y="66"/>
                    </a:lnTo>
                    <a:lnTo>
                      <a:pt x="382" y="70"/>
                    </a:lnTo>
                    <a:lnTo>
                      <a:pt x="367" y="74"/>
                    </a:lnTo>
                    <a:lnTo>
                      <a:pt x="352" y="78"/>
                    </a:lnTo>
                    <a:lnTo>
                      <a:pt x="337" y="81"/>
                    </a:lnTo>
                    <a:lnTo>
                      <a:pt x="323" y="85"/>
                    </a:lnTo>
                    <a:lnTo>
                      <a:pt x="309" y="89"/>
                    </a:lnTo>
                    <a:lnTo>
                      <a:pt x="294" y="92"/>
                    </a:lnTo>
                    <a:lnTo>
                      <a:pt x="280" y="96"/>
                    </a:lnTo>
                    <a:lnTo>
                      <a:pt x="265" y="98"/>
                    </a:lnTo>
                    <a:lnTo>
                      <a:pt x="251" y="102"/>
                    </a:lnTo>
                    <a:lnTo>
                      <a:pt x="237" y="105"/>
                    </a:lnTo>
                    <a:lnTo>
                      <a:pt x="223" y="108"/>
                    </a:lnTo>
                    <a:lnTo>
                      <a:pt x="208" y="112"/>
                    </a:lnTo>
                    <a:lnTo>
                      <a:pt x="195" y="115"/>
                    </a:lnTo>
                    <a:lnTo>
                      <a:pt x="180" y="118"/>
                    </a:lnTo>
                    <a:lnTo>
                      <a:pt x="166" y="121"/>
                    </a:lnTo>
                    <a:lnTo>
                      <a:pt x="153" y="124"/>
                    </a:lnTo>
                    <a:lnTo>
                      <a:pt x="138" y="127"/>
                    </a:lnTo>
                    <a:lnTo>
                      <a:pt x="125" y="131"/>
                    </a:lnTo>
                    <a:lnTo>
                      <a:pt x="111" y="134"/>
                    </a:lnTo>
                    <a:lnTo>
                      <a:pt x="97" y="137"/>
                    </a:lnTo>
                    <a:lnTo>
                      <a:pt x="83" y="141"/>
                    </a:lnTo>
                    <a:lnTo>
                      <a:pt x="69" y="144"/>
                    </a:lnTo>
                    <a:lnTo>
                      <a:pt x="55" y="147"/>
                    </a:lnTo>
                    <a:lnTo>
                      <a:pt x="41" y="151"/>
                    </a:lnTo>
                    <a:close/>
                  </a:path>
                </a:pathLst>
              </a:custGeom>
              <a:solidFill>
                <a:srgbClr val="BCBF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2" name="Freeform 246"/>
              <p:cNvSpPr>
                <a:spLocks/>
              </p:cNvSpPr>
              <p:nvPr/>
            </p:nvSpPr>
            <p:spPr bwMode="auto">
              <a:xfrm>
                <a:off x="3256359" y="4346178"/>
                <a:ext cx="879078" cy="419695"/>
              </a:xfrm>
              <a:custGeom>
                <a:avLst/>
                <a:gdLst/>
                <a:ahLst/>
                <a:cxnLst>
                  <a:cxn ang="0">
                    <a:pos x="39" y="146"/>
                  </a:cxn>
                  <a:cxn ang="0">
                    <a:pos x="28" y="151"/>
                  </a:cxn>
                  <a:cxn ang="0">
                    <a:pos x="16" y="157"/>
                  </a:cxn>
                  <a:cxn ang="0">
                    <a:pos x="5" y="163"/>
                  </a:cxn>
                  <a:cxn ang="0">
                    <a:pos x="9" y="185"/>
                  </a:cxn>
                  <a:cxn ang="0">
                    <a:pos x="33" y="223"/>
                  </a:cxn>
                  <a:cxn ang="0">
                    <a:pos x="62" y="260"/>
                  </a:cxn>
                  <a:cxn ang="0">
                    <a:pos x="96" y="294"/>
                  </a:cxn>
                  <a:cxn ang="0">
                    <a:pos x="132" y="328"/>
                  </a:cxn>
                  <a:cxn ang="0">
                    <a:pos x="170" y="359"/>
                  </a:cxn>
                  <a:cxn ang="0">
                    <a:pos x="209" y="387"/>
                  </a:cxn>
                  <a:cxn ang="0">
                    <a:pos x="247" y="412"/>
                  </a:cxn>
                  <a:cxn ang="0">
                    <a:pos x="285" y="418"/>
                  </a:cxn>
                  <a:cxn ang="0">
                    <a:pos x="323" y="408"/>
                  </a:cxn>
                  <a:cxn ang="0">
                    <a:pos x="360" y="398"/>
                  </a:cxn>
                  <a:cxn ang="0">
                    <a:pos x="398" y="389"/>
                  </a:cxn>
                  <a:cxn ang="0">
                    <a:pos x="436" y="379"/>
                  </a:cxn>
                  <a:cxn ang="0">
                    <a:pos x="474" y="369"/>
                  </a:cxn>
                  <a:cxn ang="0">
                    <a:pos x="511" y="360"/>
                  </a:cxn>
                  <a:cxn ang="0">
                    <a:pos x="549" y="350"/>
                  </a:cxn>
                  <a:cxn ang="0">
                    <a:pos x="587" y="341"/>
                  </a:cxn>
                  <a:cxn ang="0">
                    <a:pos x="625" y="331"/>
                  </a:cxn>
                  <a:cxn ang="0">
                    <a:pos x="662" y="322"/>
                  </a:cxn>
                  <a:cxn ang="0">
                    <a:pos x="700" y="312"/>
                  </a:cxn>
                  <a:cxn ang="0">
                    <a:pos x="738" y="303"/>
                  </a:cxn>
                  <a:cxn ang="0">
                    <a:pos x="776" y="293"/>
                  </a:cxn>
                  <a:cxn ang="0">
                    <a:pos x="814" y="284"/>
                  </a:cxn>
                  <a:cxn ang="0">
                    <a:pos x="851" y="274"/>
                  </a:cxn>
                  <a:cxn ang="0">
                    <a:pos x="874" y="259"/>
                  </a:cxn>
                  <a:cxn ang="0">
                    <a:pos x="882" y="237"/>
                  </a:cxn>
                  <a:cxn ang="0">
                    <a:pos x="871" y="212"/>
                  </a:cxn>
                  <a:cxn ang="0">
                    <a:pos x="838" y="183"/>
                  </a:cxn>
                  <a:cxn ang="0">
                    <a:pos x="802" y="153"/>
                  </a:cxn>
                  <a:cxn ang="0">
                    <a:pos x="764" y="124"/>
                  </a:cxn>
                  <a:cxn ang="0">
                    <a:pos x="726" y="96"/>
                  </a:cxn>
                  <a:cxn ang="0">
                    <a:pos x="687" y="68"/>
                  </a:cxn>
                  <a:cxn ang="0">
                    <a:pos x="648" y="42"/>
                  </a:cxn>
                  <a:cxn ang="0">
                    <a:pos x="610" y="18"/>
                  </a:cxn>
                  <a:cxn ang="0">
                    <a:pos x="581" y="3"/>
                  </a:cxn>
                  <a:cxn ang="0">
                    <a:pos x="562" y="0"/>
                  </a:cxn>
                  <a:cxn ang="0">
                    <a:pos x="544" y="0"/>
                  </a:cxn>
                  <a:cxn ang="0">
                    <a:pos x="528" y="3"/>
                  </a:cxn>
                  <a:cxn ang="0">
                    <a:pos x="515" y="8"/>
                  </a:cxn>
                  <a:cxn ang="0">
                    <a:pos x="502" y="14"/>
                  </a:cxn>
                  <a:cxn ang="0">
                    <a:pos x="491" y="21"/>
                  </a:cxn>
                  <a:cxn ang="0">
                    <a:pos x="479" y="28"/>
                  </a:cxn>
                  <a:cxn ang="0">
                    <a:pos x="459" y="36"/>
                  </a:cxn>
                  <a:cxn ang="0">
                    <a:pos x="430" y="45"/>
                  </a:cxn>
                  <a:cxn ang="0">
                    <a:pos x="402" y="54"/>
                  </a:cxn>
                  <a:cxn ang="0">
                    <a:pos x="374" y="62"/>
                  </a:cxn>
                  <a:cxn ang="0">
                    <a:pos x="346" y="70"/>
                  </a:cxn>
                  <a:cxn ang="0">
                    <a:pos x="319" y="77"/>
                  </a:cxn>
                  <a:cxn ang="0">
                    <a:pos x="292" y="83"/>
                  </a:cxn>
                  <a:cxn ang="0">
                    <a:pos x="265" y="90"/>
                  </a:cxn>
                  <a:cxn ang="0">
                    <a:pos x="239" y="96"/>
                  </a:cxn>
                  <a:cxn ang="0">
                    <a:pos x="213" y="102"/>
                  </a:cxn>
                  <a:cxn ang="0">
                    <a:pos x="187" y="108"/>
                  </a:cxn>
                  <a:cxn ang="0">
                    <a:pos x="161" y="115"/>
                  </a:cxn>
                  <a:cxn ang="0">
                    <a:pos x="135" y="120"/>
                  </a:cxn>
                  <a:cxn ang="0">
                    <a:pos x="109" y="127"/>
                  </a:cxn>
                  <a:cxn ang="0">
                    <a:pos x="83" y="133"/>
                  </a:cxn>
                  <a:cxn ang="0">
                    <a:pos x="57" y="139"/>
                  </a:cxn>
                </a:cxnLst>
                <a:rect l="0" t="0" r="r" b="b"/>
                <a:pathLst>
                  <a:path w="886" h="423">
                    <a:moveTo>
                      <a:pt x="44" y="143"/>
                    </a:moveTo>
                    <a:lnTo>
                      <a:pt x="39" y="146"/>
                    </a:lnTo>
                    <a:lnTo>
                      <a:pt x="33" y="149"/>
                    </a:lnTo>
                    <a:lnTo>
                      <a:pt x="28" y="151"/>
                    </a:lnTo>
                    <a:lnTo>
                      <a:pt x="22" y="154"/>
                    </a:lnTo>
                    <a:lnTo>
                      <a:pt x="16" y="157"/>
                    </a:lnTo>
                    <a:lnTo>
                      <a:pt x="11" y="160"/>
                    </a:lnTo>
                    <a:lnTo>
                      <a:pt x="5" y="163"/>
                    </a:lnTo>
                    <a:lnTo>
                      <a:pt x="0" y="166"/>
                    </a:lnTo>
                    <a:lnTo>
                      <a:pt x="9" y="185"/>
                    </a:lnTo>
                    <a:lnTo>
                      <a:pt x="20" y="204"/>
                    </a:lnTo>
                    <a:lnTo>
                      <a:pt x="33" y="223"/>
                    </a:lnTo>
                    <a:lnTo>
                      <a:pt x="47" y="241"/>
                    </a:lnTo>
                    <a:lnTo>
                      <a:pt x="62" y="260"/>
                    </a:lnTo>
                    <a:lnTo>
                      <a:pt x="78" y="277"/>
                    </a:lnTo>
                    <a:lnTo>
                      <a:pt x="96" y="294"/>
                    </a:lnTo>
                    <a:lnTo>
                      <a:pt x="113" y="311"/>
                    </a:lnTo>
                    <a:lnTo>
                      <a:pt x="132" y="328"/>
                    </a:lnTo>
                    <a:lnTo>
                      <a:pt x="151" y="344"/>
                    </a:lnTo>
                    <a:lnTo>
                      <a:pt x="170" y="359"/>
                    </a:lnTo>
                    <a:lnTo>
                      <a:pt x="190" y="373"/>
                    </a:lnTo>
                    <a:lnTo>
                      <a:pt x="209" y="387"/>
                    </a:lnTo>
                    <a:lnTo>
                      <a:pt x="228" y="399"/>
                    </a:lnTo>
                    <a:lnTo>
                      <a:pt x="247" y="412"/>
                    </a:lnTo>
                    <a:lnTo>
                      <a:pt x="266" y="423"/>
                    </a:lnTo>
                    <a:lnTo>
                      <a:pt x="285" y="418"/>
                    </a:lnTo>
                    <a:lnTo>
                      <a:pt x="304" y="413"/>
                    </a:lnTo>
                    <a:lnTo>
                      <a:pt x="323" y="408"/>
                    </a:lnTo>
                    <a:lnTo>
                      <a:pt x="342" y="403"/>
                    </a:lnTo>
                    <a:lnTo>
                      <a:pt x="360" y="398"/>
                    </a:lnTo>
                    <a:lnTo>
                      <a:pt x="379" y="394"/>
                    </a:lnTo>
                    <a:lnTo>
                      <a:pt x="398" y="389"/>
                    </a:lnTo>
                    <a:lnTo>
                      <a:pt x="417" y="384"/>
                    </a:lnTo>
                    <a:lnTo>
                      <a:pt x="436" y="379"/>
                    </a:lnTo>
                    <a:lnTo>
                      <a:pt x="455" y="375"/>
                    </a:lnTo>
                    <a:lnTo>
                      <a:pt x="474" y="369"/>
                    </a:lnTo>
                    <a:lnTo>
                      <a:pt x="493" y="365"/>
                    </a:lnTo>
                    <a:lnTo>
                      <a:pt x="511" y="360"/>
                    </a:lnTo>
                    <a:lnTo>
                      <a:pt x="530" y="356"/>
                    </a:lnTo>
                    <a:lnTo>
                      <a:pt x="549" y="350"/>
                    </a:lnTo>
                    <a:lnTo>
                      <a:pt x="568" y="346"/>
                    </a:lnTo>
                    <a:lnTo>
                      <a:pt x="587" y="341"/>
                    </a:lnTo>
                    <a:lnTo>
                      <a:pt x="606" y="336"/>
                    </a:lnTo>
                    <a:lnTo>
                      <a:pt x="625" y="331"/>
                    </a:lnTo>
                    <a:lnTo>
                      <a:pt x="643" y="327"/>
                    </a:lnTo>
                    <a:lnTo>
                      <a:pt x="662" y="322"/>
                    </a:lnTo>
                    <a:lnTo>
                      <a:pt x="681" y="317"/>
                    </a:lnTo>
                    <a:lnTo>
                      <a:pt x="700" y="312"/>
                    </a:lnTo>
                    <a:lnTo>
                      <a:pt x="719" y="308"/>
                    </a:lnTo>
                    <a:lnTo>
                      <a:pt x="738" y="303"/>
                    </a:lnTo>
                    <a:lnTo>
                      <a:pt x="757" y="298"/>
                    </a:lnTo>
                    <a:lnTo>
                      <a:pt x="776" y="293"/>
                    </a:lnTo>
                    <a:lnTo>
                      <a:pt x="795" y="288"/>
                    </a:lnTo>
                    <a:lnTo>
                      <a:pt x="814" y="284"/>
                    </a:lnTo>
                    <a:lnTo>
                      <a:pt x="832" y="279"/>
                    </a:lnTo>
                    <a:lnTo>
                      <a:pt x="851" y="274"/>
                    </a:lnTo>
                    <a:lnTo>
                      <a:pt x="870" y="269"/>
                    </a:lnTo>
                    <a:lnTo>
                      <a:pt x="874" y="259"/>
                    </a:lnTo>
                    <a:lnTo>
                      <a:pt x="878" y="248"/>
                    </a:lnTo>
                    <a:lnTo>
                      <a:pt x="882" y="237"/>
                    </a:lnTo>
                    <a:lnTo>
                      <a:pt x="886" y="227"/>
                    </a:lnTo>
                    <a:lnTo>
                      <a:pt x="871" y="212"/>
                    </a:lnTo>
                    <a:lnTo>
                      <a:pt x="854" y="198"/>
                    </a:lnTo>
                    <a:lnTo>
                      <a:pt x="838" y="183"/>
                    </a:lnTo>
                    <a:lnTo>
                      <a:pt x="820" y="168"/>
                    </a:lnTo>
                    <a:lnTo>
                      <a:pt x="802" y="153"/>
                    </a:lnTo>
                    <a:lnTo>
                      <a:pt x="783" y="138"/>
                    </a:lnTo>
                    <a:lnTo>
                      <a:pt x="764" y="124"/>
                    </a:lnTo>
                    <a:lnTo>
                      <a:pt x="745" y="109"/>
                    </a:lnTo>
                    <a:lnTo>
                      <a:pt x="726" y="96"/>
                    </a:lnTo>
                    <a:lnTo>
                      <a:pt x="706" y="82"/>
                    </a:lnTo>
                    <a:lnTo>
                      <a:pt x="687" y="68"/>
                    </a:lnTo>
                    <a:lnTo>
                      <a:pt x="667" y="55"/>
                    </a:lnTo>
                    <a:lnTo>
                      <a:pt x="648" y="42"/>
                    </a:lnTo>
                    <a:lnTo>
                      <a:pt x="629" y="30"/>
                    </a:lnTo>
                    <a:lnTo>
                      <a:pt x="610" y="18"/>
                    </a:lnTo>
                    <a:lnTo>
                      <a:pt x="592" y="6"/>
                    </a:lnTo>
                    <a:lnTo>
                      <a:pt x="581" y="3"/>
                    </a:lnTo>
                    <a:lnTo>
                      <a:pt x="571" y="2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4" y="0"/>
                    </a:lnTo>
                    <a:lnTo>
                      <a:pt x="536" y="2"/>
                    </a:lnTo>
                    <a:lnTo>
                      <a:pt x="528" y="3"/>
                    </a:lnTo>
                    <a:lnTo>
                      <a:pt x="522" y="5"/>
                    </a:lnTo>
                    <a:lnTo>
                      <a:pt x="515" y="8"/>
                    </a:lnTo>
                    <a:lnTo>
                      <a:pt x="508" y="11"/>
                    </a:lnTo>
                    <a:lnTo>
                      <a:pt x="502" y="14"/>
                    </a:lnTo>
                    <a:lnTo>
                      <a:pt x="496" y="17"/>
                    </a:lnTo>
                    <a:lnTo>
                      <a:pt x="491" y="21"/>
                    </a:lnTo>
                    <a:lnTo>
                      <a:pt x="485" y="24"/>
                    </a:lnTo>
                    <a:lnTo>
                      <a:pt x="479" y="28"/>
                    </a:lnTo>
                    <a:lnTo>
                      <a:pt x="474" y="32"/>
                    </a:lnTo>
                    <a:lnTo>
                      <a:pt x="459" y="36"/>
                    </a:lnTo>
                    <a:lnTo>
                      <a:pt x="445" y="41"/>
                    </a:lnTo>
                    <a:lnTo>
                      <a:pt x="430" y="45"/>
                    </a:lnTo>
                    <a:lnTo>
                      <a:pt x="416" y="50"/>
                    </a:lnTo>
                    <a:lnTo>
                      <a:pt x="402" y="54"/>
                    </a:lnTo>
                    <a:lnTo>
                      <a:pt x="388" y="58"/>
                    </a:lnTo>
                    <a:lnTo>
                      <a:pt x="374" y="62"/>
                    </a:lnTo>
                    <a:lnTo>
                      <a:pt x="360" y="66"/>
                    </a:lnTo>
                    <a:lnTo>
                      <a:pt x="346" y="70"/>
                    </a:lnTo>
                    <a:lnTo>
                      <a:pt x="332" y="73"/>
                    </a:lnTo>
                    <a:lnTo>
                      <a:pt x="319" y="77"/>
                    </a:lnTo>
                    <a:lnTo>
                      <a:pt x="305" y="80"/>
                    </a:lnTo>
                    <a:lnTo>
                      <a:pt x="292" y="83"/>
                    </a:lnTo>
                    <a:lnTo>
                      <a:pt x="278" y="87"/>
                    </a:lnTo>
                    <a:lnTo>
                      <a:pt x="265" y="90"/>
                    </a:lnTo>
                    <a:lnTo>
                      <a:pt x="252" y="93"/>
                    </a:lnTo>
                    <a:lnTo>
                      <a:pt x="239" y="96"/>
                    </a:lnTo>
                    <a:lnTo>
                      <a:pt x="226" y="99"/>
                    </a:lnTo>
                    <a:lnTo>
                      <a:pt x="213" y="102"/>
                    </a:lnTo>
                    <a:lnTo>
                      <a:pt x="200" y="105"/>
                    </a:lnTo>
                    <a:lnTo>
                      <a:pt x="187" y="108"/>
                    </a:lnTo>
                    <a:lnTo>
                      <a:pt x="174" y="111"/>
                    </a:lnTo>
                    <a:lnTo>
                      <a:pt x="161" y="115"/>
                    </a:lnTo>
                    <a:lnTo>
                      <a:pt x="148" y="117"/>
                    </a:lnTo>
                    <a:lnTo>
                      <a:pt x="135" y="120"/>
                    </a:lnTo>
                    <a:lnTo>
                      <a:pt x="122" y="124"/>
                    </a:lnTo>
                    <a:lnTo>
                      <a:pt x="109" y="127"/>
                    </a:lnTo>
                    <a:lnTo>
                      <a:pt x="96" y="130"/>
                    </a:lnTo>
                    <a:lnTo>
                      <a:pt x="83" y="133"/>
                    </a:lnTo>
                    <a:lnTo>
                      <a:pt x="70" y="136"/>
                    </a:lnTo>
                    <a:lnTo>
                      <a:pt x="57" y="139"/>
                    </a:lnTo>
                    <a:lnTo>
                      <a:pt x="44" y="143"/>
                    </a:lnTo>
                    <a:close/>
                  </a:path>
                </a:pathLst>
              </a:custGeom>
              <a:solidFill>
                <a:srgbClr val="C1C4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3" name="Freeform 247"/>
              <p:cNvSpPr>
                <a:spLocks/>
              </p:cNvSpPr>
              <p:nvPr/>
            </p:nvSpPr>
            <p:spPr bwMode="auto">
              <a:xfrm>
                <a:off x="3289101" y="4346178"/>
                <a:ext cx="847328" cy="410766"/>
              </a:xfrm>
              <a:custGeom>
                <a:avLst/>
                <a:gdLst/>
                <a:ahLst/>
                <a:cxnLst>
                  <a:cxn ang="0">
                    <a:pos x="35" y="140"/>
                  </a:cxn>
                  <a:cxn ang="0">
                    <a:pos x="17" y="148"/>
                  </a:cxn>
                  <a:cxn ang="0">
                    <a:pos x="0" y="157"/>
                  </a:cxn>
                  <a:cxn ang="0">
                    <a:pos x="33" y="214"/>
                  </a:cxn>
                  <a:cxn ang="0">
                    <a:pos x="79" y="269"/>
                  </a:cxn>
                  <a:cxn ang="0">
                    <a:pos x="133" y="319"/>
                  </a:cxn>
                  <a:cxn ang="0">
                    <a:pos x="192" y="364"/>
                  </a:cxn>
                  <a:cxn ang="0">
                    <a:pos x="249" y="403"/>
                  </a:cxn>
                  <a:cxn ang="0">
                    <a:pos x="303" y="405"/>
                  </a:cxn>
                  <a:cxn ang="0">
                    <a:pos x="357" y="391"/>
                  </a:cxn>
                  <a:cxn ang="0">
                    <a:pos x="410" y="378"/>
                  </a:cxn>
                  <a:cxn ang="0">
                    <a:pos x="463" y="364"/>
                  </a:cxn>
                  <a:cxn ang="0">
                    <a:pos x="517" y="351"/>
                  </a:cxn>
                  <a:cxn ang="0">
                    <a:pos x="570" y="337"/>
                  </a:cxn>
                  <a:cxn ang="0">
                    <a:pos x="624" y="323"/>
                  </a:cxn>
                  <a:cxn ang="0">
                    <a:pos x="677" y="310"/>
                  </a:cxn>
                  <a:cxn ang="0">
                    <a:pos x="730" y="296"/>
                  </a:cxn>
                  <a:cxn ang="0">
                    <a:pos x="784" y="283"/>
                  </a:cxn>
                  <a:cxn ang="0">
                    <a:pos x="837" y="269"/>
                  </a:cxn>
                  <a:cxn ang="0">
                    <a:pos x="843" y="254"/>
                  </a:cxn>
                  <a:cxn ang="0">
                    <a:pos x="850" y="237"/>
                  </a:cxn>
                  <a:cxn ang="0">
                    <a:pos x="839" y="212"/>
                  </a:cxn>
                  <a:cxn ang="0">
                    <a:pos x="788" y="168"/>
                  </a:cxn>
                  <a:cxn ang="0">
                    <a:pos x="732" y="124"/>
                  </a:cxn>
                  <a:cxn ang="0">
                    <a:pos x="674" y="82"/>
                  </a:cxn>
                  <a:cxn ang="0">
                    <a:pos x="616" y="42"/>
                  </a:cxn>
                  <a:cxn ang="0">
                    <a:pos x="562" y="8"/>
                  </a:cxn>
                  <a:cxn ang="0">
                    <a:pos x="531" y="0"/>
                  </a:cxn>
                  <a:cxn ang="0">
                    <a:pos x="504" y="2"/>
                  </a:cxn>
                  <a:cxn ang="0">
                    <a:pos x="482" y="8"/>
                  </a:cxn>
                  <a:cxn ang="0">
                    <a:pos x="463" y="17"/>
                  </a:cxn>
                  <a:cxn ang="0">
                    <a:pos x="447" y="27"/>
                  </a:cxn>
                  <a:cxn ang="0">
                    <a:pos x="416" y="40"/>
                  </a:cxn>
                  <a:cxn ang="0">
                    <a:pos x="376" y="51"/>
                  </a:cxn>
                  <a:cxn ang="0">
                    <a:pos x="338" y="62"/>
                  </a:cxn>
                  <a:cxn ang="0">
                    <a:pos x="301" y="72"/>
                  </a:cxn>
                  <a:cxn ang="0">
                    <a:pos x="263" y="81"/>
                  </a:cxn>
                  <a:cxn ang="0">
                    <a:pos x="227" y="90"/>
                  </a:cxn>
                  <a:cxn ang="0">
                    <a:pos x="191" y="99"/>
                  </a:cxn>
                  <a:cxn ang="0">
                    <a:pos x="155" y="107"/>
                  </a:cxn>
                  <a:cxn ang="0">
                    <a:pos x="119" y="116"/>
                  </a:cxn>
                  <a:cxn ang="0">
                    <a:pos x="83" y="125"/>
                  </a:cxn>
                  <a:cxn ang="0">
                    <a:pos x="46" y="134"/>
                  </a:cxn>
                </a:cxnLst>
                <a:rect l="0" t="0" r="r" b="b"/>
                <a:pathLst>
                  <a:path w="854" h="414">
                    <a:moveTo>
                      <a:pt x="46" y="134"/>
                    </a:moveTo>
                    <a:lnTo>
                      <a:pt x="41" y="137"/>
                    </a:lnTo>
                    <a:lnTo>
                      <a:pt x="35" y="140"/>
                    </a:lnTo>
                    <a:lnTo>
                      <a:pt x="29" y="143"/>
                    </a:lnTo>
                    <a:lnTo>
                      <a:pt x="23" y="145"/>
                    </a:lnTo>
                    <a:lnTo>
                      <a:pt x="17" y="148"/>
                    </a:lnTo>
                    <a:lnTo>
                      <a:pt x="11" y="151"/>
                    </a:lnTo>
                    <a:lnTo>
                      <a:pt x="6" y="154"/>
                    </a:lnTo>
                    <a:lnTo>
                      <a:pt x="0" y="157"/>
                    </a:lnTo>
                    <a:lnTo>
                      <a:pt x="9" y="176"/>
                    </a:lnTo>
                    <a:lnTo>
                      <a:pt x="20" y="195"/>
                    </a:lnTo>
                    <a:lnTo>
                      <a:pt x="33" y="214"/>
                    </a:lnTo>
                    <a:lnTo>
                      <a:pt x="47" y="232"/>
                    </a:lnTo>
                    <a:lnTo>
                      <a:pt x="63" y="251"/>
                    </a:lnTo>
                    <a:lnTo>
                      <a:pt x="79" y="269"/>
                    </a:lnTo>
                    <a:lnTo>
                      <a:pt x="96" y="286"/>
                    </a:lnTo>
                    <a:lnTo>
                      <a:pt x="114" y="303"/>
                    </a:lnTo>
                    <a:lnTo>
                      <a:pt x="133" y="319"/>
                    </a:lnTo>
                    <a:lnTo>
                      <a:pt x="152" y="335"/>
                    </a:lnTo>
                    <a:lnTo>
                      <a:pt x="172" y="350"/>
                    </a:lnTo>
                    <a:lnTo>
                      <a:pt x="192" y="364"/>
                    </a:lnTo>
                    <a:lnTo>
                      <a:pt x="211" y="378"/>
                    </a:lnTo>
                    <a:lnTo>
                      <a:pt x="230" y="391"/>
                    </a:lnTo>
                    <a:lnTo>
                      <a:pt x="249" y="403"/>
                    </a:lnTo>
                    <a:lnTo>
                      <a:pt x="268" y="414"/>
                    </a:lnTo>
                    <a:lnTo>
                      <a:pt x="286" y="409"/>
                    </a:lnTo>
                    <a:lnTo>
                      <a:pt x="303" y="405"/>
                    </a:lnTo>
                    <a:lnTo>
                      <a:pt x="321" y="401"/>
                    </a:lnTo>
                    <a:lnTo>
                      <a:pt x="339" y="396"/>
                    </a:lnTo>
                    <a:lnTo>
                      <a:pt x="357" y="391"/>
                    </a:lnTo>
                    <a:lnTo>
                      <a:pt x="375" y="387"/>
                    </a:lnTo>
                    <a:lnTo>
                      <a:pt x="393" y="382"/>
                    </a:lnTo>
                    <a:lnTo>
                      <a:pt x="410" y="378"/>
                    </a:lnTo>
                    <a:lnTo>
                      <a:pt x="428" y="374"/>
                    </a:lnTo>
                    <a:lnTo>
                      <a:pt x="445" y="369"/>
                    </a:lnTo>
                    <a:lnTo>
                      <a:pt x="463" y="364"/>
                    </a:lnTo>
                    <a:lnTo>
                      <a:pt x="481" y="360"/>
                    </a:lnTo>
                    <a:lnTo>
                      <a:pt x="499" y="355"/>
                    </a:lnTo>
                    <a:lnTo>
                      <a:pt x="517" y="351"/>
                    </a:lnTo>
                    <a:lnTo>
                      <a:pt x="535" y="346"/>
                    </a:lnTo>
                    <a:lnTo>
                      <a:pt x="552" y="342"/>
                    </a:lnTo>
                    <a:lnTo>
                      <a:pt x="570" y="337"/>
                    </a:lnTo>
                    <a:lnTo>
                      <a:pt x="588" y="333"/>
                    </a:lnTo>
                    <a:lnTo>
                      <a:pt x="606" y="328"/>
                    </a:lnTo>
                    <a:lnTo>
                      <a:pt x="624" y="323"/>
                    </a:lnTo>
                    <a:lnTo>
                      <a:pt x="642" y="319"/>
                    </a:lnTo>
                    <a:lnTo>
                      <a:pt x="659" y="315"/>
                    </a:lnTo>
                    <a:lnTo>
                      <a:pt x="677" y="310"/>
                    </a:lnTo>
                    <a:lnTo>
                      <a:pt x="695" y="305"/>
                    </a:lnTo>
                    <a:lnTo>
                      <a:pt x="712" y="301"/>
                    </a:lnTo>
                    <a:lnTo>
                      <a:pt x="730" y="296"/>
                    </a:lnTo>
                    <a:lnTo>
                      <a:pt x="748" y="292"/>
                    </a:lnTo>
                    <a:lnTo>
                      <a:pt x="766" y="287"/>
                    </a:lnTo>
                    <a:lnTo>
                      <a:pt x="784" y="283"/>
                    </a:lnTo>
                    <a:lnTo>
                      <a:pt x="801" y="278"/>
                    </a:lnTo>
                    <a:lnTo>
                      <a:pt x="819" y="274"/>
                    </a:lnTo>
                    <a:lnTo>
                      <a:pt x="837" y="269"/>
                    </a:lnTo>
                    <a:lnTo>
                      <a:pt x="839" y="264"/>
                    </a:lnTo>
                    <a:lnTo>
                      <a:pt x="842" y="259"/>
                    </a:lnTo>
                    <a:lnTo>
                      <a:pt x="843" y="254"/>
                    </a:lnTo>
                    <a:lnTo>
                      <a:pt x="846" y="248"/>
                    </a:lnTo>
                    <a:lnTo>
                      <a:pt x="848" y="243"/>
                    </a:lnTo>
                    <a:lnTo>
                      <a:pt x="850" y="237"/>
                    </a:lnTo>
                    <a:lnTo>
                      <a:pt x="852" y="232"/>
                    </a:lnTo>
                    <a:lnTo>
                      <a:pt x="854" y="227"/>
                    </a:lnTo>
                    <a:lnTo>
                      <a:pt x="839" y="212"/>
                    </a:lnTo>
                    <a:lnTo>
                      <a:pt x="823" y="197"/>
                    </a:lnTo>
                    <a:lnTo>
                      <a:pt x="805" y="183"/>
                    </a:lnTo>
                    <a:lnTo>
                      <a:pt x="788" y="168"/>
                    </a:lnTo>
                    <a:lnTo>
                      <a:pt x="770" y="153"/>
                    </a:lnTo>
                    <a:lnTo>
                      <a:pt x="751" y="138"/>
                    </a:lnTo>
                    <a:lnTo>
                      <a:pt x="732" y="124"/>
                    </a:lnTo>
                    <a:lnTo>
                      <a:pt x="712" y="109"/>
                    </a:lnTo>
                    <a:lnTo>
                      <a:pt x="693" y="95"/>
                    </a:lnTo>
                    <a:lnTo>
                      <a:pt x="674" y="82"/>
                    </a:lnTo>
                    <a:lnTo>
                      <a:pt x="654" y="68"/>
                    </a:lnTo>
                    <a:lnTo>
                      <a:pt x="635" y="55"/>
                    </a:lnTo>
                    <a:lnTo>
                      <a:pt x="616" y="42"/>
                    </a:lnTo>
                    <a:lnTo>
                      <a:pt x="597" y="30"/>
                    </a:lnTo>
                    <a:lnTo>
                      <a:pt x="579" y="19"/>
                    </a:lnTo>
                    <a:lnTo>
                      <a:pt x="562" y="8"/>
                    </a:lnTo>
                    <a:lnTo>
                      <a:pt x="551" y="4"/>
                    </a:lnTo>
                    <a:lnTo>
                      <a:pt x="540" y="2"/>
                    </a:lnTo>
                    <a:lnTo>
                      <a:pt x="531" y="0"/>
                    </a:lnTo>
                    <a:lnTo>
                      <a:pt x="521" y="0"/>
                    </a:lnTo>
                    <a:lnTo>
                      <a:pt x="512" y="0"/>
                    </a:lnTo>
                    <a:lnTo>
                      <a:pt x="504" y="2"/>
                    </a:lnTo>
                    <a:lnTo>
                      <a:pt x="496" y="3"/>
                    </a:lnTo>
                    <a:lnTo>
                      <a:pt x="489" y="5"/>
                    </a:lnTo>
                    <a:lnTo>
                      <a:pt x="482" y="8"/>
                    </a:lnTo>
                    <a:lnTo>
                      <a:pt x="475" y="11"/>
                    </a:lnTo>
                    <a:lnTo>
                      <a:pt x="468" y="14"/>
                    </a:lnTo>
                    <a:lnTo>
                      <a:pt x="463" y="17"/>
                    </a:lnTo>
                    <a:lnTo>
                      <a:pt x="458" y="21"/>
                    </a:lnTo>
                    <a:lnTo>
                      <a:pt x="452" y="24"/>
                    </a:lnTo>
                    <a:lnTo>
                      <a:pt x="447" y="27"/>
                    </a:lnTo>
                    <a:lnTo>
                      <a:pt x="443" y="31"/>
                    </a:lnTo>
                    <a:lnTo>
                      <a:pt x="429" y="35"/>
                    </a:lnTo>
                    <a:lnTo>
                      <a:pt x="416" y="40"/>
                    </a:lnTo>
                    <a:lnTo>
                      <a:pt x="402" y="43"/>
                    </a:lnTo>
                    <a:lnTo>
                      <a:pt x="389" y="47"/>
                    </a:lnTo>
                    <a:lnTo>
                      <a:pt x="376" y="51"/>
                    </a:lnTo>
                    <a:lnTo>
                      <a:pt x="363" y="55"/>
                    </a:lnTo>
                    <a:lnTo>
                      <a:pt x="351" y="58"/>
                    </a:lnTo>
                    <a:lnTo>
                      <a:pt x="338" y="62"/>
                    </a:lnTo>
                    <a:lnTo>
                      <a:pt x="325" y="65"/>
                    </a:lnTo>
                    <a:lnTo>
                      <a:pt x="313" y="68"/>
                    </a:lnTo>
                    <a:lnTo>
                      <a:pt x="301" y="72"/>
                    </a:lnTo>
                    <a:lnTo>
                      <a:pt x="288" y="75"/>
                    </a:lnTo>
                    <a:lnTo>
                      <a:pt x="276" y="78"/>
                    </a:lnTo>
                    <a:lnTo>
                      <a:pt x="263" y="81"/>
                    </a:lnTo>
                    <a:lnTo>
                      <a:pt x="251" y="84"/>
                    </a:lnTo>
                    <a:lnTo>
                      <a:pt x="239" y="87"/>
                    </a:lnTo>
                    <a:lnTo>
                      <a:pt x="227" y="90"/>
                    </a:lnTo>
                    <a:lnTo>
                      <a:pt x="215" y="93"/>
                    </a:lnTo>
                    <a:lnTo>
                      <a:pt x="203" y="96"/>
                    </a:lnTo>
                    <a:lnTo>
                      <a:pt x="191" y="99"/>
                    </a:lnTo>
                    <a:lnTo>
                      <a:pt x="179" y="101"/>
                    </a:lnTo>
                    <a:lnTo>
                      <a:pt x="167" y="104"/>
                    </a:lnTo>
                    <a:lnTo>
                      <a:pt x="155" y="107"/>
                    </a:lnTo>
                    <a:lnTo>
                      <a:pt x="143" y="110"/>
                    </a:lnTo>
                    <a:lnTo>
                      <a:pt x="131" y="113"/>
                    </a:lnTo>
                    <a:lnTo>
                      <a:pt x="119" y="116"/>
                    </a:lnTo>
                    <a:lnTo>
                      <a:pt x="107" y="119"/>
                    </a:lnTo>
                    <a:lnTo>
                      <a:pt x="95" y="122"/>
                    </a:lnTo>
                    <a:lnTo>
                      <a:pt x="83" y="125"/>
                    </a:lnTo>
                    <a:lnTo>
                      <a:pt x="71" y="128"/>
                    </a:lnTo>
                    <a:lnTo>
                      <a:pt x="59" y="131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C1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4" name="Freeform 248"/>
              <p:cNvSpPr>
                <a:spLocks/>
              </p:cNvSpPr>
              <p:nvPr/>
            </p:nvSpPr>
            <p:spPr bwMode="auto">
              <a:xfrm>
                <a:off x="3321843" y="4346178"/>
                <a:ext cx="815578" cy="401836"/>
              </a:xfrm>
              <a:custGeom>
                <a:avLst/>
                <a:gdLst/>
                <a:ahLst/>
                <a:cxnLst>
                  <a:cxn ang="0">
                    <a:pos x="43" y="129"/>
                  </a:cxn>
                  <a:cxn ang="0">
                    <a:pos x="31" y="134"/>
                  </a:cxn>
                  <a:cxn ang="0">
                    <a:pos x="19" y="139"/>
                  </a:cxn>
                  <a:cxn ang="0">
                    <a:pos x="7" y="145"/>
                  </a:cxn>
                  <a:cxn ang="0">
                    <a:pos x="9" y="167"/>
                  </a:cxn>
                  <a:cxn ang="0">
                    <a:pos x="33" y="205"/>
                  </a:cxn>
                  <a:cxn ang="0">
                    <a:pos x="63" y="241"/>
                  </a:cxn>
                  <a:cxn ang="0">
                    <a:pos x="97" y="277"/>
                  </a:cxn>
                  <a:cxn ang="0">
                    <a:pos x="134" y="310"/>
                  </a:cxn>
                  <a:cxn ang="0">
                    <a:pos x="173" y="341"/>
                  </a:cxn>
                  <a:cxn ang="0">
                    <a:pos x="213" y="369"/>
                  </a:cxn>
                  <a:cxn ang="0">
                    <a:pos x="251" y="394"/>
                  </a:cxn>
                  <a:cxn ang="0">
                    <a:pos x="287" y="401"/>
                  </a:cxn>
                  <a:cxn ang="0">
                    <a:pos x="320" y="393"/>
                  </a:cxn>
                  <a:cxn ang="0">
                    <a:pos x="353" y="384"/>
                  </a:cxn>
                  <a:cxn ang="0">
                    <a:pos x="387" y="376"/>
                  </a:cxn>
                  <a:cxn ang="0">
                    <a:pos x="420" y="367"/>
                  </a:cxn>
                  <a:cxn ang="0">
                    <a:pos x="453" y="359"/>
                  </a:cxn>
                  <a:cxn ang="0">
                    <a:pos x="487" y="350"/>
                  </a:cxn>
                  <a:cxn ang="0">
                    <a:pos x="520" y="342"/>
                  </a:cxn>
                  <a:cxn ang="0">
                    <a:pos x="554" y="333"/>
                  </a:cxn>
                  <a:cxn ang="0">
                    <a:pos x="587" y="324"/>
                  </a:cxn>
                  <a:cxn ang="0">
                    <a:pos x="621" y="316"/>
                  </a:cxn>
                  <a:cxn ang="0">
                    <a:pos x="654" y="308"/>
                  </a:cxn>
                  <a:cxn ang="0">
                    <a:pos x="687" y="299"/>
                  </a:cxn>
                  <a:cxn ang="0">
                    <a:pos x="721" y="290"/>
                  </a:cxn>
                  <a:cxn ang="0">
                    <a:pos x="754" y="282"/>
                  </a:cxn>
                  <a:cxn ang="0">
                    <a:pos x="787" y="273"/>
                  </a:cxn>
                  <a:cxn ang="0">
                    <a:pos x="806" y="264"/>
                  </a:cxn>
                  <a:cxn ang="0">
                    <a:pos x="811" y="254"/>
                  </a:cxn>
                  <a:cxn ang="0">
                    <a:pos x="816" y="243"/>
                  </a:cxn>
                  <a:cxn ang="0">
                    <a:pos x="820" y="232"/>
                  </a:cxn>
                  <a:cxn ang="0">
                    <a:pos x="807" y="212"/>
                  </a:cxn>
                  <a:cxn ang="0">
                    <a:pos x="774" y="182"/>
                  </a:cxn>
                  <a:cxn ang="0">
                    <a:pos x="737" y="153"/>
                  </a:cxn>
                  <a:cxn ang="0">
                    <a:pos x="699" y="123"/>
                  </a:cxn>
                  <a:cxn ang="0">
                    <a:pos x="661" y="95"/>
                  </a:cxn>
                  <a:cxn ang="0">
                    <a:pos x="622" y="68"/>
                  </a:cxn>
                  <a:cxn ang="0">
                    <a:pos x="584" y="42"/>
                  </a:cxn>
                  <a:cxn ang="0">
                    <a:pos x="548" y="19"/>
                  </a:cxn>
                  <a:cxn ang="0">
                    <a:pos x="520" y="5"/>
                  </a:cxn>
                  <a:cxn ang="0">
                    <a:pos x="499" y="1"/>
                  </a:cxn>
                  <a:cxn ang="0">
                    <a:pos x="480" y="0"/>
                  </a:cxn>
                  <a:cxn ang="0">
                    <a:pos x="464" y="3"/>
                  </a:cxn>
                  <a:cxn ang="0">
                    <a:pos x="449" y="7"/>
                  </a:cxn>
                  <a:cxn ang="0">
                    <a:pos x="436" y="14"/>
                  </a:cxn>
                  <a:cxn ang="0">
                    <a:pos x="425" y="21"/>
                  </a:cxn>
                  <a:cxn ang="0">
                    <a:pos x="415" y="27"/>
                  </a:cxn>
                  <a:cxn ang="0">
                    <a:pos x="387" y="37"/>
                  </a:cxn>
                  <a:cxn ang="0">
                    <a:pos x="339" y="51"/>
                  </a:cxn>
                  <a:cxn ang="0">
                    <a:pos x="293" y="64"/>
                  </a:cxn>
                  <a:cxn ang="0">
                    <a:pos x="248" y="76"/>
                  </a:cxn>
                  <a:cxn ang="0">
                    <a:pos x="204" y="87"/>
                  </a:cxn>
                  <a:cxn ang="0">
                    <a:pos x="160" y="98"/>
                  </a:cxn>
                  <a:cxn ang="0">
                    <a:pos x="116" y="109"/>
                  </a:cxn>
                  <a:cxn ang="0">
                    <a:pos x="72" y="120"/>
                  </a:cxn>
                </a:cxnLst>
                <a:rect l="0" t="0" r="r" b="b"/>
                <a:pathLst>
                  <a:path w="822" h="405">
                    <a:moveTo>
                      <a:pt x="49" y="126"/>
                    </a:moveTo>
                    <a:lnTo>
                      <a:pt x="43" y="129"/>
                    </a:lnTo>
                    <a:lnTo>
                      <a:pt x="37" y="131"/>
                    </a:lnTo>
                    <a:lnTo>
                      <a:pt x="31" y="134"/>
                    </a:lnTo>
                    <a:lnTo>
                      <a:pt x="25" y="136"/>
                    </a:lnTo>
                    <a:lnTo>
                      <a:pt x="19" y="139"/>
                    </a:lnTo>
                    <a:lnTo>
                      <a:pt x="12" y="142"/>
                    </a:lnTo>
                    <a:lnTo>
                      <a:pt x="7" y="145"/>
                    </a:lnTo>
                    <a:lnTo>
                      <a:pt x="0" y="147"/>
                    </a:lnTo>
                    <a:lnTo>
                      <a:pt x="9" y="167"/>
                    </a:lnTo>
                    <a:lnTo>
                      <a:pt x="20" y="186"/>
                    </a:lnTo>
                    <a:lnTo>
                      <a:pt x="33" y="205"/>
                    </a:lnTo>
                    <a:lnTo>
                      <a:pt x="47" y="224"/>
                    </a:lnTo>
                    <a:lnTo>
                      <a:pt x="63" y="241"/>
                    </a:lnTo>
                    <a:lnTo>
                      <a:pt x="79" y="259"/>
                    </a:lnTo>
                    <a:lnTo>
                      <a:pt x="97" y="277"/>
                    </a:lnTo>
                    <a:lnTo>
                      <a:pt x="115" y="294"/>
                    </a:lnTo>
                    <a:lnTo>
                      <a:pt x="134" y="310"/>
                    </a:lnTo>
                    <a:lnTo>
                      <a:pt x="154" y="326"/>
                    </a:lnTo>
                    <a:lnTo>
                      <a:pt x="173" y="341"/>
                    </a:lnTo>
                    <a:lnTo>
                      <a:pt x="193" y="356"/>
                    </a:lnTo>
                    <a:lnTo>
                      <a:pt x="213" y="369"/>
                    </a:lnTo>
                    <a:lnTo>
                      <a:pt x="233" y="382"/>
                    </a:lnTo>
                    <a:lnTo>
                      <a:pt x="251" y="394"/>
                    </a:lnTo>
                    <a:lnTo>
                      <a:pt x="270" y="405"/>
                    </a:lnTo>
                    <a:lnTo>
                      <a:pt x="287" y="401"/>
                    </a:lnTo>
                    <a:lnTo>
                      <a:pt x="303" y="397"/>
                    </a:lnTo>
                    <a:lnTo>
                      <a:pt x="320" y="393"/>
                    </a:lnTo>
                    <a:lnTo>
                      <a:pt x="337" y="388"/>
                    </a:lnTo>
                    <a:lnTo>
                      <a:pt x="353" y="384"/>
                    </a:lnTo>
                    <a:lnTo>
                      <a:pt x="370" y="380"/>
                    </a:lnTo>
                    <a:lnTo>
                      <a:pt x="387" y="376"/>
                    </a:lnTo>
                    <a:lnTo>
                      <a:pt x="403" y="371"/>
                    </a:lnTo>
                    <a:lnTo>
                      <a:pt x="420" y="367"/>
                    </a:lnTo>
                    <a:lnTo>
                      <a:pt x="437" y="363"/>
                    </a:lnTo>
                    <a:lnTo>
                      <a:pt x="453" y="359"/>
                    </a:lnTo>
                    <a:lnTo>
                      <a:pt x="470" y="354"/>
                    </a:lnTo>
                    <a:lnTo>
                      <a:pt x="487" y="350"/>
                    </a:lnTo>
                    <a:lnTo>
                      <a:pt x="503" y="346"/>
                    </a:lnTo>
                    <a:lnTo>
                      <a:pt x="520" y="342"/>
                    </a:lnTo>
                    <a:lnTo>
                      <a:pt x="537" y="337"/>
                    </a:lnTo>
                    <a:lnTo>
                      <a:pt x="554" y="333"/>
                    </a:lnTo>
                    <a:lnTo>
                      <a:pt x="571" y="329"/>
                    </a:lnTo>
                    <a:lnTo>
                      <a:pt x="587" y="324"/>
                    </a:lnTo>
                    <a:lnTo>
                      <a:pt x="604" y="320"/>
                    </a:lnTo>
                    <a:lnTo>
                      <a:pt x="621" y="316"/>
                    </a:lnTo>
                    <a:lnTo>
                      <a:pt x="637" y="312"/>
                    </a:lnTo>
                    <a:lnTo>
                      <a:pt x="654" y="308"/>
                    </a:lnTo>
                    <a:lnTo>
                      <a:pt x="671" y="303"/>
                    </a:lnTo>
                    <a:lnTo>
                      <a:pt x="687" y="299"/>
                    </a:lnTo>
                    <a:lnTo>
                      <a:pt x="704" y="294"/>
                    </a:lnTo>
                    <a:lnTo>
                      <a:pt x="721" y="290"/>
                    </a:lnTo>
                    <a:lnTo>
                      <a:pt x="737" y="286"/>
                    </a:lnTo>
                    <a:lnTo>
                      <a:pt x="754" y="282"/>
                    </a:lnTo>
                    <a:lnTo>
                      <a:pt x="771" y="278"/>
                    </a:lnTo>
                    <a:lnTo>
                      <a:pt x="787" y="273"/>
                    </a:lnTo>
                    <a:lnTo>
                      <a:pt x="804" y="269"/>
                    </a:lnTo>
                    <a:lnTo>
                      <a:pt x="806" y="264"/>
                    </a:lnTo>
                    <a:lnTo>
                      <a:pt x="809" y="259"/>
                    </a:lnTo>
                    <a:lnTo>
                      <a:pt x="811" y="254"/>
                    </a:lnTo>
                    <a:lnTo>
                      <a:pt x="813" y="248"/>
                    </a:lnTo>
                    <a:lnTo>
                      <a:pt x="816" y="243"/>
                    </a:lnTo>
                    <a:lnTo>
                      <a:pt x="818" y="237"/>
                    </a:lnTo>
                    <a:lnTo>
                      <a:pt x="820" y="232"/>
                    </a:lnTo>
                    <a:lnTo>
                      <a:pt x="822" y="227"/>
                    </a:lnTo>
                    <a:lnTo>
                      <a:pt x="807" y="212"/>
                    </a:lnTo>
                    <a:lnTo>
                      <a:pt x="791" y="197"/>
                    </a:lnTo>
                    <a:lnTo>
                      <a:pt x="774" y="182"/>
                    </a:lnTo>
                    <a:lnTo>
                      <a:pt x="756" y="167"/>
                    </a:lnTo>
                    <a:lnTo>
                      <a:pt x="737" y="153"/>
                    </a:lnTo>
                    <a:lnTo>
                      <a:pt x="719" y="138"/>
                    </a:lnTo>
                    <a:lnTo>
                      <a:pt x="699" y="123"/>
                    </a:lnTo>
                    <a:lnTo>
                      <a:pt x="680" y="109"/>
                    </a:lnTo>
                    <a:lnTo>
                      <a:pt x="661" y="95"/>
                    </a:lnTo>
                    <a:lnTo>
                      <a:pt x="641" y="81"/>
                    </a:lnTo>
                    <a:lnTo>
                      <a:pt x="622" y="68"/>
                    </a:lnTo>
                    <a:lnTo>
                      <a:pt x="603" y="55"/>
                    </a:lnTo>
                    <a:lnTo>
                      <a:pt x="584" y="42"/>
                    </a:lnTo>
                    <a:lnTo>
                      <a:pt x="565" y="31"/>
                    </a:lnTo>
                    <a:lnTo>
                      <a:pt x="548" y="19"/>
                    </a:lnTo>
                    <a:lnTo>
                      <a:pt x="531" y="9"/>
                    </a:lnTo>
                    <a:lnTo>
                      <a:pt x="520" y="5"/>
                    </a:lnTo>
                    <a:lnTo>
                      <a:pt x="509" y="2"/>
                    </a:lnTo>
                    <a:lnTo>
                      <a:pt x="499" y="1"/>
                    </a:lnTo>
                    <a:lnTo>
                      <a:pt x="490" y="0"/>
                    </a:lnTo>
                    <a:lnTo>
                      <a:pt x="480" y="0"/>
                    </a:lnTo>
                    <a:lnTo>
                      <a:pt x="472" y="1"/>
                    </a:lnTo>
                    <a:lnTo>
                      <a:pt x="464" y="3"/>
                    </a:lnTo>
                    <a:lnTo>
                      <a:pt x="456" y="5"/>
                    </a:lnTo>
                    <a:lnTo>
                      <a:pt x="449" y="7"/>
                    </a:lnTo>
                    <a:lnTo>
                      <a:pt x="442" y="11"/>
                    </a:lnTo>
                    <a:lnTo>
                      <a:pt x="436" y="14"/>
                    </a:lnTo>
                    <a:lnTo>
                      <a:pt x="430" y="17"/>
                    </a:lnTo>
                    <a:lnTo>
                      <a:pt x="425" y="21"/>
                    </a:lnTo>
                    <a:lnTo>
                      <a:pt x="420" y="24"/>
                    </a:lnTo>
                    <a:lnTo>
                      <a:pt x="415" y="27"/>
                    </a:lnTo>
                    <a:lnTo>
                      <a:pt x="411" y="30"/>
                    </a:lnTo>
                    <a:lnTo>
                      <a:pt x="387" y="37"/>
                    </a:lnTo>
                    <a:lnTo>
                      <a:pt x="363" y="45"/>
                    </a:lnTo>
                    <a:lnTo>
                      <a:pt x="339" y="51"/>
                    </a:lnTo>
                    <a:lnTo>
                      <a:pt x="316" y="58"/>
                    </a:lnTo>
                    <a:lnTo>
                      <a:pt x="293" y="64"/>
                    </a:lnTo>
                    <a:lnTo>
                      <a:pt x="270" y="70"/>
                    </a:lnTo>
                    <a:lnTo>
                      <a:pt x="248" y="76"/>
                    </a:lnTo>
                    <a:lnTo>
                      <a:pt x="226" y="81"/>
                    </a:lnTo>
                    <a:lnTo>
                      <a:pt x="204" y="87"/>
                    </a:lnTo>
                    <a:lnTo>
                      <a:pt x="182" y="93"/>
                    </a:lnTo>
                    <a:lnTo>
                      <a:pt x="160" y="98"/>
                    </a:lnTo>
                    <a:lnTo>
                      <a:pt x="138" y="103"/>
                    </a:lnTo>
                    <a:lnTo>
                      <a:pt x="116" y="109"/>
                    </a:lnTo>
                    <a:lnTo>
                      <a:pt x="94" y="115"/>
                    </a:lnTo>
                    <a:lnTo>
                      <a:pt x="72" y="120"/>
                    </a:lnTo>
                    <a:lnTo>
                      <a:pt x="49" y="126"/>
                    </a:lnTo>
                    <a:close/>
                  </a:path>
                </a:pathLst>
              </a:custGeom>
              <a:solidFill>
                <a:srgbClr val="C4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5" name="Freeform 249"/>
              <p:cNvSpPr>
                <a:spLocks/>
              </p:cNvSpPr>
              <p:nvPr/>
            </p:nvSpPr>
            <p:spPr bwMode="auto">
              <a:xfrm>
                <a:off x="3354586" y="4346178"/>
                <a:ext cx="783828" cy="393899"/>
              </a:xfrm>
              <a:custGeom>
                <a:avLst/>
                <a:gdLst/>
                <a:ahLst/>
                <a:cxnLst>
                  <a:cxn ang="0">
                    <a:pos x="45" y="120"/>
                  </a:cxn>
                  <a:cxn ang="0">
                    <a:pos x="32" y="126"/>
                  </a:cxn>
                  <a:cxn ang="0">
                    <a:pos x="20" y="131"/>
                  </a:cxn>
                  <a:cxn ang="0">
                    <a:pos x="6" y="136"/>
                  </a:cxn>
                  <a:cxn ang="0">
                    <a:pos x="9" y="158"/>
                  </a:cxn>
                  <a:cxn ang="0">
                    <a:pos x="33" y="196"/>
                  </a:cxn>
                  <a:cxn ang="0">
                    <a:pos x="63" y="233"/>
                  </a:cxn>
                  <a:cxn ang="0">
                    <a:pos x="98" y="268"/>
                  </a:cxn>
                  <a:cxn ang="0">
                    <a:pos x="136" y="301"/>
                  </a:cxn>
                  <a:cxn ang="0">
                    <a:pos x="175" y="333"/>
                  </a:cxn>
                  <a:cxn ang="0">
                    <a:pos x="214" y="360"/>
                  </a:cxn>
                  <a:cxn ang="0">
                    <a:pos x="253" y="386"/>
                  </a:cxn>
                  <a:cxn ang="0">
                    <a:pos x="287" y="393"/>
                  </a:cxn>
                  <a:cxn ang="0">
                    <a:pos x="319" y="384"/>
                  </a:cxn>
                  <a:cxn ang="0">
                    <a:pos x="350" y="377"/>
                  </a:cxn>
                  <a:cxn ang="0">
                    <a:pos x="381" y="369"/>
                  </a:cxn>
                  <a:cxn ang="0">
                    <a:pos x="412" y="361"/>
                  </a:cxn>
                  <a:cxn ang="0">
                    <a:pos x="443" y="353"/>
                  </a:cxn>
                  <a:cxn ang="0">
                    <a:pos x="475" y="345"/>
                  </a:cxn>
                  <a:cxn ang="0">
                    <a:pos x="506" y="337"/>
                  </a:cxn>
                  <a:cxn ang="0">
                    <a:pos x="537" y="329"/>
                  </a:cxn>
                  <a:cxn ang="0">
                    <a:pos x="569" y="321"/>
                  </a:cxn>
                  <a:cxn ang="0">
                    <a:pos x="600" y="313"/>
                  </a:cxn>
                  <a:cxn ang="0">
                    <a:pos x="631" y="305"/>
                  </a:cxn>
                  <a:cxn ang="0">
                    <a:pos x="662" y="297"/>
                  </a:cxn>
                  <a:cxn ang="0">
                    <a:pos x="693" y="289"/>
                  </a:cxn>
                  <a:cxn ang="0">
                    <a:pos x="724" y="281"/>
                  </a:cxn>
                  <a:cxn ang="0">
                    <a:pos x="755" y="273"/>
                  </a:cxn>
                  <a:cxn ang="0">
                    <a:pos x="773" y="264"/>
                  </a:cxn>
                  <a:cxn ang="0">
                    <a:pos x="778" y="254"/>
                  </a:cxn>
                  <a:cxn ang="0">
                    <a:pos x="783" y="243"/>
                  </a:cxn>
                  <a:cxn ang="0">
                    <a:pos x="788" y="232"/>
                  </a:cxn>
                  <a:cxn ang="0">
                    <a:pos x="774" y="212"/>
                  </a:cxn>
                  <a:cxn ang="0">
                    <a:pos x="741" y="182"/>
                  </a:cxn>
                  <a:cxn ang="0">
                    <a:pos x="705" y="152"/>
                  </a:cxn>
                  <a:cxn ang="0">
                    <a:pos x="666" y="123"/>
                  </a:cxn>
                  <a:cxn ang="0">
                    <a:pos x="628" y="95"/>
                  </a:cxn>
                  <a:cxn ang="0">
                    <a:pos x="589" y="68"/>
                  </a:cxn>
                  <a:cxn ang="0">
                    <a:pos x="552" y="43"/>
                  </a:cxn>
                  <a:cxn ang="0">
                    <a:pos x="517" y="21"/>
                  </a:cxn>
                  <a:cxn ang="0">
                    <a:pos x="489" y="6"/>
                  </a:cxn>
                  <a:cxn ang="0">
                    <a:pos x="468" y="1"/>
                  </a:cxn>
                  <a:cxn ang="0">
                    <a:pos x="448" y="0"/>
                  </a:cxn>
                  <a:cxn ang="0">
                    <a:pos x="431" y="3"/>
                  </a:cxn>
                  <a:cxn ang="0">
                    <a:pos x="416" y="7"/>
                  </a:cxn>
                  <a:cxn ang="0">
                    <a:pos x="402" y="14"/>
                  </a:cxn>
                  <a:cxn ang="0">
                    <a:pos x="392" y="21"/>
                  </a:cxn>
                  <a:cxn ang="0">
                    <a:pos x="383" y="26"/>
                  </a:cxn>
                  <a:cxn ang="0">
                    <a:pos x="358" y="36"/>
                  </a:cxn>
                  <a:cxn ang="0">
                    <a:pos x="315" y="48"/>
                  </a:cxn>
                  <a:cxn ang="0">
                    <a:pos x="274" y="59"/>
                  </a:cxn>
                  <a:cxn ang="0">
                    <a:pos x="233" y="70"/>
                  </a:cxn>
                  <a:cxn ang="0">
                    <a:pos x="193" y="81"/>
                  </a:cxn>
                  <a:cxn ang="0">
                    <a:pos x="154" y="91"/>
                  </a:cxn>
                  <a:cxn ang="0">
                    <a:pos x="113" y="101"/>
                  </a:cxn>
                  <a:cxn ang="0">
                    <a:pos x="72" y="112"/>
                  </a:cxn>
                </a:cxnLst>
                <a:rect l="0" t="0" r="r" b="b"/>
                <a:pathLst>
                  <a:path w="790" h="397">
                    <a:moveTo>
                      <a:pt x="52" y="117"/>
                    </a:moveTo>
                    <a:lnTo>
                      <a:pt x="45" y="120"/>
                    </a:lnTo>
                    <a:lnTo>
                      <a:pt x="39" y="123"/>
                    </a:lnTo>
                    <a:lnTo>
                      <a:pt x="32" y="126"/>
                    </a:lnTo>
                    <a:lnTo>
                      <a:pt x="26" y="128"/>
                    </a:lnTo>
                    <a:lnTo>
                      <a:pt x="20" y="131"/>
                    </a:lnTo>
                    <a:lnTo>
                      <a:pt x="13" y="134"/>
                    </a:lnTo>
                    <a:lnTo>
                      <a:pt x="6" y="136"/>
                    </a:lnTo>
                    <a:lnTo>
                      <a:pt x="0" y="139"/>
                    </a:lnTo>
                    <a:lnTo>
                      <a:pt x="9" y="158"/>
                    </a:lnTo>
                    <a:lnTo>
                      <a:pt x="21" y="177"/>
                    </a:lnTo>
                    <a:lnTo>
                      <a:pt x="33" y="196"/>
                    </a:lnTo>
                    <a:lnTo>
                      <a:pt x="48" y="214"/>
                    </a:lnTo>
                    <a:lnTo>
                      <a:pt x="63" y="233"/>
                    </a:lnTo>
                    <a:lnTo>
                      <a:pt x="80" y="251"/>
                    </a:lnTo>
                    <a:lnTo>
                      <a:pt x="98" y="268"/>
                    </a:lnTo>
                    <a:lnTo>
                      <a:pt x="116" y="285"/>
                    </a:lnTo>
                    <a:lnTo>
                      <a:pt x="136" y="301"/>
                    </a:lnTo>
                    <a:lnTo>
                      <a:pt x="155" y="317"/>
                    </a:lnTo>
                    <a:lnTo>
                      <a:pt x="175" y="333"/>
                    </a:lnTo>
                    <a:lnTo>
                      <a:pt x="195" y="347"/>
                    </a:lnTo>
                    <a:lnTo>
                      <a:pt x="214" y="360"/>
                    </a:lnTo>
                    <a:lnTo>
                      <a:pt x="234" y="374"/>
                    </a:lnTo>
                    <a:lnTo>
                      <a:pt x="253" y="386"/>
                    </a:lnTo>
                    <a:lnTo>
                      <a:pt x="271" y="397"/>
                    </a:lnTo>
                    <a:lnTo>
                      <a:pt x="287" y="393"/>
                    </a:lnTo>
                    <a:lnTo>
                      <a:pt x="302" y="388"/>
                    </a:lnTo>
                    <a:lnTo>
                      <a:pt x="319" y="384"/>
                    </a:lnTo>
                    <a:lnTo>
                      <a:pt x="334" y="381"/>
                    </a:lnTo>
                    <a:lnTo>
                      <a:pt x="350" y="377"/>
                    </a:lnTo>
                    <a:lnTo>
                      <a:pt x="365" y="373"/>
                    </a:lnTo>
                    <a:lnTo>
                      <a:pt x="381" y="369"/>
                    </a:lnTo>
                    <a:lnTo>
                      <a:pt x="397" y="365"/>
                    </a:lnTo>
                    <a:lnTo>
                      <a:pt x="412" y="361"/>
                    </a:lnTo>
                    <a:lnTo>
                      <a:pt x="428" y="357"/>
                    </a:lnTo>
                    <a:lnTo>
                      <a:pt x="443" y="353"/>
                    </a:lnTo>
                    <a:lnTo>
                      <a:pt x="459" y="349"/>
                    </a:lnTo>
                    <a:lnTo>
                      <a:pt x="475" y="345"/>
                    </a:lnTo>
                    <a:lnTo>
                      <a:pt x="490" y="341"/>
                    </a:lnTo>
                    <a:lnTo>
                      <a:pt x="506" y="337"/>
                    </a:lnTo>
                    <a:lnTo>
                      <a:pt x="521" y="333"/>
                    </a:lnTo>
                    <a:lnTo>
                      <a:pt x="537" y="329"/>
                    </a:lnTo>
                    <a:lnTo>
                      <a:pt x="553" y="325"/>
                    </a:lnTo>
                    <a:lnTo>
                      <a:pt x="569" y="321"/>
                    </a:lnTo>
                    <a:lnTo>
                      <a:pt x="584" y="317"/>
                    </a:lnTo>
                    <a:lnTo>
                      <a:pt x="600" y="313"/>
                    </a:lnTo>
                    <a:lnTo>
                      <a:pt x="615" y="309"/>
                    </a:lnTo>
                    <a:lnTo>
                      <a:pt x="631" y="305"/>
                    </a:lnTo>
                    <a:lnTo>
                      <a:pt x="647" y="301"/>
                    </a:lnTo>
                    <a:lnTo>
                      <a:pt x="662" y="297"/>
                    </a:lnTo>
                    <a:lnTo>
                      <a:pt x="678" y="293"/>
                    </a:lnTo>
                    <a:lnTo>
                      <a:pt x="693" y="289"/>
                    </a:lnTo>
                    <a:lnTo>
                      <a:pt x="709" y="285"/>
                    </a:lnTo>
                    <a:lnTo>
                      <a:pt x="724" y="281"/>
                    </a:lnTo>
                    <a:lnTo>
                      <a:pt x="740" y="277"/>
                    </a:lnTo>
                    <a:lnTo>
                      <a:pt x="755" y="273"/>
                    </a:lnTo>
                    <a:lnTo>
                      <a:pt x="771" y="269"/>
                    </a:lnTo>
                    <a:lnTo>
                      <a:pt x="773" y="264"/>
                    </a:lnTo>
                    <a:lnTo>
                      <a:pt x="776" y="259"/>
                    </a:lnTo>
                    <a:lnTo>
                      <a:pt x="778" y="254"/>
                    </a:lnTo>
                    <a:lnTo>
                      <a:pt x="781" y="248"/>
                    </a:lnTo>
                    <a:lnTo>
                      <a:pt x="783" y="243"/>
                    </a:lnTo>
                    <a:lnTo>
                      <a:pt x="785" y="237"/>
                    </a:lnTo>
                    <a:lnTo>
                      <a:pt x="788" y="232"/>
                    </a:lnTo>
                    <a:lnTo>
                      <a:pt x="790" y="227"/>
                    </a:lnTo>
                    <a:lnTo>
                      <a:pt x="774" y="212"/>
                    </a:lnTo>
                    <a:lnTo>
                      <a:pt x="758" y="197"/>
                    </a:lnTo>
                    <a:lnTo>
                      <a:pt x="741" y="182"/>
                    </a:lnTo>
                    <a:lnTo>
                      <a:pt x="723" y="167"/>
                    </a:lnTo>
                    <a:lnTo>
                      <a:pt x="705" y="152"/>
                    </a:lnTo>
                    <a:lnTo>
                      <a:pt x="686" y="138"/>
                    </a:lnTo>
                    <a:lnTo>
                      <a:pt x="666" y="123"/>
                    </a:lnTo>
                    <a:lnTo>
                      <a:pt x="647" y="109"/>
                    </a:lnTo>
                    <a:lnTo>
                      <a:pt x="628" y="95"/>
                    </a:lnTo>
                    <a:lnTo>
                      <a:pt x="608" y="81"/>
                    </a:lnTo>
                    <a:lnTo>
                      <a:pt x="589" y="68"/>
                    </a:lnTo>
                    <a:lnTo>
                      <a:pt x="570" y="55"/>
                    </a:lnTo>
                    <a:lnTo>
                      <a:pt x="552" y="43"/>
                    </a:lnTo>
                    <a:lnTo>
                      <a:pt x="534" y="32"/>
                    </a:lnTo>
                    <a:lnTo>
                      <a:pt x="517" y="21"/>
                    </a:lnTo>
                    <a:lnTo>
                      <a:pt x="500" y="11"/>
                    </a:lnTo>
                    <a:lnTo>
                      <a:pt x="489" y="6"/>
                    </a:lnTo>
                    <a:lnTo>
                      <a:pt x="478" y="3"/>
                    </a:lnTo>
                    <a:lnTo>
                      <a:pt x="468" y="1"/>
                    </a:lnTo>
                    <a:lnTo>
                      <a:pt x="458" y="0"/>
                    </a:lnTo>
                    <a:lnTo>
                      <a:pt x="448" y="0"/>
                    </a:lnTo>
                    <a:lnTo>
                      <a:pt x="439" y="1"/>
                    </a:lnTo>
                    <a:lnTo>
                      <a:pt x="431" y="3"/>
                    </a:lnTo>
                    <a:lnTo>
                      <a:pt x="423" y="4"/>
                    </a:lnTo>
                    <a:lnTo>
                      <a:pt x="416" y="7"/>
                    </a:lnTo>
                    <a:lnTo>
                      <a:pt x="409" y="10"/>
                    </a:lnTo>
                    <a:lnTo>
                      <a:pt x="402" y="14"/>
                    </a:lnTo>
                    <a:lnTo>
                      <a:pt x="397" y="17"/>
                    </a:lnTo>
                    <a:lnTo>
                      <a:pt x="392" y="21"/>
                    </a:lnTo>
                    <a:lnTo>
                      <a:pt x="387" y="23"/>
                    </a:lnTo>
                    <a:lnTo>
                      <a:pt x="383" y="26"/>
                    </a:lnTo>
                    <a:lnTo>
                      <a:pt x="380" y="29"/>
                    </a:lnTo>
                    <a:lnTo>
                      <a:pt x="358" y="36"/>
                    </a:lnTo>
                    <a:lnTo>
                      <a:pt x="336" y="42"/>
                    </a:lnTo>
                    <a:lnTo>
                      <a:pt x="315" y="48"/>
                    </a:lnTo>
                    <a:lnTo>
                      <a:pt x="294" y="54"/>
                    </a:lnTo>
                    <a:lnTo>
                      <a:pt x="274" y="59"/>
                    </a:lnTo>
                    <a:lnTo>
                      <a:pt x="254" y="65"/>
                    </a:lnTo>
                    <a:lnTo>
                      <a:pt x="233" y="70"/>
                    </a:lnTo>
                    <a:lnTo>
                      <a:pt x="213" y="75"/>
                    </a:lnTo>
                    <a:lnTo>
                      <a:pt x="193" y="81"/>
                    </a:lnTo>
                    <a:lnTo>
                      <a:pt x="174" y="86"/>
                    </a:lnTo>
                    <a:lnTo>
                      <a:pt x="154" y="91"/>
                    </a:lnTo>
                    <a:lnTo>
                      <a:pt x="133" y="96"/>
                    </a:lnTo>
                    <a:lnTo>
                      <a:pt x="113" y="101"/>
                    </a:lnTo>
                    <a:lnTo>
                      <a:pt x="93" y="107"/>
                    </a:lnTo>
                    <a:lnTo>
                      <a:pt x="72" y="112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rgbClr val="C6C9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6" name="Freeform 250"/>
              <p:cNvSpPr>
                <a:spLocks/>
              </p:cNvSpPr>
              <p:nvPr/>
            </p:nvSpPr>
            <p:spPr bwMode="auto">
              <a:xfrm>
                <a:off x="3387328" y="4346178"/>
                <a:ext cx="752078" cy="384969"/>
              </a:xfrm>
              <a:custGeom>
                <a:avLst/>
                <a:gdLst/>
                <a:ahLst/>
                <a:cxnLst>
                  <a:cxn ang="0">
                    <a:pos x="47" y="111"/>
                  </a:cxn>
                  <a:cxn ang="0">
                    <a:pos x="34" y="116"/>
                  </a:cxn>
                  <a:cxn ang="0">
                    <a:pos x="21" y="121"/>
                  </a:cxn>
                  <a:cxn ang="0">
                    <a:pos x="7" y="127"/>
                  </a:cxn>
                  <a:cxn ang="0">
                    <a:pos x="10" y="149"/>
                  </a:cxn>
                  <a:cxn ang="0">
                    <a:pos x="34" y="187"/>
                  </a:cxn>
                  <a:cxn ang="0">
                    <a:pos x="64" y="224"/>
                  </a:cxn>
                  <a:cxn ang="0">
                    <a:pos x="99" y="259"/>
                  </a:cxn>
                  <a:cxn ang="0">
                    <a:pos x="137" y="292"/>
                  </a:cxn>
                  <a:cxn ang="0">
                    <a:pos x="176" y="323"/>
                  </a:cxn>
                  <a:cxn ang="0">
                    <a:pos x="217" y="352"/>
                  </a:cxn>
                  <a:cxn ang="0">
                    <a:pos x="255" y="377"/>
                  </a:cxn>
                  <a:cxn ang="0">
                    <a:pos x="288" y="384"/>
                  </a:cxn>
                  <a:cxn ang="0">
                    <a:pos x="317" y="377"/>
                  </a:cxn>
                  <a:cxn ang="0">
                    <a:pos x="346" y="369"/>
                  </a:cxn>
                  <a:cxn ang="0">
                    <a:pos x="375" y="362"/>
                  </a:cxn>
                  <a:cxn ang="0">
                    <a:pos x="404" y="354"/>
                  </a:cxn>
                  <a:cxn ang="0">
                    <a:pos x="433" y="348"/>
                  </a:cxn>
                  <a:cxn ang="0">
                    <a:pos x="462" y="340"/>
                  </a:cxn>
                  <a:cxn ang="0">
                    <a:pos x="491" y="333"/>
                  </a:cxn>
                  <a:cxn ang="0">
                    <a:pos x="520" y="325"/>
                  </a:cxn>
                  <a:cxn ang="0">
                    <a:pos x="549" y="318"/>
                  </a:cxn>
                  <a:cxn ang="0">
                    <a:pos x="578" y="310"/>
                  </a:cxn>
                  <a:cxn ang="0">
                    <a:pos x="607" y="303"/>
                  </a:cxn>
                  <a:cxn ang="0">
                    <a:pos x="636" y="295"/>
                  </a:cxn>
                  <a:cxn ang="0">
                    <a:pos x="666" y="288"/>
                  </a:cxn>
                  <a:cxn ang="0">
                    <a:pos x="694" y="280"/>
                  </a:cxn>
                  <a:cxn ang="0">
                    <a:pos x="724" y="273"/>
                  </a:cxn>
                  <a:cxn ang="0">
                    <a:pos x="741" y="264"/>
                  </a:cxn>
                  <a:cxn ang="0">
                    <a:pos x="746" y="254"/>
                  </a:cxn>
                  <a:cxn ang="0">
                    <a:pos x="751" y="243"/>
                  </a:cxn>
                  <a:cxn ang="0">
                    <a:pos x="756" y="232"/>
                  </a:cxn>
                  <a:cxn ang="0">
                    <a:pos x="743" y="212"/>
                  </a:cxn>
                  <a:cxn ang="0">
                    <a:pos x="709" y="182"/>
                  </a:cxn>
                  <a:cxn ang="0">
                    <a:pos x="672" y="152"/>
                  </a:cxn>
                  <a:cxn ang="0">
                    <a:pos x="634" y="123"/>
                  </a:cxn>
                  <a:cxn ang="0">
                    <a:pos x="595" y="94"/>
                  </a:cxn>
                  <a:cxn ang="0">
                    <a:pos x="557" y="68"/>
                  </a:cxn>
                  <a:cxn ang="0">
                    <a:pos x="520" y="44"/>
                  </a:cxn>
                  <a:cxn ang="0">
                    <a:pos x="486" y="22"/>
                  </a:cxn>
                  <a:cxn ang="0">
                    <a:pos x="458" y="7"/>
                  </a:cxn>
                  <a:cxn ang="0">
                    <a:pos x="437" y="1"/>
                  </a:cxn>
                  <a:cxn ang="0">
                    <a:pos x="417" y="0"/>
                  </a:cxn>
                  <a:cxn ang="0">
                    <a:pos x="399" y="2"/>
                  </a:cxn>
                  <a:cxn ang="0">
                    <a:pos x="383" y="7"/>
                  </a:cxn>
                  <a:cxn ang="0">
                    <a:pos x="369" y="14"/>
                  </a:cxn>
                  <a:cxn ang="0">
                    <a:pos x="359" y="20"/>
                  </a:cxn>
                  <a:cxn ang="0">
                    <a:pos x="351" y="26"/>
                  </a:cxn>
                  <a:cxn ang="0">
                    <a:pos x="329" y="34"/>
                  </a:cxn>
                  <a:cxn ang="0">
                    <a:pos x="291" y="44"/>
                  </a:cxn>
                  <a:cxn ang="0">
                    <a:pos x="254" y="55"/>
                  </a:cxn>
                  <a:cxn ang="0">
                    <a:pos x="218" y="64"/>
                  </a:cxn>
                  <a:cxn ang="0">
                    <a:pos x="183" y="74"/>
                  </a:cxn>
                  <a:cxn ang="0">
                    <a:pos x="147" y="84"/>
                  </a:cxn>
                  <a:cxn ang="0">
                    <a:pos x="111" y="94"/>
                  </a:cxn>
                  <a:cxn ang="0">
                    <a:pos x="73" y="104"/>
                  </a:cxn>
                </a:cxnLst>
                <a:rect l="0" t="0" r="r" b="b"/>
                <a:pathLst>
                  <a:path w="758" h="388">
                    <a:moveTo>
                      <a:pt x="54" y="109"/>
                    </a:moveTo>
                    <a:lnTo>
                      <a:pt x="47" y="111"/>
                    </a:lnTo>
                    <a:lnTo>
                      <a:pt x="41" y="114"/>
                    </a:lnTo>
                    <a:lnTo>
                      <a:pt x="34" y="116"/>
                    </a:lnTo>
                    <a:lnTo>
                      <a:pt x="27" y="119"/>
                    </a:lnTo>
                    <a:lnTo>
                      <a:pt x="21" y="121"/>
                    </a:lnTo>
                    <a:lnTo>
                      <a:pt x="14" y="124"/>
                    </a:lnTo>
                    <a:lnTo>
                      <a:pt x="7" y="127"/>
                    </a:lnTo>
                    <a:lnTo>
                      <a:pt x="0" y="130"/>
                    </a:lnTo>
                    <a:lnTo>
                      <a:pt x="10" y="149"/>
                    </a:lnTo>
                    <a:lnTo>
                      <a:pt x="21" y="168"/>
                    </a:lnTo>
                    <a:lnTo>
                      <a:pt x="34" y="187"/>
                    </a:lnTo>
                    <a:lnTo>
                      <a:pt x="48" y="206"/>
                    </a:lnTo>
                    <a:lnTo>
                      <a:pt x="64" y="224"/>
                    </a:lnTo>
                    <a:lnTo>
                      <a:pt x="81" y="241"/>
                    </a:lnTo>
                    <a:lnTo>
                      <a:pt x="99" y="259"/>
                    </a:lnTo>
                    <a:lnTo>
                      <a:pt x="118" y="276"/>
                    </a:lnTo>
                    <a:lnTo>
                      <a:pt x="137" y="292"/>
                    </a:lnTo>
                    <a:lnTo>
                      <a:pt x="157" y="308"/>
                    </a:lnTo>
                    <a:lnTo>
                      <a:pt x="176" y="323"/>
                    </a:lnTo>
                    <a:lnTo>
                      <a:pt x="196" y="338"/>
                    </a:lnTo>
                    <a:lnTo>
                      <a:pt x="217" y="352"/>
                    </a:lnTo>
                    <a:lnTo>
                      <a:pt x="236" y="365"/>
                    </a:lnTo>
                    <a:lnTo>
                      <a:pt x="255" y="377"/>
                    </a:lnTo>
                    <a:lnTo>
                      <a:pt x="273" y="388"/>
                    </a:lnTo>
                    <a:lnTo>
                      <a:pt x="288" y="384"/>
                    </a:lnTo>
                    <a:lnTo>
                      <a:pt x="302" y="380"/>
                    </a:lnTo>
                    <a:lnTo>
                      <a:pt x="317" y="377"/>
                    </a:lnTo>
                    <a:lnTo>
                      <a:pt x="332" y="373"/>
                    </a:lnTo>
                    <a:lnTo>
                      <a:pt x="346" y="369"/>
                    </a:lnTo>
                    <a:lnTo>
                      <a:pt x="360" y="366"/>
                    </a:lnTo>
                    <a:lnTo>
                      <a:pt x="375" y="362"/>
                    </a:lnTo>
                    <a:lnTo>
                      <a:pt x="390" y="359"/>
                    </a:lnTo>
                    <a:lnTo>
                      <a:pt x="404" y="354"/>
                    </a:lnTo>
                    <a:lnTo>
                      <a:pt x="418" y="351"/>
                    </a:lnTo>
                    <a:lnTo>
                      <a:pt x="433" y="348"/>
                    </a:lnTo>
                    <a:lnTo>
                      <a:pt x="448" y="344"/>
                    </a:lnTo>
                    <a:lnTo>
                      <a:pt x="462" y="340"/>
                    </a:lnTo>
                    <a:lnTo>
                      <a:pt x="476" y="336"/>
                    </a:lnTo>
                    <a:lnTo>
                      <a:pt x="491" y="333"/>
                    </a:lnTo>
                    <a:lnTo>
                      <a:pt x="506" y="329"/>
                    </a:lnTo>
                    <a:lnTo>
                      <a:pt x="520" y="325"/>
                    </a:lnTo>
                    <a:lnTo>
                      <a:pt x="535" y="321"/>
                    </a:lnTo>
                    <a:lnTo>
                      <a:pt x="549" y="318"/>
                    </a:lnTo>
                    <a:lnTo>
                      <a:pt x="564" y="314"/>
                    </a:lnTo>
                    <a:lnTo>
                      <a:pt x="578" y="310"/>
                    </a:lnTo>
                    <a:lnTo>
                      <a:pt x="593" y="307"/>
                    </a:lnTo>
                    <a:lnTo>
                      <a:pt x="607" y="303"/>
                    </a:lnTo>
                    <a:lnTo>
                      <a:pt x="622" y="299"/>
                    </a:lnTo>
                    <a:lnTo>
                      <a:pt x="636" y="295"/>
                    </a:lnTo>
                    <a:lnTo>
                      <a:pt x="651" y="292"/>
                    </a:lnTo>
                    <a:lnTo>
                      <a:pt x="666" y="288"/>
                    </a:lnTo>
                    <a:lnTo>
                      <a:pt x="680" y="284"/>
                    </a:lnTo>
                    <a:lnTo>
                      <a:pt x="694" y="280"/>
                    </a:lnTo>
                    <a:lnTo>
                      <a:pt x="709" y="277"/>
                    </a:lnTo>
                    <a:lnTo>
                      <a:pt x="724" y="273"/>
                    </a:lnTo>
                    <a:lnTo>
                      <a:pt x="738" y="269"/>
                    </a:lnTo>
                    <a:lnTo>
                      <a:pt x="741" y="264"/>
                    </a:lnTo>
                    <a:lnTo>
                      <a:pt x="743" y="259"/>
                    </a:lnTo>
                    <a:lnTo>
                      <a:pt x="746" y="254"/>
                    </a:lnTo>
                    <a:lnTo>
                      <a:pt x="748" y="248"/>
                    </a:lnTo>
                    <a:lnTo>
                      <a:pt x="751" y="243"/>
                    </a:lnTo>
                    <a:lnTo>
                      <a:pt x="754" y="237"/>
                    </a:lnTo>
                    <a:lnTo>
                      <a:pt x="756" y="232"/>
                    </a:lnTo>
                    <a:lnTo>
                      <a:pt x="758" y="227"/>
                    </a:lnTo>
                    <a:lnTo>
                      <a:pt x="743" y="212"/>
                    </a:lnTo>
                    <a:lnTo>
                      <a:pt x="727" y="197"/>
                    </a:lnTo>
                    <a:lnTo>
                      <a:pt x="709" y="182"/>
                    </a:lnTo>
                    <a:lnTo>
                      <a:pt x="691" y="167"/>
                    </a:lnTo>
                    <a:lnTo>
                      <a:pt x="672" y="152"/>
                    </a:lnTo>
                    <a:lnTo>
                      <a:pt x="653" y="137"/>
                    </a:lnTo>
                    <a:lnTo>
                      <a:pt x="634" y="123"/>
                    </a:lnTo>
                    <a:lnTo>
                      <a:pt x="615" y="108"/>
                    </a:lnTo>
                    <a:lnTo>
                      <a:pt x="595" y="94"/>
                    </a:lnTo>
                    <a:lnTo>
                      <a:pt x="576" y="81"/>
                    </a:lnTo>
                    <a:lnTo>
                      <a:pt x="557" y="68"/>
                    </a:lnTo>
                    <a:lnTo>
                      <a:pt x="538" y="55"/>
                    </a:lnTo>
                    <a:lnTo>
                      <a:pt x="520" y="44"/>
                    </a:lnTo>
                    <a:lnTo>
                      <a:pt x="502" y="32"/>
                    </a:lnTo>
                    <a:lnTo>
                      <a:pt x="486" y="22"/>
                    </a:lnTo>
                    <a:lnTo>
                      <a:pt x="470" y="12"/>
                    </a:lnTo>
                    <a:lnTo>
                      <a:pt x="458" y="7"/>
                    </a:lnTo>
                    <a:lnTo>
                      <a:pt x="447" y="3"/>
                    </a:lnTo>
                    <a:lnTo>
                      <a:pt x="437" y="1"/>
                    </a:lnTo>
                    <a:lnTo>
                      <a:pt x="426" y="0"/>
                    </a:lnTo>
                    <a:lnTo>
                      <a:pt x="417" y="0"/>
                    </a:lnTo>
                    <a:lnTo>
                      <a:pt x="407" y="0"/>
                    </a:lnTo>
                    <a:lnTo>
                      <a:pt x="399" y="2"/>
                    </a:lnTo>
                    <a:lnTo>
                      <a:pt x="390" y="4"/>
                    </a:lnTo>
                    <a:lnTo>
                      <a:pt x="383" y="7"/>
                    </a:lnTo>
                    <a:lnTo>
                      <a:pt x="376" y="10"/>
                    </a:lnTo>
                    <a:lnTo>
                      <a:pt x="369" y="14"/>
                    </a:lnTo>
                    <a:lnTo>
                      <a:pt x="364" y="17"/>
                    </a:lnTo>
                    <a:lnTo>
                      <a:pt x="359" y="20"/>
                    </a:lnTo>
                    <a:lnTo>
                      <a:pt x="355" y="23"/>
                    </a:lnTo>
                    <a:lnTo>
                      <a:pt x="351" y="26"/>
                    </a:lnTo>
                    <a:lnTo>
                      <a:pt x="349" y="28"/>
                    </a:lnTo>
                    <a:lnTo>
                      <a:pt x="329" y="34"/>
                    </a:lnTo>
                    <a:lnTo>
                      <a:pt x="310" y="39"/>
                    </a:lnTo>
                    <a:lnTo>
                      <a:pt x="291" y="44"/>
                    </a:lnTo>
                    <a:lnTo>
                      <a:pt x="272" y="49"/>
                    </a:lnTo>
                    <a:lnTo>
                      <a:pt x="254" y="55"/>
                    </a:lnTo>
                    <a:lnTo>
                      <a:pt x="236" y="60"/>
                    </a:lnTo>
                    <a:lnTo>
                      <a:pt x="218" y="64"/>
                    </a:lnTo>
                    <a:lnTo>
                      <a:pt x="200" y="70"/>
                    </a:lnTo>
                    <a:lnTo>
                      <a:pt x="183" y="74"/>
                    </a:lnTo>
                    <a:lnTo>
                      <a:pt x="165" y="79"/>
                    </a:lnTo>
                    <a:lnTo>
                      <a:pt x="147" y="84"/>
                    </a:lnTo>
                    <a:lnTo>
                      <a:pt x="129" y="89"/>
                    </a:lnTo>
                    <a:lnTo>
                      <a:pt x="111" y="94"/>
                    </a:lnTo>
                    <a:lnTo>
                      <a:pt x="92" y="98"/>
                    </a:lnTo>
                    <a:lnTo>
                      <a:pt x="73" y="104"/>
                    </a:lnTo>
                    <a:lnTo>
                      <a:pt x="54" y="109"/>
                    </a:lnTo>
                    <a:close/>
                  </a:path>
                </a:pathLst>
              </a:custGeom>
              <a:solidFill>
                <a:srgbClr val="C9CC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7" name="Freeform 251"/>
              <p:cNvSpPr>
                <a:spLocks/>
              </p:cNvSpPr>
              <p:nvPr/>
            </p:nvSpPr>
            <p:spPr bwMode="auto">
              <a:xfrm>
                <a:off x="3421062" y="4346178"/>
                <a:ext cx="719336" cy="376039"/>
              </a:xfrm>
              <a:custGeom>
                <a:avLst/>
                <a:gdLst/>
                <a:ahLst/>
                <a:cxnLst>
                  <a:cxn ang="0">
                    <a:pos x="49" y="103"/>
                  </a:cxn>
                  <a:cxn ang="0">
                    <a:pos x="35" y="108"/>
                  </a:cxn>
                  <a:cxn ang="0">
                    <a:pos x="21" y="113"/>
                  </a:cxn>
                  <a:cxn ang="0">
                    <a:pos x="7" y="118"/>
                  </a:cxn>
                  <a:cxn ang="0">
                    <a:pos x="9" y="140"/>
                  </a:cxn>
                  <a:cxn ang="0">
                    <a:pos x="33" y="178"/>
                  </a:cxn>
                  <a:cxn ang="0">
                    <a:pos x="64" y="215"/>
                  </a:cxn>
                  <a:cxn ang="0">
                    <a:pos x="99" y="250"/>
                  </a:cxn>
                  <a:cxn ang="0">
                    <a:pos x="137" y="284"/>
                  </a:cxn>
                  <a:cxn ang="0">
                    <a:pos x="177" y="315"/>
                  </a:cxn>
                  <a:cxn ang="0">
                    <a:pos x="217" y="343"/>
                  </a:cxn>
                  <a:cxn ang="0">
                    <a:pos x="256" y="368"/>
                  </a:cxn>
                  <a:cxn ang="0">
                    <a:pos x="288" y="376"/>
                  </a:cxn>
                  <a:cxn ang="0">
                    <a:pos x="315" y="369"/>
                  </a:cxn>
                  <a:cxn ang="0">
                    <a:pos x="342" y="362"/>
                  </a:cxn>
                  <a:cxn ang="0">
                    <a:pos x="368" y="356"/>
                  </a:cxn>
                  <a:cxn ang="0">
                    <a:pos x="395" y="349"/>
                  </a:cxn>
                  <a:cxn ang="0">
                    <a:pos x="422" y="342"/>
                  </a:cxn>
                  <a:cxn ang="0">
                    <a:pos x="449" y="335"/>
                  </a:cxn>
                  <a:cxn ang="0">
                    <a:pos x="476" y="328"/>
                  </a:cxn>
                  <a:cxn ang="0">
                    <a:pos x="503" y="321"/>
                  </a:cxn>
                  <a:cxn ang="0">
                    <a:pos x="530" y="314"/>
                  </a:cxn>
                  <a:cxn ang="0">
                    <a:pos x="556" y="307"/>
                  </a:cxn>
                  <a:cxn ang="0">
                    <a:pos x="583" y="300"/>
                  </a:cxn>
                  <a:cxn ang="0">
                    <a:pos x="610" y="293"/>
                  </a:cxn>
                  <a:cxn ang="0">
                    <a:pos x="637" y="286"/>
                  </a:cxn>
                  <a:cxn ang="0">
                    <a:pos x="664" y="280"/>
                  </a:cxn>
                  <a:cxn ang="0">
                    <a:pos x="691" y="273"/>
                  </a:cxn>
                  <a:cxn ang="0">
                    <a:pos x="707" y="264"/>
                  </a:cxn>
                  <a:cxn ang="0">
                    <a:pos x="712" y="254"/>
                  </a:cxn>
                  <a:cxn ang="0">
                    <a:pos x="717" y="243"/>
                  </a:cxn>
                  <a:cxn ang="0">
                    <a:pos x="722" y="232"/>
                  </a:cxn>
                  <a:cxn ang="0">
                    <a:pos x="710" y="212"/>
                  </a:cxn>
                  <a:cxn ang="0">
                    <a:pos x="676" y="182"/>
                  </a:cxn>
                  <a:cxn ang="0">
                    <a:pos x="640" y="152"/>
                  </a:cxn>
                  <a:cxn ang="0">
                    <a:pos x="601" y="123"/>
                  </a:cxn>
                  <a:cxn ang="0">
                    <a:pos x="562" y="94"/>
                  </a:cxn>
                  <a:cxn ang="0">
                    <a:pos x="523" y="68"/>
                  </a:cxn>
                  <a:cxn ang="0">
                    <a:pos x="487" y="44"/>
                  </a:cxn>
                  <a:cxn ang="0">
                    <a:pos x="453" y="23"/>
                  </a:cxn>
                  <a:cxn ang="0">
                    <a:pos x="426" y="8"/>
                  </a:cxn>
                  <a:cxn ang="0">
                    <a:pos x="404" y="1"/>
                  </a:cxn>
                  <a:cxn ang="0">
                    <a:pos x="384" y="0"/>
                  </a:cxn>
                  <a:cxn ang="0">
                    <a:pos x="365" y="2"/>
                  </a:cxn>
                  <a:cxn ang="0">
                    <a:pos x="349" y="7"/>
                  </a:cxn>
                  <a:cxn ang="0">
                    <a:pos x="335" y="14"/>
                  </a:cxn>
                  <a:cxn ang="0">
                    <a:pos x="325" y="20"/>
                  </a:cxn>
                  <a:cxn ang="0">
                    <a:pos x="318" y="26"/>
                  </a:cxn>
                  <a:cxn ang="0">
                    <a:pos x="299" y="32"/>
                  </a:cxn>
                  <a:cxn ang="0">
                    <a:pos x="266" y="41"/>
                  </a:cxn>
                  <a:cxn ang="0">
                    <a:pos x="234" y="50"/>
                  </a:cxn>
                  <a:cxn ang="0">
                    <a:pos x="202" y="59"/>
                  </a:cxn>
                  <a:cxn ang="0">
                    <a:pos x="170" y="68"/>
                  </a:cxn>
                  <a:cxn ang="0">
                    <a:pos x="139" y="77"/>
                  </a:cxn>
                  <a:cxn ang="0">
                    <a:pos x="107" y="86"/>
                  </a:cxn>
                  <a:cxn ang="0">
                    <a:pos x="73" y="96"/>
                  </a:cxn>
                </a:cxnLst>
                <a:rect l="0" t="0" r="r" b="b"/>
                <a:pathLst>
                  <a:path w="725" h="379">
                    <a:moveTo>
                      <a:pt x="56" y="101"/>
                    </a:moveTo>
                    <a:lnTo>
                      <a:pt x="49" y="103"/>
                    </a:lnTo>
                    <a:lnTo>
                      <a:pt x="42" y="105"/>
                    </a:lnTo>
                    <a:lnTo>
                      <a:pt x="35" y="108"/>
                    </a:lnTo>
                    <a:lnTo>
                      <a:pt x="28" y="111"/>
                    </a:lnTo>
                    <a:lnTo>
                      <a:pt x="21" y="113"/>
                    </a:lnTo>
                    <a:lnTo>
                      <a:pt x="14" y="116"/>
                    </a:lnTo>
                    <a:lnTo>
                      <a:pt x="7" y="118"/>
                    </a:lnTo>
                    <a:lnTo>
                      <a:pt x="0" y="120"/>
                    </a:lnTo>
                    <a:lnTo>
                      <a:pt x="9" y="140"/>
                    </a:lnTo>
                    <a:lnTo>
                      <a:pt x="20" y="159"/>
                    </a:lnTo>
                    <a:lnTo>
                      <a:pt x="33" y="178"/>
                    </a:lnTo>
                    <a:lnTo>
                      <a:pt x="47" y="196"/>
                    </a:lnTo>
                    <a:lnTo>
                      <a:pt x="64" y="215"/>
                    </a:lnTo>
                    <a:lnTo>
                      <a:pt x="80" y="233"/>
                    </a:lnTo>
                    <a:lnTo>
                      <a:pt x="99" y="250"/>
                    </a:lnTo>
                    <a:lnTo>
                      <a:pt x="118" y="267"/>
                    </a:lnTo>
                    <a:lnTo>
                      <a:pt x="137" y="284"/>
                    </a:lnTo>
                    <a:lnTo>
                      <a:pt x="157" y="300"/>
                    </a:lnTo>
                    <a:lnTo>
                      <a:pt x="177" y="315"/>
                    </a:lnTo>
                    <a:lnTo>
                      <a:pt x="197" y="329"/>
                    </a:lnTo>
                    <a:lnTo>
                      <a:pt x="217" y="343"/>
                    </a:lnTo>
                    <a:lnTo>
                      <a:pt x="237" y="356"/>
                    </a:lnTo>
                    <a:lnTo>
                      <a:pt x="256" y="368"/>
                    </a:lnTo>
                    <a:lnTo>
                      <a:pt x="275" y="379"/>
                    </a:lnTo>
                    <a:lnTo>
                      <a:pt x="288" y="376"/>
                    </a:lnTo>
                    <a:lnTo>
                      <a:pt x="302" y="372"/>
                    </a:lnTo>
                    <a:lnTo>
                      <a:pt x="315" y="369"/>
                    </a:lnTo>
                    <a:lnTo>
                      <a:pt x="328" y="365"/>
                    </a:lnTo>
                    <a:lnTo>
                      <a:pt x="342" y="362"/>
                    </a:lnTo>
                    <a:lnTo>
                      <a:pt x="355" y="359"/>
                    </a:lnTo>
                    <a:lnTo>
                      <a:pt x="368" y="356"/>
                    </a:lnTo>
                    <a:lnTo>
                      <a:pt x="382" y="352"/>
                    </a:lnTo>
                    <a:lnTo>
                      <a:pt x="395" y="349"/>
                    </a:lnTo>
                    <a:lnTo>
                      <a:pt x="408" y="345"/>
                    </a:lnTo>
                    <a:lnTo>
                      <a:pt x="422" y="342"/>
                    </a:lnTo>
                    <a:lnTo>
                      <a:pt x="436" y="338"/>
                    </a:lnTo>
                    <a:lnTo>
                      <a:pt x="449" y="335"/>
                    </a:lnTo>
                    <a:lnTo>
                      <a:pt x="463" y="331"/>
                    </a:lnTo>
                    <a:lnTo>
                      <a:pt x="476" y="328"/>
                    </a:lnTo>
                    <a:lnTo>
                      <a:pt x="490" y="324"/>
                    </a:lnTo>
                    <a:lnTo>
                      <a:pt x="503" y="321"/>
                    </a:lnTo>
                    <a:lnTo>
                      <a:pt x="516" y="318"/>
                    </a:lnTo>
                    <a:lnTo>
                      <a:pt x="530" y="314"/>
                    </a:lnTo>
                    <a:lnTo>
                      <a:pt x="543" y="311"/>
                    </a:lnTo>
                    <a:lnTo>
                      <a:pt x="556" y="307"/>
                    </a:lnTo>
                    <a:lnTo>
                      <a:pt x="570" y="304"/>
                    </a:lnTo>
                    <a:lnTo>
                      <a:pt x="583" y="300"/>
                    </a:lnTo>
                    <a:lnTo>
                      <a:pt x="596" y="297"/>
                    </a:lnTo>
                    <a:lnTo>
                      <a:pt x="610" y="293"/>
                    </a:lnTo>
                    <a:lnTo>
                      <a:pt x="624" y="290"/>
                    </a:lnTo>
                    <a:lnTo>
                      <a:pt x="637" y="286"/>
                    </a:lnTo>
                    <a:lnTo>
                      <a:pt x="651" y="283"/>
                    </a:lnTo>
                    <a:lnTo>
                      <a:pt x="664" y="280"/>
                    </a:lnTo>
                    <a:lnTo>
                      <a:pt x="677" y="276"/>
                    </a:lnTo>
                    <a:lnTo>
                      <a:pt x="691" y="273"/>
                    </a:lnTo>
                    <a:lnTo>
                      <a:pt x="704" y="269"/>
                    </a:lnTo>
                    <a:lnTo>
                      <a:pt x="707" y="264"/>
                    </a:lnTo>
                    <a:lnTo>
                      <a:pt x="710" y="259"/>
                    </a:lnTo>
                    <a:lnTo>
                      <a:pt x="712" y="254"/>
                    </a:lnTo>
                    <a:lnTo>
                      <a:pt x="715" y="248"/>
                    </a:lnTo>
                    <a:lnTo>
                      <a:pt x="717" y="243"/>
                    </a:lnTo>
                    <a:lnTo>
                      <a:pt x="720" y="237"/>
                    </a:lnTo>
                    <a:lnTo>
                      <a:pt x="722" y="232"/>
                    </a:lnTo>
                    <a:lnTo>
                      <a:pt x="725" y="227"/>
                    </a:lnTo>
                    <a:lnTo>
                      <a:pt x="710" y="212"/>
                    </a:lnTo>
                    <a:lnTo>
                      <a:pt x="694" y="197"/>
                    </a:lnTo>
                    <a:lnTo>
                      <a:pt x="676" y="182"/>
                    </a:lnTo>
                    <a:lnTo>
                      <a:pt x="658" y="167"/>
                    </a:lnTo>
                    <a:lnTo>
                      <a:pt x="640" y="152"/>
                    </a:lnTo>
                    <a:lnTo>
                      <a:pt x="620" y="137"/>
                    </a:lnTo>
                    <a:lnTo>
                      <a:pt x="601" y="123"/>
                    </a:lnTo>
                    <a:lnTo>
                      <a:pt x="582" y="108"/>
                    </a:lnTo>
                    <a:lnTo>
                      <a:pt x="562" y="94"/>
                    </a:lnTo>
                    <a:lnTo>
                      <a:pt x="542" y="81"/>
                    </a:lnTo>
                    <a:lnTo>
                      <a:pt x="523" y="68"/>
                    </a:lnTo>
                    <a:lnTo>
                      <a:pt x="504" y="56"/>
                    </a:lnTo>
                    <a:lnTo>
                      <a:pt x="487" y="44"/>
                    </a:lnTo>
                    <a:lnTo>
                      <a:pt x="469" y="33"/>
                    </a:lnTo>
                    <a:lnTo>
                      <a:pt x="453" y="23"/>
                    </a:lnTo>
                    <a:lnTo>
                      <a:pt x="438" y="14"/>
                    </a:lnTo>
                    <a:lnTo>
                      <a:pt x="426" y="8"/>
                    </a:lnTo>
                    <a:lnTo>
                      <a:pt x="415" y="4"/>
                    </a:lnTo>
                    <a:lnTo>
                      <a:pt x="404" y="1"/>
                    </a:lnTo>
                    <a:lnTo>
                      <a:pt x="394" y="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65" y="2"/>
                    </a:lnTo>
                    <a:lnTo>
                      <a:pt x="357" y="4"/>
                    </a:lnTo>
                    <a:lnTo>
                      <a:pt x="349" y="7"/>
                    </a:lnTo>
                    <a:lnTo>
                      <a:pt x="342" y="10"/>
                    </a:lnTo>
                    <a:lnTo>
                      <a:pt x="335" y="14"/>
                    </a:lnTo>
                    <a:lnTo>
                      <a:pt x="330" y="17"/>
                    </a:lnTo>
                    <a:lnTo>
                      <a:pt x="325" y="20"/>
                    </a:lnTo>
                    <a:lnTo>
                      <a:pt x="321" y="23"/>
                    </a:lnTo>
                    <a:lnTo>
                      <a:pt x="318" y="26"/>
                    </a:lnTo>
                    <a:lnTo>
                      <a:pt x="316" y="27"/>
                    </a:lnTo>
                    <a:lnTo>
                      <a:pt x="299" y="32"/>
                    </a:lnTo>
                    <a:lnTo>
                      <a:pt x="282" y="37"/>
                    </a:lnTo>
                    <a:lnTo>
                      <a:pt x="266" y="41"/>
                    </a:lnTo>
                    <a:lnTo>
                      <a:pt x="249" y="46"/>
                    </a:lnTo>
                    <a:lnTo>
                      <a:pt x="234" y="50"/>
                    </a:lnTo>
                    <a:lnTo>
                      <a:pt x="218" y="55"/>
                    </a:lnTo>
                    <a:lnTo>
                      <a:pt x="202" y="59"/>
                    </a:lnTo>
                    <a:lnTo>
                      <a:pt x="187" y="64"/>
                    </a:lnTo>
                    <a:lnTo>
                      <a:pt x="170" y="68"/>
                    </a:lnTo>
                    <a:lnTo>
                      <a:pt x="155" y="72"/>
                    </a:lnTo>
                    <a:lnTo>
                      <a:pt x="139" y="77"/>
                    </a:lnTo>
                    <a:lnTo>
                      <a:pt x="123" y="82"/>
                    </a:lnTo>
                    <a:lnTo>
                      <a:pt x="107" y="86"/>
                    </a:lnTo>
                    <a:lnTo>
                      <a:pt x="91" y="91"/>
                    </a:lnTo>
                    <a:lnTo>
                      <a:pt x="73" y="96"/>
                    </a:lnTo>
                    <a:lnTo>
                      <a:pt x="56" y="101"/>
                    </a:lnTo>
                    <a:close/>
                  </a:path>
                </a:pathLst>
              </a:custGeom>
              <a:solidFill>
                <a:srgbClr val="C9CC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8" name="Freeform 252"/>
              <p:cNvSpPr>
                <a:spLocks/>
              </p:cNvSpPr>
              <p:nvPr/>
            </p:nvSpPr>
            <p:spPr bwMode="auto">
              <a:xfrm>
                <a:off x="3452812" y="4345186"/>
                <a:ext cx="688578" cy="369094"/>
              </a:xfrm>
              <a:custGeom>
                <a:avLst/>
                <a:gdLst/>
                <a:ahLst/>
                <a:cxnLst>
                  <a:cxn ang="0">
                    <a:pos x="52" y="95"/>
                  </a:cxn>
                  <a:cxn ang="0">
                    <a:pos x="38" y="101"/>
                  </a:cxn>
                  <a:cxn ang="0">
                    <a:pos x="23" y="105"/>
                  </a:cxn>
                  <a:cxn ang="0">
                    <a:pos x="8" y="110"/>
                  </a:cxn>
                  <a:cxn ang="0">
                    <a:pos x="10" y="132"/>
                  </a:cxn>
                  <a:cxn ang="0">
                    <a:pos x="34" y="170"/>
                  </a:cxn>
                  <a:cxn ang="0">
                    <a:pos x="65" y="207"/>
                  </a:cxn>
                  <a:cxn ang="0">
                    <a:pos x="101" y="242"/>
                  </a:cxn>
                  <a:cxn ang="0">
                    <a:pos x="139" y="276"/>
                  </a:cxn>
                  <a:cxn ang="0">
                    <a:pos x="179" y="307"/>
                  </a:cxn>
                  <a:cxn ang="0">
                    <a:pos x="220" y="335"/>
                  </a:cxn>
                  <a:cxn ang="0">
                    <a:pos x="259" y="361"/>
                  </a:cxn>
                  <a:cxn ang="0">
                    <a:pos x="289" y="369"/>
                  </a:cxn>
                  <a:cxn ang="0">
                    <a:pos x="314" y="362"/>
                  </a:cxn>
                  <a:cxn ang="0">
                    <a:pos x="339" y="356"/>
                  </a:cxn>
                  <a:cxn ang="0">
                    <a:pos x="363" y="350"/>
                  </a:cxn>
                  <a:cxn ang="0">
                    <a:pos x="388" y="343"/>
                  </a:cxn>
                  <a:cxn ang="0">
                    <a:pos x="413" y="337"/>
                  </a:cxn>
                  <a:cxn ang="0">
                    <a:pos x="437" y="331"/>
                  </a:cxn>
                  <a:cxn ang="0">
                    <a:pos x="462" y="324"/>
                  </a:cxn>
                  <a:cxn ang="0">
                    <a:pos x="487" y="318"/>
                  </a:cxn>
                  <a:cxn ang="0">
                    <a:pos x="512" y="312"/>
                  </a:cxn>
                  <a:cxn ang="0">
                    <a:pos x="536" y="305"/>
                  </a:cxn>
                  <a:cxn ang="0">
                    <a:pos x="561" y="299"/>
                  </a:cxn>
                  <a:cxn ang="0">
                    <a:pos x="586" y="293"/>
                  </a:cxn>
                  <a:cxn ang="0">
                    <a:pos x="610" y="286"/>
                  </a:cxn>
                  <a:cxn ang="0">
                    <a:pos x="635" y="280"/>
                  </a:cxn>
                  <a:cxn ang="0">
                    <a:pos x="660" y="274"/>
                  </a:cxn>
                  <a:cxn ang="0">
                    <a:pos x="675" y="265"/>
                  </a:cxn>
                  <a:cxn ang="0">
                    <a:pos x="681" y="255"/>
                  </a:cxn>
                  <a:cxn ang="0">
                    <a:pos x="686" y="244"/>
                  </a:cxn>
                  <a:cxn ang="0">
                    <a:pos x="692" y="233"/>
                  </a:cxn>
                  <a:cxn ang="0">
                    <a:pos x="679" y="213"/>
                  </a:cxn>
                  <a:cxn ang="0">
                    <a:pos x="645" y="183"/>
                  </a:cxn>
                  <a:cxn ang="0">
                    <a:pos x="608" y="152"/>
                  </a:cxn>
                  <a:cxn ang="0">
                    <a:pos x="569" y="123"/>
                  </a:cxn>
                  <a:cxn ang="0">
                    <a:pos x="530" y="95"/>
                  </a:cxn>
                  <a:cxn ang="0">
                    <a:pos x="492" y="69"/>
                  </a:cxn>
                  <a:cxn ang="0">
                    <a:pos x="456" y="45"/>
                  </a:cxn>
                  <a:cxn ang="0">
                    <a:pos x="423" y="24"/>
                  </a:cxn>
                  <a:cxn ang="0">
                    <a:pos x="397" y="9"/>
                  </a:cxn>
                  <a:cxn ang="0">
                    <a:pos x="374" y="2"/>
                  </a:cxn>
                  <a:cxn ang="0">
                    <a:pos x="353" y="0"/>
                  </a:cxn>
                  <a:cxn ang="0">
                    <a:pos x="333" y="3"/>
                  </a:cxn>
                  <a:cxn ang="0">
                    <a:pos x="317" y="8"/>
                  </a:cxn>
                  <a:cxn ang="0">
                    <a:pos x="303" y="15"/>
                  </a:cxn>
                  <a:cxn ang="0">
                    <a:pos x="293" y="21"/>
                  </a:cxn>
                  <a:cxn ang="0">
                    <a:pos x="287" y="26"/>
                  </a:cxn>
                  <a:cxn ang="0">
                    <a:pos x="271" y="31"/>
                  </a:cxn>
                  <a:cxn ang="0">
                    <a:pos x="243" y="39"/>
                  </a:cxn>
                  <a:cxn ang="0">
                    <a:pos x="215" y="47"/>
                  </a:cxn>
                  <a:cxn ang="0">
                    <a:pos x="188" y="55"/>
                  </a:cxn>
                  <a:cxn ang="0">
                    <a:pos x="161" y="63"/>
                  </a:cxn>
                  <a:cxn ang="0">
                    <a:pos x="133" y="71"/>
                  </a:cxn>
                  <a:cxn ang="0">
                    <a:pos x="105" y="80"/>
                  </a:cxn>
                  <a:cxn ang="0">
                    <a:pos x="75" y="88"/>
                  </a:cxn>
                </a:cxnLst>
                <a:rect l="0" t="0" r="r" b="b"/>
                <a:pathLst>
                  <a:path w="694" h="372">
                    <a:moveTo>
                      <a:pt x="60" y="93"/>
                    </a:moveTo>
                    <a:lnTo>
                      <a:pt x="52" y="95"/>
                    </a:lnTo>
                    <a:lnTo>
                      <a:pt x="45" y="98"/>
                    </a:lnTo>
                    <a:lnTo>
                      <a:pt x="38" y="101"/>
                    </a:lnTo>
                    <a:lnTo>
                      <a:pt x="30" y="103"/>
                    </a:lnTo>
                    <a:lnTo>
                      <a:pt x="23" y="105"/>
                    </a:lnTo>
                    <a:lnTo>
                      <a:pt x="15" y="108"/>
                    </a:lnTo>
                    <a:lnTo>
                      <a:pt x="8" y="110"/>
                    </a:lnTo>
                    <a:lnTo>
                      <a:pt x="0" y="113"/>
                    </a:lnTo>
                    <a:lnTo>
                      <a:pt x="10" y="132"/>
                    </a:lnTo>
                    <a:lnTo>
                      <a:pt x="21" y="151"/>
                    </a:lnTo>
                    <a:lnTo>
                      <a:pt x="34" y="170"/>
                    </a:lnTo>
                    <a:lnTo>
                      <a:pt x="49" y="189"/>
                    </a:lnTo>
                    <a:lnTo>
                      <a:pt x="65" y="207"/>
                    </a:lnTo>
                    <a:lnTo>
                      <a:pt x="82" y="225"/>
                    </a:lnTo>
                    <a:lnTo>
                      <a:pt x="101" y="242"/>
                    </a:lnTo>
                    <a:lnTo>
                      <a:pt x="119" y="259"/>
                    </a:lnTo>
                    <a:lnTo>
                      <a:pt x="139" y="276"/>
                    </a:lnTo>
                    <a:lnTo>
                      <a:pt x="159" y="292"/>
                    </a:lnTo>
                    <a:lnTo>
                      <a:pt x="179" y="307"/>
                    </a:lnTo>
                    <a:lnTo>
                      <a:pt x="199" y="321"/>
                    </a:lnTo>
                    <a:lnTo>
                      <a:pt x="220" y="335"/>
                    </a:lnTo>
                    <a:lnTo>
                      <a:pt x="240" y="349"/>
                    </a:lnTo>
                    <a:lnTo>
                      <a:pt x="259" y="361"/>
                    </a:lnTo>
                    <a:lnTo>
                      <a:pt x="277" y="372"/>
                    </a:lnTo>
                    <a:lnTo>
                      <a:pt x="289" y="369"/>
                    </a:lnTo>
                    <a:lnTo>
                      <a:pt x="302" y="365"/>
                    </a:lnTo>
                    <a:lnTo>
                      <a:pt x="314" y="362"/>
                    </a:lnTo>
                    <a:lnTo>
                      <a:pt x="326" y="359"/>
                    </a:lnTo>
                    <a:lnTo>
                      <a:pt x="339" y="356"/>
                    </a:lnTo>
                    <a:lnTo>
                      <a:pt x="351" y="353"/>
                    </a:lnTo>
                    <a:lnTo>
                      <a:pt x="363" y="350"/>
                    </a:lnTo>
                    <a:lnTo>
                      <a:pt x="376" y="346"/>
                    </a:lnTo>
                    <a:lnTo>
                      <a:pt x="388" y="343"/>
                    </a:lnTo>
                    <a:lnTo>
                      <a:pt x="401" y="340"/>
                    </a:lnTo>
                    <a:lnTo>
                      <a:pt x="413" y="337"/>
                    </a:lnTo>
                    <a:lnTo>
                      <a:pt x="425" y="334"/>
                    </a:lnTo>
                    <a:lnTo>
                      <a:pt x="437" y="331"/>
                    </a:lnTo>
                    <a:lnTo>
                      <a:pt x="450" y="327"/>
                    </a:lnTo>
                    <a:lnTo>
                      <a:pt x="462" y="324"/>
                    </a:lnTo>
                    <a:lnTo>
                      <a:pt x="475" y="321"/>
                    </a:lnTo>
                    <a:lnTo>
                      <a:pt x="487" y="318"/>
                    </a:lnTo>
                    <a:lnTo>
                      <a:pt x="499" y="315"/>
                    </a:lnTo>
                    <a:lnTo>
                      <a:pt x="512" y="312"/>
                    </a:lnTo>
                    <a:lnTo>
                      <a:pt x="524" y="308"/>
                    </a:lnTo>
                    <a:lnTo>
                      <a:pt x="536" y="305"/>
                    </a:lnTo>
                    <a:lnTo>
                      <a:pt x="548" y="302"/>
                    </a:lnTo>
                    <a:lnTo>
                      <a:pt x="561" y="299"/>
                    </a:lnTo>
                    <a:lnTo>
                      <a:pt x="573" y="295"/>
                    </a:lnTo>
                    <a:lnTo>
                      <a:pt x="586" y="293"/>
                    </a:lnTo>
                    <a:lnTo>
                      <a:pt x="598" y="289"/>
                    </a:lnTo>
                    <a:lnTo>
                      <a:pt x="610" y="286"/>
                    </a:lnTo>
                    <a:lnTo>
                      <a:pt x="623" y="283"/>
                    </a:lnTo>
                    <a:lnTo>
                      <a:pt x="635" y="280"/>
                    </a:lnTo>
                    <a:lnTo>
                      <a:pt x="647" y="276"/>
                    </a:lnTo>
                    <a:lnTo>
                      <a:pt x="660" y="274"/>
                    </a:lnTo>
                    <a:lnTo>
                      <a:pt x="672" y="270"/>
                    </a:lnTo>
                    <a:lnTo>
                      <a:pt x="675" y="265"/>
                    </a:lnTo>
                    <a:lnTo>
                      <a:pt x="678" y="260"/>
                    </a:lnTo>
                    <a:lnTo>
                      <a:pt x="681" y="255"/>
                    </a:lnTo>
                    <a:lnTo>
                      <a:pt x="684" y="249"/>
                    </a:lnTo>
                    <a:lnTo>
                      <a:pt x="686" y="244"/>
                    </a:lnTo>
                    <a:lnTo>
                      <a:pt x="689" y="238"/>
                    </a:lnTo>
                    <a:lnTo>
                      <a:pt x="692" y="233"/>
                    </a:lnTo>
                    <a:lnTo>
                      <a:pt x="694" y="228"/>
                    </a:lnTo>
                    <a:lnTo>
                      <a:pt x="679" y="213"/>
                    </a:lnTo>
                    <a:lnTo>
                      <a:pt x="662" y="198"/>
                    </a:lnTo>
                    <a:lnTo>
                      <a:pt x="645" y="183"/>
                    </a:lnTo>
                    <a:lnTo>
                      <a:pt x="627" y="168"/>
                    </a:lnTo>
                    <a:lnTo>
                      <a:pt x="608" y="152"/>
                    </a:lnTo>
                    <a:lnTo>
                      <a:pt x="589" y="138"/>
                    </a:lnTo>
                    <a:lnTo>
                      <a:pt x="569" y="123"/>
                    </a:lnTo>
                    <a:lnTo>
                      <a:pt x="550" y="109"/>
                    </a:lnTo>
                    <a:lnTo>
                      <a:pt x="530" y="95"/>
                    </a:lnTo>
                    <a:lnTo>
                      <a:pt x="511" y="82"/>
                    </a:lnTo>
                    <a:lnTo>
                      <a:pt x="492" y="69"/>
                    </a:lnTo>
                    <a:lnTo>
                      <a:pt x="474" y="57"/>
                    </a:lnTo>
                    <a:lnTo>
                      <a:pt x="456" y="45"/>
                    </a:lnTo>
                    <a:lnTo>
                      <a:pt x="439" y="34"/>
                    </a:lnTo>
                    <a:lnTo>
                      <a:pt x="423" y="24"/>
                    </a:lnTo>
                    <a:lnTo>
                      <a:pt x="408" y="16"/>
                    </a:lnTo>
                    <a:lnTo>
                      <a:pt x="397" y="9"/>
                    </a:lnTo>
                    <a:lnTo>
                      <a:pt x="385" y="5"/>
                    </a:lnTo>
                    <a:lnTo>
                      <a:pt x="374" y="2"/>
                    </a:lnTo>
                    <a:lnTo>
                      <a:pt x="363" y="1"/>
                    </a:lnTo>
                    <a:lnTo>
                      <a:pt x="353" y="0"/>
                    </a:lnTo>
                    <a:lnTo>
                      <a:pt x="343" y="1"/>
                    </a:lnTo>
                    <a:lnTo>
                      <a:pt x="333" y="3"/>
                    </a:lnTo>
                    <a:lnTo>
                      <a:pt x="325" y="5"/>
                    </a:lnTo>
                    <a:lnTo>
                      <a:pt x="317" y="8"/>
                    </a:lnTo>
                    <a:lnTo>
                      <a:pt x="309" y="11"/>
                    </a:lnTo>
                    <a:lnTo>
                      <a:pt x="303" y="15"/>
                    </a:lnTo>
                    <a:lnTo>
                      <a:pt x="298" y="18"/>
                    </a:lnTo>
                    <a:lnTo>
                      <a:pt x="293" y="21"/>
                    </a:lnTo>
                    <a:lnTo>
                      <a:pt x="290" y="24"/>
                    </a:lnTo>
                    <a:lnTo>
                      <a:pt x="287" y="26"/>
                    </a:lnTo>
                    <a:lnTo>
                      <a:pt x="286" y="27"/>
                    </a:lnTo>
                    <a:lnTo>
                      <a:pt x="271" y="31"/>
                    </a:lnTo>
                    <a:lnTo>
                      <a:pt x="257" y="35"/>
                    </a:lnTo>
                    <a:lnTo>
                      <a:pt x="243" y="39"/>
                    </a:lnTo>
                    <a:lnTo>
                      <a:pt x="229" y="43"/>
                    </a:lnTo>
                    <a:lnTo>
                      <a:pt x="215" y="47"/>
                    </a:lnTo>
                    <a:lnTo>
                      <a:pt x="201" y="51"/>
                    </a:lnTo>
                    <a:lnTo>
                      <a:pt x="188" y="55"/>
                    </a:lnTo>
                    <a:lnTo>
                      <a:pt x="174" y="59"/>
                    </a:lnTo>
                    <a:lnTo>
                      <a:pt x="161" y="63"/>
                    </a:lnTo>
                    <a:lnTo>
                      <a:pt x="147" y="67"/>
                    </a:lnTo>
                    <a:lnTo>
                      <a:pt x="133" y="71"/>
                    </a:lnTo>
                    <a:lnTo>
                      <a:pt x="119" y="76"/>
                    </a:lnTo>
                    <a:lnTo>
                      <a:pt x="105" y="80"/>
                    </a:lnTo>
                    <a:lnTo>
                      <a:pt x="90" y="84"/>
                    </a:lnTo>
                    <a:lnTo>
                      <a:pt x="75" y="88"/>
                    </a:lnTo>
                    <a:lnTo>
                      <a:pt x="60" y="93"/>
                    </a:lnTo>
                    <a:close/>
                  </a:path>
                </a:pathLst>
              </a:custGeom>
              <a:solidFill>
                <a:srgbClr val="CCCE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9" name="Freeform 253"/>
              <p:cNvSpPr>
                <a:spLocks/>
              </p:cNvSpPr>
              <p:nvPr/>
            </p:nvSpPr>
            <p:spPr bwMode="auto">
              <a:xfrm>
                <a:off x="3486547" y="4345186"/>
                <a:ext cx="656828" cy="360164"/>
              </a:xfrm>
              <a:custGeom>
                <a:avLst/>
                <a:gdLst/>
                <a:ahLst/>
                <a:cxnLst>
                  <a:cxn ang="0">
                    <a:pos x="54" y="87"/>
                  </a:cxn>
                  <a:cxn ang="0">
                    <a:pos x="38" y="92"/>
                  </a:cxn>
                  <a:cxn ang="0">
                    <a:pos x="23" y="97"/>
                  </a:cxn>
                  <a:cxn ang="0">
                    <a:pos x="7" y="101"/>
                  </a:cxn>
                  <a:cxn ang="0">
                    <a:pos x="9" y="122"/>
                  </a:cxn>
                  <a:cxn ang="0">
                    <a:pos x="34" y="161"/>
                  </a:cxn>
                  <a:cxn ang="0">
                    <a:pos x="65" y="198"/>
                  </a:cxn>
                  <a:cxn ang="0">
                    <a:pos x="100" y="233"/>
                  </a:cxn>
                  <a:cxn ang="0">
                    <a:pos x="139" y="267"/>
                  </a:cxn>
                  <a:cxn ang="0">
                    <a:pos x="180" y="298"/>
                  </a:cxn>
                  <a:cxn ang="0">
                    <a:pos x="221" y="327"/>
                  </a:cxn>
                  <a:cxn ang="0">
                    <a:pos x="260" y="352"/>
                  </a:cxn>
                  <a:cxn ang="0">
                    <a:pos x="301" y="357"/>
                  </a:cxn>
                  <a:cxn ang="0">
                    <a:pos x="345" y="346"/>
                  </a:cxn>
                  <a:cxn ang="0">
                    <a:pos x="391" y="334"/>
                  </a:cxn>
                  <a:cxn ang="0">
                    <a:pos x="436" y="323"/>
                  </a:cxn>
                  <a:cxn ang="0">
                    <a:pos x="480" y="311"/>
                  </a:cxn>
                  <a:cxn ang="0">
                    <a:pos x="525" y="300"/>
                  </a:cxn>
                  <a:cxn ang="0">
                    <a:pos x="571" y="287"/>
                  </a:cxn>
                  <a:cxn ang="0">
                    <a:pos x="616" y="276"/>
                  </a:cxn>
                  <a:cxn ang="0">
                    <a:pos x="641" y="265"/>
                  </a:cxn>
                  <a:cxn ang="0">
                    <a:pos x="647" y="255"/>
                  </a:cxn>
                  <a:cxn ang="0">
                    <a:pos x="653" y="244"/>
                  </a:cxn>
                  <a:cxn ang="0">
                    <a:pos x="659" y="233"/>
                  </a:cxn>
                  <a:cxn ang="0">
                    <a:pos x="646" y="213"/>
                  </a:cxn>
                  <a:cxn ang="0">
                    <a:pos x="612" y="183"/>
                  </a:cxn>
                  <a:cxn ang="0">
                    <a:pos x="575" y="152"/>
                  </a:cxn>
                  <a:cxn ang="0">
                    <a:pos x="536" y="123"/>
                  </a:cxn>
                  <a:cxn ang="0">
                    <a:pos x="497" y="95"/>
                  </a:cxn>
                  <a:cxn ang="0">
                    <a:pos x="459" y="69"/>
                  </a:cxn>
                  <a:cxn ang="0">
                    <a:pos x="422" y="46"/>
                  </a:cxn>
                  <a:cxn ang="0">
                    <a:pos x="391" y="26"/>
                  </a:cxn>
                  <a:cxn ang="0">
                    <a:pos x="365" y="11"/>
                  </a:cxn>
                  <a:cxn ang="0">
                    <a:pos x="342" y="3"/>
                  </a:cxn>
                  <a:cxn ang="0">
                    <a:pos x="320" y="0"/>
                  </a:cxn>
                  <a:cxn ang="0">
                    <a:pos x="301" y="3"/>
                  </a:cxn>
                  <a:cxn ang="0">
                    <a:pos x="283" y="8"/>
                  </a:cxn>
                  <a:cxn ang="0">
                    <a:pos x="269" y="15"/>
                  </a:cxn>
                  <a:cxn ang="0">
                    <a:pos x="259" y="21"/>
                  </a:cxn>
                  <a:cxn ang="0">
                    <a:pos x="255" y="26"/>
                  </a:cxn>
                  <a:cxn ang="0">
                    <a:pos x="241" y="30"/>
                  </a:cxn>
                  <a:cxn ang="0">
                    <a:pos x="217" y="35"/>
                  </a:cxn>
                  <a:cxn ang="0">
                    <a:pos x="194" y="42"/>
                  </a:cxn>
                  <a:cxn ang="0">
                    <a:pos x="172" y="49"/>
                  </a:cxn>
                  <a:cxn ang="0">
                    <a:pos x="149" y="57"/>
                  </a:cxn>
                  <a:cxn ang="0">
                    <a:pos x="126" y="65"/>
                  </a:cxn>
                  <a:cxn ang="0">
                    <a:pos x="101" y="73"/>
                  </a:cxn>
                  <a:cxn ang="0">
                    <a:pos x="75" y="81"/>
                  </a:cxn>
                </a:cxnLst>
                <a:rect l="0" t="0" r="r" b="b"/>
                <a:pathLst>
                  <a:path w="662" h="363">
                    <a:moveTo>
                      <a:pt x="61" y="85"/>
                    </a:moveTo>
                    <a:lnTo>
                      <a:pt x="54" y="87"/>
                    </a:lnTo>
                    <a:lnTo>
                      <a:pt x="46" y="90"/>
                    </a:lnTo>
                    <a:lnTo>
                      <a:pt x="38" y="92"/>
                    </a:lnTo>
                    <a:lnTo>
                      <a:pt x="31" y="94"/>
                    </a:lnTo>
                    <a:lnTo>
                      <a:pt x="23" y="97"/>
                    </a:lnTo>
                    <a:lnTo>
                      <a:pt x="15" y="99"/>
                    </a:lnTo>
                    <a:lnTo>
                      <a:pt x="7" y="101"/>
                    </a:lnTo>
                    <a:lnTo>
                      <a:pt x="0" y="103"/>
                    </a:lnTo>
                    <a:lnTo>
                      <a:pt x="9" y="122"/>
                    </a:lnTo>
                    <a:lnTo>
                      <a:pt x="21" y="142"/>
                    </a:lnTo>
                    <a:lnTo>
                      <a:pt x="34" y="161"/>
                    </a:lnTo>
                    <a:lnTo>
                      <a:pt x="48" y="180"/>
                    </a:lnTo>
                    <a:lnTo>
                      <a:pt x="65" y="198"/>
                    </a:lnTo>
                    <a:lnTo>
                      <a:pt x="82" y="216"/>
                    </a:lnTo>
                    <a:lnTo>
                      <a:pt x="100" y="233"/>
                    </a:lnTo>
                    <a:lnTo>
                      <a:pt x="119" y="251"/>
                    </a:lnTo>
                    <a:lnTo>
                      <a:pt x="139" y="267"/>
                    </a:lnTo>
                    <a:lnTo>
                      <a:pt x="159" y="283"/>
                    </a:lnTo>
                    <a:lnTo>
                      <a:pt x="180" y="298"/>
                    </a:lnTo>
                    <a:lnTo>
                      <a:pt x="200" y="313"/>
                    </a:lnTo>
                    <a:lnTo>
                      <a:pt x="221" y="327"/>
                    </a:lnTo>
                    <a:lnTo>
                      <a:pt x="240" y="340"/>
                    </a:lnTo>
                    <a:lnTo>
                      <a:pt x="260" y="352"/>
                    </a:lnTo>
                    <a:lnTo>
                      <a:pt x="278" y="363"/>
                    </a:lnTo>
                    <a:lnTo>
                      <a:pt x="301" y="357"/>
                    </a:lnTo>
                    <a:lnTo>
                      <a:pt x="323" y="351"/>
                    </a:lnTo>
                    <a:lnTo>
                      <a:pt x="345" y="346"/>
                    </a:lnTo>
                    <a:lnTo>
                      <a:pt x="368" y="340"/>
                    </a:lnTo>
                    <a:lnTo>
                      <a:pt x="391" y="334"/>
                    </a:lnTo>
                    <a:lnTo>
                      <a:pt x="413" y="328"/>
                    </a:lnTo>
                    <a:lnTo>
                      <a:pt x="436" y="323"/>
                    </a:lnTo>
                    <a:lnTo>
                      <a:pt x="458" y="317"/>
                    </a:lnTo>
                    <a:lnTo>
                      <a:pt x="480" y="311"/>
                    </a:lnTo>
                    <a:lnTo>
                      <a:pt x="503" y="305"/>
                    </a:lnTo>
                    <a:lnTo>
                      <a:pt x="525" y="300"/>
                    </a:lnTo>
                    <a:lnTo>
                      <a:pt x="548" y="293"/>
                    </a:lnTo>
                    <a:lnTo>
                      <a:pt x="571" y="287"/>
                    </a:lnTo>
                    <a:lnTo>
                      <a:pt x="593" y="282"/>
                    </a:lnTo>
                    <a:lnTo>
                      <a:pt x="616" y="276"/>
                    </a:lnTo>
                    <a:lnTo>
                      <a:pt x="638" y="270"/>
                    </a:lnTo>
                    <a:lnTo>
                      <a:pt x="641" y="265"/>
                    </a:lnTo>
                    <a:lnTo>
                      <a:pt x="644" y="260"/>
                    </a:lnTo>
                    <a:lnTo>
                      <a:pt x="647" y="255"/>
                    </a:lnTo>
                    <a:lnTo>
                      <a:pt x="650" y="249"/>
                    </a:lnTo>
                    <a:lnTo>
                      <a:pt x="653" y="244"/>
                    </a:lnTo>
                    <a:lnTo>
                      <a:pt x="656" y="238"/>
                    </a:lnTo>
                    <a:lnTo>
                      <a:pt x="659" y="233"/>
                    </a:lnTo>
                    <a:lnTo>
                      <a:pt x="662" y="228"/>
                    </a:lnTo>
                    <a:lnTo>
                      <a:pt x="646" y="213"/>
                    </a:lnTo>
                    <a:lnTo>
                      <a:pt x="629" y="198"/>
                    </a:lnTo>
                    <a:lnTo>
                      <a:pt x="612" y="183"/>
                    </a:lnTo>
                    <a:lnTo>
                      <a:pt x="594" y="167"/>
                    </a:lnTo>
                    <a:lnTo>
                      <a:pt x="575" y="152"/>
                    </a:lnTo>
                    <a:lnTo>
                      <a:pt x="555" y="137"/>
                    </a:lnTo>
                    <a:lnTo>
                      <a:pt x="536" y="123"/>
                    </a:lnTo>
                    <a:lnTo>
                      <a:pt x="516" y="109"/>
                    </a:lnTo>
                    <a:lnTo>
                      <a:pt x="497" y="95"/>
                    </a:lnTo>
                    <a:lnTo>
                      <a:pt x="477" y="82"/>
                    </a:lnTo>
                    <a:lnTo>
                      <a:pt x="459" y="69"/>
                    </a:lnTo>
                    <a:lnTo>
                      <a:pt x="440" y="57"/>
                    </a:lnTo>
                    <a:lnTo>
                      <a:pt x="422" y="46"/>
                    </a:lnTo>
                    <a:lnTo>
                      <a:pt x="406" y="35"/>
                    </a:lnTo>
                    <a:lnTo>
                      <a:pt x="391" y="26"/>
                    </a:lnTo>
                    <a:lnTo>
                      <a:pt x="376" y="18"/>
                    </a:lnTo>
                    <a:lnTo>
                      <a:pt x="365" y="11"/>
                    </a:lnTo>
                    <a:lnTo>
                      <a:pt x="353" y="6"/>
                    </a:lnTo>
                    <a:lnTo>
                      <a:pt x="342" y="3"/>
                    </a:lnTo>
                    <a:lnTo>
                      <a:pt x="331" y="1"/>
                    </a:lnTo>
                    <a:lnTo>
                      <a:pt x="320" y="0"/>
                    </a:lnTo>
                    <a:lnTo>
                      <a:pt x="310" y="1"/>
                    </a:lnTo>
                    <a:lnTo>
                      <a:pt x="301" y="3"/>
                    </a:lnTo>
                    <a:lnTo>
                      <a:pt x="291" y="5"/>
                    </a:lnTo>
                    <a:lnTo>
                      <a:pt x="283" y="8"/>
                    </a:lnTo>
                    <a:lnTo>
                      <a:pt x="276" y="11"/>
                    </a:lnTo>
                    <a:lnTo>
                      <a:pt x="269" y="15"/>
                    </a:lnTo>
                    <a:lnTo>
                      <a:pt x="264" y="18"/>
                    </a:lnTo>
                    <a:lnTo>
                      <a:pt x="259" y="21"/>
                    </a:lnTo>
                    <a:lnTo>
                      <a:pt x="256" y="23"/>
                    </a:lnTo>
                    <a:lnTo>
                      <a:pt x="255" y="26"/>
                    </a:lnTo>
                    <a:lnTo>
                      <a:pt x="254" y="27"/>
                    </a:lnTo>
                    <a:lnTo>
                      <a:pt x="241" y="30"/>
                    </a:lnTo>
                    <a:lnTo>
                      <a:pt x="229" y="33"/>
                    </a:lnTo>
                    <a:lnTo>
                      <a:pt x="217" y="35"/>
                    </a:lnTo>
                    <a:lnTo>
                      <a:pt x="206" y="39"/>
                    </a:lnTo>
                    <a:lnTo>
                      <a:pt x="194" y="42"/>
                    </a:lnTo>
                    <a:lnTo>
                      <a:pt x="183" y="46"/>
                    </a:lnTo>
                    <a:lnTo>
                      <a:pt x="172" y="49"/>
                    </a:lnTo>
                    <a:lnTo>
                      <a:pt x="160" y="53"/>
                    </a:lnTo>
                    <a:lnTo>
                      <a:pt x="149" y="57"/>
                    </a:lnTo>
                    <a:lnTo>
                      <a:pt x="137" y="61"/>
                    </a:lnTo>
                    <a:lnTo>
                      <a:pt x="126" y="65"/>
                    </a:lnTo>
                    <a:lnTo>
                      <a:pt x="114" y="69"/>
                    </a:lnTo>
                    <a:lnTo>
                      <a:pt x="101" y="73"/>
                    </a:lnTo>
                    <a:lnTo>
                      <a:pt x="88" y="77"/>
                    </a:lnTo>
                    <a:lnTo>
                      <a:pt x="75" y="81"/>
                    </a:lnTo>
                    <a:lnTo>
                      <a:pt x="61" y="85"/>
                    </a:lnTo>
                    <a:close/>
                  </a:path>
                </a:pathLst>
              </a:custGeom>
              <a:solidFill>
                <a:srgbClr val="CECE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0" name="Freeform 254"/>
              <p:cNvSpPr>
                <a:spLocks/>
              </p:cNvSpPr>
              <p:nvPr/>
            </p:nvSpPr>
            <p:spPr bwMode="auto">
              <a:xfrm>
                <a:off x="3519289" y="4345186"/>
                <a:ext cx="625078" cy="351235"/>
              </a:xfrm>
              <a:custGeom>
                <a:avLst/>
                <a:gdLst/>
                <a:ahLst/>
                <a:cxnLst>
                  <a:cxn ang="0">
                    <a:pos x="56" y="79"/>
                  </a:cxn>
                  <a:cxn ang="0">
                    <a:pos x="40" y="83"/>
                  </a:cxn>
                  <a:cxn ang="0">
                    <a:pos x="24" y="88"/>
                  </a:cxn>
                  <a:cxn ang="0">
                    <a:pos x="8" y="92"/>
                  </a:cxn>
                  <a:cxn ang="0">
                    <a:pos x="9" y="114"/>
                  </a:cxn>
                  <a:cxn ang="0">
                    <a:pos x="34" y="152"/>
                  </a:cxn>
                  <a:cxn ang="0">
                    <a:pos x="65" y="189"/>
                  </a:cxn>
                  <a:cxn ang="0">
                    <a:pos x="101" y="225"/>
                  </a:cxn>
                  <a:cxn ang="0">
                    <a:pos x="140" y="259"/>
                  </a:cxn>
                  <a:cxn ang="0">
                    <a:pos x="181" y="290"/>
                  </a:cxn>
                  <a:cxn ang="0">
                    <a:pos x="222" y="318"/>
                  </a:cxn>
                  <a:cxn ang="0">
                    <a:pos x="261" y="343"/>
                  </a:cxn>
                  <a:cxn ang="0">
                    <a:pos x="300" y="349"/>
                  </a:cxn>
                  <a:cxn ang="0">
                    <a:pos x="341" y="339"/>
                  </a:cxn>
                  <a:cxn ang="0">
                    <a:pos x="381" y="328"/>
                  </a:cxn>
                  <a:cxn ang="0">
                    <a:pos x="422" y="318"/>
                  </a:cxn>
                  <a:cxn ang="0">
                    <a:pos x="463" y="307"/>
                  </a:cxn>
                  <a:cxn ang="0">
                    <a:pos x="503" y="297"/>
                  </a:cxn>
                  <a:cxn ang="0">
                    <a:pos x="544" y="286"/>
                  </a:cxn>
                  <a:cxn ang="0">
                    <a:pos x="585" y="275"/>
                  </a:cxn>
                  <a:cxn ang="0">
                    <a:pos x="608" y="265"/>
                  </a:cxn>
                  <a:cxn ang="0">
                    <a:pos x="614" y="255"/>
                  </a:cxn>
                  <a:cxn ang="0">
                    <a:pos x="621" y="244"/>
                  </a:cxn>
                  <a:cxn ang="0">
                    <a:pos x="627" y="233"/>
                  </a:cxn>
                  <a:cxn ang="0">
                    <a:pos x="614" y="213"/>
                  </a:cxn>
                  <a:cxn ang="0">
                    <a:pos x="580" y="182"/>
                  </a:cxn>
                  <a:cxn ang="0">
                    <a:pos x="542" y="152"/>
                  </a:cxn>
                  <a:cxn ang="0">
                    <a:pos x="503" y="122"/>
                  </a:cxn>
                  <a:cxn ang="0">
                    <a:pos x="464" y="95"/>
                  </a:cxn>
                  <a:cxn ang="0">
                    <a:pos x="426" y="69"/>
                  </a:cxn>
                  <a:cxn ang="0">
                    <a:pos x="391" y="46"/>
                  </a:cxn>
                  <a:cxn ang="0">
                    <a:pos x="359" y="27"/>
                  </a:cxn>
                  <a:cxn ang="0">
                    <a:pos x="334" y="11"/>
                  </a:cxn>
                  <a:cxn ang="0">
                    <a:pos x="311" y="3"/>
                  </a:cxn>
                  <a:cxn ang="0">
                    <a:pos x="288" y="0"/>
                  </a:cxn>
                  <a:cxn ang="0">
                    <a:pos x="268" y="3"/>
                  </a:cxn>
                  <a:cxn ang="0">
                    <a:pos x="250" y="8"/>
                  </a:cxn>
                  <a:cxn ang="0">
                    <a:pos x="236" y="14"/>
                  </a:cxn>
                  <a:cxn ang="0">
                    <a:pos x="226" y="20"/>
                  </a:cxn>
                  <a:cxn ang="0">
                    <a:pos x="222" y="25"/>
                  </a:cxn>
                  <a:cxn ang="0">
                    <a:pos x="212" y="27"/>
                  </a:cxn>
                  <a:cxn ang="0">
                    <a:pos x="193" y="32"/>
                  </a:cxn>
                  <a:cxn ang="0">
                    <a:pos x="175" y="37"/>
                  </a:cxn>
                  <a:cxn ang="0">
                    <a:pos x="157" y="43"/>
                  </a:cxn>
                  <a:cxn ang="0">
                    <a:pos x="138" y="50"/>
                  </a:cxn>
                  <a:cxn ang="0">
                    <a:pos x="119" y="57"/>
                  </a:cxn>
                  <a:cxn ang="0">
                    <a:pos x="98" y="65"/>
                  </a:cxn>
                  <a:cxn ang="0">
                    <a:pos x="76" y="72"/>
                  </a:cxn>
                </a:cxnLst>
                <a:rect l="0" t="0" r="r" b="b"/>
                <a:pathLst>
                  <a:path w="630" h="354">
                    <a:moveTo>
                      <a:pt x="64" y="76"/>
                    </a:moveTo>
                    <a:lnTo>
                      <a:pt x="56" y="79"/>
                    </a:lnTo>
                    <a:lnTo>
                      <a:pt x="48" y="81"/>
                    </a:lnTo>
                    <a:lnTo>
                      <a:pt x="40" y="83"/>
                    </a:lnTo>
                    <a:lnTo>
                      <a:pt x="32" y="86"/>
                    </a:lnTo>
                    <a:lnTo>
                      <a:pt x="24" y="88"/>
                    </a:lnTo>
                    <a:lnTo>
                      <a:pt x="16" y="90"/>
                    </a:lnTo>
                    <a:lnTo>
                      <a:pt x="8" y="92"/>
                    </a:lnTo>
                    <a:lnTo>
                      <a:pt x="0" y="94"/>
                    </a:lnTo>
                    <a:lnTo>
                      <a:pt x="9" y="114"/>
                    </a:lnTo>
                    <a:lnTo>
                      <a:pt x="21" y="133"/>
                    </a:lnTo>
                    <a:lnTo>
                      <a:pt x="34" y="152"/>
                    </a:lnTo>
                    <a:lnTo>
                      <a:pt x="49" y="171"/>
                    </a:lnTo>
                    <a:lnTo>
                      <a:pt x="65" y="189"/>
                    </a:lnTo>
                    <a:lnTo>
                      <a:pt x="82" y="207"/>
                    </a:lnTo>
                    <a:lnTo>
                      <a:pt x="101" y="225"/>
                    </a:lnTo>
                    <a:lnTo>
                      <a:pt x="120" y="242"/>
                    </a:lnTo>
                    <a:lnTo>
                      <a:pt x="140" y="259"/>
                    </a:lnTo>
                    <a:lnTo>
                      <a:pt x="161" y="275"/>
                    </a:lnTo>
                    <a:lnTo>
                      <a:pt x="181" y="290"/>
                    </a:lnTo>
                    <a:lnTo>
                      <a:pt x="201" y="304"/>
                    </a:lnTo>
                    <a:lnTo>
                      <a:pt x="222" y="318"/>
                    </a:lnTo>
                    <a:lnTo>
                      <a:pt x="242" y="331"/>
                    </a:lnTo>
                    <a:lnTo>
                      <a:pt x="261" y="343"/>
                    </a:lnTo>
                    <a:lnTo>
                      <a:pt x="280" y="354"/>
                    </a:lnTo>
                    <a:lnTo>
                      <a:pt x="300" y="349"/>
                    </a:lnTo>
                    <a:lnTo>
                      <a:pt x="320" y="344"/>
                    </a:lnTo>
                    <a:lnTo>
                      <a:pt x="341" y="339"/>
                    </a:lnTo>
                    <a:lnTo>
                      <a:pt x="361" y="334"/>
                    </a:lnTo>
                    <a:lnTo>
                      <a:pt x="381" y="328"/>
                    </a:lnTo>
                    <a:lnTo>
                      <a:pt x="402" y="323"/>
                    </a:lnTo>
                    <a:lnTo>
                      <a:pt x="422" y="318"/>
                    </a:lnTo>
                    <a:lnTo>
                      <a:pt x="442" y="312"/>
                    </a:lnTo>
                    <a:lnTo>
                      <a:pt x="463" y="307"/>
                    </a:lnTo>
                    <a:lnTo>
                      <a:pt x="483" y="302"/>
                    </a:lnTo>
                    <a:lnTo>
                      <a:pt x="503" y="297"/>
                    </a:lnTo>
                    <a:lnTo>
                      <a:pt x="524" y="291"/>
                    </a:lnTo>
                    <a:lnTo>
                      <a:pt x="544" y="286"/>
                    </a:lnTo>
                    <a:lnTo>
                      <a:pt x="564" y="281"/>
                    </a:lnTo>
                    <a:lnTo>
                      <a:pt x="585" y="275"/>
                    </a:lnTo>
                    <a:lnTo>
                      <a:pt x="605" y="270"/>
                    </a:lnTo>
                    <a:lnTo>
                      <a:pt x="608" y="265"/>
                    </a:lnTo>
                    <a:lnTo>
                      <a:pt x="611" y="260"/>
                    </a:lnTo>
                    <a:lnTo>
                      <a:pt x="614" y="255"/>
                    </a:lnTo>
                    <a:lnTo>
                      <a:pt x="618" y="249"/>
                    </a:lnTo>
                    <a:lnTo>
                      <a:pt x="621" y="244"/>
                    </a:lnTo>
                    <a:lnTo>
                      <a:pt x="623" y="238"/>
                    </a:lnTo>
                    <a:lnTo>
                      <a:pt x="627" y="233"/>
                    </a:lnTo>
                    <a:lnTo>
                      <a:pt x="630" y="228"/>
                    </a:lnTo>
                    <a:lnTo>
                      <a:pt x="614" y="213"/>
                    </a:lnTo>
                    <a:lnTo>
                      <a:pt x="598" y="198"/>
                    </a:lnTo>
                    <a:lnTo>
                      <a:pt x="580" y="182"/>
                    </a:lnTo>
                    <a:lnTo>
                      <a:pt x="561" y="167"/>
                    </a:lnTo>
                    <a:lnTo>
                      <a:pt x="542" y="152"/>
                    </a:lnTo>
                    <a:lnTo>
                      <a:pt x="523" y="137"/>
                    </a:lnTo>
                    <a:lnTo>
                      <a:pt x="503" y="122"/>
                    </a:lnTo>
                    <a:lnTo>
                      <a:pt x="484" y="109"/>
                    </a:lnTo>
                    <a:lnTo>
                      <a:pt x="464" y="95"/>
                    </a:lnTo>
                    <a:lnTo>
                      <a:pt x="445" y="82"/>
                    </a:lnTo>
                    <a:lnTo>
                      <a:pt x="426" y="69"/>
                    </a:lnTo>
                    <a:lnTo>
                      <a:pt x="408" y="57"/>
                    </a:lnTo>
                    <a:lnTo>
                      <a:pt x="391" y="46"/>
                    </a:lnTo>
                    <a:lnTo>
                      <a:pt x="374" y="36"/>
                    </a:lnTo>
                    <a:lnTo>
                      <a:pt x="359" y="27"/>
                    </a:lnTo>
                    <a:lnTo>
                      <a:pt x="346" y="19"/>
                    </a:lnTo>
                    <a:lnTo>
                      <a:pt x="334" y="11"/>
                    </a:lnTo>
                    <a:lnTo>
                      <a:pt x="322" y="6"/>
                    </a:lnTo>
                    <a:lnTo>
                      <a:pt x="311" y="3"/>
                    </a:lnTo>
                    <a:lnTo>
                      <a:pt x="299" y="1"/>
                    </a:lnTo>
                    <a:lnTo>
                      <a:pt x="288" y="0"/>
                    </a:lnTo>
                    <a:lnTo>
                      <a:pt x="277" y="1"/>
                    </a:lnTo>
                    <a:lnTo>
                      <a:pt x="268" y="3"/>
                    </a:lnTo>
                    <a:lnTo>
                      <a:pt x="258" y="5"/>
                    </a:lnTo>
                    <a:lnTo>
                      <a:pt x="250" y="8"/>
                    </a:lnTo>
                    <a:lnTo>
                      <a:pt x="242" y="11"/>
                    </a:lnTo>
                    <a:lnTo>
                      <a:pt x="236" y="14"/>
                    </a:lnTo>
                    <a:lnTo>
                      <a:pt x="230" y="18"/>
                    </a:lnTo>
                    <a:lnTo>
                      <a:pt x="226" y="20"/>
                    </a:lnTo>
                    <a:lnTo>
                      <a:pt x="224" y="23"/>
                    </a:lnTo>
                    <a:lnTo>
                      <a:pt x="222" y="25"/>
                    </a:lnTo>
                    <a:lnTo>
                      <a:pt x="223" y="26"/>
                    </a:lnTo>
                    <a:lnTo>
                      <a:pt x="212" y="27"/>
                    </a:lnTo>
                    <a:lnTo>
                      <a:pt x="203" y="30"/>
                    </a:lnTo>
                    <a:lnTo>
                      <a:pt x="193" y="32"/>
                    </a:lnTo>
                    <a:lnTo>
                      <a:pt x="184" y="35"/>
                    </a:lnTo>
                    <a:lnTo>
                      <a:pt x="175" y="37"/>
                    </a:lnTo>
                    <a:lnTo>
                      <a:pt x="166" y="41"/>
                    </a:lnTo>
                    <a:lnTo>
                      <a:pt x="157" y="43"/>
                    </a:lnTo>
                    <a:lnTo>
                      <a:pt x="147" y="47"/>
                    </a:lnTo>
                    <a:lnTo>
                      <a:pt x="138" y="50"/>
                    </a:lnTo>
                    <a:lnTo>
                      <a:pt x="129" y="54"/>
                    </a:lnTo>
                    <a:lnTo>
                      <a:pt x="119" y="57"/>
                    </a:lnTo>
                    <a:lnTo>
                      <a:pt x="109" y="61"/>
                    </a:lnTo>
                    <a:lnTo>
                      <a:pt x="98" y="65"/>
                    </a:lnTo>
                    <a:lnTo>
                      <a:pt x="88" y="69"/>
                    </a:lnTo>
                    <a:lnTo>
                      <a:pt x="76" y="72"/>
                    </a:lnTo>
                    <a:lnTo>
                      <a:pt x="64" y="76"/>
                    </a:lnTo>
                    <a:close/>
                  </a:path>
                </a:pathLst>
              </a:custGeom>
              <a:solidFill>
                <a:srgbClr val="D3D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1" name="Freeform 255"/>
              <p:cNvSpPr>
                <a:spLocks/>
              </p:cNvSpPr>
              <p:nvPr/>
            </p:nvSpPr>
            <p:spPr bwMode="auto">
              <a:xfrm>
                <a:off x="3552031" y="4345186"/>
                <a:ext cx="593328" cy="343297"/>
              </a:xfrm>
              <a:custGeom>
                <a:avLst/>
                <a:gdLst/>
                <a:ahLst/>
                <a:cxnLst>
                  <a:cxn ang="0">
                    <a:pos x="59" y="71"/>
                  </a:cxn>
                  <a:cxn ang="0">
                    <a:pos x="42" y="75"/>
                  </a:cxn>
                  <a:cxn ang="0">
                    <a:pos x="25" y="79"/>
                  </a:cxn>
                  <a:cxn ang="0">
                    <a:pos x="9" y="83"/>
                  </a:cxn>
                  <a:cxn ang="0">
                    <a:pos x="9" y="105"/>
                  </a:cxn>
                  <a:cxn ang="0">
                    <a:pos x="34" y="143"/>
                  </a:cxn>
                  <a:cxn ang="0">
                    <a:pos x="65" y="180"/>
                  </a:cxn>
                  <a:cxn ang="0">
                    <a:pos x="102" y="216"/>
                  </a:cxn>
                  <a:cxn ang="0">
                    <a:pos x="141" y="250"/>
                  </a:cxn>
                  <a:cxn ang="0">
                    <a:pos x="183" y="281"/>
                  </a:cxn>
                  <a:cxn ang="0">
                    <a:pos x="224" y="309"/>
                  </a:cxn>
                  <a:cxn ang="0">
                    <a:pos x="263" y="335"/>
                  </a:cxn>
                  <a:cxn ang="0">
                    <a:pos x="300" y="341"/>
                  </a:cxn>
                  <a:cxn ang="0">
                    <a:pos x="336" y="332"/>
                  </a:cxn>
                  <a:cxn ang="0">
                    <a:pos x="372" y="322"/>
                  </a:cxn>
                  <a:cxn ang="0">
                    <a:pos x="409" y="313"/>
                  </a:cxn>
                  <a:cxn ang="0">
                    <a:pos x="445" y="304"/>
                  </a:cxn>
                  <a:cxn ang="0">
                    <a:pos x="481" y="294"/>
                  </a:cxn>
                  <a:cxn ang="0">
                    <a:pos x="517" y="285"/>
                  </a:cxn>
                  <a:cxn ang="0">
                    <a:pos x="554" y="275"/>
                  </a:cxn>
                  <a:cxn ang="0">
                    <a:pos x="575" y="265"/>
                  </a:cxn>
                  <a:cxn ang="0">
                    <a:pos x="582" y="255"/>
                  </a:cxn>
                  <a:cxn ang="0">
                    <a:pos x="588" y="244"/>
                  </a:cxn>
                  <a:cxn ang="0">
                    <a:pos x="594" y="233"/>
                  </a:cxn>
                  <a:cxn ang="0">
                    <a:pos x="582" y="213"/>
                  </a:cxn>
                  <a:cxn ang="0">
                    <a:pos x="548" y="182"/>
                  </a:cxn>
                  <a:cxn ang="0">
                    <a:pos x="510" y="152"/>
                  </a:cxn>
                  <a:cxn ang="0">
                    <a:pos x="470" y="122"/>
                  </a:cxn>
                  <a:cxn ang="0">
                    <a:pos x="431" y="94"/>
                  </a:cxn>
                  <a:cxn ang="0">
                    <a:pos x="393" y="69"/>
                  </a:cxn>
                  <a:cxn ang="0">
                    <a:pos x="358" y="46"/>
                  </a:cxn>
                  <a:cxn ang="0">
                    <a:pos x="328" y="28"/>
                  </a:cxn>
                  <a:cxn ang="0">
                    <a:pos x="303" y="12"/>
                  </a:cxn>
                  <a:cxn ang="0">
                    <a:pos x="279" y="3"/>
                  </a:cxn>
                  <a:cxn ang="0">
                    <a:pos x="256" y="0"/>
                  </a:cxn>
                  <a:cxn ang="0">
                    <a:pos x="235" y="2"/>
                  </a:cxn>
                  <a:cxn ang="0">
                    <a:pos x="217" y="7"/>
                  </a:cxn>
                  <a:cxn ang="0">
                    <a:pos x="202" y="14"/>
                  </a:cxn>
                  <a:cxn ang="0">
                    <a:pos x="193" y="20"/>
                  </a:cxn>
                  <a:cxn ang="0">
                    <a:pos x="190" y="24"/>
                  </a:cxn>
                  <a:cxn ang="0">
                    <a:pos x="183" y="26"/>
                  </a:cxn>
                  <a:cxn ang="0">
                    <a:pos x="169" y="28"/>
                  </a:cxn>
                  <a:cxn ang="0">
                    <a:pos x="155" y="33"/>
                  </a:cxn>
                  <a:cxn ang="0">
                    <a:pos x="141" y="38"/>
                  </a:cxn>
                  <a:cxn ang="0">
                    <a:pos x="128" y="44"/>
                  </a:cxn>
                  <a:cxn ang="0">
                    <a:pos x="113" y="51"/>
                  </a:cxn>
                  <a:cxn ang="0">
                    <a:pos x="96" y="58"/>
                  </a:cxn>
                  <a:cxn ang="0">
                    <a:pos x="78" y="65"/>
                  </a:cxn>
                </a:cxnLst>
                <a:rect l="0" t="0" r="r" b="b"/>
                <a:pathLst>
                  <a:path w="598" h="346">
                    <a:moveTo>
                      <a:pt x="67" y="68"/>
                    </a:moveTo>
                    <a:lnTo>
                      <a:pt x="59" y="71"/>
                    </a:lnTo>
                    <a:lnTo>
                      <a:pt x="51" y="72"/>
                    </a:lnTo>
                    <a:lnTo>
                      <a:pt x="42" y="75"/>
                    </a:lnTo>
                    <a:lnTo>
                      <a:pt x="34" y="77"/>
                    </a:lnTo>
                    <a:lnTo>
                      <a:pt x="25" y="79"/>
                    </a:lnTo>
                    <a:lnTo>
                      <a:pt x="17" y="81"/>
                    </a:lnTo>
                    <a:lnTo>
                      <a:pt x="9" y="83"/>
                    </a:lnTo>
                    <a:lnTo>
                      <a:pt x="0" y="86"/>
                    </a:lnTo>
                    <a:lnTo>
                      <a:pt x="9" y="105"/>
                    </a:lnTo>
                    <a:lnTo>
                      <a:pt x="21" y="124"/>
                    </a:lnTo>
                    <a:lnTo>
                      <a:pt x="34" y="143"/>
                    </a:lnTo>
                    <a:lnTo>
                      <a:pt x="49" y="162"/>
                    </a:lnTo>
                    <a:lnTo>
                      <a:pt x="65" y="180"/>
                    </a:lnTo>
                    <a:lnTo>
                      <a:pt x="83" y="199"/>
                    </a:lnTo>
                    <a:lnTo>
                      <a:pt x="102" y="216"/>
                    </a:lnTo>
                    <a:lnTo>
                      <a:pt x="121" y="233"/>
                    </a:lnTo>
                    <a:lnTo>
                      <a:pt x="141" y="250"/>
                    </a:lnTo>
                    <a:lnTo>
                      <a:pt x="162" y="266"/>
                    </a:lnTo>
                    <a:lnTo>
                      <a:pt x="183" y="281"/>
                    </a:lnTo>
                    <a:lnTo>
                      <a:pt x="203" y="295"/>
                    </a:lnTo>
                    <a:lnTo>
                      <a:pt x="224" y="309"/>
                    </a:lnTo>
                    <a:lnTo>
                      <a:pt x="244" y="323"/>
                    </a:lnTo>
                    <a:lnTo>
                      <a:pt x="263" y="335"/>
                    </a:lnTo>
                    <a:lnTo>
                      <a:pt x="282" y="346"/>
                    </a:lnTo>
                    <a:lnTo>
                      <a:pt x="300" y="341"/>
                    </a:lnTo>
                    <a:lnTo>
                      <a:pt x="318" y="336"/>
                    </a:lnTo>
                    <a:lnTo>
                      <a:pt x="336" y="332"/>
                    </a:lnTo>
                    <a:lnTo>
                      <a:pt x="354" y="327"/>
                    </a:lnTo>
                    <a:lnTo>
                      <a:pt x="372" y="322"/>
                    </a:lnTo>
                    <a:lnTo>
                      <a:pt x="390" y="317"/>
                    </a:lnTo>
                    <a:lnTo>
                      <a:pt x="409" y="313"/>
                    </a:lnTo>
                    <a:lnTo>
                      <a:pt x="427" y="308"/>
                    </a:lnTo>
                    <a:lnTo>
                      <a:pt x="445" y="304"/>
                    </a:lnTo>
                    <a:lnTo>
                      <a:pt x="463" y="298"/>
                    </a:lnTo>
                    <a:lnTo>
                      <a:pt x="481" y="294"/>
                    </a:lnTo>
                    <a:lnTo>
                      <a:pt x="500" y="289"/>
                    </a:lnTo>
                    <a:lnTo>
                      <a:pt x="517" y="285"/>
                    </a:lnTo>
                    <a:lnTo>
                      <a:pt x="536" y="279"/>
                    </a:lnTo>
                    <a:lnTo>
                      <a:pt x="554" y="275"/>
                    </a:lnTo>
                    <a:lnTo>
                      <a:pt x="572" y="270"/>
                    </a:lnTo>
                    <a:lnTo>
                      <a:pt x="575" y="265"/>
                    </a:lnTo>
                    <a:lnTo>
                      <a:pt x="578" y="260"/>
                    </a:lnTo>
                    <a:lnTo>
                      <a:pt x="582" y="255"/>
                    </a:lnTo>
                    <a:lnTo>
                      <a:pt x="585" y="249"/>
                    </a:lnTo>
                    <a:lnTo>
                      <a:pt x="588" y="244"/>
                    </a:lnTo>
                    <a:lnTo>
                      <a:pt x="592" y="238"/>
                    </a:lnTo>
                    <a:lnTo>
                      <a:pt x="594" y="233"/>
                    </a:lnTo>
                    <a:lnTo>
                      <a:pt x="598" y="228"/>
                    </a:lnTo>
                    <a:lnTo>
                      <a:pt x="582" y="213"/>
                    </a:lnTo>
                    <a:lnTo>
                      <a:pt x="566" y="198"/>
                    </a:lnTo>
                    <a:lnTo>
                      <a:pt x="548" y="182"/>
                    </a:lnTo>
                    <a:lnTo>
                      <a:pt x="529" y="167"/>
                    </a:lnTo>
                    <a:lnTo>
                      <a:pt x="510" y="152"/>
                    </a:lnTo>
                    <a:lnTo>
                      <a:pt x="490" y="137"/>
                    </a:lnTo>
                    <a:lnTo>
                      <a:pt x="470" y="122"/>
                    </a:lnTo>
                    <a:lnTo>
                      <a:pt x="451" y="108"/>
                    </a:lnTo>
                    <a:lnTo>
                      <a:pt x="431" y="94"/>
                    </a:lnTo>
                    <a:lnTo>
                      <a:pt x="412" y="81"/>
                    </a:lnTo>
                    <a:lnTo>
                      <a:pt x="393" y="69"/>
                    </a:lnTo>
                    <a:lnTo>
                      <a:pt x="375" y="57"/>
                    </a:lnTo>
                    <a:lnTo>
                      <a:pt x="358" y="46"/>
                    </a:lnTo>
                    <a:lnTo>
                      <a:pt x="343" y="37"/>
                    </a:lnTo>
                    <a:lnTo>
                      <a:pt x="328" y="28"/>
                    </a:lnTo>
                    <a:lnTo>
                      <a:pt x="315" y="20"/>
                    </a:lnTo>
                    <a:lnTo>
                      <a:pt x="303" y="12"/>
                    </a:lnTo>
                    <a:lnTo>
                      <a:pt x="291" y="7"/>
                    </a:lnTo>
                    <a:lnTo>
                      <a:pt x="279" y="3"/>
                    </a:lnTo>
                    <a:lnTo>
                      <a:pt x="268" y="1"/>
                    </a:lnTo>
                    <a:lnTo>
                      <a:pt x="256" y="0"/>
                    </a:lnTo>
                    <a:lnTo>
                      <a:pt x="245" y="1"/>
                    </a:lnTo>
                    <a:lnTo>
                      <a:pt x="235" y="2"/>
                    </a:lnTo>
                    <a:lnTo>
                      <a:pt x="226" y="4"/>
                    </a:lnTo>
                    <a:lnTo>
                      <a:pt x="217" y="7"/>
                    </a:lnTo>
                    <a:lnTo>
                      <a:pt x="209" y="11"/>
                    </a:lnTo>
                    <a:lnTo>
                      <a:pt x="202" y="14"/>
                    </a:lnTo>
                    <a:lnTo>
                      <a:pt x="197" y="18"/>
                    </a:lnTo>
                    <a:lnTo>
                      <a:pt x="193" y="20"/>
                    </a:lnTo>
                    <a:lnTo>
                      <a:pt x="191" y="23"/>
                    </a:lnTo>
                    <a:lnTo>
                      <a:pt x="190" y="24"/>
                    </a:lnTo>
                    <a:lnTo>
                      <a:pt x="191" y="24"/>
                    </a:lnTo>
                    <a:lnTo>
                      <a:pt x="183" y="26"/>
                    </a:lnTo>
                    <a:lnTo>
                      <a:pt x="176" y="27"/>
                    </a:lnTo>
                    <a:lnTo>
                      <a:pt x="169" y="28"/>
                    </a:lnTo>
                    <a:lnTo>
                      <a:pt x="162" y="31"/>
                    </a:lnTo>
                    <a:lnTo>
                      <a:pt x="155" y="33"/>
                    </a:lnTo>
                    <a:lnTo>
                      <a:pt x="148" y="35"/>
                    </a:lnTo>
                    <a:lnTo>
                      <a:pt x="141" y="38"/>
                    </a:lnTo>
                    <a:lnTo>
                      <a:pt x="134" y="41"/>
                    </a:lnTo>
                    <a:lnTo>
                      <a:pt x="128" y="44"/>
                    </a:lnTo>
                    <a:lnTo>
                      <a:pt x="120" y="48"/>
                    </a:lnTo>
                    <a:lnTo>
                      <a:pt x="113" y="51"/>
                    </a:lnTo>
                    <a:lnTo>
                      <a:pt x="105" y="54"/>
                    </a:lnTo>
                    <a:lnTo>
                      <a:pt x="96" y="58"/>
                    </a:lnTo>
                    <a:lnTo>
                      <a:pt x="87" y="61"/>
                    </a:lnTo>
                    <a:lnTo>
                      <a:pt x="78" y="65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D3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2" name="Freeform 256"/>
              <p:cNvSpPr>
                <a:spLocks/>
              </p:cNvSpPr>
              <p:nvPr/>
            </p:nvSpPr>
            <p:spPr bwMode="auto">
              <a:xfrm>
                <a:off x="3584773" y="4345186"/>
                <a:ext cx="561578" cy="335360"/>
              </a:xfrm>
              <a:custGeom>
                <a:avLst/>
                <a:gdLst/>
                <a:ahLst/>
                <a:cxnLst>
                  <a:cxn ang="0">
                    <a:pos x="61" y="61"/>
                  </a:cxn>
                  <a:cxn ang="0">
                    <a:pos x="43" y="65"/>
                  </a:cxn>
                  <a:cxn ang="0">
                    <a:pos x="26" y="70"/>
                  </a:cxn>
                  <a:cxn ang="0">
                    <a:pos x="9" y="74"/>
                  </a:cxn>
                  <a:cxn ang="0">
                    <a:pos x="9" y="95"/>
                  </a:cxn>
                  <a:cxn ang="0">
                    <a:pos x="34" y="134"/>
                  </a:cxn>
                  <a:cxn ang="0">
                    <a:pos x="66" y="171"/>
                  </a:cxn>
                  <a:cxn ang="0">
                    <a:pos x="103" y="207"/>
                  </a:cxn>
                  <a:cxn ang="0">
                    <a:pos x="142" y="241"/>
                  </a:cxn>
                  <a:cxn ang="0">
                    <a:pos x="184" y="272"/>
                  </a:cxn>
                  <a:cxn ang="0">
                    <a:pos x="226" y="301"/>
                  </a:cxn>
                  <a:cxn ang="0">
                    <a:pos x="265" y="327"/>
                  </a:cxn>
                  <a:cxn ang="0">
                    <a:pos x="300" y="334"/>
                  </a:cxn>
                  <a:cxn ang="0">
                    <a:pos x="331" y="325"/>
                  </a:cxn>
                  <a:cxn ang="0">
                    <a:pos x="364" y="316"/>
                  </a:cxn>
                  <a:cxn ang="0">
                    <a:pos x="395" y="308"/>
                  </a:cxn>
                  <a:cxn ang="0">
                    <a:pos x="427" y="300"/>
                  </a:cxn>
                  <a:cxn ang="0">
                    <a:pos x="459" y="291"/>
                  </a:cxn>
                  <a:cxn ang="0">
                    <a:pos x="491" y="283"/>
                  </a:cxn>
                  <a:cxn ang="0">
                    <a:pos x="523" y="274"/>
                  </a:cxn>
                  <a:cxn ang="0">
                    <a:pos x="542" y="265"/>
                  </a:cxn>
                  <a:cxn ang="0">
                    <a:pos x="549" y="255"/>
                  </a:cxn>
                  <a:cxn ang="0">
                    <a:pos x="556" y="244"/>
                  </a:cxn>
                  <a:cxn ang="0">
                    <a:pos x="563" y="233"/>
                  </a:cxn>
                  <a:cxn ang="0">
                    <a:pos x="551" y="213"/>
                  </a:cxn>
                  <a:cxn ang="0">
                    <a:pos x="515" y="182"/>
                  </a:cxn>
                  <a:cxn ang="0">
                    <a:pos x="477" y="152"/>
                  </a:cxn>
                  <a:cxn ang="0">
                    <a:pos x="438" y="122"/>
                  </a:cxn>
                  <a:cxn ang="0">
                    <a:pos x="398" y="94"/>
                  </a:cxn>
                  <a:cxn ang="0">
                    <a:pos x="361" y="69"/>
                  </a:cxn>
                  <a:cxn ang="0">
                    <a:pos x="326" y="47"/>
                  </a:cxn>
                  <a:cxn ang="0">
                    <a:pos x="296" y="29"/>
                  </a:cxn>
                  <a:cxn ang="0">
                    <a:pos x="272" y="14"/>
                  </a:cxn>
                  <a:cxn ang="0">
                    <a:pos x="248" y="3"/>
                  </a:cxn>
                  <a:cxn ang="0">
                    <a:pos x="225" y="0"/>
                  </a:cxn>
                  <a:cxn ang="0">
                    <a:pos x="203" y="1"/>
                  </a:cxn>
                  <a:cxn ang="0">
                    <a:pos x="184" y="7"/>
                  </a:cxn>
                  <a:cxn ang="0">
                    <a:pos x="169" y="14"/>
                  </a:cxn>
                  <a:cxn ang="0">
                    <a:pos x="161" y="20"/>
                  </a:cxn>
                  <a:cxn ang="0">
                    <a:pos x="158" y="24"/>
                  </a:cxn>
                  <a:cxn ang="0">
                    <a:pos x="150" y="24"/>
                  </a:cxn>
                  <a:cxn ang="0">
                    <a:pos x="131" y="30"/>
                  </a:cxn>
                  <a:cxn ang="0">
                    <a:pos x="111" y="41"/>
                  </a:cxn>
                  <a:cxn ang="0">
                    <a:pos x="86" y="53"/>
                  </a:cxn>
                </a:cxnLst>
                <a:rect l="0" t="0" r="r" b="b"/>
                <a:pathLst>
                  <a:path w="566" h="338">
                    <a:moveTo>
                      <a:pt x="70" y="60"/>
                    </a:moveTo>
                    <a:lnTo>
                      <a:pt x="61" y="61"/>
                    </a:lnTo>
                    <a:lnTo>
                      <a:pt x="52" y="64"/>
                    </a:lnTo>
                    <a:lnTo>
                      <a:pt x="43" y="65"/>
                    </a:lnTo>
                    <a:lnTo>
                      <a:pt x="35" y="68"/>
                    </a:lnTo>
                    <a:lnTo>
                      <a:pt x="26" y="70"/>
                    </a:lnTo>
                    <a:lnTo>
                      <a:pt x="18" y="72"/>
                    </a:lnTo>
                    <a:lnTo>
                      <a:pt x="9" y="74"/>
                    </a:lnTo>
                    <a:lnTo>
                      <a:pt x="0" y="76"/>
                    </a:lnTo>
                    <a:lnTo>
                      <a:pt x="9" y="95"/>
                    </a:lnTo>
                    <a:lnTo>
                      <a:pt x="21" y="115"/>
                    </a:lnTo>
                    <a:lnTo>
                      <a:pt x="34" y="134"/>
                    </a:lnTo>
                    <a:lnTo>
                      <a:pt x="49" y="152"/>
                    </a:lnTo>
                    <a:lnTo>
                      <a:pt x="66" y="171"/>
                    </a:lnTo>
                    <a:lnTo>
                      <a:pt x="84" y="189"/>
                    </a:lnTo>
                    <a:lnTo>
                      <a:pt x="103" y="207"/>
                    </a:lnTo>
                    <a:lnTo>
                      <a:pt x="122" y="224"/>
                    </a:lnTo>
                    <a:lnTo>
                      <a:pt x="142" y="241"/>
                    </a:lnTo>
                    <a:lnTo>
                      <a:pt x="163" y="257"/>
                    </a:lnTo>
                    <a:lnTo>
                      <a:pt x="184" y="272"/>
                    </a:lnTo>
                    <a:lnTo>
                      <a:pt x="205" y="287"/>
                    </a:lnTo>
                    <a:lnTo>
                      <a:pt x="226" y="301"/>
                    </a:lnTo>
                    <a:lnTo>
                      <a:pt x="246" y="314"/>
                    </a:lnTo>
                    <a:lnTo>
                      <a:pt x="265" y="327"/>
                    </a:lnTo>
                    <a:lnTo>
                      <a:pt x="284" y="338"/>
                    </a:lnTo>
                    <a:lnTo>
                      <a:pt x="300" y="334"/>
                    </a:lnTo>
                    <a:lnTo>
                      <a:pt x="316" y="329"/>
                    </a:lnTo>
                    <a:lnTo>
                      <a:pt x="331" y="325"/>
                    </a:lnTo>
                    <a:lnTo>
                      <a:pt x="348" y="321"/>
                    </a:lnTo>
                    <a:lnTo>
                      <a:pt x="364" y="316"/>
                    </a:lnTo>
                    <a:lnTo>
                      <a:pt x="380" y="312"/>
                    </a:lnTo>
                    <a:lnTo>
                      <a:pt x="395" y="308"/>
                    </a:lnTo>
                    <a:lnTo>
                      <a:pt x="411" y="304"/>
                    </a:lnTo>
                    <a:lnTo>
                      <a:pt x="427" y="300"/>
                    </a:lnTo>
                    <a:lnTo>
                      <a:pt x="444" y="295"/>
                    </a:lnTo>
                    <a:lnTo>
                      <a:pt x="459" y="291"/>
                    </a:lnTo>
                    <a:lnTo>
                      <a:pt x="475" y="287"/>
                    </a:lnTo>
                    <a:lnTo>
                      <a:pt x="491" y="283"/>
                    </a:lnTo>
                    <a:lnTo>
                      <a:pt x="507" y="279"/>
                    </a:lnTo>
                    <a:lnTo>
                      <a:pt x="523" y="274"/>
                    </a:lnTo>
                    <a:lnTo>
                      <a:pt x="539" y="270"/>
                    </a:lnTo>
                    <a:lnTo>
                      <a:pt x="542" y="265"/>
                    </a:lnTo>
                    <a:lnTo>
                      <a:pt x="546" y="260"/>
                    </a:lnTo>
                    <a:lnTo>
                      <a:pt x="549" y="255"/>
                    </a:lnTo>
                    <a:lnTo>
                      <a:pt x="553" y="249"/>
                    </a:lnTo>
                    <a:lnTo>
                      <a:pt x="556" y="244"/>
                    </a:lnTo>
                    <a:lnTo>
                      <a:pt x="559" y="238"/>
                    </a:lnTo>
                    <a:lnTo>
                      <a:pt x="563" y="233"/>
                    </a:lnTo>
                    <a:lnTo>
                      <a:pt x="566" y="228"/>
                    </a:lnTo>
                    <a:lnTo>
                      <a:pt x="551" y="213"/>
                    </a:lnTo>
                    <a:lnTo>
                      <a:pt x="533" y="198"/>
                    </a:lnTo>
                    <a:lnTo>
                      <a:pt x="515" y="182"/>
                    </a:lnTo>
                    <a:lnTo>
                      <a:pt x="497" y="167"/>
                    </a:lnTo>
                    <a:lnTo>
                      <a:pt x="477" y="152"/>
                    </a:lnTo>
                    <a:lnTo>
                      <a:pt x="458" y="137"/>
                    </a:lnTo>
                    <a:lnTo>
                      <a:pt x="438" y="122"/>
                    </a:lnTo>
                    <a:lnTo>
                      <a:pt x="418" y="108"/>
                    </a:lnTo>
                    <a:lnTo>
                      <a:pt x="398" y="94"/>
                    </a:lnTo>
                    <a:lnTo>
                      <a:pt x="379" y="81"/>
                    </a:lnTo>
                    <a:lnTo>
                      <a:pt x="361" y="69"/>
                    </a:lnTo>
                    <a:lnTo>
                      <a:pt x="343" y="57"/>
                    </a:lnTo>
                    <a:lnTo>
                      <a:pt x="326" y="47"/>
                    </a:lnTo>
                    <a:lnTo>
                      <a:pt x="311" y="37"/>
                    </a:lnTo>
                    <a:lnTo>
                      <a:pt x="296" y="29"/>
                    </a:lnTo>
                    <a:lnTo>
                      <a:pt x="284" y="22"/>
                    </a:lnTo>
                    <a:lnTo>
                      <a:pt x="272" y="14"/>
                    </a:lnTo>
                    <a:lnTo>
                      <a:pt x="260" y="7"/>
                    </a:lnTo>
                    <a:lnTo>
                      <a:pt x="248" y="3"/>
                    </a:lnTo>
                    <a:lnTo>
                      <a:pt x="236" y="0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203" y="1"/>
                    </a:lnTo>
                    <a:lnTo>
                      <a:pt x="193" y="4"/>
                    </a:lnTo>
                    <a:lnTo>
                      <a:pt x="184" y="7"/>
                    </a:lnTo>
                    <a:lnTo>
                      <a:pt x="176" y="11"/>
                    </a:lnTo>
                    <a:lnTo>
                      <a:pt x="169" y="14"/>
                    </a:lnTo>
                    <a:lnTo>
                      <a:pt x="164" y="17"/>
                    </a:lnTo>
                    <a:lnTo>
                      <a:pt x="161" y="20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0" y="24"/>
                    </a:lnTo>
                    <a:lnTo>
                      <a:pt x="140" y="27"/>
                    </a:lnTo>
                    <a:lnTo>
                      <a:pt x="131" y="30"/>
                    </a:lnTo>
                    <a:lnTo>
                      <a:pt x="122" y="35"/>
                    </a:lnTo>
                    <a:lnTo>
                      <a:pt x="111" y="41"/>
                    </a:lnTo>
                    <a:lnTo>
                      <a:pt x="100" y="47"/>
                    </a:lnTo>
                    <a:lnTo>
                      <a:pt x="86" y="53"/>
                    </a:lnTo>
                    <a:lnTo>
                      <a:pt x="70" y="60"/>
                    </a:lnTo>
                    <a:close/>
                  </a:path>
                </a:pathLst>
              </a:custGeom>
              <a:solidFill>
                <a:srgbClr val="D6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3" name="Freeform 257"/>
              <p:cNvSpPr>
                <a:spLocks/>
              </p:cNvSpPr>
              <p:nvPr/>
            </p:nvSpPr>
            <p:spPr bwMode="auto">
              <a:xfrm>
                <a:off x="3618508" y="4345186"/>
                <a:ext cx="528836" cy="326430"/>
              </a:xfrm>
              <a:custGeom>
                <a:avLst/>
                <a:gdLst/>
                <a:ahLst/>
                <a:cxnLst>
                  <a:cxn ang="0">
                    <a:pos x="71" y="52"/>
                  </a:cxn>
                  <a:cxn ang="0">
                    <a:pos x="0" y="67"/>
                  </a:cxn>
                  <a:cxn ang="0">
                    <a:pos x="9" y="87"/>
                  </a:cxn>
                  <a:cxn ang="0">
                    <a:pos x="20" y="106"/>
                  </a:cxn>
                  <a:cxn ang="0">
                    <a:pos x="34" y="125"/>
                  </a:cxn>
                  <a:cxn ang="0">
                    <a:pos x="49" y="144"/>
                  </a:cxn>
                  <a:cxn ang="0">
                    <a:pos x="66" y="162"/>
                  </a:cxn>
                  <a:cxn ang="0">
                    <a:pos x="84" y="181"/>
                  </a:cxn>
                  <a:cxn ang="0">
                    <a:pos x="103" y="198"/>
                  </a:cxn>
                  <a:cxn ang="0">
                    <a:pos x="122" y="215"/>
                  </a:cxn>
                  <a:cxn ang="0">
                    <a:pos x="143" y="232"/>
                  </a:cxn>
                  <a:cxn ang="0">
                    <a:pos x="163" y="248"/>
                  </a:cxn>
                  <a:cxn ang="0">
                    <a:pos x="185" y="264"/>
                  </a:cxn>
                  <a:cxn ang="0">
                    <a:pos x="205" y="279"/>
                  </a:cxn>
                  <a:cxn ang="0">
                    <a:pos x="226" y="293"/>
                  </a:cxn>
                  <a:cxn ang="0">
                    <a:pos x="246" y="305"/>
                  </a:cxn>
                  <a:cxn ang="0">
                    <a:pos x="266" y="318"/>
                  </a:cxn>
                  <a:cxn ang="0">
                    <a:pos x="284" y="329"/>
                  </a:cxn>
                  <a:cxn ang="0">
                    <a:pos x="505" y="270"/>
                  </a:cxn>
                  <a:cxn ang="0">
                    <a:pos x="533" y="228"/>
                  </a:cxn>
                  <a:cxn ang="0">
                    <a:pos x="517" y="213"/>
                  </a:cxn>
                  <a:cxn ang="0">
                    <a:pos x="500" y="198"/>
                  </a:cxn>
                  <a:cxn ang="0">
                    <a:pos x="482" y="182"/>
                  </a:cxn>
                  <a:cxn ang="0">
                    <a:pos x="464" y="167"/>
                  </a:cxn>
                  <a:cxn ang="0">
                    <a:pos x="444" y="152"/>
                  </a:cxn>
                  <a:cxn ang="0">
                    <a:pos x="425" y="137"/>
                  </a:cxn>
                  <a:cxn ang="0">
                    <a:pos x="404" y="122"/>
                  </a:cxn>
                  <a:cxn ang="0">
                    <a:pos x="385" y="108"/>
                  </a:cxn>
                  <a:cxn ang="0">
                    <a:pos x="365" y="94"/>
                  </a:cxn>
                  <a:cxn ang="0">
                    <a:pos x="346" y="81"/>
                  </a:cxn>
                  <a:cxn ang="0">
                    <a:pos x="327" y="69"/>
                  </a:cxn>
                  <a:cxn ang="0">
                    <a:pos x="310" y="57"/>
                  </a:cxn>
                  <a:cxn ang="0">
                    <a:pos x="293" y="47"/>
                  </a:cxn>
                  <a:cxn ang="0">
                    <a:pos x="278" y="38"/>
                  </a:cxn>
                  <a:cxn ang="0">
                    <a:pos x="265" y="30"/>
                  </a:cxn>
                  <a:cxn ang="0">
                    <a:pos x="253" y="23"/>
                  </a:cxn>
                  <a:cxn ang="0">
                    <a:pos x="241" y="14"/>
                  </a:cxn>
                  <a:cxn ang="0">
                    <a:pos x="228" y="8"/>
                  </a:cxn>
                  <a:cxn ang="0">
                    <a:pos x="216" y="3"/>
                  </a:cxn>
                  <a:cxn ang="0">
                    <a:pos x="204" y="1"/>
                  </a:cxn>
                  <a:cxn ang="0">
                    <a:pos x="192" y="0"/>
                  </a:cxn>
                  <a:cxn ang="0">
                    <a:pos x="180" y="0"/>
                  </a:cxn>
                  <a:cxn ang="0">
                    <a:pos x="169" y="2"/>
                  </a:cxn>
                  <a:cxn ang="0">
                    <a:pos x="159" y="4"/>
                  </a:cxn>
                  <a:cxn ang="0">
                    <a:pos x="150" y="7"/>
                  </a:cxn>
                  <a:cxn ang="0">
                    <a:pos x="142" y="11"/>
                  </a:cxn>
                  <a:cxn ang="0">
                    <a:pos x="135" y="14"/>
                  </a:cxn>
                  <a:cxn ang="0">
                    <a:pos x="130" y="17"/>
                  </a:cxn>
                  <a:cxn ang="0">
                    <a:pos x="127" y="20"/>
                  </a:cxn>
                  <a:cxn ang="0">
                    <a:pos x="125" y="22"/>
                  </a:cxn>
                  <a:cxn ang="0">
                    <a:pos x="126" y="23"/>
                  </a:cxn>
                  <a:cxn ang="0">
                    <a:pos x="128" y="23"/>
                  </a:cxn>
                  <a:cxn ang="0">
                    <a:pos x="122" y="22"/>
                  </a:cxn>
                  <a:cxn ang="0">
                    <a:pos x="117" y="23"/>
                  </a:cxn>
                  <a:cxn ang="0">
                    <a:pos x="113" y="25"/>
                  </a:cxn>
                  <a:cxn ang="0">
                    <a:pos x="108" y="29"/>
                  </a:cxn>
                  <a:cxn ang="0">
                    <a:pos x="101" y="34"/>
                  </a:cxn>
                  <a:cxn ang="0">
                    <a:pos x="94" y="40"/>
                  </a:cxn>
                  <a:cxn ang="0">
                    <a:pos x="84" y="46"/>
                  </a:cxn>
                  <a:cxn ang="0">
                    <a:pos x="71" y="52"/>
                  </a:cxn>
                </a:cxnLst>
                <a:rect l="0" t="0" r="r" b="b"/>
                <a:pathLst>
                  <a:path w="533" h="329">
                    <a:moveTo>
                      <a:pt x="71" y="52"/>
                    </a:moveTo>
                    <a:lnTo>
                      <a:pt x="0" y="67"/>
                    </a:lnTo>
                    <a:lnTo>
                      <a:pt x="9" y="87"/>
                    </a:lnTo>
                    <a:lnTo>
                      <a:pt x="20" y="106"/>
                    </a:lnTo>
                    <a:lnTo>
                      <a:pt x="34" y="125"/>
                    </a:lnTo>
                    <a:lnTo>
                      <a:pt x="49" y="144"/>
                    </a:lnTo>
                    <a:lnTo>
                      <a:pt x="66" y="162"/>
                    </a:lnTo>
                    <a:lnTo>
                      <a:pt x="84" y="181"/>
                    </a:lnTo>
                    <a:lnTo>
                      <a:pt x="103" y="198"/>
                    </a:lnTo>
                    <a:lnTo>
                      <a:pt x="122" y="215"/>
                    </a:lnTo>
                    <a:lnTo>
                      <a:pt x="143" y="232"/>
                    </a:lnTo>
                    <a:lnTo>
                      <a:pt x="163" y="248"/>
                    </a:lnTo>
                    <a:lnTo>
                      <a:pt x="185" y="264"/>
                    </a:lnTo>
                    <a:lnTo>
                      <a:pt x="205" y="279"/>
                    </a:lnTo>
                    <a:lnTo>
                      <a:pt x="226" y="293"/>
                    </a:lnTo>
                    <a:lnTo>
                      <a:pt x="246" y="305"/>
                    </a:lnTo>
                    <a:lnTo>
                      <a:pt x="266" y="318"/>
                    </a:lnTo>
                    <a:lnTo>
                      <a:pt x="284" y="329"/>
                    </a:lnTo>
                    <a:lnTo>
                      <a:pt x="505" y="270"/>
                    </a:lnTo>
                    <a:lnTo>
                      <a:pt x="533" y="228"/>
                    </a:lnTo>
                    <a:lnTo>
                      <a:pt x="517" y="213"/>
                    </a:lnTo>
                    <a:lnTo>
                      <a:pt x="500" y="198"/>
                    </a:lnTo>
                    <a:lnTo>
                      <a:pt x="482" y="182"/>
                    </a:lnTo>
                    <a:lnTo>
                      <a:pt x="464" y="167"/>
                    </a:lnTo>
                    <a:lnTo>
                      <a:pt x="444" y="152"/>
                    </a:lnTo>
                    <a:lnTo>
                      <a:pt x="425" y="137"/>
                    </a:lnTo>
                    <a:lnTo>
                      <a:pt x="404" y="122"/>
                    </a:lnTo>
                    <a:lnTo>
                      <a:pt x="385" y="108"/>
                    </a:lnTo>
                    <a:lnTo>
                      <a:pt x="365" y="94"/>
                    </a:lnTo>
                    <a:lnTo>
                      <a:pt x="346" y="81"/>
                    </a:lnTo>
                    <a:lnTo>
                      <a:pt x="327" y="69"/>
                    </a:lnTo>
                    <a:lnTo>
                      <a:pt x="310" y="57"/>
                    </a:lnTo>
                    <a:lnTo>
                      <a:pt x="293" y="47"/>
                    </a:lnTo>
                    <a:lnTo>
                      <a:pt x="278" y="38"/>
                    </a:lnTo>
                    <a:lnTo>
                      <a:pt x="265" y="30"/>
                    </a:lnTo>
                    <a:lnTo>
                      <a:pt x="253" y="23"/>
                    </a:lnTo>
                    <a:lnTo>
                      <a:pt x="241" y="14"/>
                    </a:lnTo>
                    <a:lnTo>
                      <a:pt x="228" y="8"/>
                    </a:lnTo>
                    <a:lnTo>
                      <a:pt x="216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80" y="0"/>
                    </a:lnTo>
                    <a:lnTo>
                      <a:pt x="169" y="2"/>
                    </a:lnTo>
                    <a:lnTo>
                      <a:pt x="159" y="4"/>
                    </a:lnTo>
                    <a:lnTo>
                      <a:pt x="150" y="7"/>
                    </a:lnTo>
                    <a:lnTo>
                      <a:pt x="142" y="11"/>
                    </a:lnTo>
                    <a:lnTo>
                      <a:pt x="135" y="14"/>
                    </a:lnTo>
                    <a:lnTo>
                      <a:pt x="130" y="17"/>
                    </a:lnTo>
                    <a:lnTo>
                      <a:pt x="127" y="20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2" y="22"/>
                    </a:lnTo>
                    <a:lnTo>
                      <a:pt x="117" y="23"/>
                    </a:lnTo>
                    <a:lnTo>
                      <a:pt x="113" y="25"/>
                    </a:lnTo>
                    <a:lnTo>
                      <a:pt x="108" y="29"/>
                    </a:lnTo>
                    <a:lnTo>
                      <a:pt x="101" y="34"/>
                    </a:lnTo>
                    <a:lnTo>
                      <a:pt x="94" y="40"/>
                    </a:lnTo>
                    <a:lnTo>
                      <a:pt x="84" y="46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D8D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4" name="Freeform 258"/>
              <p:cNvSpPr>
                <a:spLocks/>
              </p:cNvSpPr>
              <p:nvPr/>
            </p:nvSpPr>
            <p:spPr bwMode="auto">
              <a:xfrm>
                <a:off x="3070820" y="4550568"/>
                <a:ext cx="270867" cy="26789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21" y="132"/>
                  </a:cxn>
                  <a:cxn ang="0">
                    <a:pos x="273" y="265"/>
                  </a:cxn>
                  <a:cxn ang="0">
                    <a:pos x="242" y="270"/>
                  </a:cxn>
                  <a:cxn ang="0">
                    <a:pos x="111" y="154"/>
                  </a:cxn>
                  <a:cxn ang="0">
                    <a:pos x="0" y="16"/>
                  </a:cxn>
                  <a:cxn ang="0">
                    <a:pos x="26" y="0"/>
                  </a:cxn>
                </a:cxnLst>
                <a:rect l="0" t="0" r="r" b="b"/>
                <a:pathLst>
                  <a:path w="273" h="270">
                    <a:moveTo>
                      <a:pt x="26" y="0"/>
                    </a:moveTo>
                    <a:lnTo>
                      <a:pt x="121" y="132"/>
                    </a:lnTo>
                    <a:lnTo>
                      <a:pt x="273" y="265"/>
                    </a:lnTo>
                    <a:lnTo>
                      <a:pt x="242" y="270"/>
                    </a:lnTo>
                    <a:lnTo>
                      <a:pt x="111" y="154"/>
                    </a:lnTo>
                    <a:lnTo>
                      <a:pt x="0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A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5" name="Freeform 259"/>
              <p:cNvSpPr>
                <a:spLocks/>
              </p:cNvSpPr>
              <p:nvPr/>
            </p:nvSpPr>
            <p:spPr bwMode="auto">
              <a:xfrm>
                <a:off x="3051968" y="4591248"/>
                <a:ext cx="258961" cy="2907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0"/>
                  </a:cxn>
                  <a:cxn ang="0">
                    <a:pos x="32" y="39"/>
                  </a:cxn>
                  <a:cxn ang="0">
                    <a:pos x="47" y="57"/>
                  </a:cxn>
                  <a:cxn ang="0">
                    <a:pos x="62" y="75"/>
                  </a:cxn>
                  <a:cxn ang="0">
                    <a:pos x="77" y="91"/>
                  </a:cxn>
                  <a:cxn ang="0">
                    <a:pos x="91" y="107"/>
                  </a:cxn>
                  <a:cxn ang="0">
                    <a:pos x="105" y="123"/>
                  </a:cxn>
                  <a:cxn ang="0">
                    <a:pos x="120" y="138"/>
                  </a:cxn>
                  <a:cxn ang="0">
                    <a:pos x="134" y="153"/>
                  </a:cxn>
                  <a:cxn ang="0">
                    <a:pos x="150" y="167"/>
                  </a:cxn>
                  <a:cxn ang="0">
                    <a:pos x="166" y="181"/>
                  </a:cxn>
                  <a:cxn ang="0">
                    <a:pos x="183" y="195"/>
                  </a:cxn>
                  <a:cxn ang="0">
                    <a:pos x="200" y="209"/>
                  </a:cxn>
                  <a:cxn ang="0">
                    <a:pos x="219" y="223"/>
                  </a:cxn>
                  <a:cxn ang="0">
                    <a:pos x="239" y="237"/>
                  </a:cxn>
                  <a:cxn ang="0">
                    <a:pos x="261" y="250"/>
                  </a:cxn>
                  <a:cxn ang="0">
                    <a:pos x="261" y="293"/>
                  </a:cxn>
                  <a:cxn ang="0">
                    <a:pos x="241" y="278"/>
                  </a:cxn>
                  <a:cxn ang="0">
                    <a:pos x="222" y="264"/>
                  </a:cxn>
                  <a:cxn ang="0">
                    <a:pos x="204" y="250"/>
                  </a:cxn>
                  <a:cxn ang="0">
                    <a:pos x="187" y="237"/>
                  </a:cxn>
                  <a:cxn ang="0">
                    <a:pos x="170" y="223"/>
                  </a:cxn>
                  <a:cxn ang="0">
                    <a:pos x="154" y="208"/>
                  </a:cxn>
                  <a:cxn ang="0">
                    <a:pos x="139" y="195"/>
                  </a:cxn>
                  <a:cxn ang="0">
                    <a:pos x="124" y="180"/>
                  </a:cxn>
                  <a:cxn ang="0">
                    <a:pos x="109" y="166"/>
                  </a:cxn>
                  <a:cxn ang="0">
                    <a:pos x="95" y="151"/>
                  </a:cxn>
                  <a:cxn ang="0">
                    <a:pos x="80" y="135"/>
                  </a:cxn>
                  <a:cxn ang="0">
                    <a:pos x="65" y="120"/>
                  </a:cxn>
                  <a:cxn ang="0">
                    <a:pos x="50" y="103"/>
                  </a:cxn>
                  <a:cxn ang="0">
                    <a:pos x="35" y="86"/>
                  </a:cxn>
                  <a:cxn ang="0">
                    <a:pos x="19" y="68"/>
                  </a:cxn>
                  <a:cxn ang="0">
                    <a:pos x="3" y="49"/>
                  </a:cxn>
                  <a:cxn ang="0">
                    <a:pos x="0" y="0"/>
                  </a:cxn>
                </a:cxnLst>
                <a:rect l="0" t="0" r="r" b="b"/>
                <a:pathLst>
                  <a:path w="261" h="293">
                    <a:moveTo>
                      <a:pt x="0" y="0"/>
                    </a:moveTo>
                    <a:lnTo>
                      <a:pt x="16" y="20"/>
                    </a:lnTo>
                    <a:lnTo>
                      <a:pt x="32" y="39"/>
                    </a:lnTo>
                    <a:lnTo>
                      <a:pt x="47" y="57"/>
                    </a:lnTo>
                    <a:lnTo>
                      <a:pt x="62" y="75"/>
                    </a:lnTo>
                    <a:lnTo>
                      <a:pt x="77" y="91"/>
                    </a:lnTo>
                    <a:lnTo>
                      <a:pt x="91" y="107"/>
                    </a:lnTo>
                    <a:lnTo>
                      <a:pt x="105" y="123"/>
                    </a:lnTo>
                    <a:lnTo>
                      <a:pt x="120" y="138"/>
                    </a:lnTo>
                    <a:lnTo>
                      <a:pt x="134" y="153"/>
                    </a:lnTo>
                    <a:lnTo>
                      <a:pt x="150" y="167"/>
                    </a:lnTo>
                    <a:lnTo>
                      <a:pt x="166" y="181"/>
                    </a:lnTo>
                    <a:lnTo>
                      <a:pt x="183" y="195"/>
                    </a:lnTo>
                    <a:lnTo>
                      <a:pt x="200" y="209"/>
                    </a:lnTo>
                    <a:lnTo>
                      <a:pt x="219" y="223"/>
                    </a:lnTo>
                    <a:lnTo>
                      <a:pt x="239" y="237"/>
                    </a:lnTo>
                    <a:lnTo>
                      <a:pt x="261" y="250"/>
                    </a:lnTo>
                    <a:lnTo>
                      <a:pt x="261" y="293"/>
                    </a:lnTo>
                    <a:lnTo>
                      <a:pt x="241" y="278"/>
                    </a:lnTo>
                    <a:lnTo>
                      <a:pt x="222" y="264"/>
                    </a:lnTo>
                    <a:lnTo>
                      <a:pt x="204" y="250"/>
                    </a:lnTo>
                    <a:lnTo>
                      <a:pt x="187" y="237"/>
                    </a:lnTo>
                    <a:lnTo>
                      <a:pt x="170" y="223"/>
                    </a:lnTo>
                    <a:lnTo>
                      <a:pt x="154" y="208"/>
                    </a:lnTo>
                    <a:lnTo>
                      <a:pt x="139" y="195"/>
                    </a:lnTo>
                    <a:lnTo>
                      <a:pt x="124" y="180"/>
                    </a:lnTo>
                    <a:lnTo>
                      <a:pt x="109" y="166"/>
                    </a:lnTo>
                    <a:lnTo>
                      <a:pt x="95" y="151"/>
                    </a:lnTo>
                    <a:lnTo>
                      <a:pt x="80" y="135"/>
                    </a:lnTo>
                    <a:lnTo>
                      <a:pt x="65" y="120"/>
                    </a:lnTo>
                    <a:lnTo>
                      <a:pt x="50" y="103"/>
                    </a:lnTo>
                    <a:lnTo>
                      <a:pt x="35" y="86"/>
                    </a:lnTo>
                    <a:lnTo>
                      <a:pt x="19" y="68"/>
                    </a:lnTo>
                    <a:lnTo>
                      <a:pt x="3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93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6" name="Freeform 260"/>
              <p:cNvSpPr>
                <a:spLocks/>
              </p:cNvSpPr>
              <p:nvPr/>
            </p:nvSpPr>
            <p:spPr bwMode="auto">
              <a:xfrm>
                <a:off x="3293070" y="4566443"/>
                <a:ext cx="874117" cy="367110"/>
              </a:xfrm>
              <a:custGeom>
                <a:avLst/>
                <a:gdLst/>
                <a:ahLst/>
                <a:cxnLst>
                  <a:cxn ang="0">
                    <a:pos x="33" y="361"/>
                  </a:cxn>
                  <a:cxn ang="0">
                    <a:pos x="5" y="328"/>
                  </a:cxn>
                  <a:cxn ang="0">
                    <a:pos x="1" y="286"/>
                  </a:cxn>
                  <a:cxn ang="0">
                    <a:pos x="23" y="244"/>
                  </a:cxn>
                  <a:cxn ang="0">
                    <a:pos x="67" y="222"/>
                  </a:cxn>
                  <a:cxn ang="0">
                    <a:pos x="110" y="211"/>
                  </a:cxn>
                  <a:cxn ang="0">
                    <a:pos x="155" y="201"/>
                  </a:cxn>
                  <a:cxn ang="0">
                    <a:pos x="198" y="190"/>
                  </a:cxn>
                  <a:cxn ang="0">
                    <a:pos x="242" y="179"/>
                  </a:cxn>
                  <a:cxn ang="0">
                    <a:pos x="285" y="168"/>
                  </a:cxn>
                  <a:cxn ang="0">
                    <a:pos x="329" y="157"/>
                  </a:cxn>
                  <a:cxn ang="0">
                    <a:pos x="372" y="145"/>
                  </a:cxn>
                  <a:cxn ang="0">
                    <a:pos x="415" y="133"/>
                  </a:cxn>
                  <a:cxn ang="0">
                    <a:pos x="458" y="122"/>
                  </a:cxn>
                  <a:cxn ang="0">
                    <a:pos x="501" y="109"/>
                  </a:cxn>
                  <a:cxn ang="0">
                    <a:pos x="544" y="97"/>
                  </a:cxn>
                  <a:cxn ang="0">
                    <a:pos x="588" y="84"/>
                  </a:cxn>
                  <a:cxn ang="0">
                    <a:pos x="631" y="71"/>
                  </a:cxn>
                  <a:cxn ang="0">
                    <a:pos x="674" y="58"/>
                  </a:cxn>
                  <a:cxn ang="0">
                    <a:pos x="717" y="44"/>
                  </a:cxn>
                  <a:cxn ang="0">
                    <a:pos x="828" y="0"/>
                  </a:cxn>
                  <a:cxn ang="0">
                    <a:pos x="861" y="11"/>
                  </a:cxn>
                  <a:cxn ang="0">
                    <a:pos x="878" y="34"/>
                  </a:cxn>
                  <a:cxn ang="0">
                    <a:pos x="881" y="68"/>
                  </a:cxn>
                  <a:cxn ang="0">
                    <a:pos x="870" y="111"/>
                  </a:cxn>
                  <a:cxn ang="0">
                    <a:pos x="817" y="143"/>
                  </a:cxn>
                  <a:cxn ang="0">
                    <a:pos x="777" y="154"/>
                  </a:cxn>
                  <a:cxn ang="0">
                    <a:pos x="736" y="166"/>
                  </a:cxn>
                  <a:cxn ang="0">
                    <a:pos x="695" y="177"/>
                  </a:cxn>
                  <a:cxn ang="0">
                    <a:pos x="654" y="189"/>
                  </a:cxn>
                  <a:cxn ang="0">
                    <a:pos x="613" y="201"/>
                  </a:cxn>
                  <a:cxn ang="0">
                    <a:pos x="573" y="212"/>
                  </a:cxn>
                  <a:cxn ang="0">
                    <a:pos x="532" y="224"/>
                  </a:cxn>
                  <a:cxn ang="0">
                    <a:pos x="491" y="236"/>
                  </a:cxn>
                  <a:cxn ang="0">
                    <a:pos x="450" y="248"/>
                  </a:cxn>
                  <a:cxn ang="0">
                    <a:pos x="409" y="259"/>
                  </a:cxn>
                  <a:cxn ang="0">
                    <a:pos x="369" y="272"/>
                  </a:cxn>
                  <a:cxn ang="0">
                    <a:pos x="328" y="284"/>
                  </a:cxn>
                  <a:cxn ang="0">
                    <a:pos x="287" y="297"/>
                  </a:cxn>
                  <a:cxn ang="0">
                    <a:pos x="247" y="310"/>
                  </a:cxn>
                  <a:cxn ang="0">
                    <a:pos x="206" y="322"/>
                  </a:cxn>
                  <a:cxn ang="0">
                    <a:pos x="97" y="360"/>
                  </a:cxn>
                </a:cxnLst>
                <a:rect l="0" t="0" r="r" b="b"/>
                <a:pathLst>
                  <a:path w="881" h="370">
                    <a:moveTo>
                      <a:pt x="55" y="370"/>
                    </a:moveTo>
                    <a:lnTo>
                      <a:pt x="33" y="361"/>
                    </a:lnTo>
                    <a:lnTo>
                      <a:pt x="16" y="346"/>
                    </a:lnTo>
                    <a:lnTo>
                      <a:pt x="5" y="328"/>
                    </a:lnTo>
                    <a:lnTo>
                      <a:pt x="0" y="307"/>
                    </a:lnTo>
                    <a:lnTo>
                      <a:pt x="1" y="286"/>
                    </a:lnTo>
                    <a:lnTo>
                      <a:pt x="9" y="265"/>
                    </a:lnTo>
                    <a:lnTo>
                      <a:pt x="23" y="244"/>
                    </a:lnTo>
                    <a:lnTo>
                      <a:pt x="44" y="228"/>
                    </a:lnTo>
                    <a:lnTo>
                      <a:pt x="67" y="222"/>
                    </a:lnTo>
                    <a:lnTo>
                      <a:pt x="88" y="217"/>
                    </a:lnTo>
                    <a:lnTo>
                      <a:pt x="110" y="211"/>
                    </a:lnTo>
                    <a:lnTo>
                      <a:pt x="133" y="206"/>
                    </a:lnTo>
                    <a:lnTo>
                      <a:pt x="155" y="201"/>
                    </a:lnTo>
                    <a:lnTo>
                      <a:pt x="176" y="195"/>
                    </a:lnTo>
                    <a:lnTo>
                      <a:pt x="198" y="190"/>
                    </a:lnTo>
                    <a:lnTo>
                      <a:pt x="220" y="184"/>
                    </a:lnTo>
                    <a:lnTo>
                      <a:pt x="242" y="179"/>
                    </a:lnTo>
                    <a:lnTo>
                      <a:pt x="264" y="173"/>
                    </a:lnTo>
                    <a:lnTo>
                      <a:pt x="285" y="168"/>
                    </a:lnTo>
                    <a:lnTo>
                      <a:pt x="307" y="162"/>
                    </a:lnTo>
                    <a:lnTo>
                      <a:pt x="329" y="157"/>
                    </a:lnTo>
                    <a:lnTo>
                      <a:pt x="350" y="151"/>
                    </a:lnTo>
                    <a:lnTo>
                      <a:pt x="372" y="145"/>
                    </a:lnTo>
                    <a:lnTo>
                      <a:pt x="394" y="139"/>
                    </a:lnTo>
                    <a:lnTo>
                      <a:pt x="415" y="133"/>
                    </a:lnTo>
                    <a:lnTo>
                      <a:pt x="437" y="127"/>
                    </a:lnTo>
                    <a:lnTo>
                      <a:pt x="458" y="122"/>
                    </a:lnTo>
                    <a:lnTo>
                      <a:pt x="480" y="115"/>
                    </a:lnTo>
                    <a:lnTo>
                      <a:pt x="501" y="109"/>
                    </a:lnTo>
                    <a:lnTo>
                      <a:pt x="523" y="103"/>
                    </a:lnTo>
                    <a:lnTo>
                      <a:pt x="544" y="97"/>
                    </a:lnTo>
                    <a:lnTo>
                      <a:pt x="566" y="90"/>
                    </a:lnTo>
                    <a:lnTo>
                      <a:pt x="588" y="84"/>
                    </a:lnTo>
                    <a:lnTo>
                      <a:pt x="609" y="77"/>
                    </a:lnTo>
                    <a:lnTo>
                      <a:pt x="631" y="71"/>
                    </a:lnTo>
                    <a:lnTo>
                      <a:pt x="652" y="64"/>
                    </a:lnTo>
                    <a:lnTo>
                      <a:pt x="674" y="58"/>
                    </a:lnTo>
                    <a:lnTo>
                      <a:pt x="696" y="51"/>
                    </a:lnTo>
                    <a:lnTo>
                      <a:pt x="717" y="44"/>
                    </a:lnTo>
                    <a:lnTo>
                      <a:pt x="739" y="37"/>
                    </a:lnTo>
                    <a:lnTo>
                      <a:pt x="828" y="0"/>
                    </a:lnTo>
                    <a:lnTo>
                      <a:pt x="847" y="4"/>
                    </a:lnTo>
                    <a:lnTo>
                      <a:pt x="861" y="11"/>
                    </a:lnTo>
                    <a:lnTo>
                      <a:pt x="872" y="21"/>
                    </a:lnTo>
                    <a:lnTo>
                      <a:pt x="878" y="34"/>
                    </a:lnTo>
                    <a:lnTo>
                      <a:pt x="881" y="49"/>
                    </a:lnTo>
                    <a:lnTo>
                      <a:pt x="881" y="68"/>
                    </a:lnTo>
                    <a:lnTo>
                      <a:pt x="877" y="89"/>
                    </a:lnTo>
                    <a:lnTo>
                      <a:pt x="870" y="111"/>
                    </a:lnTo>
                    <a:lnTo>
                      <a:pt x="838" y="138"/>
                    </a:lnTo>
                    <a:lnTo>
                      <a:pt x="817" y="143"/>
                    </a:lnTo>
                    <a:lnTo>
                      <a:pt x="797" y="149"/>
                    </a:lnTo>
                    <a:lnTo>
                      <a:pt x="777" y="154"/>
                    </a:lnTo>
                    <a:lnTo>
                      <a:pt x="757" y="160"/>
                    </a:lnTo>
                    <a:lnTo>
                      <a:pt x="736" y="166"/>
                    </a:lnTo>
                    <a:lnTo>
                      <a:pt x="715" y="172"/>
                    </a:lnTo>
                    <a:lnTo>
                      <a:pt x="695" y="177"/>
                    </a:lnTo>
                    <a:lnTo>
                      <a:pt x="674" y="183"/>
                    </a:lnTo>
                    <a:lnTo>
                      <a:pt x="654" y="189"/>
                    </a:lnTo>
                    <a:lnTo>
                      <a:pt x="633" y="195"/>
                    </a:lnTo>
                    <a:lnTo>
                      <a:pt x="613" y="201"/>
                    </a:lnTo>
                    <a:lnTo>
                      <a:pt x="593" y="206"/>
                    </a:lnTo>
                    <a:lnTo>
                      <a:pt x="573" y="212"/>
                    </a:lnTo>
                    <a:lnTo>
                      <a:pt x="552" y="218"/>
                    </a:lnTo>
                    <a:lnTo>
                      <a:pt x="532" y="224"/>
                    </a:lnTo>
                    <a:lnTo>
                      <a:pt x="512" y="229"/>
                    </a:lnTo>
                    <a:lnTo>
                      <a:pt x="491" y="236"/>
                    </a:lnTo>
                    <a:lnTo>
                      <a:pt x="471" y="241"/>
                    </a:lnTo>
                    <a:lnTo>
                      <a:pt x="450" y="248"/>
                    </a:lnTo>
                    <a:lnTo>
                      <a:pt x="430" y="254"/>
                    </a:lnTo>
                    <a:lnTo>
                      <a:pt x="409" y="259"/>
                    </a:lnTo>
                    <a:lnTo>
                      <a:pt x="389" y="266"/>
                    </a:lnTo>
                    <a:lnTo>
                      <a:pt x="369" y="272"/>
                    </a:lnTo>
                    <a:lnTo>
                      <a:pt x="348" y="278"/>
                    </a:lnTo>
                    <a:lnTo>
                      <a:pt x="328" y="284"/>
                    </a:lnTo>
                    <a:lnTo>
                      <a:pt x="308" y="290"/>
                    </a:lnTo>
                    <a:lnTo>
                      <a:pt x="287" y="297"/>
                    </a:lnTo>
                    <a:lnTo>
                      <a:pt x="267" y="303"/>
                    </a:lnTo>
                    <a:lnTo>
                      <a:pt x="247" y="310"/>
                    </a:lnTo>
                    <a:lnTo>
                      <a:pt x="227" y="316"/>
                    </a:lnTo>
                    <a:lnTo>
                      <a:pt x="206" y="322"/>
                    </a:lnTo>
                    <a:lnTo>
                      <a:pt x="186" y="329"/>
                    </a:lnTo>
                    <a:lnTo>
                      <a:pt x="97" y="360"/>
                    </a:lnTo>
                    <a:lnTo>
                      <a:pt x="55" y="370"/>
                    </a:lnTo>
                    <a:close/>
                  </a:path>
                </a:pathLst>
              </a:custGeom>
              <a:solidFill>
                <a:srgbClr val="3060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7" name="Freeform 261"/>
              <p:cNvSpPr>
                <a:spLocks/>
              </p:cNvSpPr>
              <p:nvPr/>
            </p:nvSpPr>
            <p:spPr bwMode="auto">
              <a:xfrm>
                <a:off x="3319859" y="4599186"/>
                <a:ext cx="847328" cy="340320"/>
              </a:xfrm>
              <a:custGeom>
                <a:avLst/>
                <a:gdLst/>
                <a:ahLst/>
                <a:cxnLst>
                  <a:cxn ang="0">
                    <a:pos x="22" y="330"/>
                  </a:cxn>
                  <a:cxn ang="0">
                    <a:pos x="2" y="302"/>
                  </a:cxn>
                  <a:cxn ang="0">
                    <a:pos x="3" y="265"/>
                  </a:cxn>
                  <a:cxn ang="0">
                    <a:pos x="26" y="227"/>
                  </a:cxn>
                  <a:cxn ang="0">
                    <a:pos x="67" y="206"/>
                  </a:cxn>
                  <a:cxn ang="0">
                    <a:pos x="107" y="195"/>
                  </a:cxn>
                  <a:cxn ang="0">
                    <a:pos x="148" y="184"/>
                  </a:cxn>
                  <a:cxn ang="0">
                    <a:pos x="188" y="174"/>
                  </a:cxn>
                  <a:cxn ang="0">
                    <a:pos x="228" y="164"/>
                  </a:cxn>
                  <a:cxn ang="0">
                    <a:pos x="268" y="154"/>
                  </a:cxn>
                  <a:cxn ang="0">
                    <a:pos x="308" y="143"/>
                  </a:cxn>
                  <a:cxn ang="0">
                    <a:pos x="348" y="132"/>
                  </a:cxn>
                  <a:cxn ang="0">
                    <a:pos x="388" y="122"/>
                  </a:cxn>
                  <a:cxn ang="0">
                    <a:pos x="428" y="111"/>
                  </a:cxn>
                  <a:cxn ang="0">
                    <a:pos x="468" y="99"/>
                  </a:cxn>
                  <a:cxn ang="0">
                    <a:pos x="508" y="88"/>
                  </a:cxn>
                  <a:cxn ang="0">
                    <a:pos x="547" y="76"/>
                  </a:cxn>
                  <a:cxn ang="0">
                    <a:pos x="587" y="64"/>
                  </a:cxn>
                  <a:cxn ang="0">
                    <a:pos x="627" y="50"/>
                  </a:cxn>
                  <a:cxn ang="0">
                    <a:pos x="666" y="37"/>
                  </a:cxn>
                  <a:cxn ang="0">
                    <a:pos x="789" y="4"/>
                  </a:cxn>
                  <a:cxn ang="0">
                    <a:pos x="831" y="3"/>
                  </a:cxn>
                  <a:cxn ang="0">
                    <a:pos x="851" y="23"/>
                  </a:cxn>
                  <a:cxn ang="0">
                    <a:pos x="851" y="59"/>
                  </a:cxn>
                  <a:cxn ang="0">
                    <a:pos x="833" y="105"/>
                  </a:cxn>
                  <a:cxn ang="0">
                    <a:pos x="759" y="137"/>
                  </a:cxn>
                  <a:cxn ang="0">
                    <a:pos x="721" y="148"/>
                  </a:cxn>
                  <a:cxn ang="0">
                    <a:pos x="684" y="158"/>
                  </a:cxn>
                  <a:cxn ang="0">
                    <a:pos x="647" y="169"/>
                  </a:cxn>
                  <a:cxn ang="0">
                    <a:pos x="609" y="179"/>
                  </a:cxn>
                  <a:cxn ang="0">
                    <a:pos x="572" y="189"/>
                  </a:cxn>
                  <a:cxn ang="0">
                    <a:pos x="535" y="200"/>
                  </a:cxn>
                  <a:cxn ang="0">
                    <a:pos x="497" y="210"/>
                  </a:cxn>
                  <a:cxn ang="0">
                    <a:pos x="460" y="221"/>
                  </a:cxn>
                  <a:cxn ang="0">
                    <a:pos x="423" y="231"/>
                  </a:cxn>
                  <a:cxn ang="0">
                    <a:pos x="386" y="242"/>
                  </a:cxn>
                  <a:cxn ang="0">
                    <a:pos x="349" y="252"/>
                  </a:cxn>
                  <a:cxn ang="0">
                    <a:pos x="312" y="264"/>
                  </a:cxn>
                  <a:cxn ang="0">
                    <a:pos x="274" y="275"/>
                  </a:cxn>
                  <a:cxn ang="0">
                    <a:pos x="237" y="287"/>
                  </a:cxn>
                  <a:cxn ang="0">
                    <a:pos x="200" y="300"/>
                  </a:cxn>
                  <a:cxn ang="0">
                    <a:pos x="171" y="311"/>
                  </a:cxn>
                  <a:cxn ang="0">
                    <a:pos x="150" y="321"/>
                  </a:cxn>
                  <a:cxn ang="0">
                    <a:pos x="131" y="330"/>
                  </a:cxn>
                  <a:cxn ang="0">
                    <a:pos x="113" y="336"/>
                  </a:cxn>
                  <a:cxn ang="0">
                    <a:pos x="97" y="341"/>
                  </a:cxn>
                  <a:cxn ang="0">
                    <a:pos x="80" y="343"/>
                  </a:cxn>
                  <a:cxn ang="0">
                    <a:pos x="64" y="343"/>
                  </a:cxn>
                  <a:cxn ang="0">
                    <a:pos x="48" y="340"/>
                  </a:cxn>
                </a:cxnLst>
                <a:rect l="0" t="0" r="r" b="b"/>
                <a:pathLst>
                  <a:path w="854" h="343">
                    <a:moveTo>
                      <a:pt x="40" y="337"/>
                    </a:moveTo>
                    <a:lnTo>
                      <a:pt x="22" y="330"/>
                    </a:lnTo>
                    <a:lnTo>
                      <a:pt x="10" y="318"/>
                    </a:lnTo>
                    <a:lnTo>
                      <a:pt x="2" y="302"/>
                    </a:lnTo>
                    <a:lnTo>
                      <a:pt x="0" y="284"/>
                    </a:lnTo>
                    <a:lnTo>
                      <a:pt x="3" y="265"/>
                    </a:lnTo>
                    <a:lnTo>
                      <a:pt x="12" y="245"/>
                    </a:lnTo>
                    <a:lnTo>
                      <a:pt x="26" y="227"/>
                    </a:lnTo>
                    <a:lnTo>
                      <a:pt x="47" y="211"/>
                    </a:lnTo>
                    <a:lnTo>
                      <a:pt x="67" y="206"/>
                    </a:lnTo>
                    <a:lnTo>
                      <a:pt x="87" y="200"/>
                    </a:lnTo>
                    <a:lnTo>
                      <a:pt x="107" y="195"/>
                    </a:lnTo>
                    <a:lnTo>
                      <a:pt x="128" y="189"/>
                    </a:lnTo>
                    <a:lnTo>
                      <a:pt x="148" y="184"/>
                    </a:lnTo>
                    <a:lnTo>
                      <a:pt x="168" y="179"/>
                    </a:lnTo>
                    <a:lnTo>
                      <a:pt x="188" y="174"/>
                    </a:lnTo>
                    <a:lnTo>
                      <a:pt x="208" y="169"/>
                    </a:lnTo>
                    <a:lnTo>
                      <a:pt x="228" y="164"/>
                    </a:lnTo>
                    <a:lnTo>
                      <a:pt x="248" y="159"/>
                    </a:lnTo>
                    <a:lnTo>
                      <a:pt x="268" y="154"/>
                    </a:lnTo>
                    <a:lnTo>
                      <a:pt x="288" y="148"/>
                    </a:lnTo>
                    <a:lnTo>
                      <a:pt x="308" y="143"/>
                    </a:lnTo>
                    <a:lnTo>
                      <a:pt x="328" y="138"/>
                    </a:lnTo>
                    <a:lnTo>
                      <a:pt x="348" y="132"/>
                    </a:lnTo>
                    <a:lnTo>
                      <a:pt x="368" y="127"/>
                    </a:lnTo>
                    <a:lnTo>
                      <a:pt x="388" y="122"/>
                    </a:lnTo>
                    <a:lnTo>
                      <a:pt x="408" y="116"/>
                    </a:lnTo>
                    <a:lnTo>
                      <a:pt x="428" y="111"/>
                    </a:lnTo>
                    <a:lnTo>
                      <a:pt x="448" y="105"/>
                    </a:lnTo>
                    <a:lnTo>
                      <a:pt x="468" y="99"/>
                    </a:lnTo>
                    <a:lnTo>
                      <a:pt x="488" y="94"/>
                    </a:lnTo>
                    <a:lnTo>
                      <a:pt x="508" y="88"/>
                    </a:lnTo>
                    <a:lnTo>
                      <a:pt x="528" y="82"/>
                    </a:lnTo>
                    <a:lnTo>
                      <a:pt x="547" y="76"/>
                    </a:lnTo>
                    <a:lnTo>
                      <a:pt x="567" y="70"/>
                    </a:lnTo>
                    <a:lnTo>
                      <a:pt x="587" y="64"/>
                    </a:lnTo>
                    <a:lnTo>
                      <a:pt x="607" y="57"/>
                    </a:lnTo>
                    <a:lnTo>
                      <a:pt x="627" y="50"/>
                    </a:lnTo>
                    <a:lnTo>
                      <a:pt x="647" y="44"/>
                    </a:lnTo>
                    <a:lnTo>
                      <a:pt x="666" y="37"/>
                    </a:lnTo>
                    <a:lnTo>
                      <a:pt x="686" y="30"/>
                    </a:lnTo>
                    <a:lnTo>
                      <a:pt x="789" y="4"/>
                    </a:lnTo>
                    <a:lnTo>
                      <a:pt x="813" y="0"/>
                    </a:lnTo>
                    <a:lnTo>
                      <a:pt x="831" y="3"/>
                    </a:lnTo>
                    <a:lnTo>
                      <a:pt x="844" y="10"/>
                    </a:lnTo>
                    <a:lnTo>
                      <a:pt x="851" y="23"/>
                    </a:lnTo>
                    <a:lnTo>
                      <a:pt x="854" y="39"/>
                    </a:lnTo>
                    <a:lnTo>
                      <a:pt x="851" y="59"/>
                    </a:lnTo>
                    <a:lnTo>
                      <a:pt x="845" y="82"/>
                    </a:lnTo>
                    <a:lnTo>
                      <a:pt x="833" y="105"/>
                    </a:lnTo>
                    <a:lnTo>
                      <a:pt x="778" y="131"/>
                    </a:lnTo>
                    <a:lnTo>
                      <a:pt x="759" y="137"/>
                    </a:lnTo>
                    <a:lnTo>
                      <a:pt x="740" y="142"/>
                    </a:lnTo>
                    <a:lnTo>
                      <a:pt x="721" y="148"/>
                    </a:lnTo>
                    <a:lnTo>
                      <a:pt x="703" y="153"/>
                    </a:lnTo>
                    <a:lnTo>
                      <a:pt x="684" y="158"/>
                    </a:lnTo>
                    <a:lnTo>
                      <a:pt x="666" y="163"/>
                    </a:lnTo>
                    <a:lnTo>
                      <a:pt x="647" y="169"/>
                    </a:lnTo>
                    <a:lnTo>
                      <a:pt x="628" y="174"/>
                    </a:lnTo>
                    <a:lnTo>
                      <a:pt x="609" y="179"/>
                    </a:lnTo>
                    <a:lnTo>
                      <a:pt x="591" y="184"/>
                    </a:lnTo>
                    <a:lnTo>
                      <a:pt x="572" y="189"/>
                    </a:lnTo>
                    <a:lnTo>
                      <a:pt x="554" y="195"/>
                    </a:lnTo>
                    <a:lnTo>
                      <a:pt x="535" y="200"/>
                    </a:lnTo>
                    <a:lnTo>
                      <a:pt x="516" y="205"/>
                    </a:lnTo>
                    <a:lnTo>
                      <a:pt x="497" y="210"/>
                    </a:lnTo>
                    <a:lnTo>
                      <a:pt x="479" y="215"/>
                    </a:lnTo>
                    <a:lnTo>
                      <a:pt x="460" y="221"/>
                    </a:lnTo>
                    <a:lnTo>
                      <a:pt x="441" y="226"/>
                    </a:lnTo>
                    <a:lnTo>
                      <a:pt x="423" y="231"/>
                    </a:lnTo>
                    <a:lnTo>
                      <a:pt x="405" y="236"/>
                    </a:lnTo>
                    <a:lnTo>
                      <a:pt x="386" y="242"/>
                    </a:lnTo>
                    <a:lnTo>
                      <a:pt x="367" y="247"/>
                    </a:lnTo>
                    <a:lnTo>
                      <a:pt x="349" y="252"/>
                    </a:lnTo>
                    <a:lnTo>
                      <a:pt x="330" y="258"/>
                    </a:lnTo>
                    <a:lnTo>
                      <a:pt x="312" y="264"/>
                    </a:lnTo>
                    <a:lnTo>
                      <a:pt x="293" y="270"/>
                    </a:lnTo>
                    <a:lnTo>
                      <a:pt x="274" y="275"/>
                    </a:lnTo>
                    <a:lnTo>
                      <a:pt x="256" y="281"/>
                    </a:lnTo>
                    <a:lnTo>
                      <a:pt x="237" y="287"/>
                    </a:lnTo>
                    <a:lnTo>
                      <a:pt x="219" y="293"/>
                    </a:lnTo>
                    <a:lnTo>
                      <a:pt x="200" y="300"/>
                    </a:lnTo>
                    <a:lnTo>
                      <a:pt x="182" y="306"/>
                    </a:lnTo>
                    <a:lnTo>
                      <a:pt x="171" y="311"/>
                    </a:lnTo>
                    <a:lnTo>
                      <a:pt x="160" y="316"/>
                    </a:lnTo>
                    <a:lnTo>
                      <a:pt x="150" y="321"/>
                    </a:lnTo>
                    <a:lnTo>
                      <a:pt x="140" y="326"/>
                    </a:lnTo>
                    <a:lnTo>
                      <a:pt x="131" y="330"/>
                    </a:lnTo>
                    <a:lnTo>
                      <a:pt x="122" y="333"/>
                    </a:lnTo>
                    <a:lnTo>
                      <a:pt x="113" y="336"/>
                    </a:lnTo>
                    <a:lnTo>
                      <a:pt x="105" y="339"/>
                    </a:lnTo>
                    <a:lnTo>
                      <a:pt x="97" y="341"/>
                    </a:lnTo>
                    <a:lnTo>
                      <a:pt x="88" y="342"/>
                    </a:lnTo>
                    <a:lnTo>
                      <a:pt x="80" y="343"/>
                    </a:lnTo>
                    <a:lnTo>
                      <a:pt x="72" y="343"/>
                    </a:lnTo>
                    <a:lnTo>
                      <a:pt x="64" y="343"/>
                    </a:lnTo>
                    <a:lnTo>
                      <a:pt x="56" y="342"/>
                    </a:lnTo>
                    <a:lnTo>
                      <a:pt x="48" y="340"/>
                    </a:lnTo>
                    <a:lnTo>
                      <a:pt x="40" y="337"/>
                    </a:lnTo>
                    <a:close/>
                  </a:path>
                </a:pathLst>
              </a:custGeom>
              <a:solidFill>
                <a:srgbClr val="4477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8" name="Freeform 262"/>
              <p:cNvSpPr>
                <a:spLocks/>
              </p:cNvSpPr>
              <p:nvPr/>
            </p:nvSpPr>
            <p:spPr bwMode="auto">
              <a:xfrm>
                <a:off x="3314898" y="4593233"/>
                <a:ext cx="848320" cy="338336"/>
              </a:xfrm>
              <a:custGeom>
                <a:avLst/>
                <a:gdLst/>
                <a:ahLst/>
                <a:cxnLst>
                  <a:cxn ang="0">
                    <a:pos x="106" y="217"/>
                  </a:cxn>
                  <a:cxn ang="0">
                    <a:pos x="145" y="207"/>
                  </a:cxn>
                  <a:cxn ang="0">
                    <a:pos x="185" y="197"/>
                  </a:cxn>
                  <a:cxn ang="0">
                    <a:pos x="224" y="186"/>
                  </a:cxn>
                  <a:cxn ang="0">
                    <a:pos x="263" y="176"/>
                  </a:cxn>
                  <a:cxn ang="0">
                    <a:pos x="303" y="165"/>
                  </a:cxn>
                  <a:cxn ang="0">
                    <a:pos x="342" y="155"/>
                  </a:cxn>
                  <a:cxn ang="0">
                    <a:pos x="381" y="145"/>
                  </a:cxn>
                  <a:cxn ang="0">
                    <a:pos x="420" y="134"/>
                  </a:cxn>
                  <a:cxn ang="0">
                    <a:pos x="459" y="123"/>
                  </a:cxn>
                  <a:cxn ang="0">
                    <a:pos x="498" y="112"/>
                  </a:cxn>
                  <a:cxn ang="0">
                    <a:pos x="537" y="101"/>
                  </a:cxn>
                  <a:cxn ang="0">
                    <a:pos x="576" y="89"/>
                  </a:cxn>
                  <a:cxn ang="0">
                    <a:pos x="614" y="77"/>
                  </a:cxn>
                  <a:cxn ang="0">
                    <a:pos x="653" y="63"/>
                  </a:cxn>
                  <a:cxn ang="0">
                    <a:pos x="691" y="50"/>
                  </a:cxn>
                  <a:cxn ang="0">
                    <a:pos x="730" y="36"/>
                  </a:cxn>
                  <a:cxn ang="0">
                    <a:pos x="752" y="26"/>
                  </a:cxn>
                  <a:cxn ang="0">
                    <a:pos x="771" y="20"/>
                  </a:cxn>
                  <a:cxn ang="0">
                    <a:pos x="787" y="15"/>
                  </a:cxn>
                  <a:cxn ang="0">
                    <a:pos x="802" y="13"/>
                  </a:cxn>
                  <a:cxn ang="0">
                    <a:pos x="815" y="12"/>
                  </a:cxn>
                  <a:cxn ang="0">
                    <a:pos x="828" y="13"/>
                  </a:cxn>
                  <a:cxn ang="0">
                    <a:pos x="840" y="16"/>
                  </a:cxn>
                  <a:cxn ang="0">
                    <a:pos x="855" y="20"/>
                  </a:cxn>
                  <a:cxn ang="0">
                    <a:pos x="839" y="10"/>
                  </a:cxn>
                  <a:cxn ang="0">
                    <a:pos x="824" y="3"/>
                  </a:cxn>
                  <a:cxn ang="0">
                    <a:pos x="810" y="1"/>
                  </a:cxn>
                  <a:cxn ang="0">
                    <a:pos x="796" y="1"/>
                  </a:cxn>
                  <a:cxn ang="0">
                    <a:pos x="780" y="4"/>
                  </a:cxn>
                  <a:cxn ang="0">
                    <a:pos x="762" y="9"/>
                  </a:cxn>
                  <a:cxn ang="0">
                    <a:pos x="741" y="17"/>
                  </a:cxn>
                  <a:cxn ang="0">
                    <a:pos x="716" y="26"/>
                  </a:cxn>
                  <a:cxn ang="0">
                    <a:pos x="680" y="40"/>
                  </a:cxn>
                  <a:cxn ang="0">
                    <a:pos x="644" y="52"/>
                  </a:cxn>
                  <a:cxn ang="0">
                    <a:pos x="609" y="64"/>
                  </a:cxn>
                  <a:cxn ang="0">
                    <a:pos x="572" y="75"/>
                  </a:cxn>
                  <a:cxn ang="0">
                    <a:pos x="536" y="86"/>
                  </a:cxn>
                  <a:cxn ang="0">
                    <a:pos x="499" y="97"/>
                  </a:cxn>
                  <a:cxn ang="0">
                    <a:pos x="463" y="108"/>
                  </a:cxn>
                  <a:cxn ang="0">
                    <a:pos x="426" y="118"/>
                  </a:cxn>
                  <a:cxn ang="0">
                    <a:pos x="390" y="127"/>
                  </a:cxn>
                  <a:cxn ang="0">
                    <a:pos x="353" y="137"/>
                  </a:cxn>
                  <a:cxn ang="0">
                    <a:pos x="316" y="147"/>
                  </a:cxn>
                  <a:cxn ang="0">
                    <a:pos x="279" y="157"/>
                  </a:cxn>
                  <a:cxn ang="0">
                    <a:pos x="243" y="167"/>
                  </a:cxn>
                  <a:cxn ang="0">
                    <a:pos x="206" y="177"/>
                  </a:cxn>
                  <a:cxn ang="0">
                    <a:pos x="169" y="187"/>
                  </a:cxn>
                  <a:cxn ang="0">
                    <a:pos x="133" y="197"/>
                  </a:cxn>
                  <a:cxn ang="0">
                    <a:pos x="31" y="224"/>
                  </a:cxn>
                  <a:cxn ang="0">
                    <a:pos x="11" y="245"/>
                  </a:cxn>
                  <a:cxn ang="0">
                    <a:pos x="1" y="272"/>
                  </a:cxn>
                  <a:cxn ang="0">
                    <a:pos x="3" y="304"/>
                  </a:cxn>
                  <a:cxn ang="0">
                    <a:pos x="21" y="337"/>
                  </a:cxn>
                  <a:cxn ang="0">
                    <a:pos x="33" y="324"/>
                  </a:cxn>
                  <a:cxn ang="0">
                    <a:pos x="16" y="294"/>
                  </a:cxn>
                  <a:cxn ang="0">
                    <a:pos x="18" y="268"/>
                  </a:cxn>
                  <a:cxn ang="0">
                    <a:pos x="36" y="243"/>
                  </a:cxn>
                </a:cxnLst>
                <a:rect l="0" t="0" r="r" b="b"/>
                <a:pathLst>
                  <a:path w="855" h="341">
                    <a:moveTo>
                      <a:pt x="52" y="231"/>
                    </a:moveTo>
                    <a:lnTo>
                      <a:pt x="106" y="217"/>
                    </a:lnTo>
                    <a:lnTo>
                      <a:pt x="126" y="212"/>
                    </a:lnTo>
                    <a:lnTo>
                      <a:pt x="145" y="207"/>
                    </a:lnTo>
                    <a:lnTo>
                      <a:pt x="165" y="202"/>
                    </a:lnTo>
                    <a:lnTo>
                      <a:pt x="185" y="197"/>
                    </a:lnTo>
                    <a:lnTo>
                      <a:pt x="204" y="191"/>
                    </a:lnTo>
                    <a:lnTo>
                      <a:pt x="224" y="186"/>
                    </a:lnTo>
                    <a:lnTo>
                      <a:pt x="244" y="181"/>
                    </a:lnTo>
                    <a:lnTo>
                      <a:pt x="263" y="176"/>
                    </a:lnTo>
                    <a:lnTo>
                      <a:pt x="283" y="171"/>
                    </a:lnTo>
                    <a:lnTo>
                      <a:pt x="303" y="165"/>
                    </a:lnTo>
                    <a:lnTo>
                      <a:pt x="322" y="160"/>
                    </a:lnTo>
                    <a:lnTo>
                      <a:pt x="342" y="155"/>
                    </a:lnTo>
                    <a:lnTo>
                      <a:pt x="361" y="150"/>
                    </a:lnTo>
                    <a:lnTo>
                      <a:pt x="381" y="145"/>
                    </a:lnTo>
                    <a:lnTo>
                      <a:pt x="400" y="139"/>
                    </a:lnTo>
                    <a:lnTo>
                      <a:pt x="420" y="134"/>
                    </a:lnTo>
                    <a:lnTo>
                      <a:pt x="440" y="129"/>
                    </a:lnTo>
                    <a:lnTo>
                      <a:pt x="459" y="123"/>
                    </a:lnTo>
                    <a:lnTo>
                      <a:pt x="479" y="118"/>
                    </a:lnTo>
                    <a:lnTo>
                      <a:pt x="498" y="112"/>
                    </a:lnTo>
                    <a:lnTo>
                      <a:pt x="517" y="107"/>
                    </a:lnTo>
                    <a:lnTo>
                      <a:pt x="537" y="101"/>
                    </a:lnTo>
                    <a:lnTo>
                      <a:pt x="556" y="95"/>
                    </a:lnTo>
                    <a:lnTo>
                      <a:pt x="576" y="89"/>
                    </a:lnTo>
                    <a:lnTo>
                      <a:pt x="595" y="82"/>
                    </a:lnTo>
                    <a:lnTo>
                      <a:pt x="614" y="77"/>
                    </a:lnTo>
                    <a:lnTo>
                      <a:pt x="634" y="70"/>
                    </a:lnTo>
                    <a:lnTo>
                      <a:pt x="653" y="63"/>
                    </a:lnTo>
                    <a:lnTo>
                      <a:pt x="672" y="57"/>
                    </a:lnTo>
                    <a:lnTo>
                      <a:pt x="691" y="50"/>
                    </a:lnTo>
                    <a:lnTo>
                      <a:pt x="711" y="43"/>
                    </a:lnTo>
                    <a:lnTo>
                      <a:pt x="730" y="36"/>
                    </a:lnTo>
                    <a:lnTo>
                      <a:pt x="741" y="31"/>
                    </a:lnTo>
                    <a:lnTo>
                      <a:pt x="752" y="26"/>
                    </a:lnTo>
                    <a:lnTo>
                      <a:pt x="762" y="22"/>
                    </a:lnTo>
                    <a:lnTo>
                      <a:pt x="771" y="20"/>
                    </a:lnTo>
                    <a:lnTo>
                      <a:pt x="779" y="17"/>
                    </a:lnTo>
                    <a:lnTo>
                      <a:pt x="787" y="15"/>
                    </a:lnTo>
                    <a:lnTo>
                      <a:pt x="794" y="13"/>
                    </a:lnTo>
                    <a:lnTo>
                      <a:pt x="802" y="13"/>
                    </a:lnTo>
                    <a:lnTo>
                      <a:pt x="808" y="12"/>
                    </a:lnTo>
                    <a:lnTo>
                      <a:pt x="815" y="12"/>
                    </a:lnTo>
                    <a:lnTo>
                      <a:pt x="821" y="13"/>
                    </a:lnTo>
                    <a:lnTo>
                      <a:pt x="828" y="13"/>
                    </a:lnTo>
                    <a:lnTo>
                      <a:pt x="834" y="14"/>
                    </a:lnTo>
                    <a:lnTo>
                      <a:pt x="840" y="16"/>
                    </a:lnTo>
                    <a:lnTo>
                      <a:pt x="847" y="18"/>
                    </a:lnTo>
                    <a:lnTo>
                      <a:pt x="855" y="20"/>
                    </a:lnTo>
                    <a:lnTo>
                      <a:pt x="847" y="14"/>
                    </a:lnTo>
                    <a:lnTo>
                      <a:pt x="839" y="10"/>
                    </a:lnTo>
                    <a:lnTo>
                      <a:pt x="831" y="6"/>
                    </a:lnTo>
                    <a:lnTo>
                      <a:pt x="824" y="3"/>
                    </a:lnTo>
                    <a:lnTo>
                      <a:pt x="817" y="2"/>
                    </a:lnTo>
                    <a:lnTo>
                      <a:pt x="810" y="1"/>
                    </a:lnTo>
                    <a:lnTo>
                      <a:pt x="803" y="0"/>
                    </a:lnTo>
                    <a:lnTo>
                      <a:pt x="796" y="1"/>
                    </a:lnTo>
                    <a:lnTo>
                      <a:pt x="788" y="2"/>
                    </a:lnTo>
                    <a:lnTo>
                      <a:pt x="780" y="4"/>
                    </a:lnTo>
                    <a:lnTo>
                      <a:pt x="771" y="6"/>
                    </a:lnTo>
                    <a:lnTo>
                      <a:pt x="762" y="9"/>
                    </a:lnTo>
                    <a:lnTo>
                      <a:pt x="752" y="13"/>
                    </a:lnTo>
                    <a:lnTo>
                      <a:pt x="741" y="17"/>
                    </a:lnTo>
                    <a:lnTo>
                      <a:pt x="729" y="22"/>
                    </a:lnTo>
                    <a:lnTo>
                      <a:pt x="716" y="26"/>
                    </a:lnTo>
                    <a:lnTo>
                      <a:pt x="698" y="33"/>
                    </a:lnTo>
                    <a:lnTo>
                      <a:pt x="680" y="40"/>
                    </a:lnTo>
                    <a:lnTo>
                      <a:pt x="662" y="46"/>
                    </a:lnTo>
                    <a:lnTo>
                      <a:pt x="644" y="52"/>
                    </a:lnTo>
                    <a:lnTo>
                      <a:pt x="626" y="58"/>
                    </a:lnTo>
                    <a:lnTo>
                      <a:pt x="609" y="64"/>
                    </a:lnTo>
                    <a:lnTo>
                      <a:pt x="590" y="70"/>
                    </a:lnTo>
                    <a:lnTo>
                      <a:pt x="572" y="75"/>
                    </a:lnTo>
                    <a:lnTo>
                      <a:pt x="554" y="81"/>
                    </a:lnTo>
                    <a:lnTo>
                      <a:pt x="536" y="86"/>
                    </a:lnTo>
                    <a:lnTo>
                      <a:pt x="518" y="92"/>
                    </a:lnTo>
                    <a:lnTo>
                      <a:pt x="499" y="97"/>
                    </a:lnTo>
                    <a:lnTo>
                      <a:pt x="481" y="103"/>
                    </a:lnTo>
                    <a:lnTo>
                      <a:pt x="463" y="108"/>
                    </a:lnTo>
                    <a:lnTo>
                      <a:pt x="445" y="112"/>
                    </a:lnTo>
                    <a:lnTo>
                      <a:pt x="426" y="118"/>
                    </a:lnTo>
                    <a:lnTo>
                      <a:pt x="408" y="123"/>
                    </a:lnTo>
                    <a:lnTo>
                      <a:pt x="390" y="127"/>
                    </a:lnTo>
                    <a:lnTo>
                      <a:pt x="371" y="133"/>
                    </a:lnTo>
                    <a:lnTo>
                      <a:pt x="353" y="137"/>
                    </a:lnTo>
                    <a:lnTo>
                      <a:pt x="334" y="142"/>
                    </a:lnTo>
                    <a:lnTo>
                      <a:pt x="316" y="147"/>
                    </a:lnTo>
                    <a:lnTo>
                      <a:pt x="298" y="152"/>
                    </a:lnTo>
                    <a:lnTo>
                      <a:pt x="279" y="157"/>
                    </a:lnTo>
                    <a:lnTo>
                      <a:pt x="261" y="162"/>
                    </a:lnTo>
                    <a:lnTo>
                      <a:pt x="243" y="167"/>
                    </a:lnTo>
                    <a:lnTo>
                      <a:pt x="225" y="172"/>
                    </a:lnTo>
                    <a:lnTo>
                      <a:pt x="206" y="177"/>
                    </a:lnTo>
                    <a:lnTo>
                      <a:pt x="188" y="182"/>
                    </a:lnTo>
                    <a:lnTo>
                      <a:pt x="169" y="187"/>
                    </a:lnTo>
                    <a:lnTo>
                      <a:pt x="152" y="192"/>
                    </a:lnTo>
                    <a:lnTo>
                      <a:pt x="133" y="197"/>
                    </a:lnTo>
                    <a:lnTo>
                      <a:pt x="69" y="211"/>
                    </a:lnTo>
                    <a:lnTo>
                      <a:pt x="31" y="224"/>
                    </a:lnTo>
                    <a:lnTo>
                      <a:pt x="20" y="233"/>
                    </a:lnTo>
                    <a:lnTo>
                      <a:pt x="11" y="245"/>
                    </a:lnTo>
                    <a:lnTo>
                      <a:pt x="5" y="258"/>
                    </a:lnTo>
                    <a:lnTo>
                      <a:pt x="1" y="272"/>
                    </a:lnTo>
                    <a:lnTo>
                      <a:pt x="0" y="288"/>
                    </a:lnTo>
                    <a:lnTo>
                      <a:pt x="3" y="304"/>
                    </a:lnTo>
                    <a:lnTo>
                      <a:pt x="10" y="321"/>
                    </a:lnTo>
                    <a:lnTo>
                      <a:pt x="21" y="337"/>
                    </a:lnTo>
                    <a:lnTo>
                      <a:pt x="48" y="341"/>
                    </a:lnTo>
                    <a:lnTo>
                      <a:pt x="33" y="324"/>
                    </a:lnTo>
                    <a:lnTo>
                      <a:pt x="23" y="308"/>
                    </a:lnTo>
                    <a:lnTo>
                      <a:pt x="16" y="294"/>
                    </a:lnTo>
                    <a:lnTo>
                      <a:pt x="15" y="280"/>
                    </a:lnTo>
                    <a:lnTo>
                      <a:pt x="18" y="268"/>
                    </a:lnTo>
                    <a:lnTo>
                      <a:pt x="24" y="255"/>
                    </a:lnTo>
                    <a:lnTo>
                      <a:pt x="36" y="243"/>
                    </a:lnTo>
                    <a:lnTo>
                      <a:pt x="52" y="231"/>
                    </a:lnTo>
                    <a:close/>
                  </a:path>
                </a:pathLst>
              </a:custGeom>
              <a:solidFill>
                <a:srgbClr val="91A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9" name="Freeform 263"/>
              <p:cNvSpPr>
                <a:spLocks/>
              </p:cNvSpPr>
              <p:nvPr/>
            </p:nvSpPr>
            <p:spPr bwMode="auto">
              <a:xfrm>
                <a:off x="3362523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1"/>
                  </a:cxn>
                  <a:cxn ang="0">
                    <a:pos x="82" y="29"/>
                  </a:cxn>
                  <a:cxn ang="0">
                    <a:pos x="85" y="38"/>
                  </a:cxn>
                  <a:cxn ang="0">
                    <a:pos x="85" y="48"/>
                  </a:cxn>
                  <a:cxn ang="0">
                    <a:pos x="85" y="57"/>
                  </a:cxn>
                  <a:cxn ang="0">
                    <a:pos x="82" y="66"/>
                  </a:cxn>
                  <a:cxn ang="0">
                    <a:pos x="78" y="74"/>
                  </a:cxn>
                  <a:cxn ang="0">
                    <a:pos x="72" y="82"/>
                  </a:cxn>
                  <a:cxn ang="0">
                    <a:pos x="66" y="87"/>
                  </a:cxn>
                  <a:cxn ang="0">
                    <a:pos x="59" y="91"/>
                  </a:cxn>
                  <a:cxn ang="0">
                    <a:pos x="51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1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82" y="29"/>
                    </a:lnTo>
                    <a:lnTo>
                      <a:pt x="85" y="38"/>
                    </a:lnTo>
                    <a:lnTo>
                      <a:pt x="85" y="48"/>
                    </a:lnTo>
                    <a:lnTo>
                      <a:pt x="85" y="57"/>
                    </a:lnTo>
                    <a:lnTo>
                      <a:pt x="82" y="66"/>
                    </a:lnTo>
                    <a:lnTo>
                      <a:pt x="78" y="74"/>
                    </a:lnTo>
                    <a:lnTo>
                      <a:pt x="72" y="82"/>
                    </a:lnTo>
                    <a:lnTo>
                      <a:pt x="66" y="87"/>
                    </a:lnTo>
                    <a:lnTo>
                      <a:pt x="59" y="91"/>
                    </a:lnTo>
                    <a:lnTo>
                      <a:pt x="51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0" name="Freeform 264"/>
              <p:cNvSpPr>
                <a:spLocks/>
              </p:cNvSpPr>
              <p:nvPr/>
            </p:nvSpPr>
            <p:spPr bwMode="auto">
              <a:xfrm>
                <a:off x="3372445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59" y="3"/>
                  </a:cxn>
                  <a:cxn ang="0">
                    <a:pos x="67" y="8"/>
                  </a:cxn>
                  <a:cxn ang="0">
                    <a:pos x="73" y="13"/>
                  </a:cxn>
                  <a:cxn ang="0">
                    <a:pos x="77" y="21"/>
                  </a:cxn>
                  <a:cxn ang="0">
                    <a:pos x="81" y="29"/>
                  </a:cxn>
                  <a:cxn ang="0">
                    <a:pos x="84" y="38"/>
                  </a:cxn>
                  <a:cxn ang="0">
                    <a:pos x="85" y="48"/>
                  </a:cxn>
                  <a:cxn ang="0">
                    <a:pos x="84" y="57"/>
                  </a:cxn>
                  <a:cxn ang="0">
                    <a:pos x="81" y="66"/>
                  </a:cxn>
                  <a:cxn ang="0">
                    <a:pos x="77" y="74"/>
                  </a:cxn>
                  <a:cxn ang="0">
                    <a:pos x="73" y="82"/>
                  </a:cxn>
                  <a:cxn ang="0">
                    <a:pos x="67" y="87"/>
                  </a:cxn>
                  <a:cxn ang="0">
                    <a:pos x="59" y="91"/>
                  </a:cxn>
                  <a:cxn ang="0">
                    <a:pos x="52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2" y="1"/>
                    </a:lnTo>
                    <a:lnTo>
                      <a:pt x="59" y="3"/>
                    </a:lnTo>
                    <a:lnTo>
                      <a:pt x="67" y="8"/>
                    </a:lnTo>
                    <a:lnTo>
                      <a:pt x="73" y="13"/>
                    </a:lnTo>
                    <a:lnTo>
                      <a:pt x="77" y="21"/>
                    </a:lnTo>
                    <a:lnTo>
                      <a:pt x="81" y="29"/>
                    </a:lnTo>
                    <a:lnTo>
                      <a:pt x="84" y="38"/>
                    </a:lnTo>
                    <a:lnTo>
                      <a:pt x="85" y="48"/>
                    </a:lnTo>
                    <a:lnTo>
                      <a:pt x="84" y="57"/>
                    </a:lnTo>
                    <a:lnTo>
                      <a:pt x="81" y="66"/>
                    </a:lnTo>
                    <a:lnTo>
                      <a:pt x="77" y="74"/>
                    </a:lnTo>
                    <a:lnTo>
                      <a:pt x="73" y="82"/>
                    </a:lnTo>
                    <a:lnTo>
                      <a:pt x="67" y="87"/>
                    </a:lnTo>
                    <a:lnTo>
                      <a:pt x="59" y="91"/>
                    </a:lnTo>
                    <a:lnTo>
                      <a:pt x="52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1" name="Freeform 265"/>
              <p:cNvSpPr>
                <a:spLocks/>
              </p:cNvSpPr>
              <p:nvPr/>
            </p:nvSpPr>
            <p:spPr bwMode="auto">
              <a:xfrm>
                <a:off x="3639343" y="4724201"/>
                <a:ext cx="193477" cy="8929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95" y="0"/>
                  </a:cxn>
                  <a:cxn ang="0">
                    <a:pos x="195" y="37"/>
                  </a:cxn>
                  <a:cxn ang="0">
                    <a:pos x="6" y="90"/>
                  </a:cxn>
                  <a:cxn ang="0">
                    <a:pos x="0" y="53"/>
                  </a:cxn>
                </a:cxnLst>
                <a:rect l="0" t="0" r="r" b="b"/>
                <a:pathLst>
                  <a:path w="195" h="90">
                    <a:moveTo>
                      <a:pt x="0" y="53"/>
                    </a:moveTo>
                    <a:lnTo>
                      <a:pt x="195" y="0"/>
                    </a:lnTo>
                    <a:lnTo>
                      <a:pt x="195" y="37"/>
                    </a:lnTo>
                    <a:lnTo>
                      <a:pt x="6" y="9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2" name="Freeform 266"/>
              <p:cNvSpPr>
                <a:spLocks/>
              </p:cNvSpPr>
              <p:nvPr/>
            </p:nvSpPr>
            <p:spPr bwMode="auto">
              <a:xfrm>
                <a:off x="4021336" y="4639865"/>
                <a:ext cx="88305" cy="5754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9" y="0"/>
                  </a:cxn>
                  <a:cxn ang="0">
                    <a:pos x="78" y="42"/>
                  </a:cxn>
                  <a:cxn ang="0">
                    <a:pos x="20" y="58"/>
                  </a:cxn>
                  <a:cxn ang="0">
                    <a:pos x="0" y="26"/>
                  </a:cxn>
                </a:cxnLst>
                <a:rect l="0" t="0" r="r" b="b"/>
                <a:pathLst>
                  <a:path w="89" h="58">
                    <a:moveTo>
                      <a:pt x="0" y="26"/>
                    </a:moveTo>
                    <a:lnTo>
                      <a:pt x="89" y="0"/>
                    </a:lnTo>
                    <a:lnTo>
                      <a:pt x="78" y="42"/>
                    </a:lnTo>
                    <a:lnTo>
                      <a:pt x="20" y="5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045733" y="4558737"/>
              <a:ext cx="39669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MODEM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2623" y="4558737"/>
              <a:ext cx="39669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MODEM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9127" y="4955435"/>
              <a:ext cx="952073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Other  Boxes / Devices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05927" y="4940056"/>
              <a:ext cx="56457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IPTV STB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17816" y="3371644"/>
              <a:ext cx="317358" cy="79339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flipV="1">
              <a:off x="1297746" y="3418158"/>
              <a:ext cx="339227" cy="240731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8477" y="3230749"/>
              <a:ext cx="47603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MODEM</a:t>
              </a:r>
              <a:endParaRPr lang="en-US" sz="800" dirty="0">
                <a:latin typeface="Arial Narrow" pitchFamily="34" charset="0"/>
              </a:endParaRPr>
            </a:p>
          </p:txBody>
        </p:sp>
        <p:grpSp>
          <p:nvGrpSpPr>
            <p:cNvPr id="32" name="Group 179"/>
            <p:cNvGrpSpPr/>
            <p:nvPr/>
          </p:nvGrpSpPr>
          <p:grpSpPr>
            <a:xfrm>
              <a:off x="3663879" y="2043638"/>
              <a:ext cx="2300842" cy="719803"/>
              <a:chOff x="4038600" y="228600"/>
              <a:chExt cx="2438400" cy="762837"/>
            </a:xfrm>
          </p:grpSpPr>
          <p:grpSp>
            <p:nvGrpSpPr>
              <p:cNvPr id="206" name="Group 529"/>
              <p:cNvGrpSpPr/>
              <p:nvPr/>
            </p:nvGrpSpPr>
            <p:grpSpPr>
              <a:xfrm>
                <a:off x="40386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929" name="Freeform 928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0" name="Freeform 929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1" name="Freeform 930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2" name="Freeform 931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3" name="Freeform 932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4" name="Freeform 933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5" name="Freeform 934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6" name="Freeform 935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7" name="Freeform 936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8" name="Freeform 937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9" name="Freeform 938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0" name="Freeform 939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1" name="Freeform 940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2" name="Freeform 941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3" name="Freeform 942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4" name="Freeform 943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5" name="Freeform 944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6" name="Freeform 945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7" name="Freeform 946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8" name="Freeform 947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9" name="Freeform 948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0" name="Rectangle 949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1" name="Freeform 950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2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3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4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5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6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7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8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9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0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1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2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3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4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5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7" name="Group 567"/>
              <p:cNvGrpSpPr/>
              <p:nvPr/>
            </p:nvGrpSpPr>
            <p:grpSpPr>
              <a:xfrm>
                <a:off x="42672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892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3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4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5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6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7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8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9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0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1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2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3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4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5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6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7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8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9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0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1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2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4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5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6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7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8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9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0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1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2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3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4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5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6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7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8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8" name="Group 682"/>
              <p:cNvGrpSpPr/>
              <p:nvPr/>
            </p:nvGrpSpPr>
            <p:grpSpPr>
              <a:xfrm>
                <a:off x="44958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855" name="Freeform 854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6" name="Freeform 855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7" name="Freeform 856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8" name="Freeform 857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9" name="Freeform 858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0" name="Freeform 859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1" name="Freeform 860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2" name="Freeform 861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3" name="Freeform 862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4" name="Freeform 863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5" name="Freeform 864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6" name="Freeform 865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7" name="Freeform 866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8" name="Freeform 867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9" name="Freeform 868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0" name="Freeform 869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1" name="Freeform 870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2" name="Freeform 871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3" name="Freeform 872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4" name="Freeform 873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5" name="Freeform 874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6" name="Rectangle 875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7" name="Freeform 876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8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9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0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1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2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3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4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5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6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7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8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9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0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1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9" name="Group 720"/>
              <p:cNvGrpSpPr/>
              <p:nvPr/>
            </p:nvGrpSpPr>
            <p:grpSpPr>
              <a:xfrm>
                <a:off x="47244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818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9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0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1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2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3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4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5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6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7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8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9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0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1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2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3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4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5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6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7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8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9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0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1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2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3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4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5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6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7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8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9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0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1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2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3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4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0" name="Group 758"/>
              <p:cNvGrpSpPr/>
              <p:nvPr/>
            </p:nvGrpSpPr>
            <p:grpSpPr>
              <a:xfrm>
                <a:off x="49530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781" name="Freeform 780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2" name="Freeform 781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3" name="Freeform 782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4" name="Freeform 783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5" name="Freeform 784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6" name="Freeform 785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7" name="Freeform 786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8" name="Freeform 787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9" name="Freeform 788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0" name="Freeform 789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1" name="Freeform 790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2" name="Freeform 791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3" name="Freeform 792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4" name="Freeform 793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5" name="Freeform 794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6" name="Freeform 795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7" name="Freeform 796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8" name="Freeform 797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9" name="Freeform 798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0" name="Freeform 799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1" name="Freeform 800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2" name="Rectangle 801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3" name="Freeform 802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4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5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6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7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8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9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0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1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2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3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4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5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6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7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1" name="Group 796"/>
              <p:cNvGrpSpPr/>
              <p:nvPr/>
            </p:nvGrpSpPr>
            <p:grpSpPr>
              <a:xfrm>
                <a:off x="51816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744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5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6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7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8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9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0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1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2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3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4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5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6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7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8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9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0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1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2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3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4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5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6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7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8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9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0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1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2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3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4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5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6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7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8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9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0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2" name="Group 834"/>
              <p:cNvGrpSpPr/>
              <p:nvPr/>
            </p:nvGrpSpPr>
            <p:grpSpPr>
              <a:xfrm>
                <a:off x="54102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707" name="Freeform 706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8" name="Freeform 707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9" name="Freeform 708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0" name="Freeform 709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1" name="Freeform 710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2" name="Freeform 711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3" name="Freeform 712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4" name="Freeform 713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5" name="Freeform 714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6" name="Freeform 715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7" name="Freeform 716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8" name="Freeform 717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9" name="Freeform 718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0" name="Freeform 719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1" name="Freeform 720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2" name="Freeform 721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3" name="Freeform 722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4" name="Freeform 723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5" name="Freeform 724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6" name="Freeform 725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7" name="Freeform 726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8" name="Rectangle 727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9" name="Freeform 728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0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1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2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3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4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5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6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7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8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9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0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1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2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3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3" name="Group 872"/>
              <p:cNvGrpSpPr/>
              <p:nvPr/>
            </p:nvGrpSpPr>
            <p:grpSpPr>
              <a:xfrm>
                <a:off x="56388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670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1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2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3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4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5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6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7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8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9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0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1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2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3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4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5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6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7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8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9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0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1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2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3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4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5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6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7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8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9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0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1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2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3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4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5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6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4" name="Group 910"/>
              <p:cNvGrpSpPr/>
              <p:nvPr/>
            </p:nvGrpSpPr>
            <p:grpSpPr>
              <a:xfrm>
                <a:off x="58674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633" name="Freeform 632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5" name="Freeform 644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8" name="Freeform 647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1" name="Freeform 650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4" name="Rectangle 653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6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7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8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9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0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1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2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3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4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5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6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7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8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9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5" name="Group 948"/>
              <p:cNvGrpSpPr/>
              <p:nvPr/>
            </p:nvGrpSpPr>
            <p:grpSpPr>
              <a:xfrm>
                <a:off x="60960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596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7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8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9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0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1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2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3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4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5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6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7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8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9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0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1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2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3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4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5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6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7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8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9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0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1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2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3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4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5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6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7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9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2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6" name="Group 986"/>
              <p:cNvGrpSpPr/>
              <p:nvPr/>
            </p:nvGrpSpPr>
            <p:grpSpPr>
              <a:xfrm>
                <a:off x="41148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559" name="Freeform 558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0" name="Freeform 559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1" name="Freeform 560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2" name="Freeform 561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3" name="Freeform 562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4" name="Freeform 563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5" name="Freeform 564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6" name="Freeform 565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7" name="Freeform 566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8" name="Freeform 567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9" name="Freeform 568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0" name="Freeform 569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1" name="Freeform 570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2" name="Freeform 571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3" name="Freeform 572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4" name="Freeform 573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7" name="Freeform 576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8" name="Freeform 577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9" name="Freeform 578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0" name="Rectangle 579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1" name="Freeform 580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2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3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4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5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6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7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8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9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0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1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2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3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4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5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7" name="Group 1024"/>
              <p:cNvGrpSpPr/>
              <p:nvPr/>
            </p:nvGrpSpPr>
            <p:grpSpPr>
              <a:xfrm>
                <a:off x="43434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522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3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4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5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6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7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8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9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0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1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2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3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4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5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6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7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9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5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6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7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8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9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0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1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2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3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4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5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7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8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8" name="Group 1062"/>
              <p:cNvGrpSpPr/>
              <p:nvPr/>
            </p:nvGrpSpPr>
            <p:grpSpPr>
              <a:xfrm>
                <a:off x="45720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485" name="Freeform 484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6" name="Freeform 485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7" name="Freeform 486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8" name="Freeform 487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9" name="Freeform 488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Freeform 489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Freeform 493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Freeform 494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Freeform 495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Freeform 496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8" name="Freeform 497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9" name="Freeform 498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0" name="Freeform 499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1" name="Freeform 500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2" name="Freeform 501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3" name="Freeform 502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Freeform 503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5" name="Freeform 504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Rectangle 505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7" name="Freeform 506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8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1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2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3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4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5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6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7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8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9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0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1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9" name="Group 1100"/>
              <p:cNvGrpSpPr/>
              <p:nvPr/>
            </p:nvGrpSpPr>
            <p:grpSpPr>
              <a:xfrm>
                <a:off x="48006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448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9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1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2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3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3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4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5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6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7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8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9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2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0" name="Group 1138"/>
              <p:cNvGrpSpPr/>
              <p:nvPr/>
            </p:nvGrpSpPr>
            <p:grpSpPr>
              <a:xfrm>
                <a:off x="50292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411" name="Freeform 410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Freeform 411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Freeform 412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Freeform 413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Freeform 414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Freeform 415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Freeform 416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Freeform 417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Freeform 418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Freeform 419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Freeform 420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Freeform 421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Freeform 422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Freeform 423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Freeform 424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Freeform 425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Freeform 426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Freeform 427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Freeform 428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Freeform 429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Freeform 430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Rectangle 431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Freeform 432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1" name="Group 1176"/>
              <p:cNvGrpSpPr/>
              <p:nvPr/>
            </p:nvGrpSpPr>
            <p:grpSpPr>
              <a:xfrm>
                <a:off x="52578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374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7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2" name="Group 1214"/>
              <p:cNvGrpSpPr/>
              <p:nvPr/>
            </p:nvGrpSpPr>
            <p:grpSpPr>
              <a:xfrm>
                <a:off x="54864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337" name="Freeform 336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Freeform 337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338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339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Freeform 340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Freeform 341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Freeform 343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Freeform 344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Freeform 345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Freeform 346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347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348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349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350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Freeform 351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Freeform 352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Freeform 353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354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Freeform 355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Freeform 356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Rectangle 357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Freeform 358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0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1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3" name="Group 1252"/>
              <p:cNvGrpSpPr/>
              <p:nvPr/>
            </p:nvGrpSpPr>
            <p:grpSpPr>
              <a:xfrm>
                <a:off x="57150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300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5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4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4" name="Group 1290"/>
              <p:cNvGrpSpPr/>
              <p:nvPr/>
            </p:nvGrpSpPr>
            <p:grpSpPr>
              <a:xfrm>
                <a:off x="59436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263" name="Freeform 262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Freeform 263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Freeform 264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Freeform 265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Freeform 266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Freeform 268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269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270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272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273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274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Freeform 275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Freeform 276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277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278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Freeform 279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280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28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Freeform 282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Rectangle 283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Freeform 284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0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1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6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7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5" name="Group 1328"/>
              <p:cNvGrpSpPr/>
              <p:nvPr/>
            </p:nvGrpSpPr>
            <p:grpSpPr>
              <a:xfrm>
                <a:off x="61722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226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3663879" y="1411149"/>
              <a:ext cx="230084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Distributed Server &amp; Storage Cloud</a:t>
              </a:r>
            </a:p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&amp; Edge Distribution Servers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34" name="Group 946"/>
            <p:cNvGrpSpPr/>
            <p:nvPr/>
          </p:nvGrpSpPr>
          <p:grpSpPr>
            <a:xfrm>
              <a:off x="4442429" y="5119588"/>
              <a:ext cx="1207338" cy="703007"/>
              <a:chOff x="6451600" y="4653505"/>
              <a:chExt cx="1159565" cy="675190"/>
            </a:xfrm>
          </p:grpSpPr>
          <p:sp>
            <p:nvSpPr>
              <p:cNvPr id="203" name="Rounded Rectangle 202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950"/>
            <p:cNvGrpSpPr/>
            <p:nvPr/>
          </p:nvGrpSpPr>
          <p:grpSpPr>
            <a:xfrm>
              <a:off x="2918428" y="5117517"/>
              <a:ext cx="1207338" cy="703007"/>
              <a:chOff x="6451600" y="4653505"/>
              <a:chExt cx="1159565" cy="675190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958"/>
            <p:cNvGrpSpPr/>
            <p:nvPr/>
          </p:nvGrpSpPr>
          <p:grpSpPr>
            <a:xfrm>
              <a:off x="575552" y="3658890"/>
              <a:ext cx="1207338" cy="703007"/>
              <a:chOff x="6451600" y="4653505"/>
              <a:chExt cx="1159565" cy="675190"/>
            </a:xfrm>
          </p:grpSpPr>
          <p:sp>
            <p:nvSpPr>
              <p:cNvPr id="197" name="Rounded Rectangle 196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834856" y="5828168"/>
              <a:ext cx="317358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HDTV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8056" y="5828168"/>
              <a:ext cx="317358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HDTV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6466" y="4352082"/>
              <a:ext cx="119009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000" dirty="0" smtClean="0">
                  <a:latin typeface="Arial Narrow" pitchFamily="34" charset="0"/>
                </a:rPr>
                <a:t>Internet-enabled HDTV</a:t>
              </a:r>
              <a:endParaRPr lang="en-US" sz="1000" dirty="0">
                <a:latin typeface="Arial Narrow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45010" y="4501451"/>
              <a:ext cx="317358" cy="79339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2383913" y="4561632"/>
              <a:ext cx="361097" cy="18054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05193" y="4565750"/>
              <a:ext cx="39669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MODEM</a:t>
              </a:r>
              <a:endParaRPr lang="en-US" sz="800" dirty="0">
                <a:latin typeface="Arial Narrow" pitchFamily="34" charset="0"/>
              </a:endParaRPr>
            </a:p>
          </p:txBody>
        </p:sp>
        <p:cxnSp>
          <p:nvCxnSpPr>
            <p:cNvPr id="43" name="Straight Connector 42"/>
            <p:cNvCxnSpPr>
              <a:endCxn id="40" idx="0"/>
            </p:cNvCxnSpPr>
            <p:nvPr/>
          </p:nvCxnSpPr>
          <p:spPr>
            <a:xfrm flipH="1">
              <a:off x="2903689" y="3839439"/>
              <a:ext cx="1586623" cy="6620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5921563" y="2899852"/>
              <a:ext cx="714054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Content Ingestion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5" name="Left Arrow 44"/>
            <p:cNvSpPr/>
            <p:nvPr/>
          </p:nvSpPr>
          <p:spPr>
            <a:xfrm rot="5400000">
              <a:off x="5528355" y="3017094"/>
              <a:ext cx="714054" cy="158679"/>
            </a:xfrm>
            <a:prstGeom prst="leftArrow">
              <a:avLst>
                <a:gd name="adj1" fmla="val 50000"/>
                <a:gd name="adj2" fmla="val 42857"/>
              </a:avLst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Left Arrow 45"/>
            <p:cNvSpPr/>
            <p:nvPr/>
          </p:nvSpPr>
          <p:spPr>
            <a:xfrm rot="1358365">
              <a:off x="5948922" y="2929450"/>
              <a:ext cx="2095230" cy="215534"/>
            </a:xfrm>
            <a:prstGeom prst="leftArrow">
              <a:avLst>
                <a:gd name="adj1" fmla="val 50000"/>
                <a:gd name="adj2" fmla="val 107143"/>
              </a:avLst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47" name="Group 942"/>
            <p:cNvGrpSpPr/>
            <p:nvPr/>
          </p:nvGrpSpPr>
          <p:grpSpPr>
            <a:xfrm>
              <a:off x="5896230" y="4416042"/>
              <a:ext cx="1207338" cy="703007"/>
              <a:chOff x="6451600" y="4653505"/>
              <a:chExt cx="1159565" cy="675190"/>
            </a:xfrm>
          </p:grpSpPr>
          <p:sp>
            <p:nvSpPr>
              <p:cNvPr id="194" name="Rounded Rectangle 193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768964" y="5962463"/>
              <a:ext cx="1031412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Millions of other TVs</a:t>
              </a:r>
              <a:endParaRPr lang="en-US" sz="800" dirty="0">
                <a:latin typeface="Arial Narrow" pitchFamily="34" charset="0"/>
              </a:endParaRPr>
            </a:p>
          </p:txBody>
        </p:sp>
        <p:grpSp>
          <p:nvGrpSpPr>
            <p:cNvPr id="49" name="Group 1016"/>
            <p:cNvGrpSpPr/>
            <p:nvPr/>
          </p:nvGrpSpPr>
          <p:grpSpPr>
            <a:xfrm>
              <a:off x="6054909" y="4574721"/>
              <a:ext cx="1207338" cy="703007"/>
              <a:chOff x="6451600" y="4653505"/>
              <a:chExt cx="1159565" cy="675190"/>
            </a:xfrm>
          </p:grpSpPr>
          <p:sp>
            <p:nvSpPr>
              <p:cNvPr id="191" name="Rounded Rectangle 190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1024"/>
            <p:cNvGrpSpPr/>
            <p:nvPr/>
          </p:nvGrpSpPr>
          <p:grpSpPr>
            <a:xfrm>
              <a:off x="6213587" y="4733400"/>
              <a:ext cx="1207338" cy="703007"/>
              <a:chOff x="6451600" y="4653505"/>
              <a:chExt cx="1159565" cy="675190"/>
            </a:xfrm>
          </p:grpSpPr>
          <p:sp>
            <p:nvSpPr>
              <p:cNvPr id="188" name="Rounded Rectangle 187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028"/>
            <p:cNvGrpSpPr/>
            <p:nvPr/>
          </p:nvGrpSpPr>
          <p:grpSpPr>
            <a:xfrm>
              <a:off x="6372266" y="4892079"/>
              <a:ext cx="1207338" cy="703007"/>
              <a:chOff x="6451600" y="4653505"/>
              <a:chExt cx="1159565" cy="675190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1032"/>
            <p:cNvGrpSpPr/>
            <p:nvPr/>
          </p:nvGrpSpPr>
          <p:grpSpPr>
            <a:xfrm>
              <a:off x="6530945" y="5050758"/>
              <a:ext cx="1207338" cy="703007"/>
              <a:chOff x="6451600" y="4653505"/>
              <a:chExt cx="1159565" cy="675190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1036"/>
            <p:cNvGrpSpPr/>
            <p:nvPr/>
          </p:nvGrpSpPr>
          <p:grpSpPr>
            <a:xfrm>
              <a:off x="6689624" y="5209436"/>
              <a:ext cx="1207338" cy="703007"/>
              <a:chOff x="6451600" y="4653505"/>
              <a:chExt cx="1159565" cy="675190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Down Arrow 53"/>
            <p:cNvSpPr/>
            <p:nvPr/>
          </p:nvSpPr>
          <p:spPr>
            <a:xfrm>
              <a:off x="4226961" y="2816331"/>
              <a:ext cx="265912" cy="601828"/>
            </a:xfrm>
            <a:prstGeom prst="downArrow">
              <a:avLst/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85316" y="2925090"/>
              <a:ext cx="555375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Content Delivery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 rot="10800000">
              <a:off x="4828790" y="2816331"/>
              <a:ext cx="79339" cy="634715"/>
            </a:xfrm>
            <a:prstGeom prst="downArrow">
              <a:avLst/>
            </a:prstGeom>
            <a:solidFill>
              <a:sysClr val="window" lastClr="FFFFFF">
                <a:lumMod val="85000"/>
                <a:alpha val="70000"/>
              </a:sys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Cloud 56"/>
            <p:cNvSpPr/>
            <p:nvPr/>
          </p:nvSpPr>
          <p:spPr>
            <a:xfrm>
              <a:off x="3283779" y="3357976"/>
              <a:ext cx="3650421" cy="774237"/>
            </a:xfrm>
            <a:prstGeom prst="cloud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Internet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88973" y="2975863"/>
              <a:ext cx="55537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Content Requests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099157" y="2025352"/>
              <a:ext cx="555375" cy="476036"/>
            </a:xfrm>
            <a:prstGeom prst="roundRect">
              <a:avLst>
                <a:gd name="adj" fmla="val 7576"/>
              </a:avLst>
            </a:prstGeom>
            <a:gradFill flip="none" rotWithShape="1"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50000" t="50000" r="50000" b="50000"/>
              </a:path>
              <a:tileRect/>
            </a:gradFill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81800" y="1519078"/>
              <a:ext cx="1190091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Subscriber Database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&amp; Rights Management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Servers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61" name="Group 529"/>
            <p:cNvGrpSpPr/>
            <p:nvPr/>
          </p:nvGrpSpPr>
          <p:grpSpPr>
            <a:xfrm>
              <a:off x="7178496" y="2105483"/>
              <a:ext cx="222489" cy="334343"/>
              <a:chOff x="1600200" y="2360613"/>
              <a:chExt cx="958850" cy="1249362"/>
            </a:xfrm>
          </p:grpSpPr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1617663" y="2374900"/>
                <a:ext cx="446088" cy="122078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30"/>
                  </a:cxn>
                  <a:cxn ang="0">
                    <a:pos x="0" y="730"/>
                  </a:cxn>
                  <a:cxn ang="0">
                    <a:pos x="0" y="731"/>
                  </a:cxn>
                  <a:cxn ang="0">
                    <a:pos x="1" y="734"/>
                  </a:cxn>
                  <a:cxn ang="0">
                    <a:pos x="3" y="734"/>
                  </a:cxn>
                  <a:cxn ang="0">
                    <a:pos x="3" y="734"/>
                  </a:cxn>
                  <a:cxn ang="0">
                    <a:pos x="29" y="742"/>
                  </a:cxn>
                  <a:cxn ang="0">
                    <a:pos x="50" y="746"/>
                  </a:cxn>
                  <a:cxn ang="0">
                    <a:pos x="77" y="751"/>
                  </a:cxn>
                  <a:cxn ang="0">
                    <a:pos x="113" y="757"/>
                  </a:cxn>
                  <a:cxn ang="0">
                    <a:pos x="157" y="761"/>
                  </a:cxn>
                  <a:cxn ang="0">
                    <a:pos x="212" y="766"/>
                  </a:cxn>
                  <a:cxn ang="0">
                    <a:pos x="275" y="769"/>
                  </a:cxn>
                  <a:cxn ang="0">
                    <a:pos x="275" y="769"/>
                  </a:cxn>
                  <a:cxn ang="0">
                    <a:pos x="281" y="769"/>
                  </a:cxn>
                  <a:cxn ang="0">
                    <a:pos x="281" y="0"/>
                  </a:cxn>
                  <a:cxn ang="0">
                    <a:pos x="281" y="0"/>
                  </a:cxn>
                  <a:cxn ang="0">
                    <a:pos x="275" y="0"/>
                  </a:cxn>
                  <a:cxn ang="0">
                    <a:pos x="27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81" h="769">
                    <a:moveTo>
                      <a:pt x="0" y="17"/>
                    </a:moveTo>
                    <a:lnTo>
                      <a:pt x="0" y="17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31"/>
                    </a:lnTo>
                    <a:lnTo>
                      <a:pt x="1" y="734"/>
                    </a:lnTo>
                    <a:lnTo>
                      <a:pt x="3" y="734"/>
                    </a:lnTo>
                    <a:lnTo>
                      <a:pt x="3" y="734"/>
                    </a:lnTo>
                    <a:lnTo>
                      <a:pt x="29" y="742"/>
                    </a:lnTo>
                    <a:lnTo>
                      <a:pt x="50" y="746"/>
                    </a:lnTo>
                    <a:lnTo>
                      <a:pt x="77" y="751"/>
                    </a:lnTo>
                    <a:lnTo>
                      <a:pt x="113" y="757"/>
                    </a:lnTo>
                    <a:lnTo>
                      <a:pt x="157" y="761"/>
                    </a:lnTo>
                    <a:lnTo>
                      <a:pt x="212" y="766"/>
                    </a:lnTo>
                    <a:lnTo>
                      <a:pt x="275" y="769"/>
                    </a:lnTo>
                    <a:lnTo>
                      <a:pt x="275" y="769"/>
                    </a:lnTo>
                    <a:lnTo>
                      <a:pt x="281" y="769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1627188" y="2378075"/>
                <a:ext cx="434975" cy="12001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17"/>
                  </a:cxn>
                  <a:cxn ang="0">
                    <a:pos x="0" y="717"/>
                  </a:cxn>
                  <a:cxn ang="0">
                    <a:pos x="0" y="718"/>
                  </a:cxn>
                  <a:cxn ang="0">
                    <a:pos x="1" y="722"/>
                  </a:cxn>
                  <a:cxn ang="0">
                    <a:pos x="3" y="722"/>
                  </a:cxn>
                  <a:cxn ang="0">
                    <a:pos x="3" y="722"/>
                  </a:cxn>
                  <a:cxn ang="0">
                    <a:pos x="27" y="729"/>
                  </a:cxn>
                  <a:cxn ang="0">
                    <a:pos x="48" y="734"/>
                  </a:cxn>
                  <a:cxn ang="0">
                    <a:pos x="76" y="738"/>
                  </a:cxn>
                  <a:cxn ang="0">
                    <a:pos x="110" y="744"/>
                  </a:cxn>
                  <a:cxn ang="0">
                    <a:pos x="153" y="749"/>
                  </a:cxn>
                  <a:cxn ang="0">
                    <a:pos x="206" y="753"/>
                  </a:cxn>
                  <a:cxn ang="0">
                    <a:pos x="269" y="756"/>
                  </a:cxn>
                  <a:cxn ang="0">
                    <a:pos x="269" y="756"/>
                  </a:cxn>
                  <a:cxn ang="0">
                    <a:pos x="274" y="756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74" h="756">
                    <a:moveTo>
                      <a:pt x="0" y="17"/>
                    </a:moveTo>
                    <a:lnTo>
                      <a:pt x="0" y="17"/>
                    </a:lnTo>
                    <a:lnTo>
                      <a:pt x="0" y="717"/>
                    </a:lnTo>
                    <a:lnTo>
                      <a:pt x="0" y="717"/>
                    </a:lnTo>
                    <a:lnTo>
                      <a:pt x="0" y="718"/>
                    </a:lnTo>
                    <a:lnTo>
                      <a:pt x="1" y="722"/>
                    </a:lnTo>
                    <a:lnTo>
                      <a:pt x="3" y="722"/>
                    </a:lnTo>
                    <a:lnTo>
                      <a:pt x="3" y="722"/>
                    </a:lnTo>
                    <a:lnTo>
                      <a:pt x="27" y="729"/>
                    </a:lnTo>
                    <a:lnTo>
                      <a:pt x="48" y="734"/>
                    </a:lnTo>
                    <a:lnTo>
                      <a:pt x="76" y="738"/>
                    </a:lnTo>
                    <a:lnTo>
                      <a:pt x="110" y="744"/>
                    </a:lnTo>
                    <a:lnTo>
                      <a:pt x="153" y="749"/>
                    </a:lnTo>
                    <a:lnTo>
                      <a:pt x="206" y="753"/>
                    </a:lnTo>
                    <a:lnTo>
                      <a:pt x="269" y="756"/>
                    </a:lnTo>
                    <a:lnTo>
                      <a:pt x="269" y="756"/>
                    </a:lnTo>
                    <a:lnTo>
                      <a:pt x="274" y="756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2127250" y="2382838"/>
                <a:ext cx="412750" cy="1185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47"/>
                  </a:cxn>
                  <a:cxn ang="0">
                    <a:pos x="0" y="747"/>
                  </a:cxn>
                  <a:cxn ang="0">
                    <a:pos x="260" y="634"/>
                  </a:cxn>
                  <a:cxn ang="0">
                    <a:pos x="260" y="634"/>
                  </a:cxn>
                  <a:cxn ang="0">
                    <a:pos x="260" y="41"/>
                  </a:cxn>
                  <a:cxn ang="0">
                    <a:pos x="260" y="4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747">
                    <a:moveTo>
                      <a:pt x="0" y="0"/>
                    </a:moveTo>
                    <a:lnTo>
                      <a:pt x="0" y="747"/>
                    </a:lnTo>
                    <a:lnTo>
                      <a:pt x="0" y="747"/>
                    </a:lnTo>
                    <a:lnTo>
                      <a:pt x="260" y="634"/>
                    </a:lnTo>
                    <a:lnTo>
                      <a:pt x="260" y="634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127250" y="2435225"/>
                <a:ext cx="412750" cy="1133475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13" y="0"/>
                  </a:cxn>
                  <a:cxn ang="0">
                    <a:pos x="260" y="8"/>
                  </a:cxn>
                  <a:cxn ang="0">
                    <a:pos x="260" y="8"/>
                  </a:cxn>
                  <a:cxn ang="0">
                    <a:pos x="260" y="601"/>
                  </a:cxn>
                  <a:cxn ang="0">
                    <a:pos x="260" y="601"/>
                  </a:cxn>
                  <a:cxn ang="0">
                    <a:pos x="0" y="714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6" y="434"/>
                  </a:cxn>
                  <a:cxn ang="0">
                    <a:pos x="13" y="415"/>
                  </a:cxn>
                  <a:cxn ang="0">
                    <a:pos x="21" y="398"/>
                  </a:cxn>
                  <a:cxn ang="0">
                    <a:pos x="28" y="381"/>
                  </a:cxn>
                  <a:cxn ang="0">
                    <a:pos x="36" y="366"/>
                  </a:cxn>
                  <a:cxn ang="0">
                    <a:pos x="45" y="353"/>
                  </a:cxn>
                  <a:cxn ang="0">
                    <a:pos x="63" y="327"/>
                  </a:cxn>
                  <a:cxn ang="0">
                    <a:pos x="83" y="304"/>
                  </a:cxn>
                  <a:cxn ang="0">
                    <a:pos x="103" y="285"/>
                  </a:cxn>
                  <a:cxn ang="0">
                    <a:pos x="142" y="247"/>
                  </a:cxn>
                  <a:cxn ang="0">
                    <a:pos x="160" y="227"/>
                  </a:cxn>
                  <a:cxn ang="0">
                    <a:pos x="177" y="207"/>
                  </a:cxn>
                  <a:cxn ang="0">
                    <a:pos x="184" y="195"/>
                  </a:cxn>
                  <a:cxn ang="0">
                    <a:pos x="192" y="183"/>
                  </a:cxn>
                  <a:cxn ang="0">
                    <a:pos x="198" y="171"/>
                  </a:cxn>
                  <a:cxn ang="0">
                    <a:pos x="202" y="158"/>
                  </a:cxn>
                  <a:cxn ang="0">
                    <a:pos x="208" y="142"/>
                  </a:cxn>
                  <a:cxn ang="0">
                    <a:pos x="211" y="126"/>
                  </a:cxn>
                  <a:cxn ang="0">
                    <a:pos x="215" y="109"/>
                  </a:cxn>
                  <a:cxn ang="0">
                    <a:pos x="216" y="91"/>
                  </a:cxn>
                  <a:cxn ang="0">
                    <a:pos x="218" y="70"/>
                  </a:cxn>
                  <a:cxn ang="0">
                    <a:pos x="218" y="49"/>
                  </a:cxn>
                  <a:cxn ang="0">
                    <a:pos x="216" y="26"/>
                  </a:cxn>
                  <a:cxn ang="0">
                    <a:pos x="213" y="0"/>
                  </a:cxn>
                  <a:cxn ang="0">
                    <a:pos x="213" y="0"/>
                  </a:cxn>
                </a:cxnLst>
                <a:rect l="0" t="0" r="r" b="b"/>
                <a:pathLst>
                  <a:path w="260" h="714">
                    <a:moveTo>
                      <a:pt x="213" y="0"/>
                    </a:moveTo>
                    <a:lnTo>
                      <a:pt x="213" y="0"/>
                    </a:lnTo>
                    <a:lnTo>
                      <a:pt x="260" y="8"/>
                    </a:lnTo>
                    <a:lnTo>
                      <a:pt x="260" y="8"/>
                    </a:lnTo>
                    <a:lnTo>
                      <a:pt x="260" y="601"/>
                    </a:lnTo>
                    <a:lnTo>
                      <a:pt x="260" y="601"/>
                    </a:lnTo>
                    <a:lnTo>
                      <a:pt x="0" y="714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6" y="434"/>
                    </a:lnTo>
                    <a:lnTo>
                      <a:pt x="13" y="415"/>
                    </a:lnTo>
                    <a:lnTo>
                      <a:pt x="21" y="398"/>
                    </a:lnTo>
                    <a:lnTo>
                      <a:pt x="28" y="381"/>
                    </a:lnTo>
                    <a:lnTo>
                      <a:pt x="36" y="366"/>
                    </a:lnTo>
                    <a:lnTo>
                      <a:pt x="45" y="353"/>
                    </a:lnTo>
                    <a:lnTo>
                      <a:pt x="63" y="327"/>
                    </a:lnTo>
                    <a:lnTo>
                      <a:pt x="83" y="304"/>
                    </a:lnTo>
                    <a:lnTo>
                      <a:pt x="103" y="285"/>
                    </a:lnTo>
                    <a:lnTo>
                      <a:pt x="142" y="247"/>
                    </a:lnTo>
                    <a:lnTo>
                      <a:pt x="160" y="227"/>
                    </a:lnTo>
                    <a:lnTo>
                      <a:pt x="177" y="207"/>
                    </a:lnTo>
                    <a:lnTo>
                      <a:pt x="184" y="195"/>
                    </a:lnTo>
                    <a:lnTo>
                      <a:pt x="192" y="183"/>
                    </a:lnTo>
                    <a:lnTo>
                      <a:pt x="198" y="171"/>
                    </a:lnTo>
                    <a:lnTo>
                      <a:pt x="202" y="158"/>
                    </a:lnTo>
                    <a:lnTo>
                      <a:pt x="208" y="142"/>
                    </a:lnTo>
                    <a:lnTo>
                      <a:pt x="211" y="126"/>
                    </a:lnTo>
                    <a:lnTo>
                      <a:pt x="215" y="109"/>
                    </a:lnTo>
                    <a:lnTo>
                      <a:pt x="216" y="91"/>
                    </a:lnTo>
                    <a:lnTo>
                      <a:pt x="218" y="70"/>
                    </a:lnTo>
                    <a:lnTo>
                      <a:pt x="218" y="49"/>
                    </a:lnTo>
                    <a:lnTo>
                      <a:pt x="216" y="26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2054225" y="2374900"/>
                <a:ext cx="55563" cy="12207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9"/>
                  </a:cxn>
                  <a:cxn ang="0">
                    <a:pos x="0" y="769"/>
                  </a:cxn>
                  <a:cxn ang="0">
                    <a:pos x="9" y="767"/>
                  </a:cxn>
                  <a:cxn ang="0">
                    <a:pos x="9" y="767"/>
                  </a:cxn>
                  <a:cxn ang="0">
                    <a:pos x="18" y="764"/>
                  </a:cxn>
                  <a:cxn ang="0">
                    <a:pos x="26" y="761"/>
                  </a:cxn>
                  <a:cxn ang="0">
                    <a:pos x="35" y="754"/>
                  </a:cxn>
                  <a:cxn ang="0">
                    <a:pos x="35" y="6"/>
                  </a:cxn>
                  <a:cxn ang="0">
                    <a:pos x="35" y="6"/>
                  </a:cxn>
                  <a:cxn ang="0">
                    <a:pos x="26" y="3"/>
                  </a:cxn>
                  <a:cxn ang="0">
                    <a:pos x="1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769">
                    <a:moveTo>
                      <a:pt x="0" y="0"/>
                    </a:moveTo>
                    <a:lnTo>
                      <a:pt x="0" y="769"/>
                    </a:lnTo>
                    <a:lnTo>
                      <a:pt x="0" y="769"/>
                    </a:lnTo>
                    <a:lnTo>
                      <a:pt x="9" y="767"/>
                    </a:lnTo>
                    <a:lnTo>
                      <a:pt x="9" y="767"/>
                    </a:lnTo>
                    <a:lnTo>
                      <a:pt x="18" y="764"/>
                    </a:lnTo>
                    <a:lnTo>
                      <a:pt x="26" y="761"/>
                    </a:lnTo>
                    <a:lnTo>
                      <a:pt x="35" y="75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6" y="3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1720850" y="2716213"/>
                <a:ext cx="42863" cy="1587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0"/>
                  </a:cxn>
                  <a:cxn ang="0">
                    <a:pos x="27" y="52"/>
                  </a:cxn>
                  <a:cxn ang="0">
                    <a:pos x="27" y="0"/>
                  </a:cxn>
                </a:cxnLst>
                <a:rect l="0" t="0" r="r" b="b"/>
                <a:pathLst>
                  <a:path w="27" h="100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27" y="5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1727200" y="2725738"/>
                <a:ext cx="39688" cy="14763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"/>
                  </a:cxn>
                  <a:cxn ang="0">
                    <a:pos x="25" y="49"/>
                  </a:cxn>
                  <a:cxn ang="0">
                    <a:pos x="25" y="0"/>
                  </a:cxn>
                </a:cxnLst>
                <a:rect l="0" t="0" r="r" b="b"/>
                <a:pathLst>
                  <a:path w="25" h="93">
                    <a:moveTo>
                      <a:pt x="25" y="0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5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1771650" y="2716213"/>
                <a:ext cx="249238" cy="84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57" y="53"/>
                  </a:cxn>
                  <a:cxn ang="0">
                    <a:pos x="157" y="53"/>
                  </a:cxn>
                  <a:cxn ang="0">
                    <a:pos x="157" y="0"/>
                  </a:cxn>
                  <a:cxn ang="0">
                    <a:pos x="15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7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781175" y="2725738"/>
                <a:ext cx="239713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51" y="47"/>
                  </a:cxn>
                  <a:cxn ang="0">
                    <a:pos x="151" y="47"/>
                  </a:cxn>
                  <a:cxn ang="0">
                    <a:pos x="151" y="0"/>
                  </a:cxn>
                  <a:cxn ang="0">
                    <a:pos x="1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1" h="47">
                    <a:moveTo>
                      <a:pt x="0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720850" y="2803525"/>
                <a:ext cx="300038" cy="9366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189" y="59"/>
                  </a:cxn>
                  <a:cxn ang="0">
                    <a:pos x="189" y="59"/>
                  </a:cxn>
                  <a:cxn ang="0">
                    <a:pos x="189" y="3"/>
                  </a:cxn>
                  <a:cxn ang="0">
                    <a:pos x="30" y="0"/>
                  </a:cxn>
                  <a:cxn ang="0">
                    <a:pos x="0" y="53"/>
                  </a:cxn>
                </a:cxnLst>
                <a:rect l="0" t="0" r="r" b="b"/>
                <a:pathLst>
                  <a:path w="189" h="59">
                    <a:moveTo>
                      <a:pt x="0" y="53"/>
                    </a:moveTo>
                    <a:lnTo>
                      <a:pt x="0" y="53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3"/>
                    </a:lnTo>
                    <a:lnTo>
                      <a:pt x="3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1649413" y="2414588"/>
                <a:ext cx="374650" cy="268287"/>
              </a:xfrm>
              <a:custGeom>
                <a:avLst/>
                <a:gdLst/>
                <a:ahLst/>
                <a:cxnLst>
                  <a:cxn ang="0">
                    <a:pos x="236" y="169"/>
                  </a:cxn>
                  <a:cxn ang="0">
                    <a:pos x="0" y="169"/>
                  </a:cxn>
                  <a:cxn ang="0">
                    <a:pos x="0" y="12"/>
                  </a:cxn>
                  <a:cxn ang="0">
                    <a:pos x="236" y="0"/>
                  </a:cxn>
                  <a:cxn ang="0">
                    <a:pos x="236" y="169"/>
                  </a:cxn>
                </a:cxnLst>
                <a:rect l="0" t="0" r="r" b="b"/>
                <a:pathLst>
                  <a:path w="236" h="169">
                    <a:moveTo>
                      <a:pt x="236" y="169"/>
                    </a:moveTo>
                    <a:lnTo>
                      <a:pt x="0" y="169"/>
                    </a:lnTo>
                    <a:lnTo>
                      <a:pt x="0" y="12"/>
                    </a:lnTo>
                    <a:lnTo>
                      <a:pt x="236" y="0"/>
                    </a:lnTo>
                    <a:lnTo>
                      <a:pt x="236" y="16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660525" y="2425700"/>
                <a:ext cx="363538" cy="242887"/>
              </a:xfrm>
              <a:custGeom>
                <a:avLst/>
                <a:gdLst/>
                <a:ahLst/>
                <a:cxnLst>
                  <a:cxn ang="0">
                    <a:pos x="229" y="153"/>
                  </a:cxn>
                  <a:cxn ang="0">
                    <a:pos x="0" y="153"/>
                  </a:cxn>
                  <a:cxn ang="0">
                    <a:pos x="0" y="12"/>
                  </a:cxn>
                  <a:cxn ang="0">
                    <a:pos x="229" y="0"/>
                  </a:cxn>
                  <a:cxn ang="0">
                    <a:pos x="229" y="153"/>
                  </a:cxn>
                </a:cxnLst>
                <a:rect l="0" t="0" r="r" b="b"/>
                <a:pathLst>
                  <a:path w="229" h="153">
                    <a:moveTo>
                      <a:pt x="229" y="153"/>
                    </a:moveTo>
                    <a:lnTo>
                      <a:pt x="0" y="153"/>
                    </a:lnTo>
                    <a:lnTo>
                      <a:pt x="0" y="12"/>
                    </a:lnTo>
                    <a:lnTo>
                      <a:pt x="229" y="0"/>
                    </a:lnTo>
                    <a:lnTo>
                      <a:pt x="229" y="15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1644650" y="2409825"/>
                <a:ext cx="384175" cy="277812"/>
              </a:xfrm>
              <a:custGeom>
                <a:avLst/>
                <a:gdLst/>
                <a:ahLst/>
                <a:cxnLst>
                  <a:cxn ang="0">
                    <a:pos x="6" y="169"/>
                  </a:cxn>
                  <a:cxn ang="0">
                    <a:pos x="6" y="169"/>
                  </a:cxn>
                  <a:cxn ang="0">
                    <a:pos x="6" y="102"/>
                  </a:cxn>
                  <a:cxn ang="0">
                    <a:pos x="236" y="95"/>
                  </a:cxn>
                  <a:cxn ang="0">
                    <a:pos x="236" y="95"/>
                  </a:cxn>
                  <a:cxn ang="0">
                    <a:pos x="236" y="169"/>
                  </a:cxn>
                  <a:cxn ang="0">
                    <a:pos x="236" y="169"/>
                  </a:cxn>
                  <a:cxn ang="0">
                    <a:pos x="6" y="169"/>
                  </a:cxn>
                  <a:cxn ang="0">
                    <a:pos x="6" y="169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36" y="89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40" y="1"/>
                  </a:cxn>
                  <a:cxn ang="0">
                    <a:pos x="240" y="1"/>
                  </a:cxn>
                  <a:cxn ang="0">
                    <a:pos x="239" y="0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2"/>
                  </a:cxn>
                  <a:cxn ang="0">
                    <a:pos x="0" y="172"/>
                  </a:cxn>
                  <a:cxn ang="0">
                    <a:pos x="0" y="174"/>
                  </a:cxn>
                  <a:cxn ang="0">
                    <a:pos x="3" y="175"/>
                  </a:cxn>
                  <a:cxn ang="0">
                    <a:pos x="239" y="175"/>
                  </a:cxn>
                  <a:cxn ang="0">
                    <a:pos x="239" y="175"/>
                  </a:cxn>
                  <a:cxn ang="0">
                    <a:pos x="240" y="174"/>
                  </a:cxn>
                  <a:cxn ang="0">
                    <a:pos x="242" y="172"/>
                  </a:cxn>
                  <a:cxn ang="0">
                    <a:pos x="242" y="3"/>
                  </a:cxn>
                  <a:cxn ang="0">
                    <a:pos x="242" y="3"/>
                  </a:cxn>
                  <a:cxn ang="0">
                    <a:pos x="240" y="1"/>
                  </a:cxn>
                  <a:cxn ang="0">
                    <a:pos x="240" y="1"/>
                  </a:cxn>
                </a:cxnLst>
                <a:rect l="0" t="0" r="r" b="b"/>
                <a:pathLst>
                  <a:path w="242" h="175">
                    <a:moveTo>
                      <a:pt x="6" y="169"/>
                    </a:moveTo>
                    <a:lnTo>
                      <a:pt x="6" y="169"/>
                    </a:lnTo>
                    <a:lnTo>
                      <a:pt x="6" y="102"/>
                    </a:lnTo>
                    <a:lnTo>
                      <a:pt x="236" y="95"/>
                    </a:lnTo>
                    <a:lnTo>
                      <a:pt x="236" y="95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6" y="169"/>
                    </a:lnTo>
                    <a:lnTo>
                      <a:pt x="6" y="169"/>
                    </a:lnTo>
                    <a:close/>
                    <a:moveTo>
                      <a:pt x="236" y="7"/>
                    </a:moveTo>
                    <a:lnTo>
                      <a:pt x="236" y="7"/>
                    </a:lnTo>
                    <a:lnTo>
                      <a:pt x="236" y="89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236" y="7"/>
                    </a:lnTo>
                    <a:lnTo>
                      <a:pt x="236" y="7"/>
                    </a:lnTo>
                    <a:close/>
                    <a:moveTo>
                      <a:pt x="240" y="1"/>
                    </a:moveTo>
                    <a:lnTo>
                      <a:pt x="240" y="1"/>
                    </a:lnTo>
                    <a:lnTo>
                      <a:pt x="239" y="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5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40" y="174"/>
                    </a:lnTo>
                    <a:lnTo>
                      <a:pt x="242" y="172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1636713" y="2709863"/>
                <a:ext cx="61913" cy="65087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3"/>
                  </a:cxn>
                  <a:cxn ang="0">
                    <a:pos x="33" y="6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8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8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3"/>
                    </a:lnTo>
                    <a:lnTo>
                      <a:pt x="33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4"/>
                    </a:lnTo>
                    <a:lnTo>
                      <a:pt x="38" y="28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1646238" y="2720975"/>
                <a:ext cx="42863" cy="42862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9" y="26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6"/>
                  </a:cxn>
                  <a:cxn ang="0">
                    <a:pos x="23" y="23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lnTo>
                      <a:pt x="26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6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7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33A0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56"/>
              <p:cNvSpPr>
                <a:spLocks noEditPoints="1"/>
              </p:cNvSpPr>
              <p:nvPr/>
            </p:nvSpPr>
            <p:spPr bwMode="auto">
              <a:xfrm>
                <a:off x="1641475" y="2716213"/>
                <a:ext cx="52388" cy="53975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6" y="20"/>
                  </a:cxn>
                  <a:cxn ang="0">
                    <a:pos x="24" y="24"/>
                  </a:cxn>
                  <a:cxn ang="0">
                    <a:pos x="21" y="26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6"/>
                  </a:cxn>
                  <a:cxn ang="0">
                    <a:pos x="9" y="24"/>
                  </a:cxn>
                  <a:cxn ang="0">
                    <a:pos x="8" y="20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9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9"/>
                  </a:cxn>
                  <a:cxn ang="0">
                    <a:pos x="32" y="23"/>
                  </a:cxn>
                  <a:cxn ang="0">
                    <a:pos x="33" y="17"/>
                  </a:cxn>
                  <a:cxn ang="0">
                    <a:pos x="33" y="17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3" h="34">
                    <a:moveTo>
                      <a:pt x="6" y="17"/>
                    </a:moveTo>
                    <a:lnTo>
                      <a:pt x="6" y="17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8" y="20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2" y="23"/>
                    </a:lnTo>
                    <a:lnTo>
                      <a:pt x="6" y="29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9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2" y="11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1636713" y="2786063"/>
                <a:ext cx="61913" cy="65087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4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8" y="29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4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6" y="35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5"/>
                    </a:lnTo>
                    <a:lnTo>
                      <a:pt x="38" y="2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1646238" y="2798763"/>
                <a:ext cx="42863" cy="42862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5" y="22"/>
                  </a:cxn>
                  <a:cxn ang="0">
                    <a:pos x="9" y="25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5"/>
                  </a:cxn>
                  <a:cxn ang="0">
                    <a:pos x="23" y="22"/>
                  </a:cxn>
                  <a:cxn ang="0">
                    <a:pos x="26" y="18"/>
                  </a:cxn>
                  <a:cxn ang="0">
                    <a:pos x="27" y="13"/>
                  </a:cxn>
                  <a:cxn ang="0">
                    <a:pos x="27" y="13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lnTo>
                      <a:pt x="27" y="13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5"/>
                    </a:lnTo>
                    <a:lnTo>
                      <a:pt x="23" y="22"/>
                    </a:lnTo>
                    <a:lnTo>
                      <a:pt x="26" y="18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59"/>
              <p:cNvSpPr>
                <a:spLocks noEditPoints="1"/>
              </p:cNvSpPr>
              <p:nvPr/>
            </p:nvSpPr>
            <p:spPr bwMode="auto">
              <a:xfrm>
                <a:off x="1641475" y="2794000"/>
                <a:ext cx="52388" cy="52387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16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6" y="19"/>
                  </a:cxn>
                  <a:cxn ang="0">
                    <a:pos x="24" y="24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5"/>
                  </a:cxn>
                  <a:cxn ang="0">
                    <a:pos x="9" y="24"/>
                  </a:cxn>
                  <a:cxn ang="0">
                    <a:pos x="8" y="1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1" y="31"/>
                  </a:cxn>
                  <a:cxn ang="0">
                    <a:pos x="17" y="33"/>
                  </a:cxn>
                  <a:cxn ang="0">
                    <a:pos x="17" y="33"/>
                  </a:cxn>
                  <a:cxn ang="0">
                    <a:pos x="23" y="31"/>
                  </a:cxn>
                  <a:cxn ang="0">
                    <a:pos x="29" y="28"/>
                  </a:cxn>
                  <a:cxn ang="0">
                    <a:pos x="32" y="22"/>
                  </a:cxn>
                  <a:cxn ang="0">
                    <a:pos x="33" y="16"/>
                  </a:cxn>
                  <a:cxn ang="0">
                    <a:pos x="33" y="16"/>
                  </a:cxn>
                  <a:cxn ang="0">
                    <a:pos x="32" y="10"/>
                  </a:cxn>
                  <a:cxn ang="0">
                    <a:pos x="29" y="4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1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33">
                    <a:moveTo>
                      <a:pt x="6" y="16"/>
                    </a:moveTo>
                    <a:lnTo>
                      <a:pt x="6" y="16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9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9" y="24"/>
                    </a:lnTo>
                    <a:lnTo>
                      <a:pt x="8" y="19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1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3" y="31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1679575" y="2438400"/>
                <a:ext cx="322263" cy="103187"/>
              </a:xfrm>
              <a:custGeom>
                <a:avLst/>
                <a:gdLst/>
                <a:ahLst/>
                <a:cxnLst>
                  <a:cxn ang="0">
                    <a:pos x="203" y="59"/>
                  </a:cxn>
                  <a:cxn ang="0">
                    <a:pos x="0" y="65"/>
                  </a:cxn>
                  <a:cxn ang="0">
                    <a:pos x="0" y="10"/>
                  </a:cxn>
                  <a:cxn ang="0">
                    <a:pos x="203" y="0"/>
                  </a:cxn>
                  <a:cxn ang="0">
                    <a:pos x="203" y="59"/>
                  </a:cxn>
                </a:cxnLst>
                <a:rect l="0" t="0" r="r" b="b"/>
                <a:pathLst>
                  <a:path w="203" h="65">
                    <a:moveTo>
                      <a:pt x="203" y="59"/>
                    </a:moveTo>
                    <a:lnTo>
                      <a:pt x="0" y="65"/>
                    </a:lnTo>
                    <a:lnTo>
                      <a:pt x="0" y="10"/>
                    </a:lnTo>
                    <a:lnTo>
                      <a:pt x="203" y="0"/>
                    </a:lnTo>
                    <a:lnTo>
                      <a:pt x="203" y="5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1679575" y="2481263"/>
                <a:ext cx="309563" cy="50800"/>
              </a:xfrm>
              <a:custGeom>
                <a:avLst/>
                <a:gdLst/>
                <a:ahLst/>
                <a:cxnLst>
                  <a:cxn ang="0">
                    <a:pos x="195" y="26"/>
                  </a:cxn>
                  <a:cxn ang="0">
                    <a:pos x="0" y="32"/>
                  </a:cxn>
                  <a:cxn ang="0">
                    <a:pos x="0" y="12"/>
                  </a:cxn>
                  <a:cxn ang="0">
                    <a:pos x="195" y="0"/>
                  </a:cxn>
                  <a:cxn ang="0">
                    <a:pos x="195" y="26"/>
                  </a:cxn>
                </a:cxnLst>
                <a:rect l="0" t="0" r="r" b="b"/>
                <a:pathLst>
                  <a:path w="195" h="32">
                    <a:moveTo>
                      <a:pt x="195" y="26"/>
                    </a:moveTo>
                    <a:lnTo>
                      <a:pt x="0" y="32"/>
                    </a:lnTo>
                    <a:lnTo>
                      <a:pt x="0" y="12"/>
                    </a:lnTo>
                    <a:lnTo>
                      <a:pt x="195" y="0"/>
                    </a:lnTo>
                    <a:lnTo>
                      <a:pt x="195" y="2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1790700" y="2749550"/>
                <a:ext cx="230188" cy="20637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1790700" y="2740025"/>
                <a:ext cx="230188" cy="222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5" y="14"/>
                  </a:cxn>
                  <a:cxn ang="0">
                    <a:pos x="145" y="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32"/>
              <p:cNvSpPr>
                <a:spLocks noEditPoints="1"/>
              </p:cNvSpPr>
              <p:nvPr/>
            </p:nvSpPr>
            <p:spPr bwMode="auto">
              <a:xfrm>
                <a:off x="1600200" y="2360613"/>
                <a:ext cx="958850" cy="1249362"/>
              </a:xfrm>
              <a:custGeom>
                <a:avLst/>
                <a:gdLst/>
                <a:ahLst/>
                <a:cxnLst>
                  <a:cxn ang="0">
                    <a:pos x="592" y="645"/>
                  </a:cxn>
                  <a:cxn ang="0">
                    <a:pos x="333" y="18"/>
                  </a:cxn>
                  <a:cxn ang="0">
                    <a:pos x="592" y="58"/>
                  </a:cxn>
                  <a:cxn ang="0">
                    <a:pos x="592" y="645"/>
                  </a:cxn>
                  <a:cxn ang="0">
                    <a:pos x="304" y="770"/>
                  </a:cxn>
                  <a:cxn ang="0">
                    <a:pos x="297" y="773"/>
                  </a:cxn>
                  <a:cxn ang="0">
                    <a:pos x="297" y="12"/>
                  </a:cxn>
                  <a:cxn ang="0">
                    <a:pos x="304" y="14"/>
                  </a:cxn>
                  <a:cxn ang="0">
                    <a:pos x="321" y="763"/>
                  </a:cxn>
                  <a:cxn ang="0">
                    <a:pos x="304" y="770"/>
                  </a:cxn>
                  <a:cxn ang="0">
                    <a:pos x="286" y="775"/>
                  </a:cxn>
                  <a:cxn ang="0">
                    <a:pos x="221" y="770"/>
                  </a:cxn>
                  <a:cxn ang="0">
                    <a:pos x="124" y="761"/>
                  </a:cxn>
                  <a:cxn ang="0">
                    <a:pos x="61" y="752"/>
                  </a:cxn>
                  <a:cxn ang="0">
                    <a:pos x="15" y="740"/>
                  </a:cxn>
                  <a:cxn ang="0">
                    <a:pos x="14" y="739"/>
                  </a:cxn>
                  <a:cxn ang="0">
                    <a:pos x="12" y="734"/>
                  </a:cxn>
                  <a:cxn ang="0">
                    <a:pos x="12" y="29"/>
                  </a:cxn>
                  <a:cxn ang="0">
                    <a:pos x="285" y="12"/>
                  </a:cxn>
                  <a:cxn ang="0">
                    <a:pos x="291" y="12"/>
                  </a:cxn>
                  <a:cxn ang="0">
                    <a:pos x="291" y="773"/>
                  </a:cxn>
                  <a:cxn ang="0">
                    <a:pos x="286" y="775"/>
                  </a:cxn>
                  <a:cxn ang="0">
                    <a:pos x="306" y="2"/>
                  </a:cxn>
                  <a:cxn ang="0">
                    <a:pos x="291" y="0"/>
                  </a:cxn>
                  <a:cxn ang="0">
                    <a:pos x="285" y="0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734"/>
                  </a:cxn>
                  <a:cxn ang="0">
                    <a:pos x="2" y="743"/>
                  </a:cxn>
                  <a:cxn ang="0">
                    <a:pos x="9" y="751"/>
                  </a:cxn>
                  <a:cxn ang="0">
                    <a:pos x="11" y="751"/>
                  </a:cxn>
                  <a:cxn ang="0">
                    <a:pos x="38" y="758"/>
                  </a:cxn>
                  <a:cxn ang="0">
                    <a:pos x="87" y="769"/>
                  </a:cxn>
                  <a:cxn ang="0">
                    <a:pos x="167" y="779"/>
                  </a:cxn>
                  <a:cxn ang="0">
                    <a:pos x="285" y="787"/>
                  </a:cxn>
                  <a:cxn ang="0">
                    <a:pos x="292" y="785"/>
                  </a:cxn>
                  <a:cxn ang="0">
                    <a:pos x="309" y="782"/>
                  </a:cxn>
                  <a:cxn ang="0">
                    <a:pos x="599" y="655"/>
                  </a:cxn>
                  <a:cxn ang="0">
                    <a:pos x="604" y="649"/>
                  </a:cxn>
                  <a:cxn ang="0">
                    <a:pos x="604" y="52"/>
                  </a:cxn>
                  <a:cxn ang="0">
                    <a:pos x="598" y="46"/>
                  </a:cxn>
                </a:cxnLst>
                <a:rect l="0" t="0" r="r" b="b"/>
                <a:pathLst>
                  <a:path w="604" h="787">
                    <a:moveTo>
                      <a:pt x="592" y="645"/>
                    </a:moveTo>
                    <a:lnTo>
                      <a:pt x="592" y="645"/>
                    </a:lnTo>
                    <a:lnTo>
                      <a:pt x="333" y="758"/>
                    </a:lnTo>
                    <a:lnTo>
                      <a:pt x="333" y="18"/>
                    </a:lnTo>
                    <a:lnTo>
                      <a:pt x="333" y="18"/>
                    </a:lnTo>
                    <a:lnTo>
                      <a:pt x="592" y="58"/>
                    </a:lnTo>
                    <a:lnTo>
                      <a:pt x="592" y="58"/>
                    </a:lnTo>
                    <a:lnTo>
                      <a:pt x="592" y="645"/>
                    </a:lnTo>
                    <a:lnTo>
                      <a:pt x="592" y="645"/>
                    </a:lnTo>
                    <a:close/>
                    <a:moveTo>
                      <a:pt x="304" y="770"/>
                    </a:moveTo>
                    <a:lnTo>
                      <a:pt x="304" y="770"/>
                    </a:lnTo>
                    <a:lnTo>
                      <a:pt x="297" y="773"/>
                    </a:lnTo>
                    <a:lnTo>
                      <a:pt x="297" y="12"/>
                    </a:lnTo>
                    <a:lnTo>
                      <a:pt x="297" y="12"/>
                    </a:lnTo>
                    <a:lnTo>
                      <a:pt x="304" y="14"/>
                    </a:lnTo>
                    <a:lnTo>
                      <a:pt x="304" y="14"/>
                    </a:lnTo>
                    <a:lnTo>
                      <a:pt x="321" y="15"/>
                    </a:lnTo>
                    <a:lnTo>
                      <a:pt x="321" y="763"/>
                    </a:lnTo>
                    <a:lnTo>
                      <a:pt x="321" y="763"/>
                    </a:lnTo>
                    <a:lnTo>
                      <a:pt x="304" y="770"/>
                    </a:lnTo>
                    <a:lnTo>
                      <a:pt x="304" y="770"/>
                    </a:lnTo>
                    <a:close/>
                    <a:moveTo>
                      <a:pt x="286" y="775"/>
                    </a:moveTo>
                    <a:lnTo>
                      <a:pt x="286" y="775"/>
                    </a:lnTo>
                    <a:lnTo>
                      <a:pt x="221" y="770"/>
                    </a:lnTo>
                    <a:lnTo>
                      <a:pt x="168" y="767"/>
                    </a:lnTo>
                    <a:lnTo>
                      <a:pt x="124" y="761"/>
                    </a:lnTo>
                    <a:lnTo>
                      <a:pt x="90" y="757"/>
                    </a:lnTo>
                    <a:lnTo>
                      <a:pt x="61" y="752"/>
                    </a:lnTo>
                    <a:lnTo>
                      <a:pt x="40" y="746"/>
                    </a:lnTo>
                    <a:lnTo>
                      <a:pt x="15" y="740"/>
                    </a:lnTo>
                    <a:lnTo>
                      <a:pt x="14" y="739"/>
                    </a:lnTo>
                    <a:lnTo>
                      <a:pt x="14" y="739"/>
                    </a:lnTo>
                    <a:lnTo>
                      <a:pt x="12" y="737"/>
                    </a:lnTo>
                    <a:lnTo>
                      <a:pt x="12" y="734"/>
                    </a:lnTo>
                    <a:lnTo>
                      <a:pt x="12" y="734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285" y="12"/>
                    </a:lnTo>
                    <a:lnTo>
                      <a:pt x="285" y="12"/>
                    </a:lnTo>
                    <a:lnTo>
                      <a:pt x="291" y="12"/>
                    </a:lnTo>
                    <a:lnTo>
                      <a:pt x="291" y="773"/>
                    </a:lnTo>
                    <a:lnTo>
                      <a:pt x="291" y="773"/>
                    </a:lnTo>
                    <a:lnTo>
                      <a:pt x="286" y="775"/>
                    </a:lnTo>
                    <a:lnTo>
                      <a:pt x="286" y="775"/>
                    </a:lnTo>
                    <a:close/>
                    <a:moveTo>
                      <a:pt x="598" y="46"/>
                    </a:moveTo>
                    <a:lnTo>
                      <a:pt x="306" y="2"/>
                    </a:lnTo>
                    <a:lnTo>
                      <a:pt x="306" y="2"/>
                    </a:lnTo>
                    <a:lnTo>
                      <a:pt x="291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734"/>
                    </a:lnTo>
                    <a:lnTo>
                      <a:pt x="0" y="734"/>
                    </a:lnTo>
                    <a:lnTo>
                      <a:pt x="0" y="739"/>
                    </a:lnTo>
                    <a:lnTo>
                      <a:pt x="2" y="743"/>
                    </a:lnTo>
                    <a:lnTo>
                      <a:pt x="5" y="748"/>
                    </a:lnTo>
                    <a:lnTo>
                      <a:pt x="9" y="751"/>
                    </a:lnTo>
                    <a:lnTo>
                      <a:pt x="9" y="751"/>
                    </a:lnTo>
                    <a:lnTo>
                      <a:pt x="11" y="751"/>
                    </a:lnTo>
                    <a:lnTo>
                      <a:pt x="11" y="751"/>
                    </a:lnTo>
                    <a:lnTo>
                      <a:pt x="38" y="758"/>
                    </a:lnTo>
                    <a:lnTo>
                      <a:pt x="59" y="764"/>
                    </a:lnTo>
                    <a:lnTo>
                      <a:pt x="87" y="769"/>
                    </a:lnTo>
                    <a:lnTo>
                      <a:pt x="123" y="773"/>
                    </a:lnTo>
                    <a:lnTo>
                      <a:pt x="167" y="779"/>
                    </a:lnTo>
                    <a:lnTo>
                      <a:pt x="221" y="782"/>
                    </a:lnTo>
                    <a:lnTo>
                      <a:pt x="285" y="787"/>
                    </a:lnTo>
                    <a:lnTo>
                      <a:pt x="285" y="787"/>
                    </a:lnTo>
                    <a:lnTo>
                      <a:pt x="292" y="785"/>
                    </a:lnTo>
                    <a:lnTo>
                      <a:pt x="300" y="785"/>
                    </a:lnTo>
                    <a:lnTo>
                      <a:pt x="309" y="782"/>
                    </a:lnTo>
                    <a:lnTo>
                      <a:pt x="599" y="655"/>
                    </a:lnTo>
                    <a:lnTo>
                      <a:pt x="599" y="655"/>
                    </a:lnTo>
                    <a:lnTo>
                      <a:pt x="603" y="652"/>
                    </a:lnTo>
                    <a:lnTo>
                      <a:pt x="604" y="649"/>
                    </a:lnTo>
                    <a:lnTo>
                      <a:pt x="604" y="52"/>
                    </a:lnTo>
                    <a:lnTo>
                      <a:pt x="604" y="52"/>
                    </a:lnTo>
                    <a:lnTo>
                      <a:pt x="603" y="49"/>
                    </a:lnTo>
                    <a:lnTo>
                      <a:pt x="598" y="46"/>
                    </a:lnTo>
                    <a:lnTo>
                      <a:pt x="59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33"/>
              <p:cNvSpPr>
                <a:spLocks/>
              </p:cNvSpPr>
              <p:nvPr/>
            </p:nvSpPr>
            <p:spPr bwMode="auto">
              <a:xfrm>
                <a:off x="1646238" y="2935288"/>
                <a:ext cx="165100" cy="600075"/>
              </a:xfrm>
              <a:custGeom>
                <a:avLst/>
                <a:gdLst/>
                <a:ahLst/>
                <a:cxnLst>
                  <a:cxn ang="0">
                    <a:pos x="64" y="119"/>
                  </a:cxn>
                  <a:cxn ang="0">
                    <a:pos x="64" y="119"/>
                  </a:cxn>
                  <a:cxn ang="0">
                    <a:pos x="65" y="109"/>
                  </a:cxn>
                  <a:cxn ang="0">
                    <a:pos x="67" y="100"/>
                  </a:cxn>
                  <a:cxn ang="0">
                    <a:pos x="71" y="92"/>
                  </a:cxn>
                  <a:cxn ang="0">
                    <a:pos x="76" y="85"/>
                  </a:cxn>
                  <a:cxn ang="0">
                    <a:pos x="82" y="79"/>
                  </a:cxn>
                  <a:cxn ang="0">
                    <a:pos x="89" y="74"/>
                  </a:cxn>
                  <a:cxn ang="0">
                    <a:pos x="97" y="69"/>
                  </a:cxn>
                  <a:cxn ang="0">
                    <a:pos x="104" y="68"/>
                  </a:cxn>
                  <a:cxn ang="0">
                    <a:pos x="104" y="4"/>
                  </a:cxn>
                  <a:cxn ang="0">
                    <a:pos x="0" y="0"/>
                  </a:cxn>
                  <a:cxn ang="0">
                    <a:pos x="0" y="358"/>
                  </a:cxn>
                  <a:cxn ang="0">
                    <a:pos x="0" y="358"/>
                  </a:cxn>
                  <a:cxn ang="0">
                    <a:pos x="29" y="364"/>
                  </a:cxn>
                  <a:cxn ang="0">
                    <a:pos x="62" y="372"/>
                  </a:cxn>
                  <a:cxn ang="0">
                    <a:pos x="104" y="378"/>
                  </a:cxn>
                  <a:cxn ang="0">
                    <a:pos x="104" y="171"/>
                  </a:cxn>
                  <a:cxn ang="0">
                    <a:pos x="104" y="171"/>
                  </a:cxn>
                  <a:cxn ang="0">
                    <a:pos x="97" y="168"/>
                  </a:cxn>
                  <a:cxn ang="0">
                    <a:pos x="89" y="165"/>
                  </a:cxn>
                  <a:cxn ang="0">
                    <a:pos x="82" y="159"/>
                  </a:cxn>
                  <a:cxn ang="0">
                    <a:pos x="76" y="153"/>
                  </a:cxn>
                  <a:cxn ang="0">
                    <a:pos x="71" y="145"/>
                  </a:cxn>
                  <a:cxn ang="0">
                    <a:pos x="67" y="138"/>
                  </a:cxn>
                  <a:cxn ang="0">
                    <a:pos x="65" y="128"/>
                  </a:cxn>
                  <a:cxn ang="0">
                    <a:pos x="64" y="119"/>
                  </a:cxn>
                  <a:cxn ang="0">
                    <a:pos x="64" y="119"/>
                  </a:cxn>
                </a:cxnLst>
                <a:rect l="0" t="0" r="r" b="b"/>
                <a:pathLst>
                  <a:path w="104" h="378">
                    <a:moveTo>
                      <a:pt x="64" y="119"/>
                    </a:moveTo>
                    <a:lnTo>
                      <a:pt x="64" y="119"/>
                    </a:lnTo>
                    <a:lnTo>
                      <a:pt x="65" y="109"/>
                    </a:lnTo>
                    <a:lnTo>
                      <a:pt x="67" y="100"/>
                    </a:lnTo>
                    <a:lnTo>
                      <a:pt x="71" y="92"/>
                    </a:lnTo>
                    <a:lnTo>
                      <a:pt x="76" y="85"/>
                    </a:lnTo>
                    <a:lnTo>
                      <a:pt x="82" y="79"/>
                    </a:lnTo>
                    <a:lnTo>
                      <a:pt x="89" y="74"/>
                    </a:lnTo>
                    <a:lnTo>
                      <a:pt x="97" y="69"/>
                    </a:lnTo>
                    <a:lnTo>
                      <a:pt x="104" y="68"/>
                    </a:lnTo>
                    <a:lnTo>
                      <a:pt x="104" y="4"/>
                    </a:lnTo>
                    <a:lnTo>
                      <a:pt x="0" y="0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9" y="364"/>
                    </a:lnTo>
                    <a:lnTo>
                      <a:pt x="62" y="372"/>
                    </a:lnTo>
                    <a:lnTo>
                      <a:pt x="104" y="378"/>
                    </a:lnTo>
                    <a:lnTo>
                      <a:pt x="104" y="171"/>
                    </a:lnTo>
                    <a:lnTo>
                      <a:pt x="104" y="171"/>
                    </a:lnTo>
                    <a:lnTo>
                      <a:pt x="97" y="168"/>
                    </a:lnTo>
                    <a:lnTo>
                      <a:pt x="89" y="165"/>
                    </a:lnTo>
                    <a:lnTo>
                      <a:pt x="82" y="159"/>
                    </a:lnTo>
                    <a:lnTo>
                      <a:pt x="76" y="153"/>
                    </a:lnTo>
                    <a:lnTo>
                      <a:pt x="71" y="145"/>
                    </a:lnTo>
                    <a:lnTo>
                      <a:pt x="67" y="138"/>
                    </a:lnTo>
                    <a:lnTo>
                      <a:pt x="65" y="128"/>
                    </a:lnTo>
                    <a:lnTo>
                      <a:pt x="64" y="119"/>
                    </a:lnTo>
                    <a:lnTo>
                      <a:pt x="64" y="119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34"/>
              <p:cNvSpPr>
                <a:spLocks/>
              </p:cNvSpPr>
              <p:nvPr/>
            </p:nvSpPr>
            <p:spPr bwMode="auto">
              <a:xfrm>
                <a:off x="1836738" y="2941638"/>
                <a:ext cx="192088" cy="611187"/>
              </a:xfrm>
              <a:custGeom>
                <a:avLst/>
                <a:gdLst/>
                <a:ahLst/>
                <a:cxnLst>
                  <a:cxn ang="0">
                    <a:pos x="121" y="5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9" y="65"/>
                  </a:cxn>
                  <a:cxn ang="0">
                    <a:pos x="16" y="70"/>
                  </a:cxn>
                  <a:cxn ang="0">
                    <a:pos x="22" y="75"/>
                  </a:cxn>
                  <a:cxn ang="0">
                    <a:pos x="28" y="81"/>
                  </a:cxn>
                  <a:cxn ang="0">
                    <a:pos x="34" y="88"/>
                  </a:cxn>
                  <a:cxn ang="0">
                    <a:pos x="37" y="96"/>
                  </a:cxn>
                  <a:cxn ang="0">
                    <a:pos x="40" y="10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24"/>
                  </a:cxn>
                  <a:cxn ang="0">
                    <a:pos x="37" y="134"/>
                  </a:cxn>
                  <a:cxn ang="0">
                    <a:pos x="34" y="141"/>
                  </a:cxn>
                  <a:cxn ang="0">
                    <a:pos x="28" y="149"/>
                  </a:cxn>
                  <a:cxn ang="0">
                    <a:pos x="22" y="155"/>
                  </a:cxn>
                  <a:cxn ang="0">
                    <a:pos x="16" y="161"/>
                  </a:cxn>
                  <a:cxn ang="0">
                    <a:pos x="9" y="164"/>
                  </a:cxn>
                  <a:cxn ang="0">
                    <a:pos x="0" y="167"/>
                  </a:cxn>
                  <a:cxn ang="0">
                    <a:pos x="0" y="376"/>
                  </a:cxn>
                  <a:cxn ang="0">
                    <a:pos x="0" y="376"/>
                  </a:cxn>
                  <a:cxn ang="0">
                    <a:pos x="57" y="382"/>
                  </a:cxn>
                  <a:cxn ang="0">
                    <a:pos x="87" y="383"/>
                  </a:cxn>
                  <a:cxn ang="0">
                    <a:pos x="121" y="385"/>
                  </a:cxn>
                  <a:cxn ang="0">
                    <a:pos x="121" y="5"/>
                  </a:cxn>
                </a:cxnLst>
                <a:rect l="0" t="0" r="r" b="b"/>
                <a:pathLst>
                  <a:path w="121" h="385">
                    <a:moveTo>
                      <a:pt x="121" y="5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9" y="65"/>
                    </a:lnTo>
                    <a:lnTo>
                      <a:pt x="16" y="70"/>
                    </a:lnTo>
                    <a:lnTo>
                      <a:pt x="22" y="75"/>
                    </a:lnTo>
                    <a:lnTo>
                      <a:pt x="28" y="81"/>
                    </a:lnTo>
                    <a:lnTo>
                      <a:pt x="34" y="88"/>
                    </a:lnTo>
                    <a:lnTo>
                      <a:pt x="37" y="96"/>
                    </a:lnTo>
                    <a:lnTo>
                      <a:pt x="40" y="10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24"/>
                    </a:lnTo>
                    <a:lnTo>
                      <a:pt x="37" y="134"/>
                    </a:lnTo>
                    <a:lnTo>
                      <a:pt x="34" y="141"/>
                    </a:lnTo>
                    <a:lnTo>
                      <a:pt x="28" y="149"/>
                    </a:lnTo>
                    <a:lnTo>
                      <a:pt x="22" y="155"/>
                    </a:lnTo>
                    <a:lnTo>
                      <a:pt x="16" y="161"/>
                    </a:lnTo>
                    <a:lnTo>
                      <a:pt x="9" y="164"/>
                    </a:lnTo>
                    <a:lnTo>
                      <a:pt x="0" y="167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57" y="382"/>
                    </a:lnTo>
                    <a:lnTo>
                      <a:pt x="87" y="383"/>
                    </a:lnTo>
                    <a:lnTo>
                      <a:pt x="121" y="38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35"/>
              <p:cNvSpPr>
                <a:spLocks/>
              </p:cNvSpPr>
              <p:nvPr/>
            </p:nvSpPr>
            <p:spPr bwMode="auto">
              <a:xfrm>
                <a:off x="1771650" y="3067050"/>
                <a:ext cx="104775" cy="112712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66" y="29"/>
                  </a:cxn>
                  <a:cxn ang="0">
                    <a:pos x="63" y="23"/>
                  </a:cxn>
                  <a:cxn ang="0">
                    <a:pos x="60" y="17"/>
                  </a:cxn>
                  <a:cxn ang="0">
                    <a:pos x="57" y="11"/>
                  </a:cxn>
                  <a:cxn ang="0">
                    <a:pos x="51" y="6"/>
                  </a:cxn>
                  <a:cxn ang="0">
                    <a:pos x="47" y="3"/>
                  </a:cxn>
                  <a:cxn ang="0">
                    <a:pos x="41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3" y="50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7" y="71"/>
                  </a:cxn>
                  <a:cxn ang="0">
                    <a:pos x="33" y="71"/>
                  </a:cxn>
                  <a:cxn ang="0">
                    <a:pos x="33" y="71"/>
                  </a:cxn>
                  <a:cxn ang="0">
                    <a:pos x="41" y="71"/>
                  </a:cxn>
                  <a:cxn ang="0">
                    <a:pos x="47" y="68"/>
                  </a:cxn>
                  <a:cxn ang="0">
                    <a:pos x="51" y="65"/>
                  </a:cxn>
                  <a:cxn ang="0">
                    <a:pos x="57" y="61"/>
                  </a:cxn>
                  <a:cxn ang="0">
                    <a:pos x="60" y="56"/>
                  </a:cxn>
                  <a:cxn ang="0">
                    <a:pos x="63" y="50"/>
                  </a:cxn>
                  <a:cxn ang="0">
                    <a:pos x="66" y="42"/>
                  </a:cxn>
                  <a:cxn ang="0">
                    <a:pos x="66" y="36"/>
                  </a:cxn>
                  <a:cxn ang="0">
                    <a:pos x="66" y="36"/>
                  </a:cxn>
                </a:cxnLst>
                <a:rect l="0" t="0" r="r" b="b"/>
                <a:pathLst>
                  <a:path w="66" h="71">
                    <a:moveTo>
                      <a:pt x="66" y="36"/>
                    </a:moveTo>
                    <a:lnTo>
                      <a:pt x="66" y="36"/>
                    </a:lnTo>
                    <a:lnTo>
                      <a:pt x="66" y="29"/>
                    </a:lnTo>
                    <a:lnTo>
                      <a:pt x="63" y="23"/>
                    </a:lnTo>
                    <a:lnTo>
                      <a:pt x="60" y="17"/>
                    </a:lnTo>
                    <a:lnTo>
                      <a:pt x="57" y="11"/>
                    </a:lnTo>
                    <a:lnTo>
                      <a:pt x="51" y="6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7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41" y="71"/>
                    </a:lnTo>
                    <a:lnTo>
                      <a:pt x="47" y="68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60" y="56"/>
                    </a:lnTo>
                    <a:lnTo>
                      <a:pt x="63" y="5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36"/>
              <p:cNvSpPr>
                <a:spLocks/>
              </p:cNvSpPr>
              <p:nvPr/>
            </p:nvSpPr>
            <p:spPr bwMode="auto">
              <a:xfrm>
                <a:off x="1773238" y="3081338"/>
                <a:ext cx="84138" cy="88900"/>
              </a:xfrm>
              <a:custGeom>
                <a:avLst/>
                <a:gdLst/>
                <a:ahLst/>
                <a:cxnLst>
                  <a:cxn ang="0">
                    <a:pos x="41" y="33"/>
                  </a:cxn>
                  <a:cxn ang="0">
                    <a:pos x="41" y="33"/>
                  </a:cxn>
                  <a:cxn ang="0">
                    <a:pos x="37" y="32"/>
                  </a:cxn>
                  <a:cxn ang="0">
                    <a:pos x="32" y="29"/>
                  </a:cxn>
                  <a:cxn ang="0">
                    <a:pos x="29" y="24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14"/>
                  </a:cxn>
                  <a:cxn ang="0">
                    <a:pos x="32" y="9"/>
                  </a:cxn>
                  <a:cxn ang="0">
                    <a:pos x="37" y="6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35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5" y="12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2" y="40"/>
                  </a:cxn>
                  <a:cxn ang="0">
                    <a:pos x="5" y="44"/>
                  </a:cxn>
                  <a:cxn ang="0">
                    <a:pos x="8" y="49"/>
                  </a:cxn>
                  <a:cxn ang="0">
                    <a:pos x="12" y="52"/>
                  </a:cxn>
                  <a:cxn ang="0">
                    <a:pos x="17" y="55"/>
                  </a:cxn>
                  <a:cxn ang="0">
                    <a:pos x="21" y="56"/>
                  </a:cxn>
                  <a:cxn ang="0">
                    <a:pos x="26" y="56"/>
                  </a:cxn>
                  <a:cxn ang="0">
                    <a:pos x="26" y="56"/>
                  </a:cxn>
                  <a:cxn ang="0">
                    <a:pos x="32" y="56"/>
                  </a:cxn>
                  <a:cxn ang="0">
                    <a:pos x="37" y="55"/>
                  </a:cxn>
                  <a:cxn ang="0">
                    <a:pos x="41" y="52"/>
                  </a:cxn>
                  <a:cxn ang="0">
                    <a:pos x="46" y="49"/>
                  </a:cxn>
                  <a:cxn ang="0">
                    <a:pos x="49" y="44"/>
                  </a:cxn>
                  <a:cxn ang="0">
                    <a:pos x="52" y="40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7"/>
                  </a:cxn>
                  <a:cxn ang="0">
                    <a:pos x="53" y="26"/>
                  </a:cxn>
                  <a:cxn ang="0">
                    <a:pos x="53" y="26"/>
                  </a:cxn>
                  <a:cxn ang="0">
                    <a:pos x="50" y="29"/>
                  </a:cxn>
                  <a:cxn ang="0">
                    <a:pos x="49" y="32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41" y="33"/>
                  </a:cxn>
                </a:cxnLst>
                <a:rect l="0" t="0" r="r" b="b"/>
                <a:pathLst>
                  <a:path w="53" h="56">
                    <a:moveTo>
                      <a:pt x="41" y="33"/>
                    </a:moveTo>
                    <a:lnTo>
                      <a:pt x="41" y="33"/>
                    </a:lnTo>
                    <a:lnTo>
                      <a:pt x="37" y="32"/>
                    </a:lnTo>
                    <a:lnTo>
                      <a:pt x="32" y="29"/>
                    </a:lnTo>
                    <a:lnTo>
                      <a:pt x="29" y="24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32" y="9"/>
                    </a:lnTo>
                    <a:lnTo>
                      <a:pt x="37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5" y="44"/>
                    </a:lnTo>
                    <a:lnTo>
                      <a:pt x="8" y="49"/>
                    </a:lnTo>
                    <a:lnTo>
                      <a:pt x="12" y="52"/>
                    </a:lnTo>
                    <a:lnTo>
                      <a:pt x="17" y="55"/>
                    </a:lnTo>
                    <a:lnTo>
                      <a:pt x="21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7" y="55"/>
                    </a:lnTo>
                    <a:lnTo>
                      <a:pt x="41" y="52"/>
                    </a:lnTo>
                    <a:lnTo>
                      <a:pt x="46" y="49"/>
                    </a:lnTo>
                    <a:lnTo>
                      <a:pt x="49" y="44"/>
                    </a:lnTo>
                    <a:lnTo>
                      <a:pt x="52" y="40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41" y="3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37"/>
              <p:cNvSpPr>
                <a:spLocks/>
              </p:cNvSpPr>
              <p:nvPr/>
            </p:nvSpPr>
            <p:spPr bwMode="auto">
              <a:xfrm>
                <a:off x="1665288" y="2808288"/>
                <a:ext cx="12700" cy="1111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38"/>
              <p:cNvSpPr>
                <a:spLocks/>
              </p:cNvSpPr>
              <p:nvPr/>
            </p:nvSpPr>
            <p:spPr bwMode="auto">
              <a:xfrm>
                <a:off x="1665288" y="2808288"/>
                <a:ext cx="12700" cy="1111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39"/>
              <p:cNvSpPr>
                <a:spLocks/>
              </p:cNvSpPr>
              <p:nvPr/>
            </p:nvSpPr>
            <p:spPr bwMode="auto">
              <a:xfrm>
                <a:off x="1665288" y="27305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8" y="5"/>
                  </a:cxn>
                  <a:cxn ang="0">
                    <a:pos x="8" y="5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7EA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40"/>
              <p:cNvSpPr>
                <a:spLocks noEditPoints="1"/>
              </p:cNvSpPr>
              <p:nvPr/>
            </p:nvSpPr>
            <p:spPr bwMode="auto">
              <a:xfrm>
                <a:off x="1711325" y="2709863"/>
                <a:ext cx="317500" cy="196850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38" y="60"/>
                  </a:cxn>
                  <a:cxn ang="0">
                    <a:pos x="194" y="62"/>
                  </a:cxn>
                  <a:cxn ang="0">
                    <a:pos x="194" y="62"/>
                  </a:cxn>
                  <a:cxn ang="0">
                    <a:pos x="194" y="118"/>
                  </a:cxn>
                  <a:cxn ang="0">
                    <a:pos x="194" y="118"/>
                  </a:cxn>
                  <a:cxn ang="0">
                    <a:pos x="7" y="112"/>
                  </a:cxn>
                  <a:cxn ang="0">
                    <a:pos x="7" y="112"/>
                  </a:cxn>
                  <a:cxn ang="0">
                    <a:pos x="33" y="6"/>
                  </a:cxn>
                  <a:cxn ang="0">
                    <a:pos x="33" y="56"/>
                  </a:cxn>
                  <a:cxn ang="0">
                    <a:pos x="6" y="103"/>
                  </a:cxn>
                  <a:cxn ang="0">
                    <a:pos x="6" y="103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39" y="54"/>
                  </a:cxn>
                  <a:cxn ang="0">
                    <a:pos x="39" y="54"/>
                  </a:cxn>
                  <a:cxn ang="0">
                    <a:pos x="39" y="6"/>
                  </a:cxn>
                  <a:cxn ang="0">
                    <a:pos x="39" y="6"/>
                  </a:cxn>
                  <a:cxn ang="0">
                    <a:pos x="194" y="6"/>
                  </a:cxn>
                  <a:cxn ang="0">
                    <a:pos x="194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19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15"/>
                  </a:cxn>
                  <a:cxn ang="0">
                    <a:pos x="0" y="115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197" y="124"/>
                  </a:cxn>
                  <a:cxn ang="0">
                    <a:pos x="197" y="124"/>
                  </a:cxn>
                  <a:cxn ang="0">
                    <a:pos x="198" y="122"/>
                  </a:cxn>
                  <a:cxn ang="0">
                    <a:pos x="198" y="122"/>
                  </a:cxn>
                  <a:cxn ang="0">
                    <a:pos x="200" y="121"/>
                  </a:cxn>
                  <a:cxn ang="0">
                    <a:pos x="200" y="3"/>
                  </a:cxn>
                  <a:cxn ang="0">
                    <a:pos x="200" y="3"/>
                  </a:cxn>
                  <a:cxn ang="0">
                    <a:pos x="198" y="0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00" h="124">
                    <a:moveTo>
                      <a:pt x="7" y="112"/>
                    </a:moveTo>
                    <a:lnTo>
                      <a:pt x="38" y="60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7" y="112"/>
                    </a:lnTo>
                    <a:lnTo>
                      <a:pt x="7" y="112"/>
                    </a:lnTo>
                    <a:close/>
                    <a:moveTo>
                      <a:pt x="33" y="6"/>
                    </a:moveTo>
                    <a:lnTo>
                      <a:pt x="33" y="56"/>
                    </a:lnTo>
                    <a:lnTo>
                      <a:pt x="6" y="103"/>
                    </a:lnTo>
                    <a:lnTo>
                      <a:pt x="6" y="10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3" y="6"/>
                    </a:lnTo>
                    <a:lnTo>
                      <a:pt x="33" y="6"/>
                    </a:lnTo>
                    <a:close/>
                    <a:moveTo>
                      <a:pt x="194" y="56"/>
                    </a:moveTo>
                    <a:lnTo>
                      <a:pt x="194" y="56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56"/>
                    </a:lnTo>
                    <a:lnTo>
                      <a:pt x="194" y="56"/>
                    </a:lnTo>
                    <a:close/>
                    <a:moveTo>
                      <a:pt x="197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200" y="121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198" y="0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41"/>
              <p:cNvSpPr>
                <a:spLocks/>
              </p:cNvSpPr>
              <p:nvPr/>
            </p:nvSpPr>
            <p:spPr bwMode="auto">
              <a:xfrm>
                <a:off x="1679575" y="2438400"/>
                <a:ext cx="309563" cy="52387"/>
              </a:xfrm>
              <a:custGeom>
                <a:avLst/>
                <a:gdLst/>
                <a:ahLst/>
                <a:cxnLst>
                  <a:cxn ang="0">
                    <a:pos x="195" y="21"/>
                  </a:cxn>
                  <a:cxn ang="0">
                    <a:pos x="0" y="33"/>
                  </a:cxn>
                  <a:cxn ang="0">
                    <a:pos x="0" y="10"/>
                  </a:cxn>
                  <a:cxn ang="0">
                    <a:pos x="195" y="0"/>
                  </a:cxn>
                  <a:cxn ang="0">
                    <a:pos x="195" y="21"/>
                  </a:cxn>
                </a:cxnLst>
                <a:rect l="0" t="0" r="r" b="b"/>
                <a:pathLst>
                  <a:path w="195" h="33">
                    <a:moveTo>
                      <a:pt x="195" y="21"/>
                    </a:moveTo>
                    <a:lnTo>
                      <a:pt x="0" y="33"/>
                    </a:lnTo>
                    <a:lnTo>
                      <a:pt x="0" y="10"/>
                    </a:lnTo>
                    <a:lnTo>
                      <a:pt x="195" y="0"/>
                    </a:lnTo>
                    <a:lnTo>
                      <a:pt x="195" y="2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42"/>
              <p:cNvSpPr>
                <a:spLocks noEditPoints="1"/>
              </p:cNvSpPr>
              <p:nvPr/>
            </p:nvSpPr>
            <p:spPr bwMode="auto">
              <a:xfrm>
                <a:off x="1674813" y="2433638"/>
                <a:ext cx="331788" cy="112712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6" y="65"/>
                  </a:cxn>
                  <a:cxn ang="0">
                    <a:pos x="6" y="45"/>
                  </a:cxn>
                  <a:cxn ang="0">
                    <a:pos x="203" y="35"/>
                  </a:cxn>
                  <a:cxn ang="0">
                    <a:pos x="203" y="35"/>
                  </a:cxn>
                  <a:cxn ang="0">
                    <a:pos x="203" y="59"/>
                  </a:cxn>
                  <a:cxn ang="0">
                    <a:pos x="203" y="59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3" y="28"/>
                  </a:cxn>
                  <a:cxn ang="0">
                    <a:pos x="6" y="39"/>
                  </a:cxn>
                  <a:cxn ang="0">
                    <a:pos x="6" y="3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7" y="1"/>
                  </a:cxn>
                  <a:cxn ang="0">
                    <a:pos x="207" y="1"/>
                  </a:cxn>
                  <a:cxn ang="0">
                    <a:pos x="206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3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3" y="71"/>
                  </a:cxn>
                  <a:cxn ang="0">
                    <a:pos x="206" y="65"/>
                  </a:cxn>
                  <a:cxn ang="0">
                    <a:pos x="206" y="65"/>
                  </a:cxn>
                  <a:cxn ang="0">
                    <a:pos x="209" y="63"/>
                  </a:cxn>
                  <a:cxn ang="0">
                    <a:pos x="209" y="62"/>
                  </a:cxn>
                  <a:cxn ang="0">
                    <a:pos x="209" y="3"/>
                  </a:cxn>
                  <a:cxn ang="0">
                    <a:pos x="209" y="3"/>
                  </a:cxn>
                  <a:cxn ang="0">
                    <a:pos x="207" y="1"/>
                  </a:cxn>
                  <a:cxn ang="0">
                    <a:pos x="207" y="1"/>
                  </a:cxn>
                </a:cxnLst>
                <a:rect l="0" t="0" r="r" b="b"/>
                <a:pathLst>
                  <a:path w="209" h="71">
                    <a:moveTo>
                      <a:pt x="6" y="65"/>
                    </a:moveTo>
                    <a:lnTo>
                      <a:pt x="6" y="65"/>
                    </a:lnTo>
                    <a:lnTo>
                      <a:pt x="6" y="45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3" y="59"/>
                    </a:lnTo>
                    <a:lnTo>
                      <a:pt x="203" y="59"/>
                    </a:lnTo>
                    <a:lnTo>
                      <a:pt x="6" y="65"/>
                    </a:lnTo>
                    <a:lnTo>
                      <a:pt x="6" y="65"/>
                    </a:lnTo>
                    <a:close/>
                    <a:moveTo>
                      <a:pt x="203" y="6"/>
                    </a:moveTo>
                    <a:lnTo>
                      <a:pt x="203" y="6"/>
                    </a:lnTo>
                    <a:lnTo>
                      <a:pt x="203" y="28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03" y="6"/>
                    </a:lnTo>
                    <a:lnTo>
                      <a:pt x="203" y="6"/>
                    </a:lnTo>
                    <a:close/>
                    <a:moveTo>
                      <a:pt x="207" y="1"/>
                    </a:moveTo>
                    <a:lnTo>
                      <a:pt x="207" y="1"/>
                    </a:lnTo>
                    <a:lnTo>
                      <a:pt x="206" y="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206" y="65"/>
                    </a:lnTo>
                    <a:lnTo>
                      <a:pt x="206" y="65"/>
                    </a:lnTo>
                    <a:lnTo>
                      <a:pt x="209" y="63"/>
                    </a:lnTo>
                    <a:lnTo>
                      <a:pt x="209" y="62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7" y="1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43"/>
              <p:cNvSpPr>
                <a:spLocks/>
              </p:cNvSpPr>
              <p:nvPr/>
            </p:nvSpPr>
            <p:spPr bwMode="auto">
              <a:xfrm>
                <a:off x="2160588" y="2430463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3" y="29"/>
                  </a:cxn>
                  <a:cxn ang="0">
                    <a:pos x="32" y="40"/>
                  </a:cxn>
                  <a:cxn ang="0">
                    <a:pos x="29" y="49"/>
                  </a:cxn>
                  <a:cxn ang="0">
                    <a:pos x="23" y="55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13" y="56"/>
                  </a:cxn>
                  <a:cxn ang="0">
                    <a:pos x="10" y="55"/>
                  </a:cxn>
                  <a:cxn ang="0">
                    <a:pos x="4" y="49"/>
                  </a:cxn>
                  <a:cxn ang="0">
                    <a:pos x="1" y="4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1" y="18"/>
                  </a:cxn>
                  <a:cxn ang="0">
                    <a:pos x="4" y="9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9" y="9"/>
                  </a:cxn>
                  <a:cxn ang="0">
                    <a:pos x="32" y="18"/>
                  </a:cxn>
                  <a:cxn ang="0">
                    <a:pos x="33" y="29"/>
                  </a:cxn>
                  <a:cxn ang="0">
                    <a:pos x="33" y="29"/>
                  </a:cxn>
                </a:cxnLst>
                <a:rect l="0" t="0" r="r" b="b"/>
                <a:pathLst>
                  <a:path w="33" h="56">
                    <a:moveTo>
                      <a:pt x="33" y="29"/>
                    </a:moveTo>
                    <a:lnTo>
                      <a:pt x="33" y="29"/>
                    </a:lnTo>
                    <a:lnTo>
                      <a:pt x="32" y="40"/>
                    </a:lnTo>
                    <a:lnTo>
                      <a:pt x="29" y="49"/>
                    </a:lnTo>
                    <a:lnTo>
                      <a:pt x="23" y="55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0" y="55"/>
                    </a:lnTo>
                    <a:lnTo>
                      <a:pt x="4" y="49"/>
                    </a:lnTo>
                    <a:lnTo>
                      <a:pt x="1" y="4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9" y="9"/>
                    </a:lnTo>
                    <a:lnTo>
                      <a:pt x="32" y="18"/>
                    </a:lnTo>
                    <a:lnTo>
                      <a:pt x="33" y="29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44"/>
              <p:cNvSpPr>
                <a:spLocks/>
              </p:cNvSpPr>
              <p:nvPr/>
            </p:nvSpPr>
            <p:spPr bwMode="auto">
              <a:xfrm>
                <a:off x="2230438" y="2439988"/>
                <a:ext cx="20638" cy="3651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4" y="23"/>
                  </a:cxn>
                  <a:cxn ang="0">
                    <a:pos x="3" y="20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3" y="6"/>
                  </a:cxn>
                  <a:cxn ang="0">
                    <a:pos x="13" y="11"/>
                  </a:cxn>
                  <a:cxn ang="0">
                    <a:pos x="13" y="11"/>
                  </a:cxn>
                </a:cxnLst>
                <a:rect l="0" t="0" r="r" b="b"/>
                <a:pathLst>
                  <a:path w="13" h="23">
                    <a:moveTo>
                      <a:pt x="13" y="11"/>
                    </a:moveTo>
                    <a:lnTo>
                      <a:pt x="13" y="11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0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45"/>
              <p:cNvSpPr>
                <a:spLocks noEditPoints="1"/>
              </p:cNvSpPr>
              <p:nvPr/>
            </p:nvSpPr>
            <p:spPr bwMode="auto">
              <a:xfrm>
                <a:off x="1762125" y="3057525"/>
                <a:ext cx="123825" cy="131762"/>
              </a:xfrm>
              <a:custGeom>
                <a:avLst/>
                <a:gdLst/>
                <a:ahLst/>
                <a:cxnLst>
                  <a:cxn ang="0">
                    <a:pos x="12" y="42"/>
                  </a:cxn>
                  <a:cxn ang="0">
                    <a:pos x="15" y="30"/>
                  </a:cxn>
                  <a:cxn ang="0">
                    <a:pos x="21" y="21"/>
                  </a:cxn>
                  <a:cxn ang="0">
                    <a:pos x="28" y="15"/>
                  </a:cxn>
                  <a:cxn ang="0">
                    <a:pos x="39" y="12"/>
                  </a:cxn>
                  <a:cxn ang="0">
                    <a:pos x="45" y="14"/>
                  </a:cxn>
                  <a:cxn ang="0">
                    <a:pos x="54" y="18"/>
                  </a:cxn>
                  <a:cxn ang="0">
                    <a:pos x="62" y="26"/>
                  </a:cxn>
                  <a:cxn ang="0">
                    <a:pos x="66" y="36"/>
                  </a:cxn>
                  <a:cxn ang="0">
                    <a:pos x="66" y="42"/>
                  </a:cxn>
                  <a:cxn ang="0">
                    <a:pos x="65" y="53"/>
                  </a:cxn>
                  <a:cxn ang="0">
                    <a:pos x="59" y="62"/>
                  </a:cxn>
                  <a:cxn ang="0">
                    <a:pos x="50" y="70"/>
                  </a:cxn>
                  <a:cxn ang="0">
                    <a:pos x="39" y="71"/>
                  </a:cxn>
                  <a:cxn ang="0">
                    <a:pos x="34" y="71"/>
                  </a:cxn>
                  <a:cxn ang="0">
                    <a:pos x="24" y="67"/>
                  </a:cxn>
                  <a:cxn ang="0">
                    <a:pos x="16" y="58"/>
                  </a:cxn>
                  <a:cxn ang="0">
                    <a:pos x="13" y="48"/>
                  </a:cxn>
                  <a:cxn ang="0">
                    <a:pos x="12" y="42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1"/>
                  </a:cxn>
                  <a:cxn ang="0">
                    <a:pos x="24" y="80"/>
                  </a:cxn>
                  <a:cxn ang="0">
                    <a:pos x="39" y="83"/>
                  </a:cxn>
                  <a:cxn ang="0">
                    <a:pos x="47" y="82"/>
                  </a:cxn>
                  <a:cxn ang="0">
                    <a:pos x="62" y="76"/>
                  </a:cxn>
                  <a:cxn ang="0">
                    <a:pos x="72" y="65"/>
                  </a:cxn>
                  <a:cxn ang="0">
                    <a:pos x="77" y="50"/>
                  </a:cxn>
                  <a:cxn ang="0">
                    <a:pos x="78" y="42"/>
                  </a:cxn>
                  <a:cxn ang="0">
                    <a:pos x="75" y="26"/>
                  </a:cxn>
                  <a:cxn ang="0">
                    <a:pos x="66" y="12"/>
                  </a:cxn>
                  <a:cxn ang="0">
                    <a:pos x="54" y="3"/>
                  </a:cxn>
                  <a:cxn ang="0">
                    <a:pos x="39" y="0"/>
                  </a:cxn>
                  <a:cxn ang="0">
                    <a:pos x="31" y="2"/>
                  </a:cxn>
                  <a:cxn ang="0">
                    <a:pos x="18" y="8"/>
                  </a:cxn>
                  <a:cxn ang="0">
                    <a:pos x="7" y="18"/>
                  </a:cxn>
                  <a:cxn ang="0">
                    <a:pos x="1" y="33"/>
                  </a:cxn>
                  <a:cxn ang="0">
                    <a:pos x="0" y="42"/>
                  </a:cxn>
                </a:cxnLst>
                <a:rect l="0" t="0" r="r" b="b"/>
                <a:pathLst>
                  <a:path w="78" h="83">
                    <a:moveTo>
                      <a:pt x="12" y="42"/>
                    </a:moveTo>
                    <a:lnTo>
                      <a:pt x="12" y="42"/>
                    </a:lnTo>
                    <a:lnTo>
                      <a:pt x="13" y="36"/>
                    </a:lnTo>
                    <a:lnTo>
                      <a:pt x="15" y="30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8" y="15"/>
                    </a:lnTo>
                    <a:lnTo>
                      <a:pt x="34" y="14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5" y="14"/>
                    </a:lnTo>
                    <a:lnTo>
                      <a:pt x="50" y="15"/>
                    </a:lnTo>
                    <a:lnTo>
                      <a:pt x="54" y="18"/>
                    </a:lnTo>
                    <a:lnTo>
                      <a:pt x="59" y="21"/>
                    </a:lnTo>
                    <a:lnTo>
                      <a:pt x="62" y="26"/>
                    </a:lnTo>
                    <a:lnTo>
                      <a:pt x="65" y="30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8"/>
                    </a:lnTo>
                    <a:lnTo>
                      <a:pt x="65" y="53"/>
                    </a:lnTo>
                    <a:lnTo>
                      <a:pt x="62" y="58"/>
                    </a:lnTo>
                    <a:lnTo>
                      <a:pt x="59" y="62"/>
                    </a:lnTo>
                    <a:lnTo>
                      <a:pt x="54" y="67"/>
                    </a:lnTo>
                    <a:lnTo>
                      <a:pt x="50" y="70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4" y="71"/>
                    </a:lnTo>
                    <a:lnTo>
                      <a:pt x="28" y="70"/>
                    </a:lnTo>
                    <a:lnTo>
                      <a:pt x="24" y="67"/>
                    </a:lnTo>
                    <a:lnTo>
                      <a:pt x="21" y="62"/>
                    </a:lnTo>
                    <a:lnTo>
                      <a:pt x="16" y="58"/>
                    </a:lnTo>
                    <a:lnTo>
                      <a:pt x="15" y="53"/>
                    </a:lnTo>
                    <a:lnTo>
                      <a:pt x="13" y="48"/>
                    </a:lnTo>
                    <a:lnTo>
                      <a:pt x="12" y="42"/>
                    </a:lnTo>
                    <a:lnTo>
                      <a:pt x="12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lnTo>
                      <a:pt x="1" y="50"/>
                    </a:lnTo>
                    <a:lnTo>
                      <a:pt x="3" y="58"/>
                    </a:lnTo>
                    <a:lnTo>
                      <a:pt x="7" y="65"/>
                    </a:lnTo>
                    <a:lnTo>
                      <a:pt x="12" y="71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31" y="82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7" y="82"/>
                    </a:lnTo>
                    <a:lnTo>
                      <a:pt x="54" y="80"/>
                    </a:lnTo>
                    <a:lnTo>
                      <a:pt x="62" y="76"/>
                    </a:lnTo>
                    <a:lnTo>
                      <a:pt x="66" y="71"/>
                    </a:lnTo>
                    <a:lnTo>
                      <a:pt x="72" y="65"/>
                    </a:lnTo>
                    <a:lnTo>
                      <a:pt x="75" y="58"/>
                    </a:lnTo>
                    <a:lnTo>
                      <a:pt x="77" y="50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7" y="33"/>
                    </a:lnTo>
                    <a:lnTo>
                      <a:pt x="75" y="2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4" y="3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24" y="3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7" y="18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" name="Group 567"/>
            <p:cNvGrpSpPr/>
            <p:nvPr/>
          </p:nvGrpSpPr>
          <p:grpSpPr>
            <a:xfrm>
              <a:off x="7394194" y="2104692"/>
              <a:ext cx="222897" cy="334956"/>
              <a:chOff x="5181600" y="1219200"/>
              <a:chExt cx="2687479" cy="4038600"/>
            </a:xfrm>
          </p:grpSpPr>
          <p:sp>
            <p:nvSpPr>
              <p:cNvPr id="105" name="Freeform 8"/>
              <p:cNvSpPr>
                <a:spLocks/>
              </p:cNvSpPr>
              <p:nvPr/>
            </p:nvSpPr>
            <p:spPr bwMode="auto">
              <a:xfrm>
                <a:off x="5230546" y="1265383"/>
                <a:ext cx="1250302" cy="394623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30"/>
                  </a:cxn>
                  <a:cxn ang="0">
                    <a:pos x="0" y="730"/>
                  </a:cxn>
                  <a:cxn ang="0">
                    <a:pos x="0" y="731"/>
                  </a:cxn>
                  <a:cxn ang="0">
                    <a:pos x="1" y="734"/>
                  </a:cxn>
                  <a:cxn ang="0">
                    <a:pos x="3" y="734"/>
                  </a:cxn>
                  <a:cxn ang="0">
                    <a:pos x="3" y="734"/>
                  </a:cxn>
                  <a:cxn ang="0">
                    <a:pos x="29" y="742"/>
                  </a:cxn>
                  <a:cxn ang="0">
                    <a:pos x="50" y="746"/>
                  </a:cxn>
                  <a:cxn ang="0">
                    <a:pos x="77" y="751"/>
                  </a:cxn>
                  <a:cxn ang="0">
                    <a:pos x="113" y="757"/>
                  </a:cxn>
                  <a:cxn ang="0">
                    <a:pos x="157" y="761"/>
                  </a:cxn>
                  <a:cxn ang="0">
                    <a:pos x="212" y="766"/>
                  </a:cxn>
                  <a:cxn ang="0">
                    <a:pos x="275" y="769"/>
                  </a:cxn>
                  <a:cxn ang="0">
                    <a:pos x="275" y="769"/>
                  </a:cxn>
                  <a:cxn ang="0">
                    <a:pos x="281" y="769"/>
                  </a:cxn>
                  <a:cxn ang="0">
                    <a:pos x="281" y="0"/>
                  </a:cxn>
                  <a:cxn ang="0">
                    <a:pos x="281" y="0"/>
                  </a:cxn>
                  <a:cxn ang="0">
                    <a:pos x="275" y="0"/>
                  </a:cxn>
                  <a:cxn ang="0">
                    <a:pos x="27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81" h="769">
                    <a:moveTo>
                      <a:pt x="0" y="17"/>
                    </a:moveTo>
                    <a:lnTo>
                      <a:pt x="0" y="17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31"/>
                    </a:lnTo>
                    <a:lnTo>
                      <a:pt x="1" y="734"/>
                    </a:lnTo>
                    <a:lnTo>
                      <a:pt x="3" y="734"/>
                    </a:lnTo>
                    <a:lnTo>
                      <a:pt x="3" y="734"/>
                    </a:lnTo>
                    <a:lnTo>
                      <a:pt x="29" y="742"/>
                    </a:lnTo>
                    <a:lnTo>
                      <a:pt x="50" y="746"/>
                    </a:lnTo>
                    <a:lnTo>
                      <a:pt x="77" y="751"/>
                    </a:lnTo>
                    <a:lnTo>
                      <a:pt x="113" y="757"/>
                    </a:lnTo>
                    <a:lnTo>
                      <a:pt x="157" y="761"/>
                    </a:lnTo>
                    <a:lnTo>
                      <a:pt x="212" y="766"/>
                    </a:lnTo>
                    <a:lnTo>
                      <a:pt x="275" y="769"/>
                    </a:lnTo>
                    <a:lnTo>
                      <a:pt x="275" y="769"/>
                    </a:lnTo>
                    <a:lnTo>
                      <a:pt x="281" y="769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9"/>
              <p:cNvSpPr>
                <a:spLocks/>
              </p:cNvSpPr>
              <p:nvPr/>
            </p:nvSpPr>
            <p:spPr bwMode="auto">
              <a:xfrm>
                <a:off x="5257242" y="1275646"/>
                <a:ext cx="1219154" cy="387952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17"/>
                  </a:cxn>
                  <a:cxn ang="0">
                    <a:pos x="0" y="717"/>
                  </a:cxn>
                  <a:cxn ang="0">
                    <a:pos x="0" y="718"/>
                  </a:cxn>
                  <a:cxn ang="0">
                    <a:pos x="1" y="722"/>
                  </a:cxn>
                  <a:cxn ang="0">
                    <a:pos x="3" y="722"/>
                  </a:cxn>
                  <a:cxn ang="0">
                    <a:pos x="3" y="722"/>
                  </a:cxn>
                  <a:cxn ang="0">
                    <a:pos x="27" y="729"/>
                  </a:cxn>
                  <a:cxn ang="0">
                    <a:pos x="48" y="734"/>
                  </a:cxn>
                  <a:cxn ang="0">
                    <a:pos x="76" y="738"/>
                  </a:cxn>
                  <a:cxn ang="0">
                    <a:pos x="110" y="744"/>
                  </a:cxn>
                  <a:cxn ang="0">
                    <a:pos x="153" y="749"/>
                  </a:cxn>
                  <a:cxn ang="0">
                    <a:pos x="206" y="753"/>
                  </a:cxn>
                  <a:cxn ang="0">
                    <a:pos x="269" y="756"/>
                  </a:cxn>
                  <a:cxn ang="0">
                    <a:pos x="269" y="756"/>
                  </a:cxn>
                  <a:cxn ang="0">
                    <a:pos x="274" y="756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74" h="756">
                    <a:moveTo>
                      <a:pt x="0" y="17"/>
                    </a:moveTo>
                    <a:lnTo>
                      <a:pt x="0" y="17"/>
                    </a:lnTo>
                    <a:lnTo>
                      <a:pt x="0" y="717"/>
                    </a:lnTo>
                    <a:lnTo>
                      <a:pt x="0" y="717"/>
                    </a:lnTo>
                    <a:lnTo>
                      <a:pt x="0" y="718"/>
                    </a:lnTo>
                    <a:lnTo>
                      <a:pt x="1" y="722"/>
                    </a:lnTo>
                    <a:lnTo>
                      <a:pt x="3" y="722"/>
                    </a:lnTo>
                    <a:lnTo>
                      <a:pt x="3" y="722"/>
                    </a:lnTo>
                    <a:lnTo>
                      <a:pt x="27" y="729"/>
                    </a:lnTo>
                    <a:lnTo>
                      <a:pt x="48" y="734"/>
                    </a:lnTo>
                    <a:lnTo>
                      <a:pt x="76" y="738"/>
                    </a:lnTo>
                    <a:lnTo>
                      <a:pt x="110" y="744"/>
                    </a:lnTo>
                    <a:lnTo>
                      <a:pt x="153" y="749"/>
                    </a:lnTo>
                    <a:lnTo>
                      <a:pt x="206" y="753"/>
                    </a:lnTo>
                    <a:lnTo>
                      <a:pt x="269" y="756"/>
                    </a:lnTo>
                    <a:lnTo>
                      <a:pt x="269" y="756"/>
                    </a:lnTo>
                    <a:lnTo>
                      <a:pt x="274" y="756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10"/>
              <p:cNvSpPr>
                <a:spLocks/>
              </p:cNvSpPr>
              <p:nvPr/>
            </p:nvSpPr>
            <p:spPr bwMode="auto">
              <a:xfrm>
                <a:off x="6658824" y="1291043"/>
                <a:ext cx="1156862" cy="3833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47"/>
                  </a:cxn>
                  <a:cxn ang="0">
                    <a:pos x="0" y="747"/>
                  </a:cxn>
                  <a:cxn ang="0">
                    <a:pos x="260" y="634"/>
                  </a:cxn>
                  <a:cxn ang="0">
                    <a:pos x="260" y="634"/>
                  </a:cxn>
                  <a:cxn ang="0">
                    <a:pos x="260" y="41"/>
                  </a:cxn>
                  <a:cxn ang="0">
                    <a:pos x="260" y="4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747">
                    <a:moveTo>
                      <a:pt x="0" y="0"/>
                    </a:moveTo>
                    <a:lnTo>
                      <a:pt x="0" y="747"/>
                    </a:lnTo>
                    <a:lnTo>
                      <a:pt x="0" y="747"/>
                    </a:lnTo>
                    <a:lnTo>
                      <a:pt x="260" y="634"/>
                    </a:lnTo>
                    <a:lnTo>
                      <a:pt x="260" y="634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1"/>
              <p:cNvSpPr>
                <a:spLocks/>
              </p:cNvSpPr>
              <p:nvPr/>
            </p:nvSpPr>
            <p:spPr bwMode="auto">
              <a:xfrm>
                <a:off x="6658824" y="1460386"/>
                <a:ext cx="1156862" cy="3663992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13" y="0"/>
                  </a:cxn>
                  <a:cxn ang="0">
                    <a:pos x="260" y="8"/>
                  </a:cxn>
                  <a:cxn ang="0">
                    <a:pos x="260" y="8"/>
                  </a:cxn>
                  <a:cxn ang="0">
                    <a:pos x="260" y="601"/>
                  </a:cxn>
                  <a:cxn ang="0">
                    <a:pos x="260" y="601"/>
                  </a:cxn>
                  <a:cxn ang="0">
                    <a:pos x="0" y="714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6" y="434"/>
                  </a:cxn>
                  <a:cxn ang="0">
                    <a:pos x="13" y="415"/>
                  </a:cxn>
                  <a:cxn ang="0">
                    <a:pos x="21" y="398"/>
                  </a:cxn>
                  <a:cxn ang="0">
                    <a:pos x="28" y="381"/>
                  </a:cxn>
                  <a:cxn ang="0">
                    <a:pos x="36" y="366"/>
                  </a:cxn>
                  <a:cxn ang="0">
                    <a:pos x="45" y="353"/>
                  </a:cxn>
                  <a:cxn ang="0">
                    <a:pos x="63" y="327"/>
                  </a:cxn>
                  <a:cxn ang="0">
                    <a:pos x="83" y="304"/>
                  </a:cxn>
                  <a:cxn ang="0">
                    <a:pos x="103" y="285"/>
                  </a:cxn>
                  <a:cxn ang="0">
                    <a:pos x="142" y="247"/>
                  </a:cxn>
                  <a:cxn ang="0">
                    <a:pos x="160" y="227"/>
                  </a:cxn>
                  <a:cxn ang="0">
                    <a:pos x="177" y="207"/>
                  </a:cxn>
                  <a:cxn ang="0">
                    <a:pos x="184" y="195"/>
                  </a:cxn>
                  <a:cxn ang="0">
                    <a:pos x="192" y="183"/>
                  </a:cxn>
                  <a:cxn ang="0">
                    <a:pos x="198" y="171"/>
                  </a:cxn>
                  <a:cxn ang="0">
                    <a:pos x="202" y="158"/>
                  </a:cxn>
                  <a:cxn ang="0">
                    <a:pos x="208" y="142"/>
                  </a:cxn>
                  <a:cxn ang="0">
                    <a:pos x="211" y="126"/>
                  </a:cxn>
                  <a:cxn ang="0">
                    <a:pos x="215" y="109"/>
                  </a:cxn>
                  <a:cxn ang="0">
                    <a:pos x="216" y="91"/>
                  </a:cxn>
                  <a:cxn ang="0">
                    <a:pos x="218" y="70"/>
                  </a:cxn>
                  <a:cxn ang="0">
                    <a:pos x="218" y="49"/>
                  </a:cxn>
                  <a:cxn ang="0">
                    <a:pos x="216" y="26"/>
                  </a:cxn>
                  <a:cxn ang="0">
                    <a:pos x="213" y="0"/>
                  </a:cxn>
                  <a:cxn ang="0">
                    <a:pos x="213" y="0"/>
                  </a:cxn>
                </a:cxnLst>
                <a:rect l="0" t="0" r="r" b="b"/>
                <a:pathLst>
                  <a:path w="260" h="714">
                    <a:moveTo>
                      <a:pt x="213" y="0"/>
                    </a:moveTo>
                    <a:lnTo>
                      <a:pt x="213" y="0"/>
                    </a:lnTo>
                    <a:lnTo>
                      <a:pt x="260" y="8"/>
                    </a:lnTo>
                    <a:lnTo>
                      <a:pt x="260" y="8"/>
                    </a:lnTo>
                    <a:lnTo>
                      <a:pt x="260" y="601"/>
                    </a:lnTo>
                    <a:lnTo>
                      <a:pt x="260" y="601"/>
                    </a:lnTo>
                    <a:lnTo>
                      <a:pt x="0" y="714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6" y="434"/>
                    </a:lnTo>
                    <a:lnTo>
                      <a:pt x="13" y="415"/>
                    </a:lnTo>
                    <a:lnTo>
                      <a:pt x="21" y="398"/>
                    </a:lnTo>
                    <a:lnTo>
                      <a:pt x="28" y="381"/>
                    </a:lnTo>
                    <a:lnTo>
                      <a:pt x="36" y="366"/>
                    </a:lnTo>
                    <a:lnTo>
                      <a:pt x="45" y="353"/>
                    </a:lnTo>
                    <a:lnTo>
                      <a:pt x="63" y="327"/>
                    </a:lnTo>
                    <a:lnTo>
                      <a:pt x="83" y="304"/>
                    </a:lnTo>
                    <a:lnTo>
                      <a:pt x="103" y="285"/>
                    </a:lnTo>
                    <a:lnTo>
                      <a:pt x="142" y="247"/>
                    </a:lnTo>
                    <a:lnTo>
                      <a:pt x="160" y="227"/>
                    </a:lnTo>
                    <a:lnTo>
                      <a:pt x="177" y="207"/>
                    </a:lnTo>
                    <a:lnTo>
                      <a:pt x="184" y="195"/>
                    </a:lnTo>
                    <a:lnTo>
                      <a:pt x="192" y="183"/>
                    </a:lnTo>
                    <a:lnTo>
                      <a:pt x="198" y="171"/>
                    </a:lnTo>
                    <a:lnTo>
                      <a:pt x="202" y="158"/>
                    </a:lnTo>
                    <a:lnTo>
                      <a:pt x="208" y="142"/>
                    </a:lnTo>
                    <a:lnTo>
                      <a:pt x="211" y="126"/>
                    </a:lnTo>
                    <a:lnTo>
                      <a:pt x="215" y="109"/>
                    </a:lnTo>
                    <a:lnTo>
                      <a:pt x="216" y="91"/>
                    </a:lnTo>
                    <a:lnTo>
                      <a:pt x="218" y="70"/>
                    </a:lnTo>
                    <a:lnTo>
                      <a:pt x="218" y="49"/>
                    </a:lnTo>
                    <a:lnTo>
                      <a:pt x="216" y="26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12"/>
              <p:cNvSpPr>
                <a:spLocks/>
              </p:cNvSpPr>
              <p:nvPr/>
            </p:nvSpPr>
            <p:spPr bwMode="auto">
              <a:xfrm>
                <a:off x="6454148" y="1265383"/>
                <a:ext cx="155733" cy="39462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9"/>
                  </a:cxn>
                  <a:cxn ang="0">
                    <a:pos x="0" y="769"/>
                  </a:cxn>
                  <a:cxn ang="0">
                    <a:pos x="9" y="767"/>
                  </a:cxn>
                  <a:cxn ang="0">
                    <a:pos x="9" y="767"/>
                  </a:cxn>
                  <a:cxn ang="0">
                    <a:pos x="18" y="764"/>
                  </a:cxn>
                  <a:cxn ang="0">
                    <a:pos x="26" y="761"/>
                  </a:cxn>
                  <a:cxn ang="0">
                    <a:pos x="35" y="754"/>
                  </a:cxn>
                  <a:cxn ang="0">
                    <a:pos x="35" y="6"/>
                  </a:cxn>
                  <a:cxn ang="0">
                    <a:pos x="35" y="6"/>
                  </a:cxn>
                  <a:cxn ang="0">
                    <a:pos x="26" y="3"/>
                  </a:cxn>
                  <a:cxn ang="0">
                    <a:pos x="1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769">
                    <a:moveTo>
                      <a:pt x="0" y="0"/>
                    </a:moveTo>
                    <a:lnTo>
                      <a:pt x="0" y="769"/>
                    </a:lnTo>
                    <a:lnTo>
                      <a:pt x="0" y="769"/>
                    </a:lnTo>
                    <a:lnTo>
                      <a:pt x="9" y="767"/>
                    </a:lnTo>
                    <a:lnTo>
                      <a:pt x="9" y="767"/>
                    </a:lnTo>
                    <a:lnTo>
                      <a:pt x="18" y="764"/>
                    </a:lnTo>
                    <a:lnTo>
                      <a:pt x="26" y="761"/>
                    </a:lnTo>
                    <a:lnTo>
                      <a:pt x="35" y="75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6" y="3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13"/>
              <p:cNvSpPr>
                <a:spLocks/>
              </p:cNvSpPr>
              <p:nvPr/>
            </p:nvSpPr>
            <p:spPr bwMode="auto">
              <a:xfrm>
                <a:off x="5519760" y="2368688"/>
                <a:ext cx="120137" cy="51316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0"/>
                  </a:cxn>
                  <a:cxn ang="0">
                    <a:pos x="27" y="52"/>
                  </a:cxn>
                  <a:cxn ang="0">
                    <a:pos x="27" y="0"/>
                  </a:cxn>
                </a:cxnLst>
                <a:rect l="0" t="0" r="r" b="b"/>
                <a:pathLst>
                  <a:path w="27" h="100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27" y="5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4"/>
              <p:cNvSpPr>
                <a:spLocks/>
              </p:cNvSpPr>
              <p:nvPr/>
            </p:nvSpPr>
            <p:spPr bwMode="auto">
              <a:xfrm>
                <a:off x="5537557" y="2399477"/>
                <a:ext cx="111238" cy="47724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"/>
                  </a:cxn>
                  <a:cxn ang="0">
                    <a:pos x="25" y="49"/>
                  </a:cxn>
                  <a:cxn ang="0">
                    <a:pos x="25" y="0"/>
                  </a:cxn>
                </a:cxnLst>
                <a:rect l="0" t="0" r="r" b="b"/>
                <a:pathLst>
                  <a:path w="25" h="93">
                    <a:moveTo>
                      <a:pt x="25" y="0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5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5"/>
              <p:cNvSpPr>
                <a:spLocks/>
              </p:cNvSpPr>
              <p:nvPr/>
            </p:nvSpPr>
            <p:spPr bwMode="auto">
              <a:xfrm>
                <a:off x="5662143" y="2368688"/>
                <a:ext cx="698568" cy="271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57" y="53"/>
                  </a:cxn>
                  <a:cxn ang="0">
                    <a:pos x="157" y="53"/>
                  </a:cxn>
                  <a:cxn ang="0">
                    <a:pos x="157" y="0"/>
                  </a:cxn>
                  <a:cxn ang="0">
                    <a:pos x="15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7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6"/>
              <p:cNvSpPr>
                <a:spLocks/>
              </p:cNvSpPr>
              <p:nvPr/>
            </p:nvSpPr>
            <p:spPr bwMode="auto">
              <a:xfrm>
                <a:off x="5688839" y="2399477"/>
                <a:ext cx="671871" cy="2411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51" y="47"/>
                  </a:cxn>
                  <a:cxn ang="0">
                    <a:pos x="151" y="47"/>
                  </a:cxn>
                  <a:cxn ang="0">
                    <a:pos x="151" y="0"/>
                  </a:cxn>
                  <a:cxn ang="0">
                    <a:pos x="1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1" h="47">
                    <a:moveTo>
                      <a:pt x="0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7"/>
              <p:cNvSpPr>
                <a:spLocks/>
              </p:cNvSpPr>
              <p:nvPr/>
            </p:nvSpPr>
            <p:spPr bwMode="auto">
              <a:xfrm>
                <a:off x="5519760" y="2650926"/>
                <a:ext cx="840951" cy="30276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189" y="59"/>
                  </a:cxn>
                  <a:cxn ang="0">
                    <a:pos x="189" y="59"/>
                  </a:cxn>
                  <a:cxn ang="0">
                    <a:pos x="189" y="3"/>
                  </a:cxn>
                  <a:cxn ang="0">
                    <a:pos x="30" y="0"/>
                  </a:cxn>
                  <a:cxn ang="0">
                    <a:pos x="0" y="53"/>
                  </a:cxn>
                </a:cxnLst>
                <a:rect l="0" t="0" r="r" b="b"/>
                <a:pathLst>
                  <a:path w="189" h="59">
                    <a:moveTo>
                      <a:pt x="0" y="53"/>
                    </a:moveTo>
                    <a:lnTo>
                      <a:pt x="0" y="53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3"/>
                    </a:lnTo>
                    <a:lnTo>
                      <a:pt x="3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18"/>
              <p:cNvSpPr>
                <a:spLocks/>
              </p:cNvSpPr>
              <p:nvPr/>
            </p:nvSpPr>
            <p:spPr bwMode="auto">
              <a:xfrm>
                <a:off x="5319535" y="1393676"/>
                <a:ext cx="1050075" cy="867246"/>
              </a:xfrm>
              <a:custGeom>
                <a:avLst/>
                <a:gdLst/>
                <a:ahLst/>
                <a:cxnLst>
                  <a:cxn ang="0">
                    <a:pos x="236" y="169"/>
                  </a:cxn>
                  <a:cxn ang="0">
                    <a:pos x="0" y="169"/>
                  </a:cxn>
                  <a:cxn ang="0">
                    <a:pos x="0" y="12"/>
                  </a:cxn>
                  <a:cxn ang="0">
                    <a:pos x="236" y="0"/>
                  </a:cxn>
                  <a:cxn ang="0">
                    <a:pos x="236" y="169"/>
                  </a:cxn>
                </a:cxnLst>
                <a:rect l="0" t="0" r="r" b="b"/>
                <a:pathLst>
                  <a:path w="236" h="169">
                    <a:moveTo>
                      <a:pt x="236" y="169"/>
                    </a:moveTo>
                    <a:lnTo>
                      <a:pt x="0" y="169"/>
                    </a:lnTo>
                    <a:lnTo>
                      <a:pt x="0" y="12"/>
                    </a:lnTo>
                    <a:lnTo>
                      <a:pt x="236" y="0"/>
                    </a:lnTo>
                    <a:lnTo>
                      <a:pt x="236" y="16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19"/>
              <p:cNvSpPr>
                <a:spLocks/>
              </p:cNvSpPr>
              <p:nvPr/>
            </p:nvSpPr>
            <p:spPr bwMode="auto">
              <a:xfrm>
                <a:off x="5350680" y="1429596"/>
                <a:ext cx="1018930" cy="785139"/>
              </a:xfrm>
              <a:custGeom>
                <a:avLst/>
                <a:gdLst/>
                <a:ahLst/>
                <a:cxnLst>
                  <a:cxn ang="0">
                    <a:pos x="229" y="153"/>
                  </a:cxn>
                  <a:cxn ang="0">
                    <a:pos x="0" y="153"/>
                  </a:cxn>
                  <a:cxn ang="0">
                    <a:pos x="0" y="12"/>
                  </a:cxn>
                  <a:cxn ang="0">
                    <a:pos x="229" y="0"/>
                  </a:cxn>
                  <a:cxn ang="0">
                    <a:pos x="229" y="153"/>
                  </a:cxn>
                </a:cxnLst>
                <a:rect l="0" t="0" r="r" b="b"/>
                <a:pathLst>
                  <a:path w="229" h="153">
                    <a:moveTo>
                      <a:pt x="229" y="153"/>
                    </a:moveTo>
                    <a:lnTo>
                      <a:pt x="0" y="153"/>
                    </a:lnTo>
                    <a:lnTo>
                      <a:pt x="0" y="12"/>
                    </a:lnTo>
                    <a:lnTo>
                      <a:pt x="229" y="0"/>
                    </a:lnTo>
                    <a:lnTo>
                      <a:pt x="229" y="153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20"/>
              <p:cNvSpPr>
                <a:spLocks noEditPoints="1"/>
              </p:cNvSpPr>
              <p:nvPr/>
            </p:nvSpPr>
            <p:spPr bwMode="auto">
              <a:xfrm>
                <a:off x="5306185" y="1378279"/>
                <a:ext cx="1076771" cy="898036"/>
              </a:xfrm>
              <a:custGeom>
                <a:avLst/>
                <a:gdLst/>
                <a:ahLst/>
                <a:cxnLst>
                  <a:cxn ang="0">
                    <a:pos x="6" y="169"/>
                  </a:cxn>
                  <a:cxn ang="0">
                    <a:pos x="6" y="169"/>
                  </a:cxn>
                  <a:cxn ang="0">
                    <a:pos x="6" y="102"/>
                  </a:cxn>
                  <a:cxn ang="0">
                    <a:pos x="236" y="95"/>
                  </a:cxn>
                  <a:cxn ang="0">
                    <a:pos x="236" y="95"/>
                  </a:cxn>
                  <a:cxn ang="0">
                    <a:pos x="236" y="169"/>
                  </a:cxn>
                  <a:cxn ang="0">
                    <a:pos x="236" y="169"/>
                  </a:cxn>
                  <a:cxn ang="0">
                    <a:pos x="6" y="169"/>
                  </a:cxn>
                  <a:cxn ang="0">
                    <a:pos x="6" y="169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36" y="89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40" y="1"/>
                  </a:cxn>
                  <a:cxn ang="0">
                    <a:pos x="240" y="1"/>
                  </a:cxn>
                  <a:cxn ang="0">
                    <a:pos x="239" y="0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2"/>
                  </a:cxn>
                  <a:cxn ang="0">
                    <a:pos x="0" y="172"/>
                  </a:cxn>
                  <a:cxn ang="0">
                    <a:pos x="0" y="174"/>
                  </a:cxn>
                  <a:cxn ang="0">
                    <a:pos x="3" y="175"/>
                  </a:cxn>
                  <a:cxn ang="0">
                    <a:pos x="239" y="175"/>
                  </a:cxn>
                  <a:cxn ang="0">
                    <a:pos x="239" y="175"/>
                  </a:cxn>
                  <a:cxn ang="0">
                    <a:pos x="240" y="174"/>
                  </a:cxn>
                  <a:cxn ang="0">
                    <a:pos x="242" y="172"/>
                  </a:cxn>
                  <a:cxn ang="0">
                    <a:pos x="242" y="3"/>
                  </a:cxn>
                  <a:cxn ang="0">
                    <a:pos x="242" y="3"/>
                  </a:cxn>
                  <a:cxn ang="0">
                    <a:pos x="240" y="1"/>
                  </a:cxn>
                  <a:cxn ang="0">
                    <a:pos x="240" y="1"/>
                  </a:cxn>
                </a:cxnLst>
                <a:rect l="0" t="0" r="r" b="b"/>
                <a:pathLst>
                  <a:path w="242" h="175">
                    <a:moveTo>
                      <a:pt x="6" y="169"/>
                    </a:moveTo>
                    <a:lnTo>
                      <a:pt x="6" y="169"/>
                    </a:lnTo>
                    <a:lnTo>
                      <a:pt x="6" y="102"/>
                    </a:lnTo>
                    <a:lnTo>
                      <a:pt x="236" y="95"/>
                    </a:lnTo>
                    <a:lnTo>
                      <a:pt x="236" y="95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6" y="169"/>
                    </a:lnTo>
                    <a:lnTo>
                      <a:pt x="6" y="169"/>
                    </a:lnTo>
                    <a:close/>
                    <a:moveTo>
                      <a:pt x="236" y="7"/>
                    </a:moveTo>
                    <a:lnTo>
                      <a:pt x="236" y="7"/>
                    </a:lnTo>
                    <a:lnTo>
                      <a:pt x="236" y="89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236" y="7"/>
                    </a:lnTo>
                    <a:lnTo>
                      <a:pt x="236" y="7"/>
                    </a:lnTo>
                    <a:close/>
                    <a:moveTo>
                      <a:pt x="240" y="1"/>
                    </a:moveTo>
                    <a:lnTo>
                      <a:pt x="240" y="1"/>
                    </a:lnTo>
                    <a:lnTo>
                      <a:pt x="239" y="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5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40" y="174"/>
                    </a:lnTo>
                    <a:lnTo>
                      <a:pt x="242" y="172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21"/>
              <p:cNvSpPr>
                <a:spLocks/>
              </p:cNvSpPr>
              <p:nvPr/>
            </p:nvSpPr>
            <p:spPr bwMode="auto">
              <a:xfrm>
                <a:off x="5283939" y="2348161"/>
                <a:ext cx="173531" cy="210396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3"/>
                  </a:cxn>
                  <a:cxn ang="0">
                    <a:pos x="33" y="6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8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8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3"/>
                    </a:lnTo>
                    <a:lnTo>
                      <a:pt x="33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4"/>
                    </a:lnTo>
                    <a:lnTo>
                      <a:pt x="38" y="28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22"/>
              <p:cNvSpPr>
                <a:spLocks/>
              </p:cNvSpPr>
              <p:nvPr/>
            </p:nvSpPr>
            <p:spPr bwMode="auto">
              <a:xfrm>
                <a:off x="5310636" y="2384081"/>
                <a:ext cx="120137" cy="138553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9" y="26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6"/>
                  </a:cxn>
                  <a:cxn ang="0">
                    <a:pos x="23" y="23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lnTo>
                      <a:pt x="26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6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7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33A0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23"/>
              <p:cNvSpPr>
                <a:spLocks noEditPoints="1"/>
              </p:cNvSpPr>
              <p:nvPr/>
            </p:nvSpPr>
            <p:spPr bwMode="auto">
              <a:xfrm>
                <a:off x="5297286" y="2368688"/>
                <a:ext cx="146834" cy="174476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6" y="20"/>
                  </a:cxn>
                  <a:cxn ang="0">
                    <a:pos x="24" y="24"/>
                  </a:cxn>
                  <a:cxn ang="0">
                    <a:pos x="21" y="26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6"/>
                  </a:cxn>
                  <a:cxn ang="0">
                    <a:pos x="9" y="24"/>
                  </a:cxn>
                  <a:cxn ang="0">
                    <a:pos x="8" y="20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9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9"/>
                  </a:cxn>
                  <a:cxn ang="0">
                    <a:pos x="32" y="23"/>
                  </a:cxn>
                  <a:cxn ang="0">
                    <a:pos x="33" y="17"/>
                  </a:cxn>
                  <a:cxn ang="0">
                    <a:pos x="33" y="17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3" h="34">
                    <a:moveTo>
                      <a:pt x="6" y="17"/>
                    </a:moveTo>
                    <a:lnTo>
                      <a:pt x="6" y="17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8" y="20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2" y="23"/>
                    </a:lnTo>
                    <a:lnTo>
                      <a:pt x="6" y="29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9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2" y="11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24"/>
              <p:cNvSpPr>
                <a:spLocks/>
              </p:cNvSpPr>
              <p:nvPr/>
            </p:nvSpPr>
            <p:spPr bwMode="auto">
              <a:xfrm>
                <a:off x="5283939" y="2594480"/>
                <a:ext cx="173531" cy="210396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4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8" y="29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4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6" y="35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5"/>
                    </a:lnTo>
                    <a:lnTo>
                      <a:pt x="38" y="2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25"/>
              <p:cNvSpPr>
                <a:spLocks/>
              </p:cNvSpPr>
              <p:nvPr/>
            </p:nvSpPr>
            <p:spPr bwMode="auto">
              <a:xfrm>
                <a:off x="5310636" y="2635533"/>
                <a:ext cx="120137" cy="138553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5" y="22"/>
                  </a:cxn>
                  <a:cxn ang="0">
                    <a:pos x="9" y="25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5"/>
                  </a:cxn>
                  <a:cxn ang="0">
                    <a:pos x="23" y="22"/>
                  </a:cxn>
                  <a:cxn ang="0">
                    <a:pos x="26" y="18"/>
                  </a:cxn>
                  <a:cxn ang="0">
                    <a:pos x="27" y="13"/>
                  </a:cxn>
                  <a:cxn ang="0">
                    <a:pos x="27" y="13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lnTo>
                      <a:pt x="27" y="13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5"/>
                    </a:lnTo>
                    <a:lnTo>
                      <a:pt x="23" y="22"/>
                    </a:lnTo>
                    <a:lnTo>
                      <a:pt x="26" y="18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26"/>
              <p:cNvSpPr>
                <a:spLocks noEditPoints="1"/>
              </p:cNvSpPr>
              <p:nvPr/>
            </p:nvSpPr>
            <p:spPr bwMode="auto">
              <a:xfrm>
                <a:off x="5297286" y="2620136"/>
                <a:ext cx="146834" cy="169343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16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6" y="19"/>
                  </a:cxn>
                  <a:cxn ang="0">
                    <a:pos x="24" y="24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5"/>
                  </a:cxn>
                  <a:cxn ang="0">
                    <a:pos x="9" y="24"/>
                  </a:cxn>
                  <a:cxn ang="0">
                    <a:pos x="8" y="1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1" y="31"/>
                  </a:cxn>
                  <a:cxn ang="0">
                    <a:pos x="17" y="33"/>
                  </a:cxn>
                  <a:cxn ang="0">
                    <a:pos x="17" y="33"/>
                  </a:cxn>
                  <a:cxn ang="0">
                    <a:pos x="23" y="31"/>
                  </a:cxn>
                  <a:cxn ang="0">
                    <a:pos x="29" y="28"/>
                  </a:cxn>
                  <a:cxn ang="0">
                    <a:pos x="32" y="22"/>
                  </a:cxn>
                  <a:cxn ang="0">
                    <a:pos x="33" y="16"/>
                  </a:cxn>
                  <a:cxn ang="0">
                    <a:pos x="33" y="16"/>
                  </a:cxn>
                  <a:cxn ang="0">
                    <a:pos x="32" y="10"/>
                  </a:cxn>
                  <a:cxn ang="0">
                    <a:pos x="29" y="4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1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33">
                    <a:moveTo>
                      <a:pt x="6" y="16"/>
                    </a:moveTo>
                    <a:lnTo>
                      <a:pt x="6" y="16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9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9" y="24"/>
                    </a:lnTo>
                    <a:lnTo>
                      <a:pt x="8" y="19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1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3" y="31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27"/>
              <p:cNvSpPr>
                <a:spLocks/>
              </p:cNvSpPr>
              <p:nvPr/>
            </p:nvSpPr>
            <p:spPr bwMode="auto">
              <a:xfrm>
                <a:off x="5404073" y="1470649"/>
                <a:ext cx="903244" cy="333555"/>
              </a:xfrm>
              <a:custGeom>
                <a:avLst/>
                <a:gdLst/>
                <a:ahLst/>
                <a:cxnLst>
                  <a:cxn ang="0">
                    <a:pos x="203" y="59"/>
                  </a:cxn>
                  <a:cxn ang="0">
                    <a:pos x="0" y="65"/>
                  </a:cxn>
                  <a:cxn ang="0">
                    <a:pos x="0" y="10"/>
                  </a:cxn>
                  <a:cxn ang="0">
                    <a:pos x="203" y="0"/>
                  </a:cxn>
                  <a:cxn ang="0">
                    <a:pos x="203" y="59"/>
                  </a:cxn>
                </a:cxnLst>
                <a:rect l="0" t="0" r="r" b="b"/>
                <a:pathLst>
                  <a:path w="203" h="65">
                    <a:moveTo>
                      <a:pt x="203" y="59"/>
                    </a:moveTo>
                    <a:lnTo>
                      <a:pt x="0" y="65"/>
                    </a:lnTo>
                    <a:lnTo>
                      <a:pt x="0" y="10"/>
                    </a:lnTo>
                    <a:lnTo>
                      <a:pt x="203" y="0"/>
                    </a:lnTo>
                    <a:lnTo>
                      <a:pt x="203" y="5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28"/>
              <p:cNvSpPr>
                <a:spLocks/>
              </p:cNvSpPr>
              <p:nvPr/>
            </p:nvSpPr>
            <p:spPr bwMode="auto">
              <a:xfrm>
                <a:off x="5404073" y="1609205"/>
                <a:ext cx="867648" cy="164213"/>
              </a:xfrm>
              <a:custGeom>
                <a:avLst/>
                <a:gdLst/>
                <a:ahLst/>
                <a:cxnLst>
                  <a:cxn ang="0">
                    <a:pos x="195" y="26"/>
                  </a:cxn>
                  <a:cxn ang="0">
                    <a:pos x="0" y="32"/>
                  </a:cxn>
                  <a:cxn ang="0">
                    <a:pos x="0" y="12"/>
                  </a:cxn>
                  <a:cxn ang="0">
                    <a:pos x="195" y="0"/>
                  </a:cxn>
                  <a:cxn ang="0">
                    <a:pos x="195" y="26"/>
                  </a:cxn>
                </a:cxnLst>
                <a:rect l="0" t="0" r="r" b="b"/>
                <a:pathLst>
                  <a:path w="195" h="32">
                    <a:moveTo>
                      <a:pt x="195" y="26"/>
                    </a:moveTo>
                    <a:lnTo>
                      <a:pt x="0" y="32"/>
                    </a:lnTo>
                    <a:lnTo>
                      <a:pt x="0" y="12"/>
                    </a:lnTo>
                    <a:lnTo>
                      <a:pt x="195" y="0"/>
                    </a:lnTo>
                    <a:lnTo>
                      <a:pt x="195" y="26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Rectangle 29"/>
              <p:cNvSpPr>
                <a:spLocks noChangeArrowheads="1"/>
              </p:cNvSpPr>
              <p:nvPr/>
            </p:nvSpPr>
            <p:spPr bwMode="auto">
              <a:xfrm>
                <a:off x="5715536" y="2476450"/>
                <a:ext cx="645174" cy="66710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30"/>
              <p:cNvSpPr>
                <a:spLocks/>
              </p:cNvSpPr>
              <p:nvPr/>
            </p:nvSpPr>
            <p:spPr bwMode="auto">
              <a:xfrm>
                <a:off x="5715536" y="2445661"/>
                <a:ext cx="645174" cy="7184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5" y="14"/>
                  </a:cxn>
                  <a:cxn ang="0">
                    <a:pos x="145" y="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32"/>
              <p:cNvSpPr>
                <a:spLocks noEditPoints="1"/>
              </p:cNvSpPr>
              <p:nvPr/>
            </p:nvSpPr>
            <p:spPr bwMode="auto">
              <a:xfrm>
                <a:off x="5181600" y="1219200"/>
                <a:ext cx="2687479" cy="4038600"/>
              </a:xfrm>
              <a:custGeom>
                <a:avLst/>
                <a:gdLst/>
                <a:ahLst/>
                <a:cxnLst>
                  <a:cxn ang="0">
                    <a:pos x="592" y="645"/>
                  </a:cxn>
                  <a:cxn ang="0">
                    <a:pos x="333" y="18"/>
                  </a:cxn>
                  <a:cxn ang="0">
                    <a:pos x="592" y="58"/>
                  </a:cxn>
                  <a:cxn ang="0">
                    <a:pos x="592" y="645"/>
                  </a:cxn>
                  <a:cxn ang="0">
                    <a:pos x="304" y="770"/>
                  </a:cxn>
                  <a:cxn ang="0">
                    <a:pos x="297" y="773"/>
                  </a:cxn>
                  <a:cxn ang="0">
                    <a:pos x="297" y="12"/>
                  </a:cxn>
                  <a:cxn ang="0">
                    <a:pos x="304" y="14"/>
                  </a:cxn>
                  <a:cxn ang="0">
                    <a:pos x="321" y="763"/>
                  </a:cxn>
                  <a:cxn ang="0">
                    <a:pos x="304" y="770"/>
                  </a:cxn>
                  <a:cxn ang="0">
                    <a:pos x="286" y="775"/>
                  </a:cxn>
                  <a:cxn ang="0">
                    <a:pos x="221" y="770"/>
                  </a:cxn>
                  <a:cxn ang="0">
                    <a:pos x="124" y="761"/>
                  </a:cxn>
                  <a:cxn ang="0">
                    <a:pos x="61" y="752"/>
                  </a:cxn>
                  <a:cxn ang="0">
                    <a:pos x="15" y="740"/>
                  </a:cxn>
                  <a:cxn ang="0">
                    <a:pos x="14" y="739"/>
                  </a:cxn>
                  <a:cxn ang="0">
                    <a:pos x="12" y="734"/>
                  </a:cxn>
                  <a:cxn ang="0">
                    <a:pos x="12" y="29"/>
                  </a:cxn>
                  <a:cxn ang="0">
                    <a:pos x="285" y="12"/>
                  </a:cxn>
                  <a:cxn ang="0">
                    <a:pos x="291" y="12"/>
                  </a:cxn>
                  <a:cxn ang="0">
                    <a:pos x="291" y="773"/>
                  </a:cxn>
                  <a:cxn ang="0">
                    <a:pos x="286" y="775"/>
                  </a:cxn>
                  <a:cxn ang="0">
                    <a:pos x="306" y="2"/>
                  </a:cxn>
                  <a:cxn ang="0">
                    <a:pos x="291" y="0"/>
                  </a:cxn>
                  <a:cxn ang="0">
                    <a:pos x="285" y="0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734"/>
                  </a:cxn>
                  <a:cxn ang="0">
                    <a:pos x="2" y="743"/>
                  </a:cxn>
                  <a:cxn ang="0">
                    <a:pos x="9" y="751"/>
                  </a:cxn>
                  <a:cxn ang="0">
                    <a:pos x="11" y="751"/>
                  </a:cxn>
                  <a:cxn ang="0">
                    <a:pos x="38" y="758"/>
                  </a:cxn>
                  <a:cxn ang="0">
                    <a:pos x="87" y="769"/>
                  </a:cxn>
                  <a:cxn ang="0">
                    <a:pos x="167" y="779"/>
                  </a:cxn>
                  <a:cxn ang="0">
                    <a:pos x="285" y="787"/>
                  </a:cxn>
                  <a:cxn ang="0">
                    <a:pos x="292" y="785"/>
                  </a:cxn>
                  <a:cxn ang="0">
                    <a:pos x="309" y="782"/>
                  </a:cxn>
                  <a:cxn ang="0">
                    <a:pos x="599" y="655"/>
                  </a:cxn>
                  <a:cxn ang="0">
                    <a:pos x="604" y="649"/>
                  </a:cxn>
                  <a:cxn ang="0">
                    <a:pos x="604" y="52"/>
                  </a:cxn>
                  <a:cxn ang="0">
                    <a:pos x="598" y="46"/>
                  </a:cxn>
                </a:cxnLst>
                <a:rect l="0" t="0" r="r" b="b"/>
                <a:pathLst>
                  <a:path w="604" h="787">
                    <a:moveTo>
                      <a:pt x="592" y="645"/>
                    </a:moveTo>
                    <a:lnTo>
                      <a:pt x="592" y="645"/>
                    </a:lnTo>
                    <a:lnTo>
                      <a:pt x="333" y="758"/>
                    </a:lnTo>
                    <a:lnTo>
                      <a:pt x="333" y="18"/>
                    </a:lnTo>
                    <a:lnTo>
                      <a:pt x="333" y="18"/>
                    </a:lnTo>
                    <a:lnTo>
                      <a:pt x="592" y="58"/>
                    </a:lnTo>
                    <a:lnTo>
                      <a:pt x="592" y="58"/>
                    </a:lnTo>
                    <a:lnTo>
                      <a:pt x="592" y="645"/>
                    </a:lnTo>
                    <a:lnTo>
                      <a:pt x="592" y="645"/>
                    </a:lnTo>
                    <a:close/>
                    <a:moveTo>
                      <a:pt x="304" y="770"/>
                    </a:moveTo>
                    <a:lnTo>
                      <a:pt x="304" y="770"/>
                    </a:lnTo>
                    <a:lnTo>
                      <a:pt x="297" y="773"/>
                    </a:lnTo>
                    <a:lnTo>
                      <a:pt x="297" y="12"/>
                    </a:lnTo>
                    <a:lnTo>
                      <a:pt x="297" y="12"/>
                    </a:lnTo>
                    <a:lnTo>
                      <a:pt x="304" y="14"/>
                    </a:lnTo>
                    <a:lnTo>
                      <a:pt x="304" y="14"/>
                    </a:lnTo>
                    <a:lnTo>
                      <a:pt x="321" y="15"/>
                    </a:lnTo>
                    <a:lnTo>
                      <a:pt x="321" y="763"/>
                    </a:lnTo>
                    <a:lnTo>
                      <a:pt x="321" y="763"/>
                    </a:lnTo>
                    <a:lnTo>
                      <a:pt x="304" y="770"/>
                    </a:lnTo>
                    <a:lnTo>
                      <a:pt x="304" y="770"/>
                    </a:lnTo>
                    <a:close/>
                    <a:moveTo>
                      <a:pt x="286" y="775"/>
                    </a:moveTo>
                    <a:lnTo>
                      <a:pt x="286" y="775"/>
                    </a:lnTo>
                    <a:lnTo>
                      <a:pt x="221" y="770"/>
                    </a:lnTo>
                    <a:lnTo>
                      <a:pt x="168" y="767"/>
                    </a:lnTo>
                    <a:lnTo>
                      <a:pt x="124" y="761"/>
                    </a:lnTo>
                    <a:lnTo>
                      <a:pt x="90" y="757"/>
                    </a:lnTo>
                    <a:lnTo>
                      <a:pt x="61" y="752"/>
                    </a:lnTo>
                    <a:lnTo>
                      <a:pt x="40" y="746"/>
                    </a:lnTo>
                    <a:lnTo>
                      <a:pt x="15" y="740"/>
                    </a:lnTo>
                    <a:lnTo>
                      <a:pt x="14" y="739"/>
                    </a:lnTo>
                    <a:lnTo>
                      <a:pt x="14" y="739"/>
                    </a:lnTo>
                    <a:lnTo>
                      <a:pt x="12" y="737"/>
                    </a:lnTo>
                    <a:lnTo>
                      <a:pt x="12" y="734"/>
                    </a:lnTo>
                    <a:lnTo>
                      <a:pt x="12" y="734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285" y="12"/>
                    </a:lnTo>
                    <a:lnTo>
                      <a:pt x="285" y="12"/>
                    </a:lnTo>
                    <a:lnTo>
                      <a:pt x="291" y="12"/>
                    </a:lnTo>
                    <a:lnTo>
                      <a:pt x="291" y="773"/>
                    </a:lnTo>
                    <a:lnTo>
                      <a:pt x="291" y="773"/>
                    </a:lnTo>
                    <a:lnTo>
                      <a:pt x="286" y="775"/>
                    </a:lnTo>
                    <a:lnTo>
                      <a:pt x="286" y="775"/>
                    </a:lnTo>
                    <a:close/>
                    <a:moveTo>
                      <a:pt x="598" y="46"/>
                    </a:moveTo>
                    <a:lnTo>
                      <a:pt x="306" y="2"/>
                    </a:lnTo>
                    <a:lnTo>
                      <a:pt x="306" y="2"/>
                    </a:lnTo>
                    <a:lnTo>
                      <a:pt x="291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734"/>
                    </a:lnTo>
                    <a:lnTo>
                      <a:pt x="0" y="734"/>
                    </a:lnTo>
                    <a:lnTo>
                      <a:pt x="0" y="739"/>
                    </a:lnTo>
                    <a:lnTo>
                      <a:pt x="2" y="743"/>
                    </a:lnTo>
                    <a:lnTo>
                      <a:pt x="5" y="748"/>
                    </a:lnTo>
                    <a:lnTo>
                      <a:pt x="9" y="751"/>
                    </a:lnTo>
                    <a:lnTo>
                      <a:pt x="9" y="751"/>
                    </a:lnTo>
                    <a:lnTo>
                      <a:pt x="11" y="751"/>
                    </a:lnTo>
                    <a:lnTo>
                      <a:pt x="11" y="751"/>
                    </a:lnTo>
                    <a:lnTo>
                      <a:pt x="38" y="758"/>
                    </a:lnTo>
                    <a:lnTo>
                      <a:pt x="59" y="764"/>
                    </a:lnTo>
                    <a:lnTo>
                      <a:pt x="87" y="769"/>
                    </a:lnTo>
                    <a:lnTo>
                      <a:pt x="123" y="773"/>
                    </a:lnTo>
                    <a:lnTo>
                      <a:pt x="167" y="779"/>
                    </a:lnTo>
                    <a:lnTo>
                      <a:pt x="221" y="782"/>
                    </a:lnTo>
                    <a:lnTo>
                      <a:pt x="285" y="787"/>
                    </a:lnTo>
                    <a:lnTo>
                      <a:pt x="285" y="787"/>
                    </a:lnTo>
                    <a:lnTo>
                      <a:pt x="292" y="785"/>
                    </a:lnTo>
                    <a:lnTo>
                      <a:pt x="300" y="785"/>
                    </a:lnTo>
                    <a:lnTo>
                      <a:pt x="309" y="782"/>
                    </a:lnTo>
                    <a:lnTo>
                      <a:pt x="599" y="655"/>
                    </a:lnTo>
                    <a:lnTo>
                      <a:pt x="599" y="655"/>
                    </a:lnTo>
                    <a:lnTo>
                      <a:pt x="603" y="652"/>
                    </a:lnTo>
                    <a:lnTo>
                      <a:pt x="604" y="649"/>
                    </a:lnTo>
                    <a:lnTo>
                      <a:pt x="604" y="52"/>
                    </a:lnTo>
                    <a:lnTo>
                      <a:pt x="604" y="52"/>
                    </a:lnTo>
                    <a:lnTo>
                      <a:pt x="603" y="49"/>
                    </a:lnTo>
                    <a:lnTo>
                      <a:pt x="598" y="46"/>
                    </a:lnTo>
                    <a:lnTo>
                      <a:pt x="59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33"/>
              <p:cNvSpPr>
                <a:spLocks/>
              </p:cNvSpPr>
              <p:nvPr/>
            </p:nvSpPr>
            <p:spPr bwMode="auto">
              <a:xfrm>
                <a:off x="5310636" y="3076854"/>
                <a:ext cx="462745" cy="1939760"/>
              </a:xfrm>
              <a:custGeom>
                <a:avLst/>
                <a:gdLst/>
                <a:ahLst/>
                <a:cxnLst>
                  <a:cxn ang="0">
                    <a:pos x="64" y="119"/>
                  </a:cxn>
                  <a:cxn ang="0">
                    <a:pos x="64" y="119"/>
                  </a:cxn>
                  <a:cxn ang="0">
                    <a:pos x="65" y="109"/>
                  </a:cxn>
                  <a:cxn ang="0">
                    <a:pos x="67" y="100"/>
                  </a:cxn>
                  <a:cxn ang="0">
                    <a:pos x="71" y="92"/>
                  </a:cxn>
                  <a:cxn ang="0">
                    <a:pos x="76" y="85"/>
                  </a:cxn>
                  <a:cxn ang="0">
                    <a:pos x="82" y="79"/>
                  </a:cxn>
                  <a:cxn ang="0">
                    <a:pos x="89" y="74"/>
                  </a:cxn>
                  <a:cxn ang="0">
                    <a:pos x="97" y="69"/>
                  </a:cxn>
                  <a:cxn ang="0">
                    <a:pos x="104" y="68"/>
                  </a:cxn>
                  <a:cxn ang="0">
                    <a:pos x="104" y="4"/>
                  </a:cxn>
                  <a:cxn ang="0">
                    <a:pos x="0" y="0"/>
                  </a:cxn>
                  <a:cxn ang="0">
                    <a:pos x="0" y="358"/>
                  </a:cxn>
                  <a:cxn ang="0">
                    <a:pos x="0" y="358"/>
                  </a:cxn>
                  <a:cxn ang="0">
                    <a:pos x="29" y="364"/>
                  </a:cxn>
                  <a:cxn ang="0">
                    <a:pos x="62" y="372"/>
                  </a:cxn>
                  <a:cxn ang="0">
                    <a:pos x="104" y="378"/>
                  </a:cxn>
                  <a:cxn ang="0">
                    <a:pos x="104" y="171"/>
                  </a:cxn>
                  <a:cxn ang="0">
                    <a:pos x="104" y="171"/>
                  </a:cxn>
                  <a:cxn ang="0">
                    <a:pos x="97" y="168"/>
                  </a:cxn>
                  <a:cxn ang="0">
                    <a:pos x="89" y="165"/>
                  </a:cxn>
                  <a:cxn ang="0">
                    <a:pos x="82" y="159"/>
                  </a:cxn>
                  <a:cxn ang="0">
                    <a:pos x="76" y="153"/>
                  </a:cxn>
                  <a:cxn ang="0">
                    <a:pos x="71" y="145"/>
                  </a:cxn>
                  <a:cxn ang="0">
                    <a:pos x="67" y="138"/>
                  </a:cxn>
                  <a:cxn ang="0">
                    <a:pos x="65" y="128"/>
                  </a:cxn>
                  <a:cxn ang="0">
                    <a:pos x="64" y="119"/>
                  </a:cxn>
                  <a:cxn ang="0">
                    <a:pos x="64" y="119"/>
                  </a:cxn>
                </a:cxnLst>
                <a:rect l="0" t="0" r="r" b="b"/>
                <a:pathLst>
                  <a:path w="104" h="378">
                    <a:moveTo>
                      <a:pt x="64" y="119"/>
                    </a:moveTo>
                    <a:lnTo>
                      <a:pt x="64" y="119"/>
                    </a:lnTo>
                    <a:lnTo>
                      <a:pt x="65" y="109"/>
                    </a:lnTo>
                    <a:lnTo>
                      <a:pt x="67" y="100"/>
                    </a:lnTo>
                    <a:lnTo>
                      <a:pt x="71" y="92"/>
                    </a:lnTo>
                    <a:lnTo>
                      <a:pt x="76" y="85"/>
                    </a:lnTo>
                    <a:lnTo>
                      <a:pt x="82" y="79"/>
                    </a:lnTo>
                    <a:lnTo>
                      <a:pt x="89" y="74"/>
                    </a:lnTo>
                    <a:lnTo>
                      <a:pt x="97" y="69"/>
                    </a:lnTo>
                    <a:lnTo>
                      <a:pt x="104" y="68"/>
                    </a:lnTo>
                    <a:lnTo>
                      <a:pt x="104" y="4"/>
                    </a:lnTo>
                    <a:lnTo>
                      <a:pt x="0" y="0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9" y="364"/>
                    </a:lnTo>
                    <a:lnTo>
                      <a:pt x="62" y="372"/>
                    </a:lnTo>
                    <a:lnTo>
                      <a:pt x="104" y="378"/>
                    </a:lnTo>
                    <a:lnTo>
                      <a:pt x="104" y="171"/>
                    </a:lnTo>
                    <a:lnTo>
                      <a:pt x="104" y="171"/>
                    </a:lnTo>
                    <a:lnTo>
                      <a:pt x="97" y="168"/>
                    </a:lnTo>
                    <a:lnTo>
                      <a:pt x="89" y="165"/>
                    </a:lnTo>
                    <a:lnTo>
                      <a:pt x="82" y="159"/>
                    </a:lnTo>
                    <a:lnTo>
                      <a:pt x="76" y="153"/>
                    </a:lnTo>
                    <a:lnTo>
                      <a:pt x="71" y="145"/>
                    </a:lnTo>
                    <a:lnTo>
                      <a:pt x="67" y="138"/>
                    </a:lnTo>
                    <a:lnTo>
                      <a:pt x="65" y="128"/>
                    </a:lnTo>
                    <a:lnTo>
                      <a:pt x="64" y="119"/>
                    </a:lnTo>
                    <a:lnTo>
                      <a:pt x="64" y="119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34"/>
              <p:cNvSpPr>
                <a:spLocks/>
              </p:cNvSpPr>
              <p:nvPr/>
            </p:nvSpPr>
            <p:spPr bwMode="auto">
              <a:xfrm>
                <a:off x="5844572" y="3097381"/>
                <a:ext cx="538387" cy="1975680"/>
              </a:xfrm>
              <a:custGeom>
                <a:avLst/>
                <a:gdLst/>
                <a:ahLst/>
                <a:cxnLst>
                  <a:cxn ang="0">
                    <a:pos x="121" y="5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9" y="65"/>
                  </a:cxn>
                  <a:cxn ang="0">
                    <a:pos x="16" y="70"/>
                  </a:cxn>
                  <a:cxn ang="0">
                    <a:pos x="22" y="75"/>
                  </a:cxn>
                  <a:cxn ang="0">
                    <a:pos x="28" y="81"/>
                  </a:cxn>
                  <a:cxn ang="0">
                    <a:pos x="34" y="88"/>
                  </a:cxn>
                  <a:cxn ang="0">
                    <a:pos x="37" y="96"/>
                  </a:cxn>
                  <a:cxn ang="0">
                    <a:pos x="40" y="10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24"/>
                  </a:cxn>
                  <a:cxn ang="0">
                    <a:pos x="37" y="134"/>
                  </a:cxn>
                  <a:cxn ang="0">
                    <a:pos x="34" y="141"/>
                  </a:cxn>
                  <a:cxn ang="0">
                    <a:pos x="28" y="149"/>
                  </a:cxn>
                  <a:cxn ang="0">
                    <a:pos x="22" y="155"/>
                  </a:cxn>
                  <a:cxn ang="0">
                    <a:pos x="16" y="161"/>
                  </a:cxn>
                  <a:cxn ang="0">
                    <a:pos x="9" y="164"/>
                  </a:cxn>
                  <a:cxn ang="0">
                    <a:pos x="0" y="167"/>
                  </a:cxn>
                  <a:cxn ang="0">
                    <a:pos x="0" y="376"/>
                  </a:cxn>
                  <a:cxn ang="0">
                    <a:pos x="0" y="376"/>
                  </a:cxn>
                  <a:cxn ang="0">
                    <a:pos x="57" y="382"/>
                  </a:cxn>
                  <a:cxn ang="0">
                    <a:pos x="87" y="383"/>
                  </a:cxn>
                  <a:cxn ang="0">
                    <a:pos x="121" y="385"/>
                  </a:cxn>
                  <a:cxn ang="0">
                    <a:pos x="121" y="5"/>
                  </a:cxn>
                </a:cxnLst>
                <a:rect l="0" t="0" r="r" b="b"/>
                <a:pathLst>
                  <a:path w="121" h="385">
                    <a:moveTo>
                      <a:pt x="121" y="5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9" y="65"/>
                    </a:lnTo>
                    <a:lnTo>
                      <a:pt x="16" y="70"/>
                    </a:lnTo>
                    <a:lnTo>
                      <a:pt x="22" y="75"/>
                    </a:lnTo>
                    <a:lnTo>
                      <a:pt x="28" y="81"/>
                    </a:lnTo>
                    <a:lnTo>
                      <a:pt x="34" y="88"/>
                    </a:lnTo>
                    <a:lnTo>
                      <a:pt x="37" y="96"/>
                    </a:lnTo>
                    <a:lnTo>
                      <a:pt x="40" y="10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24"/>
                    </a:lnTo>
                    <a:lnTo>
                      <a:pt x="37" y="134"/>
                    </a:lnTo>
                    <a:lnTo>
                      <a:pt x="34" y="141"/>
                    </a:lnTo>
                    <a:lnTo>
                      <a:pt x="28" y="149"/>
                    </a:lnTo>
                    <a:lnTo>
                      <a:pt x="22" y="155"/>
                    </a:lnTo>
                    <a:lnTo>
                      <a:pt x="16" y="161"/>
                    </a:lnTo>
                    <a:lnTo>
                      <a:pt x="9" y="164"/>
                    </a:lnTo>
                    <a:lnTo>
                      <a:pt x="0" y="167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57" y="382"/>
                    </a:lnTo>
                    <a:lnTo>
                      <a:pt x="87" y="383"/>
                    </a:lnTo>
                    <a:lnTo>
                      <a:pt x="121" y="38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35"/>
              <p:cNvSpPr>
                <a:spLocks/>
              </p:cNvSpPr>
              <p:nvPr/>
            </p:nvSpPr>
            <p:spPr bwMode="auto">
              <a:xfrm>
                <a:off x="5662143" y="3502779"/>
                <a:ext cx="293665" cy="364345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66" y="29"/>
                  </a:cxn>
                  <a:cxn ang="0">
                    <a:pos x="63" y="23"/>
                  </a:cxn>
                  <a:cxn ang="0">
                    <a:pos x="60" y="17"/>
                  </a:cxn>
                  <a:cxn ang="0">
                    <a:pos x="57" y="11"/>
                  </a:cxn>
                  <a:cxn ang="0">
                    <a:pos x="51" y="6"/>
                  </a:cxn>
                  <a:cxn ang="0">
                    <a:pos x="47" y="3"/>
                  </a:cxn>
                  <a:cxn ang="0">
                    <a:pos x="41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3" y="50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7" y="71"/>
                  </a:cxn>
                  <a:cxn ang="0">
                    <a:pos x="33" y="71"/>
                  </a:cxn>
                  <a:cxn ang="0">
                    <a:pos x="33" y="71"/>
                  </a:cxn>
                  <a:cxn ang="0">
                    <a:pos x="41" y="71"/>
                  </a:cxn>
                  <a:cxn ang="0">
                    <a:pos x="47" y="68"/>
                  </a:cxn>
                  <a:cxn ang="0">
                    <a:pos x="51" y="65"/>
                  </a:cxn>
                  <a:cxn ang="0">
                    <a:pos x="57" y="61"/>
                  </a:cxn>
                  <a:cxn ang="0">
                    <a:pos x="60" y="56"/>
                  </a:cxn>
                  <a:cxn ang="0">
                    <a:pos x="63" y="50"/>
                  </a:cxn>
                  <a:cxn ang="0">
                    <a:pos x="66" y="42"/>
                  </a:cxn>
                  <a:cxn ang="0">
                    <a:pos x="66" y="36"/>
                  </a:cxn>
                  <a:cxn ang="0">
                    <a:pos x="66" y="36"/>
                  </a:cxn>
                </a:cxnLst>
                <a:rect l="0" t="0" r="r" b="b"/>
                <a:pathLst>
                  <a:path w="66" h="71">
                    <a:moveTo>
                      <a:pt x="66" y="36"/>
                    </a:moveTo>
                    <a:lnTo>
                      <a:pt x="66" y="36"/>
                    </a:lnTo>
                    <a:lnTo>
                      <a:pt x="66" y="29"/>
                    </a:lnTo>
                    <a:lnTo>
                      <a:pt x="63" y="23"/>
                    </a:lnTo>
                    <a:lnTo>
                      <a:pt x="60" y="17"/>
                    </a:lnTo>
                    <a:lnTo>
                      <a:pt x="57" y="11"/>
                    </a:lnTo>
                    <a:lnTo>
                      <a:pt x="51" y="6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7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41" y="71"/>
                    </a:lnTo>
                    <a:lnTo>
                      <a:pt x="47" y="68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60" y="56"/>
                    </a:lnTo>
                    <a:lnTo>
                      <a:pt x="63" y="5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36"/>
              <p:cNvSpPr>
                <a:spLocks/>
              </p:cNvSpPr>
              <p:nvPr/>
            </p:nvSpPr>
            <p:spPr bwMode="auto">
              <a:xfrm>
                <a:off x="5666593" y="3548965"/>
                <a:ext cx="235823" cy="287372"/>
              </a:xfrm>
              <a:custGeom>
                <a:avLst/>
                <a:gdLst/>
                <a:ahLst/>
                <a:cxnLst>
                  <a:cxn ang="0">
                    <a:pos x="41" y="33"/>
                  </a:cxn>
                  <a:cxn ang="0">
                    <a:pos x="41" y="33"/>
                  </a:cxn>
                  <a:cxn ang="0">
                    <a:pos x="37" y="32"/>
                  </a:cxn>
                  <a:cxn ang="0">
                    <a:pos x="32" y="29"/>
                  </a:cxn>
                  <a:cxn ang="0">
                    <a:pos x="29" y="24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14"/>
                  </a:cxn>
                  <a:cxn ang="0">
                    <a:pos x="32" y="9"/>
                  </a:cxn>
                  <a:cxn ang="0">
                    <a:pos x="37" y="6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35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5" y="12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2" y="40"/>
                  </a:cxn>
                  <a:cxn ang="0">
                    <a:pos x="5" y="44"/>
                  </a:cxn>
                  <a:cxn ang="0">
                    <a:pos x="8" y="49"/>
                  </a:cxn>
                  <a:cxn ang="0">
                    <a:pos x="12" y="52"/>
                  </a:cxn>
                  <a:cxn ang="0">
                    <a:pos x="17" y="55"/>
                  </a:cxn>
                  <a:cxn ang="0">
                    <a:pos x="21" y="56"/>
                  </a:cxn>
                  <a:cxn ang="0">
                    <a:pos x="26" y="56"/>
                  </a:cxn>
                  <a:cxn ang="0">
                    <a:pos x="26" y="56"/>
                  </a:cxn>
                  <a:cxn ang="0">
                    <a:pos x="32" y="56"/>
                  </a:cxn>
                  <a:cxn ang="0">
                    <a:pos x="37" y="55"/>
                  </a:cxn>
                  <a:cxn ang="0">
                    <a:pos x="41" y="52"/>
                  </a:cxn>
                  <a:cxn ang="0">
                    <a:pos x="46" y="49"/>
                  </a:cxn>
                  <a:cxn ang="0">
                    <a:pos x="49" y="44"/>
                  </a:cxn>
                  <a:cxn ang="0">
                    <a:pos x="52" y="40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7"/>
                  </a:cxn>
                  <a:cxn ang="0">
                    <a:pos x="53" y="26"/>
                  </a:cxn>
                  <a:cxn ang="0">
                    <a:pos x="53" y="26"/>
                  </a:cxn>
                  <a:cxn ang="0">
                    <a:pos x="50" y="29"/>
                  </a:cxn>
                  <a:cxn ang="0">
                    <a:pos x="49" y="32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41" y="33"/>
                  </a:cxn>
                </a:cxnLst>
                <a:rect l="0" t="0" r="r" b="b"/>
                <a:pathLst>
                  <a:path w="53" h="56">
                    <a:moveTo>
                      <a:pt x="41" y="33"/>
                    </a:moveTo>
                    <a:lnTo>
                      <a:pt x="41" y="33"/>
                    </a:lnTo>
                    <a:lnTo>
                      <a:pt x="37" y="32"/>
                    </a:lnTo>
                    <a:lnTo>
                      <a:pt x="32" y="29"/>
                    </a:lnTo>
                    <a:lnTo>
                      <a:pt x="29" y="24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32" y="9"/>
                    </a:lnTo>
                    <a:lnTo>
                      <a:pt x="37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5" y="44"/>
                    </a:lnTo>
                    <a:lnTo>
                      <a:pt x="8" y="49"/>
                    </a:lnTo>
                    <a:lnTo>
                      <a:pt x="12" y="52"/>
                    </a:lnTo>
                    <a:lnTo>
                      <a:pt x="17" y="55"/>
                    </a:lnTo>
                    <a:lnTo>
                      <a:pt x="21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7" y="55"/>
                    </a:lnTo>
                    <a:lnTo>
                      <a:pt x="41" y="52"/>
                    </a:lnTo>
                    <a:lnTo>
                      <a:pt x="46" y="49"/>
                    </a:lnTo>
                    <a:lnTo>
                      <a:pt x="49" y="44"/>
                    </a:lnTo>
                    <a:lnTo>
                      <a:pt x="52" y="40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41" y="3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37"/>
              <p:cNvSpPr>
                <a:spLocks/>
              </p:cNvSpPr>
              <p:nvPr/>
            </p:nvSpPr>
            <p:spPr bwMode="auto">
              <a:xfrm>
                <a:off x="5364030" y="2666323"/>
                <a:ext cx="35596" cy="3592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38"/>
              <p:cNvSpPr>
                <a:spLocks/>
              </p:cNvSpPr>
              <p:nvPr/>
            </p:nvSpPr>
            <p:spPr bwMode="auto">
              <a:xfrm>
                <a:off x="5364030" y="2666323"/>
                <a:ext cx="35596" cy="3592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39"/>
              <p:cNvSpPr>
                <a:spLocks/>
              </p:cNvSpPr>
              <p:nvPr/>
            </p:nvSpPr>
            <p:spPr bwMode="auto">
              <a:xfrm>
                <a:off x="5364030" y="2414871"/>
                <a:ext cx="35596" cy="41053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8" y="5"/>
                  </a:cxn>
                  <a:cxn ang="0">
                    <a:pos x="8" y="5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7EA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40"/>
              <p:cNvSpPr>
                <a:spLocks noEditPoints="1"/>
              </p:cNvSpPr>
              <p:nvPr/>
            </p:nvSpPr>
            <p:spPr bwMode="auto">
              <a:xfrm>
                <a:off x="5493063" y="2348161"/>
                <a:ext cx="889894" cy="636324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38" y="60"/>
                  </a:cxn>
                  <a:cxn ang="0">
                    <a:pos x="194" y="62"/>
                  </a:cxn>
                  <a:cxn ang="0">
                    <a:pos x="194" y="62"/>
                  </a:cxn>
                  <a:cxn ang="0">
                    <a:pos x="194" y="118"/>
                  </a:cxn>
                  <a:cxn ang="0">
                    <a:pos x="194" y="118"/>
                  </a:cxn>
                  <a:cxn ang="0">
                    <a:pos x="7" y="112"/>
                  </a:cxn>
                  <a:cxn ang="0">
                    <a:pos x="7" y="112"/>
                  </a:cxn>
                  <a:cxn ang="0">
                    <a:pos x="33" y="6"/>
                  </a:cxn>
                  <a:cxn ang="0">
                    <a:pos x="33" y="56"/>
                  </a:cxn>
                  <a:cxn ang="0">
                    <a:pos x="6" y="103"/>
                  </a:cxn>
                  <a:cxn ang="0">
                    <a:pos x="6" y="103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39" y="54"/>
                  </a:cxn>
                  <a:cxn ang="0">
                    <a:pos x="39" y="54"/>
                  </a:cxn>
                  <a:cxn ang="0">
                    <a:pos x="39" y="6"/>
                  </a:cxn>
                  <a:cxn ang="0">
                    <a:pos x="39" y="6"/>
                  </a:cxn>
                  <a:cxn ang="0">
                    <a:pos x="194" y="6"/>
                  </a:cxn>
                  <a:cxn ang="0">
                    <a:pos x="194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19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15"/>
                  </a:cxn>
                  <a:cxn ang="0">
                    <a:pos x="0" y="115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197" y="124"/>
                  </a:cxn>
                  <a:cxn ang="0">
                    <a:pos x="197" y="124"/>
                  </a:cxn>
                  <a:cxn ang="0">
                    <a:pos x="198" y="122"/>
                  </a:cxn>
                  <a:cxn ang="0">
                    <a:pos x="198" y="122"/>
                  </a:cxn>
                  <a:cxn ang="0">
                    <a:pos x="200" y="121"/>
                  </a:cxn>
                  <a:cxn ang="0">
                    <a:pos x="200" y="3"/>
                  </a:cxn>
                  <a:cxn ang="0">
                    <a:pos x="200" y="3"/>
                  </a:cxn>
                  <a:cxn ang="0">
                    <a:pos x="198" y="0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00" h="124">
                    <a:moveTo>
                      <a:pt x="7" y="112"/>
                    </a:moveTo>
                    <a:lnTo>
                      <a:pt x="38" y="60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7" y="112"/>
                    </a:lnTo>
                    <a:lnTo>
                      <a:pt x="7" y="112"/>
                    </a:lnTo>
                    <a:close/>
                    <a:moveTo>
                      <a:pt x="33" y="6"/>
                    </a:moveTo>
                    <a:lnTo>
                      <a:pt x="33" y="56"/>
                    </a:lnTo>
                    <a:lnTo>
                      <a:pt x="6" y="103"/>
                    </a:lnTo>
                    <a:lnTo>
                      <a:pt x="6" y="10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3" y="6"/>
                    </a:lnTo>
                    <a:lnTo>
                      <a:pt x="33" y="6"/>
                    </a:lnTo>
                    <a:close/>
                    <a:moveTo>
                      <a:pt x="194" y="56"/>
                    </a:moveTo>
                    <a:lnTo>
                      <a:pt x="194" y="56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56"/>
                    </a:lnTo>
                    <a:lnTo>
                      <a:pt x="194" y="56"/>
                    </a:lnTo>
                    <a:close/>
                    <a:moveTo>
                      <a:pt x="197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200" y="121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198" y="0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41"/>
              <p:cNvSpPr>
                <a:spLocks/>
              </p:cNvSpPr>
              <p:nvPr/>
            </p:nvSpPr>
            <p:spPr bwMode="auto">
              <a:xfrm>
                <a:off x="5404073" y="1470649"/>
                <a:ext cx="867648" cy="169343"/>
              </a:xfrm>
              <a:custGeom>
                <a:avLst/>
                <a:gdLst/>
                <a:ahLst/>
                <a:cxnLst>
                  <a:cxn ang="0">
                    <a:pos x="195" y="21"/>
                  </a:cxn>
                  <a:cxn ang="0">
                    <a:pos x="0" y="33"/>
                  </a:cxn>
                  <a:cxn ang="0">
                    <a:pos x="0" y="10"/>
                  </a:cxn>
                  <a:cxn ang="0">
                    <a:pos x="195" y="0"/>
                  </a:cxn>
                  <a:cxn ang="0">
                    <a:pos x="195" y="21"/>
                  </a:cxn>
                </a:cxnLst>
                <a:rect l="0" t="0" r="r" b="b"/>
                <a:pathLst>
                  <a:path w="195" h="33">
                    <a:moveTo>
                      <a:pt x="195" y="21"/>
                    </a:moveTo>
                    <a:lnTo>
                      <a:pt x="0" y="33"/>
                    </a:lnTo>
                    <a:lnTo>
                      <a:pt x="0" y="10"/>
                    </a:lnTo>
                    <a:lnTo>
                      <a:pt x="195" y="0"/>
                    </a:lnTo>
                    <a:lnTo>
                      <a:pt x="195" y="21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42"/>
              <p:cNvSpPr>
                <a:spLocks noEditPoints="1"/>
              </p:cNvSpPr>
              <p:nvPr/>
            </p:nvSpPr>
            <p:spPr bwMode="auto">
              <a:xfrm>
                <a:off x="5390726" y="1455255"/>
                <a:ext cx="929940" cy="364345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6" y="65"/>
                  </a:cxn>
                  <a:cxn ang="0">
                    <a:pos x="6" y="45"/>
                  </a:cxn>
                  <a:cxn ang="0">
                    <a:pos x="203" y="35"/>
                  </a:cxn>
                  <a:cxn ang="0">
                    <a:pos x="203" y="35"/>
                  </a:cxn>
                  <a:cxn ang="0">
                    <a:pos x="203" y="59"/>
                  </a:cxn>
                  <a:cxn ang="0">
                    <a:pos x="203" y="59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3" y="28"/>
                  </a:cxn>
                  <a:cxn ang="0">
                    <a:pos x="6" y="39"/>
                  </a:cxn>
                  <a:cxn ang="0">
                    <a:pos x="6" y="3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7" y="1"/>
                  </a:cxn>
                  <a:cxn ang="0">
                    <a:pos x="207" y="1"/>
                  </a:cxn>
                  <a:cxn ang="0">
                    <a:pos x="206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3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3" y="71"/>
                  </a:cxn>
                  <a:cxn ang="0">
                    <a:pos x="206" y="65"/>
                  </a:cxn>
                  <a:cxn ang="0">
                    <a:pos x="206" y="65"/>
                  </a:cxn>
                  <a:cxn ang="0">
                    <a:pos x="209" y="63"/>
                  </a:cxn>
                  <a:cxn ang="0">
                    <a:pos x="209" y="62"/>
                  </a:cxn>
                  <a:cxn ang="0">
                    <a:pos x="209" y="3"/>
                  </a:cxn>
                  <a:cxn ang="0">
                    <a:pos x="209" y="3"/>
                  </a:cxn>
                  <a:cxn ang="0">
                    <a:pos x="207" y="1"/>
                  </a:cxn>
                  <a:cxn ang="0">
                    <a:pos x="207" y="1"/>
                  </a:cxn>
                </a:cxnLst>
                <a:rect l="0" t="0" r="r" b="b"/>
                <a:pathLst>
                  <a:path w="209" h="71">
                    <a:moveTo>
                      <a:pt x="6" y="65"/>
                    </a:moveTo>
                    <a:lnTo>
                      <a:pt x="6" y="65"/>
                    </a:lnTo>
                    <a:lnTo>
                      <a:pt x="6" y="45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3" y="59"/>
                    </a:lnTo>
                    <a:lnTo>
                      <a:pt x="203" y="59"/>
                    </a:lnTo>
                    <a:lnTo>
                      <a:pt x="6" y="65"/>
                    </a:lnTo>
                    <a:lnTo>
                      <a:pt x="6" y="65"/>
                    </a:lnTo>
                    <a:close/>
                    <a:moveTo>
                      <a:pt x="203" y="6"/>
                    </a:moveTo>
                    <a:lnTo>
                      <a:pt x="203" y="6"/>
                    </a:lnTo>
                    <a:lnTo>
                      <a:pt x="203" y="28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03" y="6"/>
                    </a:lnTo>
                    <a:lnTo>
                      <a:pt x="203" y="6"/>
                    </a:lnTo>
                    <a:close/>
                    <a:moveTo>
                      <a:pt x="207" y="1"/>
                    </a:moveTo>
                    <a:lnTo>
                      <a:pt x="207" y="1"/>
                    </a:lnTo>
                    <a:lnTo>
                      <a:pt x="206" y="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206" y="65"/>
                    </a:lnTo>
                    <a:lnTo>
                      <a:pt x="206" y="65"/>
                    </a:lnTo>
                    <a:lnTo>
                      <a:pt x="209" y="63"/>
                    </a:lnTo>
                    <a:lnTo>
                      <a:pt x="209" y="62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7" y="1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43"/>
              <p:cNvSpPr>
                <a:spLocks/>
              </p:cNvSpPr>
              <p:nvPr/>
            </p:nvSpPr>
            <p:spPr bwMode="auto">
              <a:xfrm>
                <a:off x="6752264" y="1444992"/>
                <a:ext cx="146834" cy="287372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3" y="29"/>
                  </a:cxn>
                  <a:cxn ang="0">
                    <a:pos x="32" y="40"/>
                  </a:cxn>
                  <a:cxn ang="0">
                    <a:pos x="29" y="49"/>
                  </a:cxn>
                  <a:cxn ang="0">
                    <a:pos x="23" y="55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13" y="56"/>
                  </a:cxn>
                  <a:cxn ang="0">
                    <a:pos x="10" y="55"/>
                  </a:cxn>
                  <a:cxn ang="0">
                    <a:pos x="4" y="49"/>
                  </a:cxn>
                  <a:cxn ang="0">
                    <a:pos x="1" y="4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1" y="18"/>
                  </a:cxn>
                  <a:cxn ang="0">
                    <a:pos x="4" y="9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9" y="9"/>
                  </a:cxn>
                  <a:cxn ang="0">
                    <a:pos x="32" y="18"/>
                  </a:cxn>
                  <a:cxn ang="0">
                    <a:pos x="33" y="29"/>
                  </a:cxn>
                  <a:cxn ang="0">
                    <a:pos x="33" y="29"/>
                  </a:cxn>
                </a:cxnLst>
                <a:rect l="0" t="0" r="r" b="b"/>
                <a:pathLst>
                  <a:path w="33" h="56">
                    <a:moveTo>
                      <a:pt x="33" y="29"/>
                    </a:moveTo>
                    <a:lnTo>
                      <a:pt x="33" y="29"/>
                    </a:lnTo>
                    <a:lnTo>
                      <a:pt x="32" y="40"/>
                    </a:lnTo>
                    <a:lnTo>
                      <a:pt x="29" y="49"/>
                    </a:lnTo>
                    <a:lnTo>
                      <a:pt x="23" y="55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0" y="55"/>
                    </a:lnTo>
                    <a:lnTo>
                      <a:pt x="4" y="49"/>
                    </a:lnTo>
                    <a:lnTo>
                      <a:pt x="1" y="4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9" y="9"/>
                    </a:lnTo>
                    <a:lnTo>
                      <a:pt x="32" y="18"/>
                    </a:lnTo>
                    <a:lnTo>
                      <a:pt x="33" y="29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44"/>
              <p:cNvSpPr>
                <a:spLocks/>
              </p:cNvSpPr>
              <p:nvPr/>
            </p:nvSpPr>
            <p:spPr bwMode="auto">
              <a:xfrm>
                <a:off x="6948040" y="1475782"/>
                <a:ext cx="57844" cy="118026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4" y="23"/>
                  </a:cxn>
                  <a:cxn ang="0">
                    <a:pos x="3" y="20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3" y="6"/>
                  </a:cxn>
                  <a:cxn ang="0">
                    <a:pos x="13" y="11"/>
                  </a:cxn>
                  <a:cxn ang="0">
                    <a:pos x="13" y="11"/>
                  </a:cxn>
                </a:cxnLst>
                <a:rect l="0" t="0" r="r" b="b"/>
                <a:pathLst>
                  <a:path w="13" h="23">
                    <a:moveTo>
                      <a:pt x="13" y="11"/>
                    </a:moveTo>
                    <a:lnTo>
                      <a:pt x="13" y="11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0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45"/>
              <p:cNvSpPr>
                <a:spLocks noEditPoints="1"/>
              </p:cNvSpPr>
              <p:nvPr/>
            </p:nvSpPr>
            <p:spPr bwMode="auto">
              <a:xfrm>
                <a:off x="5635446" y="3471989"/>
                <a:ext cx="347059" cy="425925"/>
              </a:xfrm>
              <a:custGeom>
                <a:avLst/>
                <a:gdLst/>
                <a:ahLst/>
                <a:cxnLst>
                  <a:cxn ang="0">
                    <a:pos x="12" y="42"/>
                  </a:cxn>
                  <a:cxn ang="0">
                    <a:pos x="15" y="30"/>
                  </a:cxn>
                  <a:cxn ang="0">
                    <a:pos x="21" y="21"/>
                  </a:cxn>
                  <a:cxn ang="0">
                    <a:pos x="28" y="15"/>
                  </a:cxn>
                  <a:cxn ang="0">
                    <a:pos x="39" y="12"/>
                  </a:cxn>
                  <a:cxn ang="0">
                    <a:pos x="45" y="14"/>
                  </a:cxn>
                  <a:cxn ang="0">
                    <a:pos x="54" y="18"/>
                  </a:cxn>
                  <a:cxn ang="0">
                    <a:pos x="62" y="26"/>
                  </a:cxn>
                  <a:cxn ang="0">
                    <a:pos x="66" y="36"/>
                  </a:cxn>
                  <a:cxn ang="0">
                    <a:pos x="66" y="42"/>
                  </a:cxn>
                  <a:cxn ang="0">
                    <a:pos x="65" y="53"/>
                  </a:cxn>
                  <a:cxn ang="0">
                    <a:pos x="59" y="62"/>
                  </a:cxn>
                  <a:cxn ang="0">
                    <a:pos x="50" y="70"/>
                  </a:cxn>
                  <a:cxn ang="0">
                    <a:pos x="39" y="71"/>
                  </a:cxn>
                  <a:cxn ang="0">
                    <a:pos x="34" y="71"/>
                  </a:cxn>
                  <a:cxn ang="0">
                    <a:pos x="24" y="67"/>
                  </a:cxn>
                  <a:cxn ang="0">
                    <a:pos x="16" y="58"/>
                  </a:cxn>
                  <a:cxn ang="0">
                    <a:pos x="13" y="48"/>
                  </a:cxn>
                  <a:cxn ang="0">
                    <a:pos x="12" y="42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1"/>
                  </a:cxn>
                  <a:cxn ang="0">
                    <a:pos x="24" y="80"/>
                  </a:cxn>
                  <a:cxn ang="0">
                    <a:pos x="39" y="83"/>
                  </a:cxn>
                  <a:cxn ang="0">
                    <a:pos x="47" y="82"/>
                  </a:cxn>
                  <a:cxn ang="0">
                    <a:pos x="62" y="76"/>
                  </a:cxn>
                  <a:cxn ang="0">
                    <a:pos x="72" y="65"/>
                  </a:cxn>
                  <a:cxn ang="0">
                    <a:pos x="77" y="50"/>
                  </a:cxn>
                  <a:cxn ang="0">
                    <a:pos x="78" y="42"/>
                  </a:cxn>
                  <a:cxn ang="0">
                    <a:pos x="75" y="26"/>
                  </a:cxn>
                  <a:cxn ang="0">
                    <a:pos x="66" y="12"/>
                  </a:cxn>
                  <a:cxn ang="0">
                    <a:pos x="54" y="3"/>
                  </a:cxn>
                  <a:cxn ang="0">
                    <a:pos x="39" y="0"/>
                  </a:cxn>
                  <a:cxn ang="0">
                    <a:pos x="31" y="2"/>
                  </a:cxn>
                  <a:cxn ang="0">
                    <a:pos x="18" y="8"/>
                  </a:cxn>
                  <a:cxn ang="0">
                    <a:pos x="7" y="18"/>
                  </a:cxn>
                  <a:cxn ang="0">
                    <a:pos x="1" y="33"/>
                  </a:cxn>
                  <a:cxn ang="0">
                    <a:pos x="0" y="42"/>
                  </a:cxn>
                </a:cxnLst>
                <a:rect l="0" t="0" r="r" b="b"/>
                <a:pathLst>
                  <a:path w="78" h="83">
                    <a:moveTo>
                      <a:pt x="12" y="42"/>
                    </a:moveTo>
                    <a:lnTo>
                      <a:pt x="12" y="42"/>
                    </a:lnTo>
                    <a:lnTo>
                      <a:pt x="13" y="36"/>
                    </a:lnTo>
                    <a:lnTo>
                      <a:pt x="15" y="30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8" y="15"/>
                    </a:lnTo>
                    <a:lnTo>
                      <a:pt x="34" y="14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5" y="14"/>
                    </a:lnTo>
                    <a:lnTo>
                      <a:pt x="50" y="15"/>
                    </a:lnTo>
                    <a:lnTo>
                      <a:pt x="54" y="18"/>
                    </a:lnTo>
                    <a:lnTo>
                      <a:pt x="59" y="21"/>
                    </a:lnTo>
                    <a:lnTo>
                      <a:pt x="62" y="26"/>
                    </a:lnTo>
                    <a:lnTo>
                      <a:pt x="65" y="30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8"/>
                    </a:lnTo>
                    <a:lnTo>
                      <a:pt x="65" y="53"/>
                    </a:lnTo>
                    <a:lnTo>
                      <a:pt x="62" y="58"/>
                    </a:lnTo>
                    <a:lnTo>
                      <a:pt x="59" y="62"/>
                    </a:lnTo>
                    <a:lnTo>
                      <a:pt x="54" y="67"/>
                    </a:lnTo>
                    <a:lnTo>
                      <a:pt x="50" y="70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4" y="71"/>
                    </a:lnTo>
                    <a:lnTo>
                      <a:pt x="28" y="70"/>
                    </a:lnTo>
                    <a:lnTo>
                      <a:pt x="24" y="67"/>
                    </a:lnTo>
                    <a:lnTo>
                      <a:pt x="21" y="62"/>
                    </a:lnTo>
                    <a:lnTo>
                      <a:pt x="16" y="58"/>
                    </a:lnTo>
                    <a:lnTo>
                      <a:pt x="15" y="53"/>
                    </a:lnTo>
                    <a:lnTo>
                      <a:pt x="13" y="48"/>
                    </a:lnTo>
                    <a:lnTo>
                      <a:pt x="12" y="42"/>
                    </a:lnTo>
                    <a:lnTo>
                      <a:pt x="12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lnTo>
                      <a:pt x="1" y="50"/>
                    </a:lnTo>
                    <a:lnTo>
                      <a:pt x="3" y="58"/>
                    </a:lnTo>
                    <a:lnTo>
                      <a:pt x="7" y="65"/>
                    </a:lnTo>
                    <a:lnTo>
                      <a:pt x="12" y="71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31" y="82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7" y="82"/>
                    </a:lnTo>
                    <a:lnTo>
                      <a:pt x="54" y="80"/>
                    </a:lnTo>
                    <a:lnTo>
                      <a:pt x="62" y="76"/>
                    </a:lnTo>
                    <a:lnTo>
                      <a:pt x="66" y="71"/>
                    </a:lnTo>
                    <a:lnTo>
                      <a:pt x="72" y="65"/>
                    </a:lnTo>
                    <a:lnTo>
                      <a:pt x="75" y="58"/>
                    </a:lnTo>
                    <a:lnTo>
                      <a:pt x="77" y="50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7" y="33"/>
                    </a:lnTo>
                    <a:lnTo>
                      <a:pt x="75" y="2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4" y="3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24" y="3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7" y="18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3" name="Group 4261"/>
            <p:cNvGrpSpPr/>
            <p:nvPr/>
          </p:nvGrpSpPr>
          <p:grpSpPr>
            <a:xfrm>
              <a:off x="6123401" y="2263371"/>
              <a:ext cx="963199" cy="98829"/>
              <a:chOff x="5562600" y="3733800"/>
              <a:chExt cx="1676400" cy="15240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10800000">
                <a:off x="5562600" y="3733800"/>
                <a:ext cx="16764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>
              <a:xfrm rot="10800000" flipH="1">
                <a:off x="5562600" y="3886200"/>
                <a:ext cx="16764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64" name="TextBox 1062"/>
            <p:cNvSpPr txBox="1"/>
            <p:nvPr/>
          </p:nvSpPr>
          <p:spPr>
            <a:xfrm>
              <a:off x="6248400" y="1828800"/>
              <a:ext cx="634715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FF0000"/>
                  </a:solidFill>
                  <a:latin typeface="Arial Narrow" pitchFamily="34" charset="0"/>
                </a:rPr>
                <a:t>Authentication</a:t>
              </a:r>
            </a:p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FF0000"/>
                  </a:solidFill>
                  <a:latin typeface="Arial Narrow" pitchFamily="34" charset="0"/>
                </a:rPr>
                <a:t> / Validation </a:t>
              </a:r>
            </a:p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FF0000"/>
                  </a:solidFill>
                  <a:latin typeface="Arial Narrow" pitchFamily="34" charset="0"/>
                </a:rPr>
                <a:t>/ Geo-location</a:t>
              </a:r>
            </a:p>
            <a:p>
              <a:pPr>
                <a:lnSpc>
                  <a:spcPct val="80000"/>
                </a:lnSpc>
              </a:pPr>
              <a:r>
                <a:rPr lang="en-US" sz="900" dirty="0" smtClean="0">
                  <a:solidFill>
                    <a:srgbClr val="FF0000"/>
                  </a:solidFill>
                  <a:latin typeface="Arial Narrow" pitchFamily="34" charset="0"/>
                </a:rPr>
                <a:t>/ Statistics</a:t>
              </a:r>
              <a:endParaRPr lang="en-US" sz="9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 flipV="1">
              <a:off x="7350149" y="2501389"/>
              <a:ext cx="542401" cy="192388"/>
            </a:xfrm>
            <a:custGeom>
              <a:avLst/>
              <a:gdLst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519266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735494 h 1985865"/>
                <a:gd name="connsiteX1" fmla="*/ 1203649 w 3601617"/>
                <a:gd name="connsiteY1" fmla="*/ 345233 h 1985865"/>
                <a:gd name="connsiteX2" fmla="*/ 2461727 w 3601617"/>
                <a:gd name="connsiteY2" fmla="*/ 1903445 h 1985865"/>
                <a:gd name="connsiteX3" fmla="*/ 3601617 w 3601617"/>
                <a:gd name="connsiteY3" fmla="*/ 335902 h 1985865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15143 h 1602965"/>
                <a:gd name="connsiteX1" fmla="*/ 685800 w 3654490"/>
                <a:gd name="connsiteY1" fmla="*/ 212531 h 1602965"/>
                <a:gd name="connsiteX2" fmla="*/ 2514600 w 3654490"/>
                <a:gd name="connsiteY2" fmla="*/ 1567543 h 1602965"/>
                <a:gd name="connsiteX3" fmla="*/ 3654490 w 3654490"/>
                <a:gd name="connsiteY3" fmla="*/ 0 h 1602965"/>
                <a:gd name="connsiteX0" fmla="*/ 266700 w 3921190"/>
                <a:gd name="connsiteY0" fmla="*/ 1415143 h 1602965"/>
                <a:gd name="connsiteX1" fmla="*/ 419100 w 3921190"/>
                <a:gd name="connsiteY1" fmla="*/ 212531 h 1602965"/>
                <a:gd name="connsiteX2" fmla="*/ 2781300 w 3921190"/>
                <a:gd name="connsiteY2" fmla="*/ 1567543 h 1602965"/>
                <a:gd name="connsiteX3" fmla="*/ 3921190 w 3921190"/>
                <a:gd name="connsiteY3" fmla="*/ 0 h 1602965"/>
                <a:gd name="connsiteX0" fmla="*/ 317241 w 3971731"/>
                <a:gd name="connsiteY0" fmla="*/ 1415143 h 1602965"/>
                <a:gd name="connsiteX1" fmla="*/ 469641 w 3971731"/>
                <a:gd name="connsiteY1" fmla="*/ 212531 h 1602965"/>
                <a:gd name="connsiteX2" fmla="*/ 2831841 w 3971731"/>
                <a:gd name="connsiteY2" fmla="*/ 1567543 h 1602965"/>
                <a:gd name="connsiteX3" fmla="*/ 3971731 w 3971731"/>
                <a:gd name="connsiteY3" fmla="*/ 0 h 1602965"/>
                <a:gd name="connsiteX0" fmla="*/ 317241 w 3971731"/>
                <a:gd name="connsiteY0" fmla="*/ 1415143 h 1590265"/>
                <a:gd name="connsiteX1" fmla="*/ 774442 w 3971731"/>
                <a:gd name="connsiteY1" fmla="*/ 136331 h 1590265"/>
                <a:gd name="connsiteX2" fmla="*/ 2831841 w 3971731"/>
                <a:gd name="connsiteY2" fmla="*/ 1567543 h 1590265"/>
                <a:gd name="connsiteX3" fmla="*/ 3971731 w 3971731"/>
                <a:gd name="connsiteY3" fmla="*/ 0 h 1590265"/>
                <a:gd name="connsiteX0" fmla="*/ 317241 w 3971731"/>
                <a:gd name="connsiteY0" fmla="*/ 1415143 h 1987853"/>
                <a:gd name="connsiteX1" fmla="*/ 774442 w 3971731"/>
                <a:gd name="connsiteY1" fmla="*/ 136331 h 1987853"/>
                <a:gd name="connsiteX2" fmla="*/ 2831842 w 3971731"/>
                <a:gd name="connsiteY2" fmla="*/ 1965131 h 1987853"/>
                <a:gd name="connsiteX3" fmla="*/ 3971731 w 3971731"/>
                <a:gd name="connsiteY3" fmla="*/ 0 h 1987853"/>
                <a:gd name="connsiteX0" fmla="*/ 317241 w 3289042"/>
                <a:gd name="connsiteY0" fmla="*/ 1370477 h 2098265"/>
                <a:gd name="connsiteX1" fmla="*/ 774442 w 3289042"/>
                <a:gd name="connsiteY1" fmla="*/ 91665 h 2098265"/>
                <a:gd name="connsiteX2" fmla="*/ 2831842 w 3289042"/>
                <a:gd name="connsiteY2" fmla="*/ 1920465 h 2098265"/>
                <a:gd name="connsiteX3" fmla="*/ 3289042 w 3289042"/>
                <a:gd name="connsiteY3" fmla="*/ 1158465 h 2098265"/>
                <a:gd name="connsiteX0" fmla="*/ 317241 w 3289042"/>
                <a:gd name="connsiteY0" fmla="*/ 1294277 h 1604779"/>
                <a:gd name="connsiteX1" fmla="*/ 774442 w 3289042"/>
                <a:gd name="connsiteY1" fmla="*/ 15465 h 1604779"/>
                <a:gd name="connsiteX2" fmla="*/ 2603242 w 3289042"/>
                <a:gd name="connsiteY2" fmla="*/ 1387065 h 1604779"/>
                <a:gd name="connsiteX3" fmla="*/ 3289042 w 3289042"/>
                <a:gd name="connsiteY3" fmla="*/ 1082265 h 1604779"/>
                <a:gd name="connsiteX0" fmla="*/ 317241 w 3289042"/>
                <a:gd name="connsiteY0" fmla="*/ 1370477 h 1680979"/>
                <a:gd name="connsiteX1" fmla="*/ 850642 w 3289042"/>
                <a:gd name="connsiteY1" fmla="*/ 15465 h 1680979"/>
                <a:gd name="connsiteX2" fmla="*/ 2603242 w 3289042"/>
                <a:gd name="connsiteY2" fmla="*/ 1463265 h 1680979"/>
                <a:gd name="connsiteX3" fmla="*/ 3289042 w 3289042"/>
                <a:gd name="connsiteY3" fmla="*/ 1158465 h 1680979"/>
                <a:gd name="connsiteX0" fmla="*/ 317241 w 3289042"/>
                <a:gd name="connsiteY0" fmla="*/ 1408577 h 1920465"/>
                <a:gd name="connsiteX1" fmla="*/ 850642 w 3289042"/>
                <a:gd name="connsiteY1" fmla="*/ 53565 h 1920465"/>
                <a:gd name="connsiteX2" fmla="*/ 2679442 w 3289042"/>
                <a:gd name="connsiteY2" fmla="*/ 1729965 h 1920465"/>
                <a:gd name="connsiteX3" fmla="*/ 3289042 w 3289042"/>
                <a:gd name="connsiteY3" fmla="*/ 1196565 h 1920465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332376 h 1653764"/>
                <a:gd name="connsiteX1" fmla="*/ 850642 w 3365242"/>
                <a:gd name="connsiteY1" fmla="*/ 53565 h 1653764"/>
                <a:gd name="connsiteX2" fmla="*/ 2679442 w 3365242"/>
                <a:gd name="connsiteY2" fmla="*/ 1653764 h 1653764"/>
                <a:gd name="connsiteX3" fmla="*/ 3365242 w 3365242"/>
                <a:gd name="connsiteY3" fmla="*/ 1120365 h 16537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768323"/>
                <a:gd name="connsiteX1" fmla="*/ 850642 w 3365242"/>
                <a:gd name="connsiteY1" fmla="*/ 66265 h 1768323"/>
                <a:gd name="connsiteX2" fmla="*/ 2831842 w 3365242"/>
                <a:gd name="connsiteY2" fmla="*/ 1742664 h 1768323"/>
                <a:gd name="connsiteX3" fmla="*/ 3365242 w 3365242"/>
                <a:gd name="connsiteY3" fmla="*/ 1133065 h 1768323"/>
                <a:gd name="connsiteX0" fmla="*/ 800878 w 3848879"/>
                <a:gd name="connsiteY0" fmla="*/ 1345076 h 1768323"/>
                <a:gd name="connsiteX1" fmla="*/ 1334279 w 3848879"/>
                <a:gd name="connsiteY1" fmla="*/ 66265 h 1768323"/>
                <a:gd name="connsiteX2" fmla="*/ 3315479 w 3848879"/>
                <a:gd name="connsiteY2" fmla="*/ 1742664 h 1768323"/>
                <a:gd name="connsiteX3" fmla="*/ 3848879 w 3848879"/>
                <a:gd name="connsiteY3" fmla="*/ 1133065 h 1768323"/>
                <a:gd name="connsiteX0" fmla="*/ 800878 w 3848879"/>
                <a:gd name="connsiteY0" fmla="*/ 1268876 h 1692123"/>
                <a:gd name="connsiteX1" fmla="*/ 1486680 w 3848879"/>
                <a:gd name="connsiteY1" fmla="*/ 66265 h 1692123"/>
                <a:gd name="connsiteX2" fmla="*/ 3315479 w 3848879"/>
                <a:gd name="connsiteY2" fmla="*/ 1666464 h 1692123"/>
                <a:gd name="connsiteX3" fmla="*/ 3848879 w 3848879"/>
                <a:gd name="connsiteY3" fmla="*/ 1056865 h 1692123"/>
                <a:gd name="connsiteX0" fmla="*/ 800878 w 3848879"/>
                <a:gd name="connsiteY0" fmla="*/ 1202611 h 1625858"/>
                <a:gd name="connsiteX1" fmla="*/ 1486680 w 3848879"/>
                <a:gd name="connsiteY1" fmla="*/ 0 h 1625858"/>
                <a:gd name="connsiteX2" fmla="*/ 3315479 w 3848879"/>
                <a:gd name="connsiteY2" fmla="*/ 1600199 h 1625858"/>
                <a:gd name="connsiteX3" fmla="*/ 3848879 w 3848879"/>
                <a:gd name="connsiteY3" fmla="*/ 990600 h 1625858"/>
                <a:gd name="connsiteX0" fmla="*/ 800878 w 3848879"/>
                <a:gd name="connsiteY0" fmla="*/ 1413154 h 1836401"/>
                <a:gd name="connsiteX1" fmla="*/ 1486680 w 3848879"/>
                <a:gd name="connsiteY1" fmla="*/ 210543 h 1836401"/>
                <a:gd name="connsiteX2" fmla="*/ 3315479 w 3848879"/>
                <a:gd name="connsiteY2" fmla="*/ 1810742 h 1836401"/>
                <a:gd name="connsiteX3" fmla="*/ 3848879 w 3848879"/>
                <a:gd name="connsiteY3" fmla="*/ 1201143 h 1836401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3315479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848879"/>
                <a:gd name="connsiteY0" fmla="*/ 1489354 h 1912602"/>
                <a:gd name="connsiteX1" fmla="*/ 1410480 w 3848879"/>
                <a:gd name="connsiteY1" fmla="*/ 210543 h 1912602"/>
                <a:gd name="connsiteX2" fmla="*/ 3239280 w 3848879"/>
                <a:gd name="connsiteY2" fmla="*/ 1886943 h 1912602"/>
                <a:gd name="connsiteX3" fmla="*/ 3848879 w 3848879"/>
                <a:gd name="connsiteY3" fmla="*/ 1277343 h 1912602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2858280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544080"/>
                <a:gd name="connsiteY0" fmla="*/ 1489354 h 1912601"/>
                <a:gd name="connsiteX1" fmla="*/ 1410480 w 3544080"/>
                <a:gd name="connsiteY1" fmla="*/ 210543 h 1912601"/>
                <a:gd name="connsiteX2" fmla="*/ 2858280 w 3544080"/>
                <a:gd name="connsiteY2" fmla="*/ 1886942 h 1912601"/>
                <a:gd name="connsiteX3" fmla="*/ 3544080 w 3544080"/>
                <a:gd name="connsiteY3" fmla="*/ 1277343 h 1912601"/>
                <a:gd name="connsiteX0" fmla="*/ 800878 w 3544080"/>
                <a:gd name="connsiteY0" fmla="*/ 1349654 h 1772901"/>
                <a:gd name="connsiteX1" fmla="*/ 1410480 w 3544080"/>
                <a:gd name="connsiteY1" fmla="*/ 70843 h 1772901"/>
                <a:gd name="connsiteX2" fmla="*/ 2858280 w 3544080"/>
                <a:gd name="connsiteY2" fmla="*/ 1747242 h 1772901"/>
                <a:gd name="connsiteX3" fmla="*/ 3544080 w 3544080"/>
                <a:gd name="connsiteY3" fmla="*/ 1137643 h 1772901"/>
                <a:gd name="connsiteX0" fmla="*/ 800878 w 3544080"/>
                <a:gd name="connsiteY0" fmla="*/ 1349654 h 1772902"/>
                <a:gd name="connsiteX1" fmla="*/ 1410480 w 3544080"/>
                <a:gd name="connsiteY1" fmla="*/ 70843 h 1772902"/>
                <a:gd name="connsiteX2" fmla="*/ 3010680 w 3544080"/>
                <a:gd name="connsiteY2" fmla="*/ 1747243 h 1772902"/>
                <a:gd name="connsiteX3" fmla="*/ 3544080 w 3544080"/>
                <a:gd name="connsiteY3" fmla="*/ 1137643 h 1772902"/>
                <a:gd name="connsiteX0" fmla="*/ 800878 w 3544080"/>
                <a:gd name="connsiteY0" fmla="*/ 1349654 h 1749576"/>
                <a:gd name="connsiteX1" fmla="*/ 1410480 w 3544080"/>
                <a:gd name="connsiteY1" fmla="*/ 70843 h 1749576"/>
                <a:gd name="connsiteX2" fmla="*/ 3010680 w 3544080"/>
                <a:gd name="connsiteY2" fmla="*/ 1747243 h 1749576"/>
                <a:gd name="connsiteX3" fmla="*/ 3544080 w 3544080"/>
                <a:gd name="connsiteY3" fmla="*/ 1137643 h 1749576"/>
                <a:gd name="connsiteX0" fmla="*/ 2655078 w 5398280"/>
                <a:gd name="connsiteY0" fmla="*/ 1349654 h 1749576"/>
                <a:gd name="connsiteX1" fmla="*/ 101600 w 5398280"/>
                <a:gd name="connsiteY1" fmla="*/ 1066800 h 1749576"/>
                <a:gd name="connsiteX2" fmla="*/ 3264680 w 5398280"/>
                <a:gd name="connsiteY2" fmla="*/ 70843 h 1749576"/>
                <a:gd name="connsiteX3" fmla="*/ 4864880 w 5398280"/>
                <a:gd name="connsiteY3" fmla="*/ 1747243 h 1749576"/>
                <a:gd name="connsiteX4" fmla="*/ 5398280 w 5398280"/>
                <a:gd name="connsiteY4" fmla="*/ 1137643 h 1749576"/>
                <a:gd name="connsiteX0" fmla="*/ 971680 w 5734960"/>
                <a:gd name="connsiteY0" fmla="*/ 1371600 h 1749576"/>
                <a:gd name="connsiteX1" fmla="*/ 438280 w 5734960"/>
                <a:gd name="connsiteY1" fmla="*/ 1066800 h 1749576"/>
                <a:gd name="connsiteX2" fmla="*/ 3601360 w 5734960"/>
                <a:gd name="connsiteY2" fmla="*/ 70843 h 1749576"/>
                <a:gd name="connsiteX3" fmla="*/ 5201560 w 5734960"/>
                <a:gd name="connsiteY3" fmla="*/ 1747243 h 1749576"/>
                <a:gd name="connsiteX4" fmla="*/ 5734960 w 5734960"/>
                <a:gd name="connsiteY4" fmla="*/ 1137643 h 1749576"/>
                <a:gd name="connsiteX0" fmla="*/ 1124080 w 5887360"/>
                <a:gd name="connsiteY0" fmla="*/ 1371600 h 1749576"/>
                <a:gd name="connsiteX1" fmla="*/ 438280 w 5887360"/>
                <a:gd name="connsiteY1" fmla="*/ 762000 h 1749576"/>
                <a:gd name="connsiteX2" fmla="*/ 3753760 w 5887360"/>
                <a:gd name="connsiteY2" fmla="*/ 70843 h 1749576"/>
                <a:gd name="connsiteX3" fmla="*/ 5353960 w 5887360"/>
                <a:gd name="connsiteY3" fmla="*/ 1747243 h 1749576"/>
                <a:gd name="connsiteX4" fmla="*/ 5887360 w 5887360"/>
                <a:gd name="connsiteY4" fmla="*/ 1137643 h 1749576"/>
                <a:gd name="connsiteX0" fmla="*/ 711200 w 5474480"/>
                <a:gd name="connsiteY0" fmla="*/ 1137643 h 1515619"/>
                <a:gd name="connsiteX1" fmla="*/ 25400 w 5474480"/>
                <a:gd name="connsiteY1" fmla="*/ 528043 h 1515619"/>
                <a:gd name="connsiteX2" fmla="*/ 863600 w 5474480"/>
                <a:gd name="connsiteY2" fmla="*/ 70843 h 1515619"/>
                <a:gd name="connsiteX3" fmla="*/ 4941080 w 5474480"/>
                <a:gd name="connsiteY3" fmla="*/ 1513286 h 1515619"/>
                <a:gd name="connsiteX4" fmla="*/ 5474480 w 5474480"/>
                <a:gd name="connsiteY4" fmla="*/ 903686 h 1515619"/>
                <a:gd name="connsiteX0" fmla="*/ 863600 w 5626880"/>
                <a:gd name="connsiteY0" fmla="*/ 1137643 h 1515619"/>
                <a:gd name="connsiteX1" fmla="*/ 25400 w 5626880"/>
                <a:gd name="connsiteY1" fmla="*/ 680443 h 1515619"/>
                <a:gd name="connsiteX2" fmla="*/ 1016000 w 5626880"/>
                <a:gd name="connsiteY2" fmla="*/ 70843 h 1515619"/>
                <a:gd name="connsiteX3" fmla="*/ 5093480 w 5626880"/>
                <a:gd name="connsiteY3" fmla="*/ 1513286 h 1515619"/>
                <a:gd name="connsiteX4" fmla="*/ 5626880 w 5626880"/>
                <a:gd name="connsiteY4" fmla="*/ 903686 h 1515619"/>
                <a:gd name="connsiteX0" fmla="*/ 838200 w 5601480"/>
                <a:gd name="connsiteY0" fmla="*/ 1137643 h 1515619"/>
                <a:gd name="connsiteX1" fmla="*/ 0 w 5601480"/>
                <a:gd name="connsiteY1" fmla="*/ 680443 h 1515619"/>
                <a:gd name="connsiteX2" fmla="*/ 990600 w 5601480"/>
                <a:gd name="connsiteY2" fmla="*/ 70843 h 1515619"/>
                <a:gd name="connsiteX3" fmla="*/ 5068080 w 5601480"/>
                <a:gd name="connsiteY3" fmla="*/ 1513286 h 1515619"/>
                <a:gd name="connsiteX4" fmla="*/ 5601480 w 5601480"/>
                <a:gd name="connsiteY4" fmla="*/ 903686 h 1515619"/>
                <a:gd name="connsiteX0" fmla="*/ 838200 w 5601480"/>
                <a:gd name="connsiteY0" fmla="*/ 1137643 h 1228702"/>
                <a:gd name="connsiteX1" fmla="*/ 0 w 5601480"/>
                <a:gd name="connsiteY1" fmla="*/ 680443 h 1228702"/>
                <a:gd name="connsiteX2" fmla="*/ 990600 w 5601480"/>
                <a:gd name="connsiteY2" fmla="*/ 70843 h 1228702"/>
                <a:gd name="connsiteX3" fmla="*/ 2590800 w 5601480"/>
                <a:gd name="connsiteY3" fmla="*/ 147043 h 1228702"/>
                <a:gd name="connsiteX4" fmla="*/ 5601480 w 5601480"/>
                <a:gd name="connsiteY4" fmla="*/ 903686 h 1228702"/>
                <a:gd name="connsiteX0" fmla="*/ 838200 w 2590800"/>
                <a:gd name="connsiteY0" fmla="*/ 1137643 h 1169970"/>
                <a:gd name="connsiteX1" fmla="*/ 0 w 2590800"/>
                <a:gd name="connsiteY1" fmla="*/ 680443 h 1169970"/>
                <a:gd name="connsiteX2" fmla="*/ 990600 w 2590800"/>
                <a:gd name="connsiteY2" fmla="*/ 70843 h 1169970"/>
                <a:gd name="connsiteX3" fmla="*/ 2590800 w 2590800"/>
                <a:gd name="connsiteY3" fmla="*/ 147043 h 1169970"/>
                <a:gd name="connsiteX0" fmla="*/ 838200 w 3276600"/>
                <a:gd name="connsiteY0" fmla="*/ 1143000 h 1175327"/>
                <a:gd name="connsiteX1" fmla="*/ 0 w 3276600"/>
                <a:gd name="connsiteY1" fmla="*/ 685800 h 1175327"/>
                <a:gd name="connsiteX2" fmla="*/ 990600 w 3276600"/>
                <a:gd name="connsiteY2" fmla="*/ 76200 h 1175327"/>
                <a:gd name="connsiteX3" fmla="*/ 3276600 w 3276600"/>
                <a:gd name="connsiteY3" fmla="*/ 0 h 1175327"/>
                <a:gd name="connsiteX0" fmla="*/ 838200 w 3276600"/>
                <a:gd name="connsiteY0" fmla="*/ 1143000 h 1175327"/>
                <a:gd name="connsiteX1" fmla="*/ 0 w 3276600"/>
                <a:gd name="connsiteY1" fmla="*/ 685800 h 1175327"/>
                <a:gd name="connsiteX2" fmla="*/ 990600 w 3276600"/>
                <a:gd name="connsiteY2" fmla="*/ 76200 h 1175327"/>
                <a:gd name="connsiteX3" fmla="*/ 3276600 w 3276600"/>
                <a:gd name="connsiteY3" fmla="*/ 0 h 1175327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914400 w 3200400"/>
                <a:gd name="connsiteY2" fmla="*/ 76200 h 1143000"/>
                <a:gd name="connsiteX3" fmla="*/ 3200400 w 3200400"/>
                <a:gd name="connsiteY3" fmla="*/ 0 h 1143000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762000 w 3200400"/>
                <a:gd name="connsiteY2" fmla="*/ 76201 h 1143000"/>
                <a:gd name="connsiteX3" fmla="*/ 3200400 w 3200400"/>
                <a:gd name="connsiteY3" fmla="*/ 0 h 1143000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1066800 w 3200400"/>
                <a:gd name="connsiteY2" fmla="*/ 152401 h 1143000"/>
                <a:gd name="connsiteX3" fmla="*/ 3200400 w 3200400"/>
                <a:gd name="connsiteY3" fmla="*/ 0 h 1143000"/>
                <a:gd name="connsiteX0" fmla="*/ 685800 w 3124200"/>
                <a:gd name="connsiteY0" fmla="*/ 1143000 h 1143000"/>
                <a:gd name="connsiteX1" fmla="*/ 0 w 3124200"/>
                <a:gd name="connsiteY1" fmla="*/ 609601 h 1143000"/>
                <a:gd name="connsiteX2" fmla="*/ 990600 w 3124200"/>
                <a:gd name="connsiteY2" fmla="*/ 152401 h 1143000"/>
                <a:gd name="connsiteX3" fmla="*/ 3124200 w 3124200"/>
                <a:gd name="connsiteY3" fmla="*/ 0 h 1143000"/>
                <a:gd name="connsiteX0" fmla="*/ 685800 w 3124200"/>
                <a:gd name="connsiteY0" fmla="*/ 1143000 h 1143000"/>
                <a:gd name="connsiteX1" fmla="*/ 0 w 3124200"/>
                <a:gd name="connsiteY1" fmla="*/ 609601 h 1143000"/>
                <a:gd name="connsiteX2" fmla="*/ 1143000 w 3124200"/>
                <a:gd name="connsiteY2" fmla="*/ 152401 h 1143000"/>
                <a:gd name="connsiteX3" fmla="*/ 3124200 w 3124200"/>
                <a:gd name="connsiteY3" fmla="*/ 0 h 1143000"/>
                <a:gd name="connsiteX0" fmla="*/ 685800 w 3124200"/>
                <a:gd name="connsiteY0" fmla="*/ 1143000 h 1175328"/>
                <a:gd name="connsiteX1" fmla="*/ 0 w 3124200"/>
                <a:gd name="connsiteY1" fmla="*/ 685801 h 1175328"/>
                <a:gd name="connsiteX2" fmla="*/ 1143000 w 3124200"/>
                <a:gd name="connsiteY2" fmla="*/ 152401 h 1175328"/>
                <a:gd name="connsiteX3" fmla="*/ 3124200 w 3124200"/>
                <a:gd name="connsiteY3" fmla="*/ 0 h 1175328"/>
                <a:gd name="connsiteX0" fmla="*/ 685800 w 3124200"/>
                <a:gd name="connsiteY0" fmla="*/ 1143000 h 1175328"/>
                <a:gd name="connsiteX1" fmla="*/ 0 w 3124200"/>
                <a:gd name="connsiteY1" fmla="*/ 685801 h 1175328"/>
                <a:gd name="connsiteX2" fmla="*/ 1143000 w 3124200"/>
                <a:gd name="connsiteY2" fmla="*/ 152401 h 1175328"/>
                <a:gd name="connsiteX3" fmla="*/ 3124200 w 3124200"/>
                <a:gd name="connsiteY3" fmla="*/ 0 h 1175328"/>
                <a:gd name="connsiteX0" fmla="*/ 767821 w 3206221"/>
                <a:gd name="connsiteY0" fmla="*/ 1143000 h 1251528"/>
                <a:gd name="connsiteX1" fmla="*/ 1296988 w 3206221"/>
                <a:gd name="connsiteY1" fmla="*/ 1175328 h 1251528"/>
                <a:gd name="connsiteX2" fmla="*/ 82021 w 3206221"/>
                <a:gd name="connsiteY2" fmla="*/ 685801 h 1251528"/>
                <a:gd name="connsiteX3" fmla="*/ 1225021 w 3206221"/>
                <a:gd name="connsiteY3" fmla="*/ 152401 h 1251528"/>
                <a:gd name="connsiteX4" fmla="*/ 3206221 w 3206221"/>
                <a:gd name="connsiteY4" fmla="*/ 0 h 1251528"/>
                <a:gd name="connsiteX0" fmla="*/ 1296988 w 3206221"/>
                <a:gd name="connsiteY0" fmla="*/ 1175328 h 1175328"/>
                <a:gd name="connsiteX1" fmla="*/ 82021 w 3206221"/>
                <a:gd name="connsiteY1" fmla="*/ 685801 h 1175328"/>
                <a:gd name="connsiteX2" fmla="*/ 1225021 w 3206221"/>
                <a:gd name="connsiteY2" fmla="*/ 152401 h 1175328"/>
                <a:gd name="connsiteX3" fmla="*/ 3206221 w 3206221"/>
                <a:gd name="connsiteY3" fmla="*/ 0 h 1175328"/>
                <a:gd name="connsiteX0" fmla="*/ 1470556 w 3206221"/>
                <a:gd name="connsiteY0" fmla="*/ 1175328 h 1175328"/>
                <a:gd name="connsiteX1" fmla="*/ 82021 w 3206221"/>
                <a:gd name="connsiteY1" fmla="*/ 685801 h 1175328"/>
                <a:gd name="connsiteX2" fmla="*/ 1225021 w 3206221"/>
                <a:gd name="connsiteY2" fmla="*/ 152401 h 1175328"/>
                <a:gd name="connsiteX3" fmla="*/ 3206221 w 3206221"/>
                <a:gd name="connsiteY3" fmla="*/ 0 h 1175328"/>
                <a:gd name="connsiteX0" fmla="*/ 668805 w 2404470"/>
                <a:gd name="connsiteY0" fmla="*/ 1175328 h 1175328"/>
                <a:gd name="connsiteX1" fmla="*/ 321672 w 2404470"/>
                <a:gd name="connsiteY1" fmla="*/ 644016 h 1175328"/>
                <a:gd name="connsiteX2" fmla="*/ 423270 w 2404470"/>
                <a:gd name="connsiteY2" fmla="*/ 152401 h 1175328"/>
                <a:gd name="connsiteX3" fmla="*/ 2404470 w 2404470"/>
                <a:gd name="connsiteY3" fmla="*/ 0 h 1175328"/>
                <a:gd name="connsiteX0" fmla="*/ 429153 w 2164818"/>
                <a:gd name="connsiteY0" fmla="*/ 1175328 h 1175328"/>
                <a:gd name="connsiteX1" fmla="*/ 82020 w 2164818"/>
                <a:gd name="connsiteY1" fmla="*/ 644016 h 1175328"/>
                <a:gd name="connsiteX2" fmla="*/ 949854 w 2164818"/>
                <a:gd name="connsiteY2" fmla="*/ 112705 h 1175328"/>
                <a:gd name="connsiteX3" fmla="*/ 2164818 w 216481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761274 w 1976238"/>
                <a:gd name="connsiteY2" fmla="*/ 112705 h 1175328"/>
                <a:gd name="connsiteX3" fmla="*/ 1976238 w 197623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893829 w 1976238"/>
                <a:gd name="connsiteY2" fmla="*/ 112705 h 1175328"/>
                <a:gd name="connsiteX3" fmla="*/ 1976238 w 197623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893829 w 1976238"/>
                <a:gd name="connsiteY2" fmla="*/ 112705 h 1175328"/>
                <a:gd name="connsiteX3" fmla="*/ 1976238 w 197623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1976238 w 1976238"/>
                <a:gd name="connsiteY2" fmla="*/ 0 h 1175328"/>
                <a:gd name="connsiteX0" fmla="*/ 114299 w 1849964"/>
                <a:gd name="connsiteY0" fmla="*/ 1175328 h 1175328"/>
                <a:gd name="connsiteX1" fmla="*/ 496953 w 1849964"/>
                <a:gd name="connsiteY1" fmla="*/ 644016 h 1175328"/>
                <a:gd name="connsiteX2" fmla="*/ 1849964 w 1849964"/>
                <a:gd name="connsiteY2" fmla="*/ 0 h 1175328"/>
                <a:gd name="connsiteX0" fmla="*/ 114299 w 1849964"/>
                <a:gd name="connsiteY0" fmla="*/ 727200 h 727200"/>
                <a:gd name="connsiteX1" fmla="*/ 496953 w 1849964"/>
                <a:gd name="connsiteY1" fmla="*/ 195888 h 727200"/>
                <a:gd name="connsiteX2" fmla="*/ 1849964 w 1849964"/>
                <a:gd name="connsiteY2" fmla="*/ 195888 h 727200"/>
                <a:gd name="connsiteX0" fmla="*/ 114299 w 1849964"/>
                <a:gd name="connsiteY0" fmla="*/ 644184 h 644184"/>
                <a:gd name="connsiteX1" fmla="*/ 496953 w 1849964"/>
                <a:gd name="connsiteY1" fmla="*/ 112872 h 644184"/>
                <a:gd name="connsiteX2" fmla="*/ 1849964 w 1849964"/>
                <a:gd name="connsiteY2" fmla="*/ 112872 h 644184"/>
                <a:gd name="connsiteX0" fmla="*/ 114299 w 1849964"/>
                <a:gd name="connsiteY0" fmla="*/ 644184 h 644184"/>
                <a:gd name="connsiteX1" fmla="*/ 496953 w 1849964"/>
                <a:gd name="connsiteY1" fmla="*/ 112872 h 644184"/>
                <a:gd name="connsiteX2" fmla="*/ 1849964 w 1849964"/>
                <a:gd name="connsiteY2" fmla="*/ 112872 h 644184"/>
                <a:gd name="connsiteX0" fmla="*/ 114299 w 1849964"/>
                <a:gd name="connsiteY0" fmla="*/ 644184 h 644184"/>
                <a:gd name="connsiteX1" fmla="*/ 496953 w 1849964"/>
                <a:gd name="connsiteY1" fmla="*/ 112872 h 644184"/>
                <a:gd name="connsiteX2" fmla="*/ 1849964 w 1849964"/>
                <a:gd name="connsiteY2" fmla="*/ 112872 h 64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9964" h="644184">
                  <a:moveTo>
                    <a:pt x="114299" y="644184"/>
                  </a:moveTo>
                  <a:cubicBezTo>
                    <a:pt x="-1" y="567984"/>
                    <a:pt x="93596" y="233547"/>
                    <a:pt x="496953" y="112872"/>
                  </a:cubicBezTo>
                  <a:cubicBezTo>
                    <a:pt x="1073748" y="0"/>
                    <a:pt x="1455336" y="191697"/>
                    <a:pt x="1849964" y="112872"/>
                  </a:cubicBezTo>
                </a:path>
              </a:pathLst>
            </a:cu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1062"/>
            <p:cNvSpPr txBox="1"/>
            <p:nvPr/>
          </p:nvSpPr>
          <p:spPr>
            <a:xfrm>
              <a:off x="6595417" y="2606399"/>
              <a:ext cx="1123087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Analytics / Statistics Dashboard</a:t>
              </a:r>
            </a:p>
            <a:p>
              <a:pPr marL="0" marR="0" lvl="0" indent="0" algn="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to Content Providers</a:t>
              </a:r>
            </a:p>
            <a:p>
              <a:pPr marL="0" marR="0" lvl="0" indent="0" algn="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 via Internet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7" name="Left Arrow 66"/>
            <p:cNvSpPr/>
            <p:nvPr/>
          </p:nvSpPr>
          <p:spPr>
            <a:xfrm>
              <a:off x="6820033" y="3573705"/>
              <a:ext cx="1569382" cy="124800"/>
            </a:xfrm>
            <a:prstGeom prst="leftArrow">
              <a:avLst>
                <a:gd name="adj1" fmla="val 50000"/>
                <a:gd name="adj2" fmla="val 107143"/>
              </a:avLst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69" name="Straight Connector 68"/>
            <p:cNvCxnSpPr>
              <a:stCxn id="81" idx="0"/>
              <a:endCxn id="71" idx="2"/>
            </p:cNvCxnSpPr>
            <p:nvPr/>
          </p:nvCxnSpPr>
          <p:spPr>
            <a:xfrm flipV="1">
              <a:off x="1960069" y="4848577"/>
              <a:ext cx="243296" cy="24811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2230662" y="5789987"/>
              <a:ext cx="317358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HDTV</a:t>
              </a:r>
              <a:endParaRPr lang="en-US" sz="800" dirty="0">
                <a:latin typeface="Arial Narrow" pitchFamily="34" charset="0"/>
              </a:endParaRPr>
            </a:p>
          </p:txBody>
        </p:sp>
        <p:sp>
          <p:nvSpPr>
            <p:cNvPr id="71" name="Cube 70"/>
            <p:cNvSpPr/>
            <p:nvPr/>
          </p:nvSpPr>
          <p:spPr>
            <a:xfrm>
              <a:off x="2203365" y="4561633"/>
              <a:ext cx="158679" cy="476036"/>
            </a:xfrm>
            <a:prstGeom prst="cube">
              <a:avLst>
                <a:gd name="adj" fmla="val 61667"/>
              </a:avLst>
            </a:prstGeom>
            <a:solidFill>
              <a:srgbClr val="9BBB59">
                <a:lumMod val="60000"/>
                <a:lumOff val="40000"/>
              </a:srgbClr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62044" y="4709361"/>
              <a:ext cx="39669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800" dirty="0" smtClean="0">
                  <a:latin typeface="Arial Narrow" pitchFamily="34" charset="0"/>
                </a:rPr>
                <a:t>Games Console</a:t>
              </a:r>
              <a:endParaRPr lang="en-US" sz="800" dirty="0">
                <a:latin typeface="Arial Narrow" pitchFamily="34" charset="0"/>
              </a:endParaRPr>
            </a:p>
          </p:txBody>
        </p:sp>
        <p:grpSp>
          <p:nvGrpSpPr>
            <p:cNvPr id="73" name="Group 1001"/>
            <p:cNvGrpSpPr/>
            <p:nvPr/>
          </p:nvGrpSpPr>
          <p:grpSpPr>
            <a:xfrm>
              <a:off x="1357929" y="5081408"/>
              <a:ext cx="1207338" cy="703007"/>
              <a:chOff x="6451600" y="4653505"/>
              <a:chExt cx="1159565" cy="675190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0" name="Group 1019"/>
            <p:cNvGrpSpPr/>
            <p:nvPr/>
          </p:nvGrpSpPr>
          <p:grpSpPr>
            <a:xfrm>
              <a:off x="7848600" y="2362200"/>
              <a:ext cx="1006123" cy="1652916"/>
              <a:chOff x="7924800" y="2342710"/>
              <a:chExt cx="1110752" cy="1824806"/>
            </a:xfrm>
          </p:grpSpPr>
          <p:grpSp>
            <p:nvGrpSpPr>
              <p:cNvPr id="68" name="Group 1078"/>
              <p:cNvGrpSpPr/>
              <p:nvPr/>
            </p:nvGrpSpPr>
            <p:grpSpPr>
              <a:xfrm>
                <a:off x="8004139" y="3103046"/>
                <a:ext cx="989490" cy="985131"/>
                <a:chOff x="7620000" y="2743200"/>
                <a:chExt cx="950337" cy="946150"/>
              </a:xfrm>
            </p:grpSpPr>
            <p:sp>
              <p:nvSpPr>
                <p:cNvPr id="82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4" name="Rounded Rectangle 73"/>
              <p:cNvSpPr/>
              <p:nvPr/>
            </p:nvSpPr>
            <p:spPr>
              <a:xfrm>
                <a:off x="7924800" y="2342710"/>
                <a:ext cx="1110752" cy="1824806"/>
              </a:xfrm>
              <a:prstGeom prst="roundRect">
                <a:avLst/>
              </a:prstGeom>
              <a:solidFill>
                <a:sysClr val="window" lastClr="FFFFFF">
                  <a:lumMod val="95000"/>
                  <a:alpha val="60000"/>
                </a:sysClr>
              </a:solidFill>
              <a:ln w="12700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033824" y="2402306"/>
                <a:ext cx="952073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</a:rPr>
                  <a:t>Worldwide Content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</a:rPr>
                  <a:t>Providers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76" name="TextBox 1062"/>
            <p:cNvSpPr txBox="1"/>
            <p:nvPr/>
          </p:nvSpPr>
          <p:spPr>
            <a:xfrm>
              <a:off x="1839391" y="3719073"/>
              <a:ext cx="1746466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 Narrow" pitchFamily="34" charset="0"/>
                </a:rPr>
                <a:t>Selection, Content Requests,</a:t>
              </a:r>
            </a:p>
            <a:p>
              <a:r>
                <a:rPr lang="en-US" sz="1100" b="1" dirty="0" smtClean="0">
                  <a:solidFill>
                    <a:srgbClr val="FF0000"/>
                  </a:solidFill>
                  <a:latin typeface="Arial Narrow" pitchFamily="34" charset="0"/>
                </a:rPr>
                <a:t>Subscriber Identification, </a:t>
              </a:r>
            </a:p>
            <a:p>
              <a:r>
                <a:rPr lang="en-US" sz="1100" b="1" dirty="0" smtClean="0">
                  <a:solidFill>
                    <a:srgbClr val="FF0000"/>
                  </a:solidFill>
                  <a:latin typeface="Arial Narrow" pitchFamily="34" charset="0"/>
                </a:rPr>
                <a:t>Bandwidth Negotiation, etc.</a:t>
              </a:r>
              <a:endParaRPr lang="en-US" sz="11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77" name="TextBox 1100"/>
            <p:cNvSpPr txBox="1"/>
            <p:nvPr/>
          </p:nvSpPr>
          <p:spPr>
            <a:xfrm>
              <a:off x="530745" y="2151128"/>
              <a:ext cx="1894928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Content Delivery to clients</a:t>
              </a:r>
            </a:p>
            <a:p>
              <a:pPr algn="ctr"/>
              <a:r>
                <a:rPr lang="en-US" sz="14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Linear Multi-Cast OR </a:t>
              </a:r>
            </a:p>
            <a:p>
              <a:pPr algn="ctr"/>
              <a:r>
                <a:rPr lang="en-US" sz="14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On-Demand </a:t>
              </a:r>
              <a:r>
                <a:rPr lang="en-US" sz="1400" b="1" dirty="0" err="1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Uni</a:t>
              </a:r>
              <a:r>
                <a:rPr lang="en-US" sz="14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-Cast</a:t>
              </a:r>
              <a:endParaRPr lang="en-US" sz="1200" dirty="0">
                <a:solidFill>
                  <a:srgbClr val="18F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8" name="TextBox 1100"/>
            <p:cNvSpPr txBox="1"/>
            <p:nvPr/>
          </p:nvSpPr>
          <p:spPr>
            <a:xfrm>
              <a:off x="2514600" y="2819400"/>
              <a:ext cx="115619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Network Bandwidth Adaptive </a:t>
              </a:r>
            </a:p>
            <a:p>
              <a:pPr algn="ctr"/>
              <a:r>
                <a:rPr lang="en-US" sz="11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Data Feed</a:t>
              </a:r>
              <a:endParaRPr lang="en-US" sz="1100" dirty="0">
                <a:solidFill>
                  <a:srgbClr val="18F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022" name="Freeform 1021"/>
          <p:cNvSpPr/>
          <p:nvPr/>
        </p:nvSpPr>
        <p:spPr>
          <a:xfrm rot="16200000">
            <a:off x="2705101" y="1943099"/>
            <a:ext cx="990599" cy="3200400"/>
          </a:xfrm>
          <a:custGeom>
            <a:avLst/>
            <a:gdLst>
              <a:gd name="connsiteX0" fmla="*/ 746449 w 1203649"/>
              <a:gd name="connsiteY0" fmla="*/ 0 h 2659225"/>
              <a:gd name="connsiteX1" fmla="*/ 0 w 1203649"/>
              <a:gd name="connsiteY1" fmla="*/ 1147666 h 2659225"/>
              <a:gd name="connsiteX2" fmla="*/ 1203649 w 1203649"/>
              <a:gd name="connsiteY2" fmla="*/ 2015413 h 2659225"/>
              <a:gd name="connsiteX3" fmla="*/ 615820 w 1203649"/>
              <a:gd name="connsiteY3" fmla="*/ 2659225 h 2659225"/>
              <a:gd name="connsiteX4" fmla="*/ 625151 w 1203649"/>
              <a:gd name="connsiteY4" fmla="*/ 2649894 h 2659225"/>
              <a:gd name="connsiteX0" fmla="*/ 822649 w 1279849"/>
              <a:gd name="connsiteY0" fmla="*/ 0 h 2659225"/>
              <a:gd name="connsiteX1" fmla="*/ 76200 w 1279849"/>
              <a:gd name="connsiteY1" fmla="*/ 1147666 h 2659225"/>
              <a:gd name="connsiteX2" fmla="*/ 1279849 w 1279849"/>
              <a:gd name="connsiteY2" fmla="*/ 2015413 h 2659225"/>
              <a:gd name="connsiteX3" fmla="*/ 692020 w 1279849"/>
              <a:gd name="connsiteY3" fmla="*/ 2659225 h 2659225"/>
              <a:gd name="connsiteX4" fmla="*/ 701351 w 1279849"/>
              <a:gd name="connsiteY4" fmla="*/ 2649894 h 2659225"/>
              <a:gd name="connsiteX0" fmla="*/ 822649 w 1382486"/>
              <a:gd name="connsiteY0" fmla="*/ 0 h 2659225"/>
              <a:gd name="connsiteX1" fmla="*/ 76200 w 1382486"/>
              <a:gd name="connsiteY1" fmla="*/ 1147666 h 2659225"/>
              <a:gd name="connsiteX2" fmla="*/ 1279849 w 1382486"/>
              <a:gd name="connsiteY2" fmla="*/ 2015413 h 2659225"/>
              <a:gd name="connsiteX3" fmla="*/ 692020 w 1382486"/>
              <a:gd name="connsiteY3" fmla="*/ 2659225 h 2659225"/>
              <a:gd name="connsiteX4" fmla="*/ 701351 w 1382486"/>
              <a:gd name="connsiteY4" fmla="*/ 2649894 h 2659225"/>
              <a:gd name="connsiteX0" fmla="*/ 772107 w 1392594"/>
              <a:gd name="connsiteY0" fmla="*/ 0 h 2506825"/>
              <a:gd name="connsiteX1" fmla="*/ 86308 w 1392594"/>
              <a:gd name="connsiteY1" fmla="*/ 995266 h 2506825"/>
              <a:gd name="connsiteX2" fmla="*/ 1289957 w 1392594"/>
              <a:gd name="connsiteY2" fmla="*/ 1863013 h 2506825"/>
              <a:gd name="connsiteX3" fmla="*/ 702128 w 1392594"/>
              <a:gd name="connsiteY3" fmla="*/ 2506825 h 2506825"/>
              <a:gd name="connsiteX4" fmla="*/ 711459 w 1392594"/>
              <a:gd name="connsiteY4" fmla="*/ 2497494 h 2506825"/>
              <a:gd name="connsiteX0" fmla="*/ 314908 w 859195"/>
              <a:gd name="connsiteY0" fmla="*/ 0 h 2506825"/>
              <a:gd name="connsiteX1" fmla="*/ 86308 w 859195"/>
              <a:gd name="connsiteY1" fmla="*/ 685800 h 2506825"/>
              <a:gd name="connsiteX2" fmla="*/ 832758 w 859195"/>
              <a:gd name="connsiteY2" fmla="*/ 1863013 h 2506825"/>
              <a:gd name="connsiteX3" fmla="*/ 244929 w 859195"/>
              <a:gd name="connsiteY3" fmla="*/ 2506825 h 2506825"/>
              <a:gd name="connsiteX4" fmla="*/ 254260 w 859195"/>
              <a:gd name="connsiteY4" fmla="*/ 2497494 h 2506825"/>
              <a:gd name="connsiteX0" fmla="*/ 520700 w 2299737"/>
              <a:gd name="connsiteY0" fmla="*/ 0 h 2506825"/>
              <a:gd name="connsiteX1" fmla="*/ 292100 w 2299737"/>
              <a:gd name="connsiteY1" fmla="*/ 685800 h 2506825"/>
              <a:gd name="connsiteX2" fmla="*/ 2273300 w 2299737"/>
              <a:gd name="connsiteY2" fmla="*/ 1371600 h 2506825"/>
              <a:gd name="connsiteX3" fmla="*/ 450721 w 2299737"/>
              <a:gd name="connsiteY3" fmla="*/ 2506825 h 2506825"/>
              <a:gd name="connsiteX4" fmla="*/ 460052 w 2299737"/>
              <a:gd name="connsiteY4" fmla="*/ 2497494 h 2506825"/>
              <a:gd name="connsiteX0" fmla="*/ 520700 w 2299737"/>
              <a:gd name="connsiteY0" fmla="*/ 0 h 2514600"/>
              <a:gd name="connsiteX1" fmla="*/ 292100 w 2299737"/>
              <a:gd name="connsiteY1" fmla="*/ 685800 h 2514600"/>
              <a:gd name="connsiteX2" fmla="*/ 2273300 w 2299737"/>
              <a:gd name="connsiteY2" fmla="*/ 1371600 h 2514600"/>
              <a:gd name="connsiteX3" fmla="*/ 450721 w 2299737"/>
              <a:gd name="connsiteY3" fmla="*/ 2506825 h 2514600"/>
              <a:gd name="connsiteX4" fmla="*/ 1511300 w 2299737"/>
              <a:gd name="connsiteY4" fmla="*/ 2514600 h 2514600"/>
              <a:gd name="connsiteX0" fmla="*/ 520700 w 2463800"/>
              <a:gd name="connsiteY0" fmla="*/ 0 h 2514600"/>
              <a:gd name="connsiteX1" fmla="*/ 292100 w 2463800"/>
              <a:gd name="connsiteY1" fmla="*/ 685800 h 2514600"/>
              <a:gd name="connsiteX2" fmla="*/ 2273300 w 2463800"/>
              <a:gd name="connsiteY2" fmla="*/ 1371600 h 2514600"/>
              <a:gd name="connsiteX3" fmla="*/ 1435100 w 2463800"/>
              <a:gd name="connsiteY3" fmla="*/ 2133599 h 2514600"/>
              <a:gd name="connsiteX4" fmla="*/ 1511300 w 2463800"/>
              <a:gd name="connsiteY4" fmla="*/ 2514600 h 2514600"/>
              <a:gd name="connsiteX0" fmla="*/ 520700 w 2463800"/>
              <a:gd name="connsiteY0" fmla="*/ 0 h 2438399"/>
              <a:gd name="connsiteX1" fmla="*/ 292100 w 2463800"/>
              <a:gd name="connsiteY1" fmla="*/ 685800 h 2438399"/>
              <a:gd name="connsiteX2" fmla="*/ 2273300 w 2463800"/>
              <a:gd name="connsiteY2" fmla="*/ 1371600 h 2438399"/>
              <a:gd name="connsiteX3" fmla="*/ 1435100 w 2463800"/>
              <a:gd name="connsiteY3" fmla="*/ 2133599 h 2438399"/>
              <a:gd name="connsiteX4" fmla="*/ 1816099 w 2463800"/>
              <a:gd name="connsiteY4" fmla="*/ 2438399 h 2438399"/>
              <a:gd name="connsiteX0" fmla="*/ 520700 w 2527300"/>
              <a:gd name="connsiteY0" fmla="*/ 0 h 2438399"/>
              <a:gd name="connsiteX1" fmla="*/ 292100 w 2527300"/>
              <a:gd name="connsiteY1" fmla="*/ 685800 h 2438399"/>
              <a:gd name="connsiteX2" fmla="*/ 2273300 w 2527300"/>
              <a:gd name="connsiteY2" fmla="*/ 1371600 h 2438399"/>
              <a:gd name="connsiteX3" fmla="*/ 1816099 w 2527300"/>
              <a:gd name="connsiteY3" fmla="*/ 1828800 h 2438399"/>
              <a:gd name="connsiteX4" fmla="*/ 1816099 w 2527300"/>
              <a:gd name="connsiteY4" fmla="*/ 2438399 h 2438399"/>
              <a:gd name="connsiteX0" fmla="*/ 520700 w 2527300"/>
              <a:gd name="connsiteY0" fmla="*/ 0 h 2438399"/>
              <a:gd name="connsiteX1" fmla="*/ 292100 w 2527300"/>
              <a:gd name="connsiteY1" fmla="*/ 685800 h 2438399"/>
              <a:gd name="connsiteX2" fmla="*/ 2273300 w 2527300"/>
              <a:gd name="connsiteY2" fmla="*/ 1371600 h 2438399"/>
              <a:gd name="connsiteX3" fmla="*/ 1816099 w 2527300"/>
              <a:gd name="connsiteY3" fmla="*/ 1828800 h 2438399"/>
              <a:gd name="connsiteX4" fmla="*/ 1816099 w 2527300"/>
              <a:gd name="connsiteY4" fmla="*/ 2438399 h 2438399"/>
              <a:gd name="connsiteX0" fmla="*/ 520700 w 2527300"/>
              <a:gd name="connsiteY0" fmla="*/ 0 h 2209800"/>
              <a:gd name="connsiteX1" fmla="*/ 292100 w 2527300"/>
              <a:gd name="connsiteY1" fmla="*/ 685800 h 2209800"/>
              <a:gd name="connsiteX2" fmla="*/ 2273300 w 2527300"/>
              <a:gd name="connsiteY2" fmla="*/ 1371600 h 2209800"/>
              <a:gd name="connsiteX3" fmla="*/ 1816099 w 2527300"/>
              <a:gd name="connsiteY3" fmla="*/ 1828800 h 2209800"/>
              <a:gd name="connsiteX4" fmla="*/ 1739899 w 2527300"/>
              <a:gd name="connsiteY4" fmla="*/ 2209800 h 2209800"/>
              <a:gd name="connsiteX0" fmla="*/ 520700 w 2540000"/>
              <a:gd name="connsiteY0" fmla="*/ 0 h 2209800"/>
              <a:gd name="connsiteX1" fmla="*/ 292100 w 2540000"/>
              <a:gd name="connsiteY1" fmla="*/ 685800 h 2209800"/>
              <a:gd name="connsiteX2" fmla="*/ 2273300 w 2540000"/>
              <a:gd name="connsiteY2" fmla="*/ 1371600 h 2209800"/>
              <a:gd name="connsiteX3" fmla="*/ 1892299 w 2540000"/>
              <a:gd name="connsiteY3" fmla="*/ 1752600 h 2209800"/>
              <a:gd name="connsiteX4" fmla="*/ 1739899 w 2540000"/>
              <a:gd name="connsiteY4" fmla="*/ 2209800 h 2209800"/>
              <a:gd name="connsiteX0" fmla="*/ 520700 w 2540000"/>
              <a:gd name="connsiteY0" fmla="*/ 0 h 2209800"/>
              <a:gd name="connsiteX1" fmla="*/ 292100 w 2540000"/>
              <a:gd name="connsiteY1" fmla="*/ 685800 h 2209800"/>
              <a:gd name="connsiteX2" fmla="*/ 2273300 w 2540000"/>
              <a:gd name="connsiteY2" fmla="*/ 1371600 h 2209800"/>
              <a:gd name="connsiteX3" fmla="*/ 1892299 w 2540000"/>
              <a:gd name="connsiteY3" fmla="*/ 1752600 h 2209800"/>
              <a:gd name="connsiteX4" fmla="*/ 1816099 w 2540000"/>
              <a:gd name="connsiteY4" fmla="*/ 2209800 h 2209800"/>
              <a:gd name="connsiteX0" fmla="*/ 294217 w 1816099"/>
              <a:gd name="connsiteY0" fmla="*/ 0 h 2209800"/>
              <a:gd name="connsiteX1" fmla="*/ 65617 w 1816099"/>
              <a:gd name="connsiteY1" fmla="*/ 685800 h 2209800"/>
              <a:gd name="connsiteX2" fmla="*/ 687917 w 1816099"/>
              <a:gd name="connsiteY2" fmla="*/ 1524000 h 2209800"/>
              <a:gd name="connsiteX3" fmla="*/ 1665816 w 1816099"/>
              <a:gd name="connsiteY3" fmla="*/ 1752600 h 2209800"/>
              <a:gd name="connsiteX4" fmla="*/ 1589616 w 1816099"/>
              <a:gd name="connsiteY4" fmla="*/ 2209800 h 2209800"/>
              <a:gd name="connsiteX0" fmla="*/ 366183 w 1661582"/>
              <a:gd name="connsiteY0" fmla="*/ 0 h 2209800"/>
              <a:gd name="connsiteX1" fmla="*/ 137583 w 1661582"/>
              <a:gd name="connsiteY1" fmla="*/ 685800 h 2209800"/>
              <a:gd name="connsiteX2" fmla="*/ 759883 w 1661582"/>
              <a:gd name="connsiteY2" fmla="*/ 1524000 h 2209800"/>
              <a:gd name="connsiteX3" fmla="*/ 150283 w 1661582"/>
              <a:gd name="connsiteY3" fmla="*/ 1828800 h 2209800"/>
              <a:gd name="connsiteX4" fmla="*/ 1661582 w 1661582"/>
              <a:gd name="connsiteY4" fmla="*/ 2209800 h 2209800"/>
              <a:gd name="connsiteX0" fmla="*/ 330200 w 726017"/>
              <a:gd name="connsiteY0" fmla="*/ 0 h 2209800"/>
              <a:gd name="connsiteX1" fmla="*/ 101600 w 726017"/>
              <a:gd name="connsiteY1" fmla="*/ 685800 h 2209800"/>
              <a:gd name="connsiteX2" fmla="*/ 723900 w 726017"/>
              <a:gd name="connsiteY2" fmla="*/ 1524000 h 2209800"/>
              <a:gd name="connsiteX3" fmla="*/ 114300 w 726017"/>
              <a:gd name="connsiteY3" fmla="*/ 1828800 h 2209800"/>
              <a:gd name="connsiteX4" fmla="*/ 38100 w 726017"/>
              <a:gd name="connsiteY4" fmla="*/ 2209800 h 2209800"/>
              <a:gd name="connsiteX0" fmla="*/ 294217 w 702734"/>
              <a:gd name="connsiteY0" fmla="*/ 0 h 2209800"/>
              <a:gd name="connsiteX1" fmla="*/ 65617 w 702734"/>
              <a:gd name="connsiteY1" fmla="*/ 685800 h 2209800"/>
              <a:gd name="connsiteX2" fmla="*/ 687917 w 702734"/>
              <a:gd name="connsiteY2" fmla="*/ 1524000 h 2209800"/>
              <a:gd name="connsiteX3" fmla="*/ 154517 w 702734"/>
              <a:gd name="connsiteY3" fmla="*/ 1828800 h 2209800"/>
              <a:gd name="connsiteX4" fmla="*/ 2117 w 702734"/>
              <a:gd name="connsiteY4" fmla="*/ 2209800 h 2209800"/>
              <a:gd name="connsiteX0" fmla="*/ 294217 w 702734"/>
              <a:gd name="connsiteY0" fmla="*/ 0 h 2209800"/>
              <a:gd name="connsiteX1" fmla="*/ 65617 w 702734"/>
              <a:gd name="connsiteY1" fmla="*/ 685800 h 2209800"/>
              <a:gd name="connsiteX2" fmla="*/ 687917 w 702734"/>
              <a:gd name="connsiteY2" fmla="*/ 1524000 h 2209800"/>
              <a:gd name="connsiteX3" fmla="*/ 154517 w 702734"/>
              <a:gd name="connsiteY3" fmla="*/ 1828800 h 2209800"/>
              <a:gd name="connsiteX4" fmla="*/ 78316 w 702734"/>
              <a:gd name="connsiteY4" fmla="*/ 2209800 h 2209800"/>
              <a:gd name="connsiteX0" fmla="*/ 433918 w 865718"/>
              <a:gd name="connsiteY0" fmla="*/ 0 h 2209800"/>
              <a:gd name="connsiteX1" fmla="*/ 65617 w 865718"/>
              <a:gd name="connsiteY1" fmla="*/ 609600 h 2209800"/>
              <a:gd name="connsiteX2" fmla="*/ 827618 w 865718"/>
              <a:gd name="connsiteY2" fmla="*/ 1524000 h 2209800"/>
              <a:gd name="connsiteX3" fmla="*/ 294218 w 865718"/>
              <a:gd name="connsiteY3" fmla="*/ 1828800 h 2209800"/>
              <a:gd name="connsiteX4" fmla="*/ 218017 w 865718"/>
              <a:gd name="connsiteY4" fmla="*/ 2209800 h 2209800"/>
              <a:gd name="connsiteX0" fmla="*/ 508000 w 850901"/>
              <a:gd name="connsiteY0" fmla="*/ 0 h 2209800"/>
              <a:gd name="connsiteX1" fmla="*/ 50800 w 850901"/>
              <a:gd name="connsiteY1" fmla="*/ 609600 h 2209800"/>
              <a:gd name="connsiteX2" fmla="*/ 812801 w 850901"/>
              <a:gd name="connsiteY2" fmla="*/ 1524000 h 2209800"/>
              <a:gd name="connsiteX3" fmla="*/ 279401 w 850901"/>
              <a:gd name="connsiteY3" fmla="*/ 1828800 h 2209800"/>
              <a:gd name="connsiteX4" fmla="*/ 203200 w 850901"/>
              <a:gd name="connsiteY4" fmla="*/ 2209800 h 2209800"/>
              <a:gd name="connsiteX0" fmla="*/ 355600 w 673101"/>
              <a:gd name="connsiteY0" fmla="*/ 0 h 2209800"/>
              <a:gd name="connsiteX1" fmla="*/ 50800 w 673101"/>
              <a:gd name="connsiteY1" fmla="*/ 654756 h 2209800"/>
              <a:gd name="connsiteX2" fmla="*/ 660401 w 673101"/>
              <a:gd name="connsiteY2" fmla="*/ 1524000 h 2209800"/>
              <a:gd name="connsiteX3" fmla="*/ 127001 w 673101"/>
              <a:gd name="connsiteY3" fmla="*/ 1828800 h 2209800"/>
              <a:gd name="connsiteX4" fmla="*/ 50800 w 673101"/>
              <a:gd name="connsiteY4" fmla="*/ 2209800 h 2209800"/>
              <a:gd name="connsiteX0" fmla="*/ 342900 w 584200"/>
              <a:gd name="connsiteY0" fmla="*/ 0 h 2209800"/>
              <a:gd name="connsiteX1" fmla="*/ 38100 w 584200"/>
              <a:gd name="connsiteY1" fmla="*/ 654756 h 2209800"/>
              <a:gd name="connsiteX2" fmla="*/ 571500 w 584200"/>
              <a:gd name="connsiteY2" fmla="*/ 1391356 h 2209800"/>
              <a:gd name="connsiteX3" fmla="*/ 114301 w 584200"/>
              <a:gd name="connsiteY3" fmla="*/ 1828800 h 2209800"/>
              <a:gd name="connsiteX4" fmla="*/ 38100 w 584200"/>
              <a:gd name="connsiteY4" fmla="*/ 2209800 h 2209800"/>
              <a:gd name="connsiteX0" fmla="*/ 393700 w 622300"/>
              <a:gd name="connsiteY0" fmla="*/ 0 h 2209800"/>
              <a:gd name="connsiteX1" fmla="*/ 88900 w 622300"/>
              <a:gd name="connsiteY1" fmla="*/ 654756 h 2209800"/>
              <a:gd name="connsiteX2" fmla="*/ 622300 w 622300"/>
              <a:gd name="connsiteY2" fmla="*/ 1391356 h 2209800"/>
              <a:gd name="connsiteX3" fmla="*/ 88900 w 622300"/>
              <a:gd name="connsiteY3" fmla="*/ 1800578 h 2209800"/>
              <a:gd name="connsiteX4" fmla="*/ 88900 w 622300"/>
              <a:gd name="connsiteY4" fmla="*/ 2209800 h 2209800"/>
              <a:gd name="connsiteX0" fmla="*/ 342900 w 584200"/>
              <a:gd name="connsiteY0" fmla="*/ 0 h 2209800"/>
              <a:gd name="connsiteX1" fmla="*/ 38100 w 584200"/>
              <a:gd name="connsiteY1" fmla="*/ 654756 h 2209800"/>
              <a:gd name="connsiteX2" fmla="*/ 571500 w 584200"/>
              <a:gd name="connsiteY2" fmla="*/ 1391356 h 2209800"/>
              <a:gd name="connsiteX3" fmla="*/ 114300 w 584200"/>
              <a:gd name="connsiteY3" fmla="*/ 1800578 h 2209800"/>
              <a:gd name="connsiteX4" fmla="*/ 38100 w 584200"/>
              <a:gd name="connsiteY4" fmla="*/ 2209800 h 2209800"/>
              <a:gd name="connsiteX0" fmla="*/ 406400 w 571500"/>
              <a:gd name="connsiteY0" fmla="*/ 0 h 2209800"/>
              <a:gd name="connsiteX1" fmla="*/ 25400 w 571500"/>
              <a:gd name="connsiteY1" fmla="*/ 654756 h 2209800"/>
              <a:gd name="connsiteX2" fmla="*/ 558800 w 571500"/>
              <a:gd name="connsiteY2" fmla="*/ 1391356 h 2209800"/>
              <a:gd name="connsiteX3" fmla="*/ 101600 w 571500"/>
              <a:gd name="connsiteY3" fmla="*/ 1800578 h 2209800"/>
              <a:gd name="connsiteX4" fmla="*/ 25400 w 571500"/>
              <a:gd name="connsiteY4" fmla="*/ 2209800 h 2209800"/>
              <a:gd name="connsiteX0" fmla="*/ 393700 w 546100"/>
              <a:gd name="connsiteY0" fmla="*/ 0 h 2209800"/>
              <a:gd name="connsiteX1" fmla="*/ 88900 w 546100"/>
              <a:gd name="connsiteY1" fmla="*/ 631371 h 2209800"/>
              <a:gd name="connsiteX2" fmla="*/ 546100 w 546100"/>
              <a:gd name="connsiteY2" fmla="*/ 1391356 h 2209800"/>
              <a:gd name="connsiteX3" fmla="*/ 88900 w 546100"/>
              <a:gd name="connsiteY3" fmla="*/ 1800578 h 2209800"/>
              <a:gd name="connsiteX4" fmla="*/ 12700 w 546100"/>
              <a:gd name="connsiteY4" fmla="*/ 2209800 h 2209800"/>
              <a:gd name="connsiteX0" fmla="*/ 495300 w 675217"/>
              <a:gd name="connsiteY0" fmla="*/ 0 h 2209800"/>
              <a:gd name="connsiteX1" fmla="*/ 25400 w 675217"/>
              <a:gd name="connsiteY1" fmla="*/ 789214 h 2209800"/>
              <a:gd name="connsiteX2" fmla="*/ 647700 w 675217"/>
              <a:gd name="connsiteY2" fmla="*/ 1391356 h 2209800"/>
              <a:gd name="connsiteX3" fmla="*/ 190500 w 675217"/>
              <a:gd name="connsiteY3" fmla="*/ 1800578 h 2209800"/>
              <a:gd name="connsiteX4" fmla="*/ 114300 w 675217"/>
              <a:gd name="connsiteY4" fmla="*/ 2209800 h 2209800"/>
              <a:gd name="connsiteX0" fmla="*/ 1030817 w 1030817"/>
              <a:gd name="connsiteY0" fmla="*/ 0 h 2209800"/>
              <a:gd name="connsiteX1" fmla="*/ 560917 w 1030817"/>
              <a:gd name="connsiteY1" fmla="*/ 789214 h 2209800"/>
              <a:gd name="connsiteX2" fmla="*/ 27517 w 1030817"/>
              <a:gd name="connsiteY2" fmla="*/ 1104900 h 2209800"/>
              <a:gd name="connsiteX3" fmla="*/ 726017 w 1030817"/>
              <a:gd name="connsiteY3" fmla="*/ 1800578 h 2209800"/>
              <a:gd name="connsiteX4" fmla="*/ 649817 w 1030817"/>
              <a:gd name="connsiteY4" fmla="*/ 2209800 h 2209800"/>
              <a:gd name="connsiteX0" fmla="*/ 1030816 w 1030816"/>
              <a:gd name="connsiteY0" fmla="*/ 0 h 2209800"/>
              <a:gd name="connsiteX1" fmla="*/ 560917 w 1030816"/>
              <a:gd name="connsiteY1" fmla="*/ 631371 h 2209800"/>
              <a:gd name="connsiteX2" fmla="*/ 27516 w 1030816"/>
              <a:gd name="connsiteY2" fmla="*/ 1104900 h 2209800"/>
              <a:gd name="connsiteX3" fmla="*/ 726016 w 1030816"/>
              <a:gd name="connsiteY3" fmla="*/ 1800578 h 2209800"/>
              <a:gd name="connsiteX4" fmla="*/ 649816 w 1030816"/>
              <a:gd name="connsiteY4" fmla="*/ 2209800 h 2209800"/>
              <a:gd name="connsiteX0" fmla="*/ 1564217 w 1564217"/>
              <a:gd name="connsiteY0" fmla="*/ 0 h 2209800"/>
              <a:gd name="connsiteX1" fmla="*/ 1094318 w 1564217"/>
              <a:gd name="connsiteY1" fmla="*/ 631371 h 2209800"/>
              <a:gd name="connsiteX2" fmla="*/ 560917 w 1564217"/>
              <a:gd name="connsiteY2" fmla="*/ 1104900 h 2209800"/>
              <a:gd name="connsiteX3" fmla="*/ 103717 w 1564217"/>
              <a:gd name="connsiteY3" fmla="*/ 1657350 h 2209800"/>
              <a:gd name="connsiteX4" fmla="*/ 1183217 w 1564217"/>
              <a:gd name="connsiteY4" fmla="*/ 2209800 h 2209800"/>
              <a:gd name="connsiteX0" fmla="*/ 1841499 w 1841499"/>
              <a:gd name="connsiteY0" fmla="*/ 0 h 2209800"/>
              <a:gd name="connsiteX1" fmla="*/ 1371600 w 1841499"/>
              <a:gd name="connsiteY1" fmla="*/ 631371 h 2209800"/>
              <a:gd name="connsiteX2" fmla="*/ 838199 w 1841499"/>
              <a:gd name="connsiteY2" fmla="*/ 1104900 h 2209800"/>
              <a:gd name="connsiteX3" fmla="*/ 380999 w 1841499"/>
              <a:gd name="connsiteY3" fmla="*/ 1657350 h 2209800"/>
              <a:gd name="connsiteX4" fmla="*/ 0 w 1841499"/>
              <a:gd name="connsiteY4" fmla="*/ 2209800 h 2209800"/>
              <a:gd name="connsiteX0" fmla="*/ 1904999 w 1904999"/>
              <a:gd name="connsiteY0" fmla="*/ 0 h 2209800"/>
              <a:gd name="connsiteX1" fmla="*/ 1435100 w 1904999"/>
              <a:gd name="connsiteY1" fmla="*/ 631371 h 2209800"/>
              <a:gd name="connsiteX2" fmla="*/ 901699 w 1904999"/>
              <a:gd name="connsiteY2" fmla="*/ 1104900 h 2209800"/>
              <a:gd name="connsiteX3" fmla="*/ 139700 w 1904999"/>
              <a:gd name="connsiteY3" fmla="*/ 1736271 h 2209800"/>
              <a:gd name="connsiteX4" fmla="*/ 63500 w 1904999"/>
              <a:gd name="connsiteY4" fmla="*/ 2209800 h 2209800"/>
              <a:gd name="connsiteX0" fmla="*/ 1879599 w 1879599"/>
              <a:gd name="connsiteY0" fmla="*/ 0 h 2209800"/>
              <a:gd name="connsiteX1" fmla="*/ 1409700 w 1879599"/>
              <a:gd name="connsiteY1" fmla="*/ 631371 h 2209800"/>
              <a:gd name="connsiteX2" fmla="*/ 723900 w 1879599"/>
              <a:gd name="connsiteY2" fmla="*/ 1420586 h 2209800"/>
              <a:gd name="connsiteX3" fmla="*/ 114300 w 1879599"/>
              <a:gd name="connsiteY3" fmla="*/ 1736271 h 2209800"/>
              <a:gd name="connsiteX4" fmla="*/ 38100 w 1879599"/>
              <a:gd name="connsiteY4" fmla="*/ 2209800 h 2209800"/>
              <a:gd name="connsiteX0" fmla="*/ 1841499 w 1841499"/>
              <a:gd name="connsiteY0" fmla="*/ 0 h 2209800"/>
              <a:gd name="connsiteX1" fmla="*/ 1371600 w 1841499"/>
              <a:gd name="connsiteY1" fmla="*/ 631371 h 2209800"/>
              <a:gd name="connsiteX2" fmla="*/ 419100 w 1841499"/>
              <a:gd name="connsiteY2" fmla="*/ 1104900 h 2209800"/>
              <a:gd name="connsiteX3" fmla="*/ 76200 w 1841499"/>
              <a:gd name="connsiteY3" fmla="*/ 1736271 h 2209800"/>
              <a:gd name="connsiteX4" fmla="*/ 0 w 1841499"/>
              <a:gd name="connsiteY4" fmla="*/ 2209800 h 2209800"/>
              <a:gd name="connsiteX0" fmla="*/ 3251199 w 3251199"/>
              <a:gd name="connsiteY0" fmla="*/ 0 h 2209800"/>
              <a:gd name="connsiteX1" fmla="*/ 2781300 w 3251199"/>
              <a:gd name="connsiteY1" fmla="*/ 631371 h 2209800"/>
              <a:gd name="connsiteX2" fmla="*/ 1828800 w 3251199"/>
              <a:gd name="connsiteY2" fmla="*/ 1104900 h 2209800"/>
              <a:gd name="connsiteX3" fmla="*/ 1485900 w 3251199"/>
              <a:gd name="connsiteY3" fmla="*/ 1736271 h 2209800"/>
              <a:gd name="connsiteX4" fmla="*/ 0 w 3251199"/>
              <a:gd name="connsiteY4" fmla="*/ 2209800 h 2209800"/>
              <a:gd name="connsiteX0" fmla="*/ 3403599 w 3403599"/>
              <a:gd name="connsiteY0" fmla="*/ 0 h 2209800"/>
              <a:gd name="connsiteX1" fmla="*/ 2933700 w 3403599"/>
              <a:gd name="connsiteY1" fmla="*/ 631371 h 2209800"/>
              <a:gd name="connsiteX2" fmla="*/ 1981200 w 3403599"/>
              <a:gd name="connsiteY2" fmla="*/ 1104900 h 2209800"/>
              <a:gd name="connsiteX3" fmla="*/ 304800 w 3403599"/>
              <a:gd name="connsiteY3" fmla="*/ 1736271 h 2209800"/>
              <a:gd name="connsiteX4" fmla="*/ 152400 w 3403599"/>
              <a:gd name="connsiteY4" fmla="*/ 2209800 h 2209800"/>
              <a:gd name="connsiteX0" fmla="*/ 3308349 w 3308349"/>
              <a:gd name="connsiteY0" fmla="*/ 0 h 2209800"/>
              <a:gd name="connsiteX1" fmla="*/ 2838450 w 3308349"/>
              <a:gd name="connsiteY1" fmla="*/ 631371 h 2209800"/>
              <a:gd name="connsiteX2" fmla="*/ 1885950 w 3308349"/>
              <a:gd name="connsiteY2" fmla="*/ 1104900 h 2209800"/>
              <a:gd name="connsiteX3" fmla="*/ 209550 w 3308349"/>
              <a:gd name="connsiteY3" fmla="*/ 1736271 h 2209800"/>
              <a:gd name="connsiteX4" fmla="*/ 57150 w 3308349"/>
              <a:gd name="connsiteY4" fmla="*/ 2209800 h 2209800"/>
              <a:gd name="connsiteX0" fmla="*/ 3308349 w 3308349"/>
              <a:gd name="connsiteY0" fmla="*/ 0 h 2209800"/>
              <a:gd name="connsiteX1" fmla="*/ 2838450 w 3308349"/>
              <a:gd name="connsiteY1" fmla="*/ 631371 h 2209800"/>
              <a:gd name="connsiteX2" fmla="*/ 1581150 w 3308349"/>
              <a:gd name="connsiteY2" fmla="*/ 1183821 h 2209800"/>
              <a:gd name="connsiteX3" fmla="*/ 209550 w 3308349"/>
              <a:gd name="connsiteY3" fmla="*/ 1736271 h 2209800"/>
              <a:gd name="connsiteX4" fmla="*/ 57150 w 3308349"/>
              <a:gd name="connsiteY4" fmla="*/ 2209800 h 2209800"/>
              <a:gd name="connsiteX0" fmla="*/ 3333750 w 3333750"/>
              <a:gd name="connsiteY0" fmla="*/ 0 h 2209800"/>
              <a:gd name="connsiteX1" fmla="*/ 2838450 w 3333750"/>
              <a:gd name="connsiteY1" fmla="*/ 631371 h 2209800"/>
              <a:gd name="connsiteX2" fmla="*/ 1581150 w 3333750"/>
              <a:gd name="connsiteY2" fmla="*/ 1183821 h 2209800"/>
              <a:gd name="connsiteX3" fmla="*/ 209550 w 3333750"/>
              <a:gd name="connsiteY3" fmla="*/ 1736271 h 2209800"/>
              <a:gd name="connsiteX4" fmla="*/ 57150 w 3333750"/>
              <a:gd name="connsiteY4" fmla="*/ 2209800 h 2209800"/>
              <a:gd name="connsiteX0" fmla="*/ 3333750 w 3333750"/>
              <a:gd name="connsiteY0" fmla="*/ 0 h 2209800"/>
              <a:gd name="connsiteX1" fmla="*/ 2724149 w 3333750"/>
              <a:gd name="connsiteY1" fmla="*/ 710293 h 2209800"/>
              <a:gd name="connsiteX2" fmla="*/ 1581150 w 3333750"/>
              <a:gd name="connsiteY2" fmla="*/ 1183821 h 2209800"/>
              <a:gd name="connsiteX3" fmla="*/ 209550 w 3333750"/>
              <a:gd name="connsiteY3" fmla="*/ 1736271 h 2209800"/>
              <a:gd name="connsiteX4" fmla="*/ 57150 w 3333750"/>
              <a:gd name="connsiteY4" fmla="*/ 2209800 h 2209800"/>
              <a:gd name="connsiteX0" fmla="*/ 3333750 w 3333750"/>
              <a:gd name="connsiteY0" fmla="*/ 0 h 2209800"/>
              <a:gd name="connsiteX1" fmla="*/ 2133600 w 3333750"/>
              <a:gd name="connsiteY1" fmla="*/ 868136 h 2209800"/>
              <a:gd name="connsiteX2" fmla="*/ 1581150 w 3333750"/>
              <a:gd name="connsiteY2" fmla="*/ 1183821 h 2209800"/>
              <a:gd name="connsiteX3" fmla="*/ 209550 w 3333750"/>
              <a:gd name="connsiteY3" fmla="*/ 1736271 h 2209800"/>
              <a:gd name="connsiteX4" fmla="*/ 57150 w 3333750"/>
              <a:gd name="connsiteY4" fmla="*/ 2209800 h 2209800"/>
              <a:gd name="connsiteX0" fmla="*/ 3333750 w 3333750"/>
              <a:gd name="connsiteY0" fmla="*/ 1091746 h 3301546"/>
              <a:gd name="connsiteX1" fmla="*/ 2133600 w 3333750"/>
              <a:gd name="connsiteY1" fmla="*/ 1959882 h 3301546"/>
              <a:gd name="connsiteX2" fmla="*/ 685800 w 3333750"/>
              <a:gd name="connsiteY2" fmla="*/ 144689 h 3301546"/>
              <a:gd name="connsiteX3" fmla="*/ 209550 w 3333750"/>
              <a:gd name="connsiteY3" fmla="*/ 2828017 h 3301546"/>
              <a:gd name="connsiteX4" fmla="*/ 57150 w 3333750"/>
              <a:gd name="connsiteY4" fmla="*/ 3301546 h 3301546"/>
              <a:gd name="connsiteX0" fmla="*/ 3467100 w 3467100"/>
              <a:gd name="connsiteY0" fmla="*/ 1196975 h 3406775"/>
              <a:gd name="connsiteX1" fmla="*/ 2266950 w 3467100"/>
              <a:gd name="connsiteY1" fmla="*/ 2065111 h 3406775"/>
              <a:gd name="connsiteX2" fmla="*/ 819150 w 3467100"/>
              <a:gd name="connsiteY2" fmla="*/ 249918 h 3406775"/>
              <a:gd name="connsiteX3" fmla="*/ 209550 w 3467100"/>
              <a:gd name="connsiteY3" fmla="*/ 565604 h 3406775"/>
              <a:gd name="connsiteX4" fmla="*/ 190500 w 3467100"/>
              <a:gd name="connsiteY4" fmla="*/ 3406775 h 3406775"/>
              <a:gd name="connsiteX0" fmla="*/ 3467100 w 3467100"/>
              <a:gd name="connsiteY0" fmla="*/ 1196975 h 3406775"/>
              <a:gd name="connsiteX1" fmla="*/ 2266950 w 3467100"/>
              <a:gd name="connsiteY1" fmla="*/ 2065111 h 3406775"/>
              <a:gd name="connsiteX2" fmla="*/ 819150 w 3467100"/>
              <a:gd name="connsiteY2" fmla="*/ 249918 h 3406775"/>
              <a:gd name="connsiteX3" fmla="*/ 209550 w 3467100"/>
              <a:gd name="connsiteY3" fmla="*/ 565604 h 3406775"/>
              <a:gd name="connsiteX4" fmla="*/ 190500 w 3467100"/>
              <a:gd name="connsiteY4" fmla="*/ 3406775 h 3406775"/>
              <a:gd name="connsiteX0" fmla="*/ 3467100 w 3467100"/>
              <a:gd name="connsiteY0" fmla="*/ 973364 h 3183164"/>
              <a:gd name="connsiteX1" fmla="*/ 2266950 w 3467100"/>
              <a:gd name="connsiteY1" fmla="*/ 1841500 h 3183164"/>
              <a:gd name="connsiteX2" fmla="*/ 819150 w 3467100"/>
              <a:gd name="connsiteY2" fmla="*/ 26307 h 3183164"/>
              <a:gd name="connsiteX3" fmla="*/ 209550 w 3467100"/>
              <a:gd name="connsiteY3" fmla="*/ 341993 h 3183164"/>
              <a:gd name="connsiteX4" fmla="*/ 190500 w 3467100"/>
              <a:gd name="connsiteY4" fmla="*/ 3183164 h 3183164"/>
              <a:gd name="connsiteX0" fmla="*/ 3467100 w 3467100"/>
              <a:gd name="connsiteY0" fmla="*/ 973364 h 3183164"/>
              <a:gd name="connsiteX1" fmla="*/ 2266950 w 3467100"/>
              <a:gd name="connsiteY1" fmla="*/ 1841500 h 3183164"/>
              <a:gd name="connsiteX2" fmla="*/ 819150 w 3467100"/>
              <a:gd name="connsiteY2" fmla="*/ 26307 h 3183164"/>
              <a:gd name="connsiteX3" fmla="*/ 209550 w 3467100"/>
              <a:gd name="connsiteY3" fmla="*/ 341993 h 3183164"/>
              <a:gd name="connsiteX4" fmla="*/ 190500 w 3467100"/>
              <a:gd name="connsiteY4" fmla="*/ 3183164 h 3183164"/>
              <a:gd name="connsiteX0" fmla="*/ 3467100 w 3467100"/>
              <a:gd name="connsiteY0" fmla="*/ 993094 h 3202894"/>
              <a:gd name="connsiteX1" fmla="*/ 2266950 w 3467100"/>
              <a:gd name="connsiteY1" fmla="*/ 1861230 h 3202894"/>
              <a:gd name="connsiteX2" fmla="*/ 819150 w 3467100"/>
              <a:gd name="connsiteY2" fmla="*/ 46037 h 3202894"/>
              <a:gd name="connsiteX3" fmla="*/ 209550 w 3467100"/>
              <a:gd name="connsiteY3" fmla="*/ 361723 h 3202894"/>
              <a:gd name="connsiteX4" fmla="*/ 190500 w 3467100"/>
              <a:gd name="connsiteY4" fmla="*/ 3202894 h 3202894"/>
              <a:gd name="connsiteX0" fmla="*/ 3467100 w 3467100"/>
              <a:gd name="connsiteY0" fmla="*/ 993094 h 3202894"/>
              <a:gd name="connsiteX1" fmla="*/ 2266950 w 3467100"/>
              <a:gd name="connsiteY1" fmla="*/ 1861230 h 3202894"/>
              <a:gd name="connsiteX2" fmla="*/ 819150 w 3467100"/>
              <a:gd name="connsiteY2" fmla="*/ 46037 h 3202894"/>
              <a:gd name="connsiteX3" fmla="*/ 209550 w 3467100"/>
              <a:gd name="connsiteY3" fmla="*/ 361723 h 3202894"/>
              <a:gd name="connsiteX4" fmla="*/ 190500 w 3467100"/>
              <a:gd name="connsiteY4" fmla="*/ 3202894 h 3202894"/>
              <a:gd name="connsiteX0" fmla="*/ 3314700 w 3314700"/>
              <a:gd name="connsiteY0" fmla="*/ 993094 h 3202894"/>
              <a:gd name="connsiteX1" fmla="*/ 2114550 w 3314700"/>
              <a:gd name="connsiteY1" fmla="*/ 1861230 h 3202894"/>
              <a:gd name="connsiteX2" fmla="*/ 666750 w 3314700"/>
              <a:gd name="connsiteY2" fmla="*/ 46037 h 3202894"/>
              <a:gd name="connsiteX3" fmla="*/ 209550 w 3314700"/>
              <a:gd name="connsiteY3" fmla="*/ 282802 h 3202894"/>
              <a:gd name="connsiteX4" fmla="*/ 38100 w 3314700"/>
              <a:gd name="connsiteY4" fmla="*/ 3202894 h 3202894"/>
              <a:gd name="connsiteX0" fmla="*/ 3314700 w 3314700"/>
              <a:gd name="connsiteY0" fmla="*/ 993094 h 2019073"/>
              <a:gd name="connsiteX1" fmla="*/ 2114550 w 3314700"/>
              <a:gd name="connsiteY1" fmla="*/ 1861230 h 2019073"/>
              <a:gd name="connsiteX2" fmla="*/ 666750 w 3314700"/>
              <a:gd name="connsiteY2" fmla="*/ 46037 h 2019073"/>
              <a:gd name="connsiteX3" fmla="*/ 209550 w 3314700"/>
              <a:gd name="connsiteY3" fmla="*/ 282802 h 2019073"/>
              <a:gd name="connsiteX4" fmla="*/ 133350 w 3314700"/>
              <a:gd name="connsiteY4" fmla="*/ 598487 h 2019073"/>
              <a:gd name="connsiteX0" fmla="*/ 3181350 w 3181350"/>
              <a:gd name="connsiteY0" fmla="*/ 1223283 h 2249262"/>
              <a:gd name="connsiteX1" fmla="*/ 1981200 w 3181350"/>
              <a:gd name="connsiteY1" fmla="*/ 2091419 h 2249262"/>
              <a:gd name="connsiteX2" fmla="*/ 533400 w 3181350"/>
              <a:gd name="connsiteY2" fmla="*/ 276226 h 2249262"/>
              <a:gd name="connsiteX3" fmla="*/ 381000 w 3181350"/>
              <a:gd name="connsiteY3" fmla="*/ 276226 h 2249262"/>
              <a:gd name="connsiteX4" fmla="*/ 0 w 3181350"/>
              <a:gd name="connsiteY4" fmla="*/ 828676 h 2249262"/>
              <a:gd name="connsiteX0" fmla="*/ 3181350 w 3181350"/>
              <a:gd name="connsiteY0" fmla="*/ 1223283 h 2209801"/>
              <a:gd name="connsiteX1" fmla="*/ 1981200 w 3181350"/>
              <a:gd name="connsiteY1" fmla="*/ 2091419 h 2209801"/>
              <a:gd name="connsiteX2" fmla="*/ 1600200 w 3181350"/>
              <a:gd name="connsiteY2" fmla="*/ 512991 h 2209801"/>
              <a:gd name="connsiteX3" fmla="*/ 381000 w 3181350"/>
              <a:gd name="connsiteY3" fmla="*/ 276226 h 2209801"/>
              <a:gd name="connsiteX4" fmla="*/ 0 w 3181350"/>
              <a:gd name="connsiteY4" fmla="*/ 828676 h 2209801"/>
              <a:gd name="connsiteX0" fmla="*/ 3181350 w 3181350"/>
              <a:gd name="connsiteY0" fmla="*/ 1223282 h 2209800"/>
              <a:gd name="connsiteX1" fmla="*/ 1981200 w 3181350"/>
              <a:gd name="connsiteY1" fmla="*/ 2091418 h 2209800"/>
              <a:gd name="connsiteX2" fmla="*/ 1600200 w 3181350"/>
              <a:gd name="connsiteY2" fmla="*/ 512990 h 2209800"/>
              <a:gd name="connsiteX3" fmla="*/ 381000 w 3181350"/>
              <a:gd name="connsiteY3" fmla="*/ 276226 h 2209800"/>
              <a:gd name="connsiteX4" fmla="*/ 0 w 3181350"/>
              <a:gd name="connsiteY4" fmla="*/ 828675 h 2209800"/>
              <a:gd name="connsiteX0" fmla="*/ 3181350 w 3181350"/>
              <a:gd name="connsiteY0" fmla="*/ 1223282 h 2209800"/>
              <a:gd name="connsiteX1" fmla="*/ 1981200 w 3181350"/>
              <a:gd name="connsiteY1" fmla="*/ 2091418 h 2209800"/>
              <a:gd name="connsiteX2" fmla="*/ 1600200 w 3181350"/>
              <a:gd name="connsiteY2" fmla="*/ 512990 h 2209800"/>
              <a:gd name="connsiteX3" fmla="*/ 381000 w 3181350"/>
              <a:gd name="connsiteY3" fmla="*/ 276226 h 2209800"/>
              <a:gd name="connsiteX4" fmla="*/ 0 w 3181350"/>
              <a:gd name="connsiteY4" fmla="*/ 828675 h 2209800"/>
              <a:gd name="connsiteX0" fmla="*/ 3181350 w 3181350"/>
              <a:gd name="connsiteY0" fmla="*/ 1012825 h 1999343"/>
              <a:gd name="connsiteX1" fmla="*/ 1981200 w 3181350"/>
              <a:gd name="connsiteY1" fmla="*/ 1880961 h 1999343"/>
              <a:gd name="connsiteX2" fmla="*/ 1600200 w 3181350"/>
              <a:gd name="connsiteY2" fmla="*/ 302533 h 1999343"/>
              <a:gd name="connsiteX3" fmla="*/ 381000 w 3181350"/>
              <a:gd name="connsiteY3" fmla="*/ 65769 h 1999343"/>
              <a:gd name="connsiteX4" fmla="*/ 0 w 3181350"/>
              <a:gd name="connsiteY4" fmla="*/ 618218 h 1999343"/>
              <a:gd name="connsiteX0" fmla="*/ 3181350 w 3181350"/>
              <a:gd name="connsiteY0" fmla="*/ 1091749 h 2078267"/>
              <a:gd name="connsiteX1" fmla="*/ 1981200 w 3181350"/>
              <a:gd name="connsiteY1" fmla="*/ 1959885 h 2078267"/>
              <a:gd name="connsiteX2" fmla="*/ 1600200 w 3181350"/>
              <a:gd name="connsiteY2" fmla="*/ 381457 h 2078267"/>
              <a:gd name="connsiteX3" fmla="*/ 457200 w 3181350"/>
              <a:gd name="connsiteY3" fmla="*/ 65770 h 2078267"/>
              <a:gd name="connsiteX4" fmla="*/ 0 w 3181350"/>
              <a:gd name="connsiteY4" fmla="*/ 697142 h 2078267"/>
              <a:gd name="connsiteX0" fmla="*/ 3181350 w 3181350"/>
              <a:gd name="connsiteY0" fmla="*/ 1012827 h 1999345"/>
              <a:gd name="connsiteX1" fmla="*/ 1981200 w 3181350"/>
              <a:gd name="connsiteY1" fmla="*/ 1880963 h 1999345"/>
              <a:gd name="connsiteX2" fmla="*/ 1600200 w 3181350"/>
              <a:gd name="connsiteY2" fmla="*/ 302535 h 1999345"/>
              <a:gd name="connsiteX3" fmla="*/ 457200 w 3181350"/>
              <a:gd name="connsiteY3" fmla="*/ 65769 h 1999345"/>
              <a:gd name="connsiteX4" fmla="*/ 0 w 3181350"/>
              <a:gd name="connsiteY4" fmla="*/ 618220 h 1999345"/>
              <a:gd name="connsiteX0" fmla="*/ 3181350 w 3181350"/>
              <a:gd name="connsiteY0" fmla="*/ 1012827 h 1999345"/>
              <a:gd name="connsiteX1" fmla="*/ 1981200 w 3181350"/>
              <a:gd name="connsiteY1" fmla="*/ 1880963 h 1999345"/>
              <a:gd name="connsiteX2" fmla="*/ 1828800 w 3181350"/>
              <a:gd name="connsiteY2" fmla="*/ 1723120 h 1999345"/>
              <a:gd name="connsiteX3" fmla="*/ 457200 w 3181350"/>
              <a:gd name="connsiteY3" fmla="*/ 65769 h 1999345"/>
              <a:gd name="connsiteX4" fmla="*/ 0 w 3181350"/>
              <a:gd name="connsiteY4" fmla="*/ 618220 h 1999345"/>
              <a:gd name="connsiteX0" fmla="*/ 3181350 w 3181350"/>
              <a:gd name="connsiteY0" fmla="*/ 1012827 h 1841502"/>
              <a:gd name="connsiteX1" fmla="*/ 2438400 w 3181350"/>
              <a:gd name="connsiteY1" fmla="*/ 1723120 h 1841502"/>
              <a:gd name="connsiteX2" fmla="*/ 1828800 w 3181350"/>
              <a:gd name="connsiteY2" fmla="*/ 1723120 h 1841502"/>
              <a:gd name="connsiteX3" fmla="*/ 457200 w 3181350"/>
              <a:gd name="connsiteY3" fmla="*/ 65769 h 1841502"/>
              <a:gd name="connsiteX4" fmla="*/ 0 w 3181350"/>
              <a:gd name="connsiteY4" fmla="*/ 618220 h 1841502"/>
              <a:gd name="connsiteX0" fmla="*/ 3181350 w 3181350"/>
              <a:gd name="connsiteY0" fmla="*/ 1012827 h 1841502"/>
              <a:gd name="connsiteX1" fmla="*/ 2438400 w 3181350"/>
              <a:gd name="connsiteY1" fmla="*/ 1723120 h 1841502"/>
              <a:gd name="connsiteX2" fmla="*/ 1828800 w 3181350"/>
              <a:gd name="connsiteY2" fmla="*/ 1723120 h 1841502"/>
              <a:gd name="connsiteX3" fmla="*/ 457200 w 3181350"/>
              <a:gd name="connsiteY3" fmla="*/ 65769 h 1841502"/>
              <a:gd name="connsiteX4" fmla="*/ 0 w 3181350"/>
              <a:gd name="connsiteY4" fmla="*/ 618220 h 1841502"/>
              <a:gd name="connsiteX0" fmla="*/ 3181350 w 3181350"/>
              <a:gd name="connsiteY0" fmla="*/ 1012827 h 1841502"/>
              <a:gd name="connsiteX1" fmla="*/ 2438400 w 3181350"/>
              <a:gd name="connsiteY1" fmla="*/ 1723120 h 1841502"/>
              <a:gd name="connsiteX2" fmla="*/ 1828800 w 3181350"/>
              <a:gd name="connsiteY2" fmla="*/ 1723120 h 1841502"/>
              <a:gd name="connsiteX3" fmla="*/ 457200 w 3181350"/>
              <a:gd name="connsiteY3" fmla="*/ 65769 h 1841502"/>
              <a:gd name="connsiteX4" fmla="*/ 0 w 3181350"/>
              <a:gd name="connsiteY4" fmla="*/ 618220 h 1841502"/>
              <a:gd name="connsiteX0" fmla="*/ 3181350 w 3181350"/>
              <a:gd name="connsiteY0" fmla="*/ 1012827 h 1907270"/>
              <a:gd name="connsiteX1" fmla="*/ 2438400 w 3181350"/>
              <a:gd name="connsiteY1" fmla="*/ 1723120 h 1907270"/>
              <a:gd name="connsiteX2" fmla="*/ 1905000 w 3181350"/>
              <a:gd name="connsiteY2" fmla="*/ 1802041 h 1907270"/>
              <a:gd name="connsiteX3" fmla="*/ 457200 w 3181350"/>
              <a:gd name="connsiteY3" fmla="*/ 65769 h 1907270"/>
              <a:gd name="connsiteX4" fmla="*/ 0 w 3181350"/>
              <a:gd name="connsiteY4" fmla="*/ 618220 h 1907270"/>
              <a:gd name="connsiteX0" fmla="*/ 3213100 w 3213100"/>
              <a:gd name="connsiteY0" fmla="*/ 1012827 h 1907270"/>
              <a:gd name="connsiteX1" fmla="*/ 2470150 w 3213100"/>
              <a:gd name="connsiteY1" fmla="*/ 1723120 h 1907270"/>
              <a:gd name="connsiteX2" fmla="*/ 1936750 w 3213100"/>
              <a:gd name="connsiteY2" fmla="*/ 1802041 h 1907270"/>
              <a:gd name="connsiteX3" fmla="*/ 488950 w 3213100"/>
              <a:gd name="connsiteY3" fmla="*/ 65769 h 1907270"/>
              <a:gd name="connsiteX4" fmla="*/ 31750 w 3213100"/>
              <a:gd name="connsiteY4" fmla="*/ 618220 h 1907270"/>
              <a:gd name="connsiteX0" fmla="*/ 3213100 w 3213100"/>
              <a:gd name="connsiteY0" fmla="*/ 947058 h 1841501"/>
              <a:gd name="connsiteX1" fmla="*/ 2470150 w 3213100"/>
              <a:gd name="connsiteY1" fmla="*/ 1657351 h 1841501"/>
              <a:gd name="connsiteX2" fmla="*/ 1936750 w 3213100"/>
              <a:gd name="connsiteY2" fmla="*/ 1736272 h 1841501"/>
              <a:gd name="connsiteX3" fmla="*/ 488950 w 3213100"/>
              <a:gd name="connsiteY3" fmla="*/ 0 h 1841501"/>
              <a:gd name="connsiteX4" fmla="*/ 31750 w 3213100"/>
              <a:gd name="connsiteY4" fmla="*/ 552451 h 1841501"/>
              <a:gd name="connsiteX0" fmla="*/ 3213100 w 3213100"/>
              <a:gd name="connsiteY0" fmla="*/ 947058 h 1841501"/>
              <a:gd name="connsiteX1" fmla="*/ 2698750 w 3213100"/>
              <a:gd name="connsiteY1" fmla="*/ 1578428 h 1841501"/>
              <a:gd name="connsiteX2" fmla="*/ 1936750 w 3213100"/>
              <a:gd name="connsiteY2" fmla="*/ 1736272 h 1841501"/>
              <a:gd name="connsiteX3" fmla="*/ 488950 w 3213100"/>
              <a:gd name="connsiteY3" fmla="*/ 0 h 1841501"/>
              <a:gd name="connsiteX4" fmla="*/ 31750 w 3213100"/>
              <a:gd name="connsiteY4" fmla="*/ 552451 h 1841501"/>
              <a:gd name="connsiteX0" fmla="*/ 3213100 w 3213100"/>
              <a:gd name="connsiteY0" fmla="*/ 947058 h 1679546"/>
              <a:gd name="connsiteX1" fmla="*/ 2698750 w 3213100"/>
              <a:gd name="connsiteY1" fmla="*/ 1578428 h 1679546"/>
              <a:gd name="connsiteX2" fmla="*/ 1308101 w 3213100"/>
              <a:gd name="connsiteY2" fmla="*/ 1553767 h 1679546"/>
              <a:gd name="connsiteX3" fmla="*/ 488950 w 3213100"/>
              <a:gd name="connsiteY3" fmla="*/ 0 h 1679546"/>
              <a:gd name="connsiteX4" fmla="*/ 31750 w 3213100"/>
              <a:gd name="connsiteY4" fmla="*/ 552451 h 1679546"/>
              <a:gd name="connsiteX0" fmla="*/ 2698750 w 2698750"/>
              <a:gd name="connsiteY0" fmla="*/ 1578428 h 1679546"/>
              <a:gd name="connsiteX1" fmla="*/ 1308101 w 2698750"/>
              <a:gd name="connsiteY1" fmla="*/ 1553767 h 1679546"/>
              <a:gd name="connsiteX2" fmla="*/ 488950 w 2698750"/>
              <a:gd name="connsiteY2" fmla="*/ 0 h 1679546"/>
              <a:gd name="connsiteX3" fmla="*/ 31750 w 2698750"/>
              <a:gd name="connsiteY3" fmla="*/ 552451 h 1679546"/>
              <a:gd name="connsiteX0" fmla="*/ 1612900 w 1612900"/>
              <a:gd name="connsiteY0" fmla="*/ 2244332 h 2345450"/>
              <a:gd name="connsiteX1" fmla="*/ 1308101 w 1612900"/>
              <a:gd name="connsiteY1" fmla="*/ 1553767 h 2345450"/>
              <a:gd name="connsiteX2" fmla="*/ 488950 w 1612900"/>
              <a:gd name="connsiteY2" fmla="*/ 0 h 2345450"/>
              <a:gd name="connsiteX3" fmla="*/ 31750 w 1612900"/>
              <a:gd name="connsiteY3" fmla="*/ 552451 h 2345450"/>
              <a:gd name="connsiteX0" fmla="*/ 1612900 w 1612900"/>
              <a:gd name="connsiteY0" fmla="*/ 2244332 h 2244332"/>
              <a:gd name="connsiteX1" fmla="*/ 1308101 w 1612900"/>
              <a:gd name="connsiteY1" fmla="*/ 1553767 h 2244332"/>
              <a:gd name="connsiteX2" fmla="*/ 488950 w 1612900"/>
              <a:gd name="connsiteY2" fmla="*/ 0 h 2244332"/>
              <a:gd name="connsiteX3" fmla="*/ 31750 w 1612900"/>
              <a:gd name="connsiteY3" fmla="*/ 552451 h 2244332"/>
              <a:gd name="connsiteX0" fmla="*/ 1612900 w 1612900"/>
              <a:gd name="connsiteY0" fmla="*/ 2244332 h 2244332"/>
              <a:gd name="connsiteX1" fmla="*/ 1079498 w 1612900"/>
              <a:gd name="connsiteY1" fmla="*/ 575472 h 2244332"/>
              <a:gd name="connsiteX2" fmla="*/ 488950 w 1612900"/>
              <a:gd name="connsiteY2" fmla="*/ 0 h 2244332"/>
              <a:gd name="connsiteX3" fmla="*/ 31750 w 1612900"/>
              <a:gd name="connsiteY3" fmla="*/ 552451 h 2244332"/>
              <a:gd name="connsiteX0" fmla="*/ 1308100 w 1333498"/>
              <a:gd name="connsiteY0" fmla="*/ 2359426 h 2359426"/>
              <a:gd name="connsiteX1" fmla="*/ 1079498 w 1333498"/>
              <a:gd name="connsiteY1" fmla="*/ 575472 h 2359426"/>
              <a:gd name="connsiteX2" fmla="*/ 488950 w 1333498"/>
              <a:gd name="connsiteY2" fmla="*/ 0 h 2359426"/>
              <a:gd name="connsiteX3" fmla="*/ 31750 w 1333498"/>
              <a:gd name="connsiteY3" fmla="*/ 552451 h 2359426"/>
              <a:gd name="connsiteX0" fmla="*/ 1308100 w 1308100"/>
              <a:gd name="connsiteY0" fmla="*/ 2359426 h 2359426"/>
              <a:gd name="connsiteX1" fmla="*/ 1079498 w 1308100"/>
              <a:gd name="connsiteY1" fmla="*/ 575472 h 2359426"/>
              <a:gd name="connsiteX2" fmla="*/ 488950 w 1308100"/>
              <a:gd name="connsiteY2" fmla="*/ 0 h 2359426"/>
              <a:gd name="connsiteX3" fmla="*/ 31750 w 1308100"/>
              <a:gd name="connsiteY3" fmla="*/ 552451 h 2359426"/>
              <a:gd name="connsiteX0" fmla="*/ 1308100 w 1308100"/>
              <a:gd name="connsiteY0" fmla="*/ 2359426 h 2359426"/>
              <a:gd name="connsiteX1" fmla="*/ 1079498 w 1308100"/>
              <a:gd name="connsiteY1" fmla="*/ 575472 h 2359426"/>
              <a:gd name="connsiteX2" fmla="*/ 488950 w 1308100"/>
              <a:gd name="connsiteY2" fmla="*/ 0 h 2359426"/>
              <a:gd name="connsiteX3" fmla="*/ 31750 w 1308100"/>
              <a:gd name="connsiteY3" fmla="*/ 552451 h 2359426"/>
              <a:gd name="connsiteX0" fmla="*/ 1308100 w 1308100"/>
              <a:gd name="connsiteY0" fmla="*/ 2359426 h 2359426"/>
              <a:gd name="connsiteX1" fmla="*/ 1079498 w 1308100"/>
              <a:gd name="connsiteY1" fmla="*/ 575472 h 2359426"/>
              <a:gd name="connsiteX2" fmla="*/ 488950 w 1308100"/>
              <a:gd name="connsiteY2" fmla="*/ 0 h 2359426"/>
              <a:gd name="connsiteX3" fmla="*/ 31750 w 1308100"/>
              <a:gd name="connsiteY3" fmla="*/ 552451 h 2359426"/>
              <a:gd name="connsiteX0" fmla="*/ 1308100 w 1333492"/>
              <a:gd name="connsiteY0" fmla="*/ 2359426 h 2359426"/>
              <a:gd name="connsiteX1" fmla="*/ 1231898 w 1333492"/>
              <a:gd name="connsiteY1" fmla="*/ 345284 h 2359426"/>
              <a:gd name="connsiteX2" fmla="*/ 488950 w 1333492"/>
              <a:gd name="connsiteY2" fmla="*/ 0 h 2359426"/>
              <a:gd name="connsiteX3" fmla="*/ 31750 w 1333492"/>
              <a:gd name="connsiteY3" fmla="*/ 552451 h 2359426"/>
              <a:gd name="connsiteX0" fmla="*/ 1308100 w 1333492"/>
              <a:gd name="connsiteY0" fmla="*/ 2359426 h 2359426"/>
              <a:gd name="connsiteX1" fmla="*/ 1231898 w 1333492"/>
              <a:gd name="connsiteY1" fmla="*/ 345284 h 2359426"/>
              <a:gd name="connsiteX2" fmla="*/ 488950 w 1333492"/>
              <a:gd name="connsiteY2" fmla="*/ 0 h 2359426"/>
              <a:gd name="connsiteX3" fmla="*/ 31750 w 1333492"/>
              <a:gd name="connsiteY3" fmla="*/ 552451 h 2359426"/>
              <a:gd name="connsiteX0" fmla="*/ 1308100 w 1326562"/>
              <a:gd name="connsiteY0" fmla="*/ 2359426 h 2359426"/>
              <a:gd name="connsiteX1" fmla="*/ 1231898 w 1326562"/>
              <a:gd name="connsiteY1" fmla="*/ 345284 h 2359426"/>
              <a:gd name="connsiteX2" fmla="*/ 488950 w 1326562"/>
              <a:gd name="connsiteY2" fmla="*/ 0 h 2359426"/>
              <a:gd name="connsiteX3" fmla="*/ 31750 w 1326562"/>
              <a:gd name="connsiteY3" fmla="*/ 552451 h 2359426"/>
              <a:gd name="connsiteX0" fmla="*/ 1308100 w 1326562"/>
              <a:gd name="connsiteY0" fmla="*/ 2359426 h 2359426"/>
              <a:gd name="connsiteX1" fmla="*/ 1231898 w 1326562"/>
              <a:gd name="connsiteY1" fmla="*/ 345284 h 2359426"/>
              <a:gd name="connsiteX2" fmla="*/ 488950 w 1326562"/>
              <a:gd name="connsiteY2" fmla="*/ 0 h 2359426"/>
              <a:gd name="connsiteX3" fmla="*/ 31750 w 1326562"/>
              <a:gd name="connsiteY3" fmla="*/ 552451 h 2359426"/>
              <a:gd name="connsiteX0" fmla="*/ 1308100 w 1326562"/>
              <a:gd name="connsiteY0" fmla="*/ 2359426 h 2359426"/>
              <a:gd name="connsiteX1" fmla="*/ 1231898 w 1326562"/>
              <a:gd name="connsiteY1" fmla="*/ 345284 h 2359426"/>
              <a:gd name="connsiteX2" fmla="*/ 488950 w 1326562"/>
              <a:gd name="connsiteY2" fmla="*/ 0 h 2359426"/>
              <a:gd name="connsiteX3" fmla="*/ 31750 w 1326562"/>
              <a:gd name="connsiteY3" fmla="*/ 552451 h 2359426"/>
              <a:gd name="connsiteX0" fmla="*/ 1470355 w 1488817"/>
              <a:gd name="connsiteY0" fmla="*/ 2532066 h 2532066"/>
              <a:gd name="connsiteX1" fmla="*/ 1394153 w 1488817"/>
              <a:gd name="connsiteY1" fmla="*/ 517924 h 2532066"/>
              <a:gd name="connsiteX2" fmla="*/ 488950 w 1488817"/>
              <a:gd name="connsiteY2" fmla="*/ 0 h 2532066"/>
              <a:gd name="connsiteX3" fmla="*/ 194005 w 1488817"/>
              <a:gd name="connsiteY3" fmla="*/ 725091 h 2532066"/>
              <a:gd name="connsiteX0" fmla="*/ 1553119 w 1571581"/>
              <a:gd name="connsiteY0" fmla="*/ 2532066 h 2532066"/>
              <a:gd name="connsiteX1" fmla="*/ 1476917 w 1571581"/>
              <a:gd name="connsiteY1" fmla="*/ 517924 h 2532066"/>
              <a:gd name="connsiteX2" fmla="*/ 571714 w 1571581"/>
              <a:gd name="connsiteY2" fmla="*/ 0 h 2532066"/>
              <a:gd name="connsiteX3" fmla="*/ 0 w 1571581"/>
              <a:gd name="connsiteY3" fmla="*/ 690564 h 2532066"/>
              <a:gd name="connsiteX0" fmla="*/ 1553118 w 1571580"/>
              <a:gd name="connsiteY0" fmla="*/ 2532066 h 2532066"/>
              <a:gd name="connsiteX1" fmla="*/ 1476916 w 1571580"/>
              <a:gd name="connsiteY1" fmla="*/ 517924 h 2532066"/>
              <a:gd name="connsiteX2" fmla="*/ 571713 w 1571580"/>
              <a:gd name="connsiteY2" fmla="*/ 0 h 2532066"/>
              <a:gd name="connsiteX3" fmla="*/ 0 w 1571580"/>
              <a:gd name="connsiteY3" fmla="*/ 863205 h 2532066"/>
              <a:gd name="connsiteX0" fmla="*/ 1200073 w 1571580"/>
              <a:gd name="connsiteY0" fmla="*/ 4624484 h 4624484"/>
              <a:gd name="connsiteX1" fmla="*/ 1476916 w 1571580"/>
              <a:gd name="connsiteY1" fmla="*/ 517924 h 4624484"/>
              <a:gd name="connsiteX2" fmla="*/ 571713 w 1571580"/>
              <a:gd name="connsiteY2" fmla="*/ 0 h 4624484"/>
              <a:gd name="connsiteX3" fmla="*/ 0 w 1571580"/>
              <a:gd name="connsiteY3" fmla="*/ 863205 h 4624484"/>
              <a:gd name="connsiteX0" fmla="*/ 1200073 w 1200073"/>
              <a:gd name="connsiteY0" fmla="*/ 4624484 h 4858638"/>
              <a:gd name="connsiteX1" fmla="*/ 518978 w 1200073"/>
              <a:gd name="connsiteY1" fmla="*/ 4449975 h 4858638"/>
              <a:gd name="connsiteX2" fmla="*/ 571713 w 1200073"/>
              <a:gd name="connsiteY2" fmla="*/ 0 h 4858638"/>
              <a:gd name="connsiteX3" fmla="*/ 0 w 1200073"/>
              <a:gd name="connsiteY3" fmla="*/ 863205 h 4858638"/>
              <a:gd name="connsiteX0" fmla="*/ 1200073 w 1647738"/>
              <a:gd name="connsiteY0" fmla="*/ 3964479 h 4198633"/>
              <a:gd name="connsiteX1" fmla="*/ 518978 w 1647738"/>
              <a:gd name="connsiteY1" fmla="*/ 3789970 h 4198633"/>
              <a:gd name="connsiteX2" fmla="*/ 1076238 w 1647738"/>
              <a:gd name="connsiteY2" fmla="*/ 1259592 h 4198633"/>
              <a:gd name="connsiteX3" fmla="*/ 0 w 1647738"/>
              <a:gd name="connsiteY3" fmla="*/ 203200 h 4198633"/>
              <a:gd name="connsiteX0" fmla="*/ 1200073 w 1479675"/>
              <a:gd name="connsiteY0" fmla="*/ 3964479 h 4198633"/>
              <a:gd name="connsiteX1" fmla="*/ 518978 w 1479675"/>
              <a:gd name="connsiteY1" fmla="*/ 3789970 h 4198633"/>
              <a:gd name="connsiteX2" fmla="*/ 1076238 w 1479675"/>
              <a:gd name="connsiteY2" fmla="*/ 1259592 h 4198633"/>
              <a:gd name="connsiteX3" fmla="*/ 0 w 1479675"/>
              <a:gd name="connsiteY3" fmla="*/ 203200 h 4198633"/>
              <a:gd name="connsiteX0" fmla="*/ 1200073 w 1479675"/>
              <a:gd name="connsiteY0" fmla="*/ 3964479 h 4198633"/>
              <a:gd name="connsiteX1" fmla="*/ 518978 w 1479675"/>
              <a:gd name="connsiteY1" fmla="*/ 3789970 h 4198633"/>
              <a:gd name="connsiteX2" fmla="*/ 1076238 w 1479675"/>
              <a:gd name="connsiteY2" fmla="*/ 1259592 h 4198633"/>
              <a:gd name="connsiteX3" fmla="*/ 0 w 1479675"/>
              <a:gd name="connsiteY3" fmla="*/ 203200 h 4198633"/>
              <a:gd name="connsiteX0" fmla="*/ 928766 w 1208368"/>
              <a:gd name="connsiteY0" fmla="*/ 3007522 h 3241676"/>
              <a:gd name="connsiteX1" fmla="*/ 247671 w 1208368"/>
              <a:gd name="connsiteY1" fmla="*/ 2833013 h 3241676"/>
              <a:gd name="connsiteX2" fmla="*/ 804931 w 1208368"/>
              <a:gd name="connsiteY2" fmla="*/ 302635 h 3241676"/>
              <a:gd name="connsiteX3" fmla="*/ 0 w 1208368"/>
              <a:gd name="connsiteY3" fmla="*/ 215381 h 3241676"/>
              <a:gd name="connsiteX0" fmla="*/ 928766 w 1208368"/>
              <a:gd name="connsiteY0" fmla="*/ 3007522 h 3241676"/>
              <a:gd name="connsiteX1" fmla="*/ 247671 w 1208368"/>
              <a:gd name="connsiteY1" fmla="*/ 2833013 h 3241676"/>
              <a:gd name="connsiteX2" fmla="*/ 804931 w 1208368"/>
              <a:gd name="connsiteY2" fmla="*/ 302635 h 3241676"/>
              <a:gd name="connsiteX3" fmla="*/ 0 w 1208368"/>
              <a:gd name="connsiteY3" fmla="*/ 215381 h 3241676"/>
              <a:gd name="connsiteX0" fmla="*/ 883564 w 1163166"/>
              <a:gd name="connsiteY0" fmla="*/ 3141158 h 3375312"/>
              <a:gd name="connsiteX1" fmla="*/ 202469 w 1163166"/>
              <a:gd name="connsiteY1" fmla="*/ 2966649 h 3375312"/>
              <a:gd name="connsiteX2" fmla="*/ 759729 w 1163166"/>
              <a:gd name="connsiteY2" fmla="*/ 436271 h 3375312"/>
              <a:gd name="connsiteX3" fmla="*/ 78634 w 1163166"/>
              <a:gd name="connsiteY3" fmla="*/ 0 h 3375312"/>
              <a:gd name="connsiteX0" fmla="*/ 883564 w 977413"/>
              <a:gd name="connsiteY0" fmla="*/ 3141158 h 3375312"/>
              <a:gd name="connsiteX1" fmla="*/ 202469 w 977413"/>
              <a:gd name="connsiteY1" fmla="*/ 2966649 h 3375312"/>
              <a:gd name="connsiteX2" fmla="*/ 573976 w 977413"/>
              <a:gd name="connsiteY2" fmla="*/ 698035 h 3375312"/>
              <a:gd name="connsiteX3" fmla="*/ 78634 w 977413"/>
              <a:gd name="connsiteY3" fmla="*/ 0 h 3375312"/>
              <a:gd name="connsiteX0" fmla="*/ 883564 w 883564"/>
              <a:gd name="connsiteY0" fmla="*/ 3141158 h 3375312"/>
              <a:gd name="connsiteX1" fmla="*/ 202469 w 883564"/>
              <a:gd name="connsiteY1" fmla="*/ 2966649 h 3375312"/>
              <a:gd name="connsiteX2" fmla="*/ 573976 w 883564"/>
              <a:gd name="connsiteY2" fmla="*/ 698035 h 3375312"/>
              <a:gd name="connsiteX3" fmla="*/ 78634 w 883564"/>
              <a:gd name="connsiteY3" fmla="*/ 0 h 3375312"/>
              <a:gd name="connsiteX0" fmla="*/ 945481 w 945481"/>
              <a:gd name="connsiteY0" fmla="*/ 3141158 h 3200805"/>
              <a:gd name="connsiteX1" fmla="*/ 202469 w 945481"/>
              <a:gd name="connsiteY1" fmla="*/ 2792142 h 3200805"/>
              <a:gd name="connsiteX2" fmla="*/ 635893 w 945481"/>
              <a:gd name="connsiteY2" fmla="*/ 698035 h 3200805"/>
              <a:gd name="connsiteX3" fmla="*/ 140551 w 945481"/>
              <a:gd name="connsiteY3" fmla="*/ 0 h 3200805"/>
              <a:gd name="connsiteX0" fmla="*/ 945481 w 945481"/>
              <a:gd name="connsiteY0" fmla="*/ 3141158 h 3200805"/>
              <a:gd name="connsiteX1" fmla="*/ 202469 w 945481"/>
              <a:gd name="connsiteY1" fmla="*/ 2792142 h 3200805"/>
              <a:gd name="connsiteX2" fmla="*/ 635893 w 945481"/>
              <a:gd name="connsiteY2" fmla="*/ 698035 h 3200805"/>
              <a:gd name="connsiteX3" fmla="*/ 140551 w 945481"/>
              <a:gd name="connsiteY3" fmla="*/ 0 h 3200805"/>
              <a:gd name="connsiteX0" fmla="*/ 945481 w 945481"/>
              <a:gd name="connsiteY0" fmla="*/ 3141158 h 3200805"/>
              <a:gd name="connsiteX1" fmla="*/ 202469 w 945481"/>
              <a:gd name="connsiteY1" fmla="*/ 2792142 h 3200805"/>
              <a:gd name="connsiteX2" fmla="*/ 635895 w 945481"/>
              <a:gd name="connsiteY2" fmla="*/ 610782 h 3200805"/>
              <a:gd name="connsiteX3" fmla="*/ 140551 w 945481"/>
              <a:gd name="connsiteY3" fmla="*/ 0 h 3200805"/>
              <a:gd name="connsiteX0" fmla="*/ 945481 w 945481"/>
              <a:gd name="connsiteY0" fmla="*/ 3141158 h 3200805"/>
              <a:gd name="connsiteX1" fmla="*/ 202469 w 945481"/>
              <a:gd name="connsiteY1" fmla="*/ 2792142 h 3200805"/>
              <a:gd name="connsiteX2" fmla="*/ 635895 w 945481"/>
              <a:gd name="connsiteY2" fmla="*/ 610782 h 3200805"/>
              <a:gd name="connsiteX3" fmla="*/ 140551 w 945481"/>
              <a:gd name="connsiteY3" fmla="*/ 0 h 3200805"/>
              <a:gd name="connsiteX0" fmla="*/ 945481 w 945481"/>
              <a:gd name="connsiteY0" fmla="*/ 2835767 h 2895414"/>
              <a:gd name="connsiteX1" fmla="*/ 202469 w 945481"/>
              <a:gd name="connsiteY1" fmla="*/ 2486751 h 2895414"/>
              <a:gd name="connsiteX2" fmla="*/ 635895 w 945481"/>
              <a:gd name="connsiteY2" fmla="*/ 305391 h 2895414"/>
              <a:gd name="connsiteX3" fmla="*/ 78633 w 945481"/>
              <a:gd name="connsiteY3" fmla="*/ 0 h 2895414"/>
              <a:gd name="connsiteX0" fmla="*/ 945481 w 945481"/>
              <a:gd name="connsiteY0" fmla="*/ 2835767 h 2895414"/>
              <a:gd name="connsiteX1" fmla="*/ 202469 w 945481"/>
              <a:gd name="connsiteY1" fmla="*/ 2486751 h 2895414"/>
              <a:gd name="connsiteX2" fmla="*/ 326305 w 945481"/>
              <a:gd name="connsiteY2" fmla="*/ 436271 h 2895414"/>
              <a:gd name="connsiteX3" fmla="*/ 78633 w 945481"/>
              <a:gd name="connsiteY3" fmla="*/ 0 h 2895414"/>
              <a:gd name="connsiteX0" fmla="*/ 945481 w 945481"/>
              <a:gd name="connsiteY0" fmla="*/ 2923023 h 2982670"/>
              <a:gd name="connsiteX1" fmla="*/ 202469 w 945481"/>
              <a:gd name="connsiteY1" fmla="*/ 2574007 h 2982670"/>
              <a:gd name="connsiteX2" fmla="*/ 326305 w 945481"/>
              <a:gd name="connsiteY2" fmla="*/ 523527 h 2982670"/>
              <a:gd name="connsiteX3" fmla="*/ 140552 w 945481"/>
              <a:gd name="connsiteY3" fmla="*/ 0 h 2982670"/>
              <a:gd name="connsiteX0" fmla="*/ 1069314 w 1069314"/>
              <a:gd name="connsiteY0" fmla="*/ 2923023 h 2923023"/>
              <a:gd name="connsiteX1" fmla="*/ 202469 w 1069314"/>
              <a:gd name="connsiteY1" fmla="*/ 2486753 h 2923023"/>
              <a:gd name="connsiteX2" fmla="*/ 450138 w 1069314"/>
              <a:gd name="connsiteY2" fmla="*/ 523527 h 2923023"/>
              <a:gd name="connsiteX3" fmla="*/ 264385 w 1069314"/>
              <a:gd name="connsiteY3" fmla="*/ 0 h 2923023"/>
              <a:gd name="connsiteX0" fmla="*/ 1069314 w 1069314"/>
              <a:gd name="connsiteY0" fmla="*/ 2923023 h 2923023"/>
              <a:gd name="connsiteX1" fmla="*/ 202469 w 1069314"/>
              <a:gd name="connsiteY1" fmla="*/ 2486753 h 2923023"/>
              <a:gd name="connsiteX2" fmla="*/ 388221 w 1069314"/>
              <a:gd name="connsiteY2" fmla="*/ 523527 h 2923023"/>
              <a:gd name="connsiteX3" fmla="*/ 264385 w 1069314"/>
              <a:gd name="connsiteY3" fmla="*/ 0 h 2923023"/>
              <a:gd name="connsiteX0" fmla="*/ 1069314 w 1069314"/>
              <a:gd name="connsiteY0" fmla="*/ 2923023 h 2923023"/>
              <a:gd name="connsiteX1" fmla="*/ 202469 w 1069314"/>
              <a:gd name="connsiteY1" fmla="*/ 2486753 h 2923023"/>
              <a:gd name="connsiteX2" fmla="*/ 388221 w 1069314"/>
              <a:gd name="connsiteY2" fmla="*/ 523527 h 2923023"/>
              <a:gd name="connsiteX3" fmla="*/ 264385 w 1069314"/>
              <a:gd name="connsiteY3" fmla="*/ 0 h 2923023"/>
              <a:gd name="connsiteX0" fmla="*/ 945479 w 945479"/>
              <a:gd name="connsiteY0" fmla="*/ 2923023 h 2923023"/>
              <a:gd name="connsiteX1" fmla="*/ 202469 w 945479"/>
              <a:gd name="connsiteY1" fmla="*/ 2443124 h 2923023"/>
              <a:gd name="connsiteX2" fmla="*/ 264386 w 945479"/>
              <a:gd name="connsiteY2" fmla="*/ 523527 h 2923023"/>
              <a:gd name="connsiteX3" fmla="*/ 140550 w 945479"/>
              <a:gd name="connsiteY3" fmla="*/ 0 h 2923023"/>
              <a:gd name="connsiteX0" fmla="*/ 945479 w 945479"/>
              <a:gd name="connsiteY0" fmla="*/ 2923023 h 2923023"/>
              <a:gd name="connsiteX1" fmla="*/ 202469 w 945479"/>
              <a:gd name="connsiteY1" fmla="*/ 2443124 h 2923023"/>
              <a:gd name="connsiteX2" fmla="*/ 264386 w 945479"/>
              <a:gd name="connsiteY2" fmla="*/ 523527 h 2923023"/>
              <a:gd name="connsiteX3" fmla="*/ 140550 w 945479"/>
              <a:gd name="connsiteY3" fmla="*/ 0 h 2923023"/>
              <a:gd name="connsiteX0" fmla="*/ 945479 w 945479"/>
              <a:gd name="connsiteY0" fmla="*/ 2399496 h 2399496"/>
              <a:gd name="connsiteX1" fmla="*/ 202469 w 945479"/>
              <a:gd name="connsiteY1" fmla="*/ 1919597 h 2399496"/>
              <a:gd name="connsiteX2" fmla="*/ 264386 w 945479"/>
              <a:gd name="connsiteY2" fmla="*/ 0 h 2399496"/>
              <a:gd name="connsiteX0" fmla="*/ 945479 w 945479"/>
              <a:gd name="connsiteY0" fmla="*/ 2704886 h 2704886"/>
              <a:gd name="connsiteX1" fmla="*/ 202469 w 945479"/>
              <a:gd name="connsiteY1" fmla="*/ 2224987 h 2704886"/>
              <a:gd name="connsiteX2" fmla="*/ 78632 w 945479"/>
              <a:gd name="connsiteY2" fmla="*/ 0 h 2704886"/>
              <a:gd name="connsiteX0" fmla="*/ 945479 w 945479"/>
              <a:gd name="connsiteY0" fmla="*/ 2704886 h 2704886"/>
              <a:gd name="connsiteX1" fmla="*/ 202469 w 945479"/>
              <a:gd name="connsiteY1" fmla="*/ 2224987 h 2704886"/>
              <a:gd name="connsiteX2" fmla="*/ 78632 w 945479"/>
              <a:gd name="connsiteY2" fmla="*/ 0 h 2704886"/>
              <a:gd name="connsiteX0" fmla="*/ 945479 w 945479"/>
              <a:gd name="connsiteY0" fmla="*/ 2704886 h 2704886"/>
              <a:gd name="connsiteX1" fmla="*/ 202469 w 945479"/>
              <a:gd name="connsiteY1" fmla="*/ 2224987 h 2704886"/>
              <a:gd name="connsiteX2" fmla="*/ 78632 w 945479"/>
              <a:gd name="connsiteY2" fmla="*/ 0 h 2704886"/>
              <a:gd name="connsiteX0" fmla="*/ 945479 w 945479"/>
              <a:gd name="connsiteY0" fmla="*/ 2704886 h 2704886"/>
              <a:gd name="connsiteX1" fmla="*/ 202469 w 945479"/>
              <a:gd name="connsiteY1" fmla="*/ 2224987 h 2704886"/>
              <a:gd name="connsiteX2" fmla="*/ 78632 w 945479"/>
              <a:gd name="connsiteY2" fmla="*/ 0 h 2704886"/>
              <a:gd name="connsiteX0" fmla="*/ 1007401 w 1007401"/>
              <a:gd name="connsiteY0" fmla="*/ 2835770 h 2835770"/>
              <a:gd name="connsiteX1" fmla="*/ 202469 w 1007401"/>
              <a:gd name="connsiteY1" fmla="*/ 2224987 h 2835770"/>
              <a:gd name="connsiteX2" fmla="*/ 78632 w 1007401"/>
              <a:gd name="connsiteY2" fmla="*/ 0 h 2835770"/>
              <a:gd name="connsiteX0" fmla="*/ 945484 w 945484"/>
              <a:gd name="connsiteY0" fmla="*/ 2835770 h 2835770"/>
              <a:gd name="connsiteX1" fmla="*/ 202469 w 945484"/>
              <a:gd name="connsiteY1" fmla="*/ 2574005 h 2835770"/>
              <a:gd name="connsiteX2" fmla="*/ 16715 w 945484"/>
              <a:gd name="connsiteY2" fmla="*/ 0 h 2835770"/>
              <a:gd name="connsiteX0" fmla="*/ 928769 w 928769"/>
              <a:gd name="connsiteY0" fmla="*/ 2835770 h 2835770"/>
              <a:gd name="connsiteX1" fmla="*/ 185754 w 928769"/>
              <a:gd name="connsiteY1" fmla="*/ 2574005 h 2835770"/>
              <a:gd name="connsiteX2" fmla="*/ 102807 w 928769"/>
              <a:gd name="connsiteY2" fmla="*/ 754833 h 2835770"/>
              <a:gd name="connsiteX3" fmla="*/ 0 w 928769"/>
              <a:gd name="connsiteY3" fmla="*/ 0 h 2835770"/>
              <a:gd name="connsiteX0" fmla="*/ 928769 w 928769"/>
              <a:gd name="connsiteY0" fmla="*/ 2872127 h 2872127"/>
              <a:gd name="connsiteX1" fmla="*/ 185754 w 928769"/>
              <a:gd name="connsiteY1" fmla="*/ 2610362 h 2872127"/>
              <a:gd name="connsiteX2" fmla="*/ 185753 w 928769"/>
              <a:gd name="connsiteY2" fmla="*/ 429001 h 2872127"/>
              <a:gd name="connsiteX3" fmla="*/ 0 w 928769"/>
              <a:gd name="connsiteY3" fmla="*/ 36357 h 2872127"/>
              <a:gd name="connsiteX0" fmla="*/ 880675 w 880675"/>
              <a:gd name="connsiteY0" fmla="*/ 3097534 h 3097534"/>
              <a:gd name="connsiteX1" fmla="*/ 137660 w 880675"/>
              <a:gd name="connsiteY1" fmla="*/ 2835769 h 3097534"/>
              <a:gd name="connsiteX2" fmla="*/ 137659 w 880675"/>
              <a:gd name="connsiteY2" fmla="*/ 654408 h 3097534"/>
              <a:gd name="connsiteX3" fmla="*/ 13823 w 880675"/>
              <a:gd name="connsiteY3" fmla="*/ 0 h 3097534"/>
              <a:gd name="connsiteX0" fmla="*/ 880675 w 880675"/>
              <a:gd name="connsiteY0" fmla="*/ 3097534 h 3097534"/>
              <a:gd name="connsiteX1" fmla="*/ 137660 w 880675"/>
              <a:gd name="connsiteY1" fmla="*/ 2835769 h 3097534"/>
              <a:gd name="connsiteX2" fmla="*/ 137659 w 880675"/>
              <a:gd name="connsiteY2" fmla="*/ 654408 h 3097534"/>
              <a:gd name="connsiteX3" fmla="*/ 13823 w 880675"/>
              <a:gd name="connsiteY3" fmla="*/ 0 h 3097534"/>
              <a:gd name="connsiteX0" fmla="*/ 880675 w 880675"/>
              <a:gd name="connsiteY0" fmla="*/ 3177517 h 3177517"/>
              <a:gd name="connsiteX1" fmla="*/ 137660 w 880675"/>
              <a:gd name="connsiteY1" fmla="*/ 2915752 h 3177517"/>
              <a:gd name="connsiteX2" fmla="*/ 137658 w 880675"/>
              <a:gd name="connsiteY2" fmla="*/ 472628 h 3177517"/>
              <a:gd name="connsiteX3" fmla="*/ 13823 w 880675"/>
              <a:gd name="connsiteY3" fmla="*/ 79983 h 3177517"/>
              <a:gd name="connsiteX0" fmla="*/ 880675 w 880675"/>
              <a:gd name="connsiteY0" fmla="*/ 3097534 h 3097534"/>
              <a:gd name="connsiteX1" fmla="*/ 137660 w 880675"/>
              <a:gd name="connsiteY1" fmla="*/ 2835769 h 3097534"/>
              <a:gd name="connsiteX2" fmla="*/ 137658 w 880675"/>
              <a:gd name="connsiteY2" fmla="*/ 392645 h 3097534"/>
              <a:gd name="connsiteX3" fmla="*/ 13823 w 880675"/>
              <a:gd name="connsiteY3" fmla="*/ 0 h 3097534"/>
              <a:gd name="connsiteX0" fmla="*/ 880675 w 880675"/>
              <a:gd name="connsiteY0" fmla="*/ 3097534 h 3097534"/>
              <a:gd name="connsiteX1" fmla="*/ 137660 w 880675"/>
              <a:gd name="connsiteY1" fmla="*/ 2835769 h 3097534"/>
              <a:gd name="connsiteX2" fmla="*/ 137658 w 880675"/>
              <a:gd name="connsiteY2" fmla="*/ 392645 h 3097534"/>
              <a:gd name="connsiteX3" fmla="*/ 13823 w 880675"/>
              <a:gd name="connsiteY3" fmla="*/ 0 h 3097534"/>
              <a:gd name="connsiteX0" fmla="*/ 942595 w 942595"/>
              <a:gd name="connsiteY0" fmla="*/ 3097534 h 3097534"/>
              <a:gd name="connsiteX1" fmla="*/ 137660 w 942595"/>
              <a:gd name="connsiteY1" fmla="*/ 2574006 h 3097534"/>
              <a:gd name="connsiteX2" fmla="*/ 199578 w 942595"/>
              <a:gd name="connsiteY2" fmla="*/ 392645 h 3097534"/>
              <a:gd name="connsiteX3" fmla="*/ 75743 w 942595"/>
              <a:gd name="connsiteY3" fmla="*/ 0 h 3097534"/>
              <a:gd name="connsiteX0" fmla="*/ 942595 w 942595"/>
              <a:gd name="connsiteY0" fmla="*/ 3097534 h 3097534"/>
              <a:gd name="connsiteX1" fmla="*/ 137660 w 942595"/>
              <a:gd name="connsiteY1" fmla="*/ 2574006 h 3097534"/>
              <a:gd name="connsiteX2" fmla="*/ 199578 w 942595"/>
              <a:gd name="connsiteY2" fmla="*/ 392645 h 3097534"/>
              <a:gd name="connsiteX3" fmla="*/ 75743 w 942595"/>
              <a:gd name="connsiteY3" fmla="*/ 0 h 309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595" h="3097534">
                <a:moveTo>
                  <a:pt x="942595" y="3097534"/>
                </a:moveTo>
                <a:cubicBezTo>
                  <a:pt x="244377" y="3060025"/>
                  <a:pt x="241833" y="2998787"/>
                  <a:pt x="137660" y="2574006"/>
                </a:cubicBezTo>
                <a:cubicBezTo>
                  <a:pt x="0" y="2227183"/>
                  <a:pt x="102223" y="826584"/>
                  <a:pt x="199578" y="392645"/>
                </a:cubicBezTo>
                <a:cubicBezTo>
                  <a:pt x="208145" y="243517"/>
                  <a:pt x="196852" y="112634"/>
                  <a:pt x="75743" y="0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3" name="Freeform 1022"/>
          <p:cNvSpPr/>
          <p:nvPr/>
        </p:nvSpPr>
        <p:spPr>
          <a:xfrm>
            <a:off x="990600" y="3048000"/>
            <a:ext cx="3305575" cy="990600"/>
          </a:xfrm>
          <a:custGeom>
            <a:avLst/>
            <a:gdLst>
              <a:gd name="connsiteX0" fmla="*/ 0 w 3601617"/>
              <a:gd name="connsiteY0" fmla="*/ 1399592 h 1567543"/>
              <a:gd name="connsiteX1" fmla="*/ 1203649 w 3601617"/>
              <a:gd name="connsiteY1" fmla="*/ 9331 h 1567543"/>
              <a:gd name="connsiteX2" fmla="*/ 2519266 w 3601617"/>
              <a:gd name="connsiteY2" fmla="*/ 1567543 h 1567543"/>
              <a:gd name="connsiteX3" fmla="*/ 3601617 w 3601617"/>
              <a:gd name="connsiteY3" fmla="*/ 0 h 1567543"/>
              <a:gd name="connsiteX0" fmla="*/ 0 w 3601617"/>
              <a:gd name="connsiteY0" fmla="*/ 1399592 h 1567543"/>
              <a:gd name="connsiteX1" fmla="*/ 1203649 w 3601617"/>
              <a:gd name="connsiteY1" fmla="*/ 9331 h 1567543"/>
              <a:gd name="connsiteX2" fmla="*/ 2461727 w 3601617"/>
              <a:gd name="connsiteY2" fmla="*/ 1567543 h 1567543"/>
              <a:gd name="connsiteX3" fmla="*/ 3601617 w 3601617"/>
              <a:gd name="connsiteY3" fmla="*/ 0 h 1567543"/>
              <a:gd name="connsiteX0" fmla="*/ 0 w 3601617"/>
              <a:gd name="connsiteY0" fmla="*/ 1399592 h 1567543"/>
              <a:gd name="connsiteX1" fmla="*/ 1203649 w 3601617"/>
              <a:gd name="connsiteY1" fmla="*/ 9331 h 1567543"/>
              <a:gd name="connsiteX2" fmla="*/ 2461727 w 3601617"/>
              <a:gd name="connsiteY2" fmla="*/ 1567543 h 1567543"/>
              <a:gd name="connsiteX3" fmla="*/ 3601617 w 3601617"/>
              <a:gd name="connsiteY3" fmla="*/ 0 h 1567543"/>
              <a:gd name="connsiteX0" fmla="*/ 0 w 3601617"/>
              <a:gd name="connsiteY0" fmla="*/ 1399592 h 1567543"/>
              <a:gd name="connsiteX1" fmla="*/ 1203649 w 3601617"/>
              <a:gd name="connsiteY1" fmla="*/ 9331 h 1567543"/>
              <a:gd name="connsiteX2" fmla="*/ 2461727 w 3601617"/>
              <a:gd name="connsiteY2" fmla="*/ 1567543 h 1567543"/>
              <a:gd name="connsiteX3" fmla="*/ 3601617 w 3601617"/>
              <a:gd name="connsiteY3" fmla="*/ 0 h 1567543"/>
              <a:gd name="connsiteX0" fmla="*/ 0 w 3601617"/>
              <a:gd name="connsiteY0" fmla="*/ 1399592 h 1567543"/>
              <a:gd name="connsiteX1" fmla="*/ 1203649 w 3601617"/>
              <a:gd name="connsiteY1" fmla="*/ 9331 h 1567543"/>
              <a:gd name="connsiteX2" fmla="*/ 2461727 w 3601617"/>
              <a:gd name="connsiteY2" fmla="*/ 1567543 h 1567543"/>
              <a:gd name="connsiteX3" fmla="*/ 3601617 w 3601617"/>
              <a:gd name="connsiteY3" fmla="*/ 0 h 1567543"/>
              <a:gd name="connsiteX0" fmla="*/ 0 w 3601617"/>
              <a:gd name="connsiteY0" fmla="*/ 1399592 h 1567543"/>
              <a:gd name="connsiteX1" fmla="*/ 1203649 w 3601617"/>
              <a:gd name="connsiteY1" fmla="*/ 9331 h 1567543"/>
              <a:gd name="connsiteX2" fmla="*/ 2461727 w 3601617"/>
              <a:gd name="connsiteY2" fmla="*/ 1567543 h 1567543"/>
              <a:gd name="connsiteX3" fmla="*/ 3601617 w 3601617"/>
              <a:gd name="connsiteY3" fmla="*/ 0 h 1567543"/>
              <a:gd name="connsiteX0" fmla="*/ 0 w 3601617"/>
              <a:gd name="connsiteY0" fmla="*/ 1399592 h 1567543"/>
              <a:gd name="connsiteX1" fmla="*/ 1203649 w 3601617"/>
              <a:gd name="connsiteY1" fmla="*/ 9331 h 1567543"/>
              <a:gd name="connsiteX2" fmla="*/ 2461727 w 3601617"/>
              <a:gd name="connsiteY2" fmla="*/ 1567543 h 1567543"/>
              <a:gd name="connsiteX3" fmla="*/ 3601617 w 3601617"/>
              <a:gd name="connsiteY3" fmla="*/ 0 h 1567543"/>
              <a:gd name="connsiteX0" fmla="*/ 0 w 3601617"/>
              <a:gd name="connsiteY0" fmla="*/ 1399592 h 1649963"/>
              <a:gd name="connsiteX1" fmla="*/ 1203649 w 3601617"/>
              <a:gd name="connsiteY1" fmla="*/ 9331 h 1649963"/>
              <a:gd name="connsiteX2" fmla="*/ 2461727 w 3601617"/>
              <a:gd name="connsiteY2" fmla="*/ 1567543 h 1649963"/>
              <a:gd name="connsiteX3" fmla="*/ 3601617 w 3601617"/>
              <a:gd name="connsiteY3" fmla="*/ 0 h 1649963"/>
              <a:gd name="connsiteX0" fmla="*/ 0 w 3601617"/>
              <a:gd name="connsiteY0" fmla="*/ 1399592 h 1649963"/>
              <a:gd name="connsiteX1" fmla="*/ 1203649 w 3601617"/>
              <a:gd name="connsiteY1" fmla="*/ 9331 h 1649963"/>
              <a:gd name="connsiteX2" fmla="*/ 2461727 w 3601617"/>
              <a:gd name="connsiteY2" fmla="*/ 1567543 h 1649963"/>
              <a:gd name="connsiteX3" fmla="*/ 3601617 w 3601617"/>
              <a:gd name="connsiteY3" fmla="*/ 0 h 1649963"/>
              <a:gd name="connsiteX0" fmla="*/ 0 w 3601617"/>
              <a:gd name="connsiteY0" fmla="*/ 1399592 h 1649963"/>
              <a:gd name="connsiteX1" fmla="*/ 1203649 w 3601617"/>
              <a:gd name="connsiteY1" fmla="*/ 9331 h 1649963"/>
              <a:gd name="connsiteX2" fmla="*/ 2461727 w 3601617"/>
              <a:gd name="connsiteY2" fmla="*/ 1567543 h 1649963"/>
              <a:gd name="connsiteX3" fmla="*/ 3601617 w 3601617"/>
              <a:gd name="connsiteY3" fmla="*/ 0 h 1649963"/>
              <a:gd name="connsiteX0" fmla="*/ 0 w 3601617"/>
              <a:gd name="connsiteY0" fmla="*/ 1735494 h 1985865"/>
              <a:gd name="connsiteX1" fmla="*/ 1203649 w 3601617"/>
              <a:gd name="connsiteY1" fmla="*/ 345233 h 1985865"/>
              <a:gd name="connsiteX2" fmla="*/ 2461727 w 3601617"/>
              <a:gd name="connsiteY2" fmla="*/ 1903445 h 1985865"/>
              <a:gd name="connsiteX3" fmla="*/ 3601617 w 3601617"/>
              <a:gd name="connsiteY3" fmla="*/ 335902 h 1985865"/>
              <a:gd name="connsiteX0" fmla="*/ 0 w 3654490"/>
              <a:gd name="connsiteY0" fmla="*/ 1431212 h 1666032"/>
              <a:gd name="connsiteX1" fmla="*/ 1256522 w 3654490"/>
              <a:gd name="connsiteY1" fmla="*/ 25400 h 1666032"/>
              <a:gd name="connsiteX2" fmla="*/ 2514600 w 3654490"/>
              <a:gd name="connsiteY2" fmla="*/ 1583612 h 1666032"/>
              <a:gd name="connsiteX3" fmla="*/ 3654490 w 3654490"/>
              <a:gd name="connsiteY3" fmla="*/ 16069 h 1666032"/>
              <a:gd name="connsiteX0" fmla="*/ 0 w 3654490"/>
              <a:gd name="connsiteY0" fmla="*/ 1431212 h 1666032"/>
              <a:gd name="connsiteX1" fmla="*/ 1256522 w 3654490"/>
              <a:gd name="connsiteY1" fmla="*/ 25400 h 1666032"/>
              <a:gd name="connsiteX2" fmla="*/ 2514600 w 3654490"/>
              <a:gd name="connsiteY2" fmla="*/ 1583612 h 1666032"/>
              <a:gd name="connsiteX3" fmla="*/ 3654490 w 3654490"/>
              <a:gd name="connsiteY3" fmla="*/ 16069 h 1666032"/>
              <a:gd name="connsiteX0" fmla="*/ 0 w 3654490"/>
              <a:gd name="connsiteY0" fmla="*/ 1431212 h 1666032"/>
              <a:gd name="connsiteX1" fmla="*/ 1256522 w 3654490"/>
              <a:gd name="connsiteY1" fmla="*/ 25400 h 1666032"/>
              <a:gd name="connsiteX2" fmla="*/ 2514600 w 3654490"/>
              <a:gd name="connsiteY2" fmla="*/ 1583612 h 1666032"/>
              <a:gd name="connsiteX3" fmla="*/ 3654490 w 3654490"/>
              <a:gd name="connsiteY3" fmla="*/ 16069 h 1666032"/>
              <a:gd name="connsiteX0" fmla="*/ 0 w 3654490"/>
              <a:gd name="connsiteY0" fmla="*/ 1415143 h 1602965"/>
              <a:gd name="connsiteX1" fmla="*/ 685800 w 3654490"/>
              <a:gd name="connsiteY1" fmla="*/ 212531 h 1602965"/>
              <a:gd name="connsiteX2" fmla="*/ 2514600 w 3654490"/>
              <a:gd name="connsiteY2" fmla="*/ 1567543 h 1602965"/>
              <a:gd name="connsiteX3" fmla="*/ 3654490 w 3654490"/>
              <a:gd name="connsiteY3" fmla="*/ 0 h 1602965"/>
              <a:gd name="connsiteX0" fmla="*/ 266700 w 3921190"/>
              <a:gd name="connsiteY0" fmla="*/ 1415143 h 1602965"/>
              <a:gd name="connsiteX1" fmla="*/ 419100 w 3921190"/>
              <a:gd name="connsiteY1" fmla="*/ 212531 h 1602965"/>
              <a:gd name="connsiteX2" fmla="*/ 2781300 w 3921190"/>
              <a:gd name="connsiteY2" fmla="*/ 1567543 h 1602965"/>
              <a:gd name="connsiteX3" fmla="*/ 3921190 w 3921190"/>
              <a:gd name="connsiteY3" fmla="*/ 0 h 1602965"/>
              <a:gd name="connsiteX0" fmla="*/ 317241 w 3971731"/>
              <a:gd name="connsiteY0" fmla="*/ 1415143 h 1602965"/>
              <a:gd name="connsiteX1" fmla="*/ 469641 w 3971731"/>
              <a:gd name="connsiteY1" fmla="*/ 212531 h 1602965"/>
              <a:gd name="connsiteX2" fmla="*/ 2831841 w 3971731"/>
              <a:gd name="connsiteY2" fmla="*/ 1567543 h 1602965"/>
              <a:gd name="connsiteX3" fmla="*/ 3971731 w 3971731"/>
              <a:gd name="connsiteY3" fmla="*/ 0 h 1602965"/>
              <a:gd name="connsiteX0" fmla="*/ 317241 w 3971731"/>
              <a:gd name="connsiteY0" fmla="*/ 1415143 h 1590265"/>
              <a:gd name="connsiteX1" fmla="*/ 774442 w 3971731"/>
              <a:gd name="connsiteY1" fmla="*/ 136331 h 1590265"/>
              <a:gd name="connsiteX2" fmla="*/ 2831841 w 3971731"/>
              <a:gd name="connsiteY2" fmla="*/ 1567543 h 1590265"/>
              <a:gd name="connsiteX3" fmla="*/ 3971731 w 3971731"/>
              <a:gd name="connsiteY3" fmla="*/ 0 h 1590265"/>
              <a:gd name="connsiteX0" fmla="*/ 317241 w 3971731"/>
              <a:gd name="connsiteY0" fmla="*/ 1415143 h 1987853"/>
              <a:gd name="connsiteX1" fmla="*/ 774442 w 3971731"/>
              <a:gd name="connsiteY1" fmla="*/ 136331 h 1987853"/>
              <a:gd name="connsiteX2" fmla="*/ 2831842 w 3971731"/>
              <a:gd name="connsiteY2" fmla="*/ 1965131 h 1987853"/>
              <a:gd name="connsiteX3" fmla="*/ 3971731 w 3971731"/>
              <a:gd name="connsiteY3" fmla="*/ 0 h 1987853"/>
              <a:gd name="connsiteX0" fmla="*/ 317241 w 3289042"/>
              <a:gd name="connsiteY0" fmla="*/ 1370477 h 2098265"/>
              <a:gd name="connsiteX1" fmla="*/ 774442 w 3289042"/>
              <a:gd name="connsiteY1" fmla="*/ 91665 h 2098265"/>
              <a:gd name="connsiteX2" fmla="*/ 2831842 w 3289042"/>
              <a:gd name="connsiteY2" fmla="*/ 1920465 h 2098265"/>
              <a:gd name="connsiteX3" fmla="*/ 3289042 w 3289042"/>
              <a:gd name="connsiteY3" fmla="*/ 1158465 h 2098265"/>
              <a:gd name="connsiteX0" fmla="*/ 317241 w 3289042"/>
              <a:gd name="connsiteY0" fmla="*/ 1294277 h 1604779"/>
              <a:gd name="connsiteX1" fmla="*/ 774442 w 3289042"/>
              <a:gd name="connsiteY1" fmla="*/ 15465 h 1604779"/>
              <a:gd name="connsiteX2" fmla="*/ 2603242 w 3289042"/>
              <a:gd name="connsiteY2" fmla="*/ 1387065 h 1604779"/>
              <a:gd name="connsiteX3" fmla="*/ 3289042 w 3289042"/>
              <a:gd name="connsiteY3" fmla="*/ 1082265 h 1604779"/>
              <a:gd name="connsiteX0" fmla="*/ 317241 w 3289042"/>
              <a:gd name="connsiteY0" fmla="*/ 1370477 h 1680979"/>
              <a:gd name="connsiteX1" fmla="*/ 850642 w 3289042"/>
              <a:gd name="connsiteY1" fmla="*/ 15465 h 1680979"/>
              <a:gd name="connsiteX2" fmla="*/ 2603242 w 3289042"/>
              <a:gd name="connsiteY2" fmla="*/ 1463265 h 1680979"/>
              <a:gd name="connsiteX3" fmla="*/ 3289042 w 3289042"/>
              <a:gd name="connsiteY3" fmla="*/ 1158465 h 1680979"/>
              <a:gd name="connsiteX0" fmla="*/ 317241 w 3289042"/>
              <a:gd name="connsiteY0" fmla="*/ 1408577 h 1920465"/>
              <a:gd name="connsiteX1" fmla="*/ 850642 w 3289042"/>
              <a:gd name="connsiteY1" fmla="*/ 53565 h 1920465"/>
              <a:gd name="connsiteX2" fmla="*/ 2679442 w 3289042"/>
              <a:gd name="connsiteY2" fmla="*/ 1729965 h 1920465"/>
              <a:gd name="connsiteX3" fmla="*/ 3289042 w 3289042"/>
              <a:gd name="connsiteY3" fmla="*/ 1196565 h 1920465"/>
              <a:gd name="connsiteX0" fmla="*/ 317241 w 3289042"/>
              <a:gd name="connsiteY0" fmla="*/ 1408577 h 1814718"/>
              <a:gd name="connsiteX1" fmla="*/ 850642 w 3289042"/>
              <a:gd name="connsiteY1" fmla="*/ 53565 h 1814718"/>
              <a:gd name="connsiteX2" fmla="*/ 2679442 w 3289042"/>
              <a:gd name="connsiteY2" fmla="*/ 1729965 h 1814718"/>
              <a:gd name="connsiteX3" fmla="*/ 3289042 w 3289042"/>
              <a:gd name="connsiteY3" fmla="*/ 1196565 h 1814718"/>
              <a:gd name="connsiteX0" fmla="*/ 317241 w 3289042"/>
              <a:gd name="connsiteY0" fmla="*/ 1408577 h 1814718"/>
              <a:gd name="connsiteX1" fmla="*/ 850642 w 3289042"/>
              <a:gd name="connsiteY1" fmla="*/ 53565 h 1814718"/>
              <a:gd name="connsiteX2" fmla="*/ 2679442 w 3289042"/>
              <a:gd name="connsiteY2" fmla="*/ 1729965 h 1814718"/>
              <a:gd name="connsiteX3" fmla="*/ 3289042 w 3289042"/>
              <a:gd name="connsiteY3" fmla="*/ 1196565 h 1814718"/>
              <a:gd name="connsiteX0" fmla="*/ 317241 w 3289042"/>
              <a:gd name="connsiteY0" fmla="*/ 1408577 h 1729965"/>
              <a:gd name="connsiteX1" fmla="*/ 850642 w 3289042"/>
              <a:gd name="connsiteY1" fmla="*/ 53565 h 1729965"/>
              <a:gd name="connsiteX2" fmla="*/ 2679442 w 3289042"/>
              <a:gd name="connsiteY2" fmla="*/ 1729965 h 1729965"/>
              <a:gd name="connsiteX3" fmla="*/ 3289042 w 3289042"/>
              <a:gd name="connsiteY3" fmla="*/ 1196565 h 1729965"/>
              <a:gd name="connsiteX0" fmla="*/ 317241 w 3289042"/>
              <a:gd name="connsiteY0" fmla="*/ 1408577 h 1729965"/>
              <a:gd name="connsiteX1" fmla="*/ 850642 w 3289042"/>
              <a:gd name="connsiteY1" fmla="*/ 53565 h 1729965"/>
              <a:gd name="connsiteX2" fmla="*/ 2679442 w 3289042"/>
              <a:gd name="connsiteY2" fmla="*/ 1729965 h 1729965"/>
              <a:gd name="connsiteX3" fmla="*/ 3289042 w 3289042"/>
              <a:gd name="connsiteY3" fmla="*/ 1196565 h 1729965"/>
              <a:gd name="connsiteX0" fmla="*/ 317241 w 3365242"/>
              <a:gd name="connsiteY0" fmla="*/ 1408577 h 1729965"/>
              <a:gd name="connsiteX1" fmla="*/ 850642 w 3365242"/>
              <a:gd name="connsiteY1" fmla="*/ 53565 h 1729965"/>
              <a:gd name="connsiteX2" fmla="*/ 2679442 w 3365242"/>
              <a:gd name="connsiteY2" fmla="*/ 1729965 h 1729965"/>
              <a:gd name="connsiteX3" fmla="*/ 3365242 w 3365242"/>
              <a:gd name="connsiteY3" fmla="*/ 1196566 h 1729965"/>
              <a:gd name="connsiteX0" fmla="*/ 317241 w 3365242"/>
              <a:gd name="connsiteY0" fmla="*/ 1408577 h 1729965"/>
              <a:gd name="connsiteX1" fmla="*/ 850642 w 3365242"/>
              <a:gd name="connsiteY1" fmla="*/ 53565 h 1729965"/>
              <a:gd name="connsiteX2" fmla="*/ 2679442 w 3365242"/>
              <a:gd name="connsiteY2" fmla="*/ 1729965 h 1729965"/>
              <a:gd name="connsiteX3" fmla="*/ 3365242 w 3365242"/>
              <a:gd name="connsiteY3" fmla="*/ 1196566 h 1729965"/>
              <a:gd name="connsiteX0" fmla="*/ 317241 w 3365242"/>
              <a:gd name="connsiteY0" fmla="*/ 1332376 h 1653764"/>
              <a:gd name="connsiteX1" fmla="*/ 850642 w 3365242"/>
              <a:gd name="connsiteY1" fmla="*/ 53565 h 1653764"/>
              <a:gd name="connsiteX2" fmla="*/ 2679442 w 3365242"/>
              <a:gd name="connsiteY2" fmla="*/ 1653764 h 1653764"/>
              <a:gd name="connsiteX3" fmla="*/ 3365242 w 3365242"/>
              <a:gd name="connsiteY3" fmla="*/ 1120365 h 1653764"/>
              <a:gd name="connsiteX0" fmla="*/ 317241 w 3365242"/>
              <a:gd name="connsiteY0" fmla="*/ 1345076 h 1742664"/>
              <a:gd name="connsiteX1" fmla="*/ 850642 w 3365242"/>
              <a:gd name="connsiteY1" fmla="*/ 66265 h 1742664"/>
              <a:gd name="connsiteX2" fmla="*/ 2831842 w 3365242"/>
              <a:gd name="connsiteY2" fmla="*/ 1742664 h 1742664"/>
              <a:gd name="connsiteX3" fmla="*/ 3365242 w 3365242"/>
              <a:gd name="connsiteY3" fmla="*/ 1133065 h 1742664"/>
              <a:gd name="connsiteX0" fmla="*/ 317241 w 3365242"/>
              <a:gd name="connsiteY0" fmla="*/ 1345076 h 1742664"/>
              <a:gd name="connsiteX1" fmla="*/ 850642 w 3365242"/>
              <a:gd name="connsiteY1" fmla="*/ 66265 h 1742664"/>
              <a:gd name="connsiteX2" fmla="*/ 2831842 w 3365242"/>
              <a:gd name="connsiteY2" fmla="*/ 1742664 h 1742664"/>
              <a:gd name="connsiteX3" fmla="*/ 3365242 w 3365242"/>
              <a:gd name="connsiteY3" fmla="*/ 1133065 h 1742664"/>
              <a:gd name="connsiteX0" fmla="*/ 317241 w 3365242"/>
              <a:gd name="connsiteY0" fmla="*/ 1345076 h 1742664"/>
              <a:gd name="connsiteX1" fmla="*/ 850642 w 3365242"/>
              <a:gd name="connsiteY1" fmla="*/ 66265 h 1742664"/>
              <a:gd name="connsiteX2" fmla="*/ 2831842 w 3365242"/>
              <a:gd name="connsiteY2" fmla="*/ 1742664 h 1742664"/>
              <a:gd name="connsiteX3" fmla="*/ 3365242 w 3365242"/>
              <a:gd name="connsiteY3" fmla="*/ 1133065 h 1742664"/>
              <a:gd name="connsiteX0" fmla="*/ 317241 w 3365242"/>
              <a:gd name="connsiteY0" fmla="*/ 1345076 h 1878736"/>
              <a:gd name="connsiteX1" fmla="*/ 850642 w 3365242"/>
              <a:gd name="connsiteY1" fmla="*/ 66265 h 1878736"/>
              <a:gd name="connsiteX2" fmla="*/ 2831842 w 3365242"/>
              <a:gd name="connsiteY2" fmla="*/ 1742664 h 1878736"/>
              <a:gd name="connsiteX3" fmla="*/ 3365242 w 3365242"/>
              <a:gd name="connsiteY3" fmla="*/ 1133065 h 1878736"/>
              <a:gd name="connsiteX0" fmla="*/ 317241 w 3365242"/>
              <a:gd name="connsiteY0" fmla="*/ 1345076 h 1878736"/>
              <a:gd name="connsiteX1" fmla="*/ 850642 w 3365242"/>
              <a:gd name="connsiteY1" fmla="*/ 66265 h 1878736"/>
              <a:gd name="connsiteX2" fmla="*/ 2831842 w 3365242"/>
              <a:gd name="connsiteY2" fmla="*/ 1742664 h 1878736"/>
              <a:gd name="connsiteX3" fmla="*/ 3365242 w 3365242"/>
              <a:gd name="connsiteY3" fmla="*/ 1133065 h 1878736"/>
              <a:gd name="connsiteX0" fmla="*/ 317241 w 3365242"/>
              <a:gd name="connsiteY0" fmla="*/ 1345076 h 1768323"/>
              <a:gd name="connsiteX1" fmla="*/ 850642 w 3365242"/>
              <a:gd name="connsiteY1" fmla="*/ 66265 h 1768323"/>
              <a:gd name="connsiteX2" fmla="*/ 2831842 w 3365242"/>
              <a:gd name="connsiteY2" fmla="*/ 1742664 h 1768323"/>
              <a:gd name="connsiteX3" fmla="*/ 3365242 w 3365242"/>
              <a:gd name="connsiteY3" fmla="*/ 1133065 h 1768323"/>
              <a:gd name="connsiteX0" fmla="*/ 800878 w 3848879"/>
              <a:gd name="connsiteY0" fmla="*/ 1345076 h 1768323"/>
              <a:gd name="connsiteX1" fmla="*/ 1334279 w 3848879"/>
              <a:gd name="connsiteY1" fmla="*/ 66265 h 1768323"/>
              <a:gd name="connsiteX2" fmla="*/ 3315479 w 3848879"/>
              <a:gd name="connsiteY2" fmla="*/ 1742664 h 1768323"/>
              <a:gd name="connsiteX3" fmla="*/ 3848879 w 3848879"/>
              <a:gd name="connsiteY3" fmla="*/ 1133065 h 1768323"/>
              <a:gd name="connsiteX0" fmla="*/ 800878 w 3848879"/>
              <a:gd name="connsiteY0" fmla="*/ 1268876 h 1692123"/>
              <a:gd name="connsiteX1" fmla="*/ 1486680 w 3848879"/>
              <a:gd name="connsiteY1" fmla="*/ 66265 h 1692123"/>
              <a:gd name="connsiteX2" fmla="*/ 3315479 w 3848879"/>
              <a:gd name="connsiteY2" fmla="*/ 1666464 h 1692123"/>
              <a:gd name="connsiteX3" fmla="*/ 3848879 w 3848879"/>
              <a:gd name="connsiteY3" fmla="*/ 1056865 h 1692123"/>
              <a:gd name="connsiteX0" fmla="*/ 800878 w 3848879"/>
              <a:gd name="connsiteY0" fmla="*/ 1202611 h 1625858"/>
              <a:gd name="connsiteX1" fmla="*/ 1486680 w 3848879"/>
              <a:gd name="connsiteY1" fmla="*/ 0 h 1625858"/>
              <a:gd name="connsiteX2" fmla="*/ 3315479 w 3848879"/>
              <a:gd name="connsiteY2" fmla="*/ 1600199 h 1625858"/>
              <a:gd name="connsiteX3" fmla="*/ 3848879 w 3848879"/>
              <a:gd name="connsiteY3" fmla="*/ 990600 h 1625858"/>
              <a:gd name="connsiteX0" fmla="*/ 800878 w 3848879"/>
              <a:gd name="connsiteY0" fmla="*/ 1413154 h 1836401"/>
              <a:gd name="connsiteX1" fmla="*/ 1486680 w 3848879"/>
              <a:gd name="connsiteY1" fmla="*/ 210543 h 1836401"/>
              <a:gd name="connsiteX2" fmla="*/ 3315479 w 3848879"/>
              <a:gd name="connsiteY2" fmla="*/ 1810742 h 1836401"/>
              <a:gd name="connsiteX3" fmla="*/ 3848879 w 3848879"/>
              <a:gd name="connsiteY3" fmla="*/ 1201143 h 1836401"/>
              <a:gd name="connsiteX0" fmla="*/ 800878 w 3848879"/>
              <a:gd name="connsiteY0" fmla="*/ 1489354 h 1912601"/>
              <a:gd name="connsiteX1" fmla="*/ 1410480 w 3848879"/>
              <a:gd name="connsiteY1" fmla="*/ 210543 h 1912601"/>
              <a:gd name="connsiteX2" fmla="*/ 3315479 w 3848879"/>
              <a:gd name="connsiteY2" fmla="*/ 1886942 h 1912601"/>
              <a:gd name="connsiteX3" fmla="*/ 3848879 w 3848879"/>
              <a:gd name="connsiteY3" fmla="*/ 1277343 h 1912601"/>
              <a:gd name="connsiteX0" fmla="*/ 800878 w 3848879"/>
              <a:gd name="connsiteY0" fmla="*/ 1489354 h 1912602"/>
              <a:gd name="connsiteX1" fmla="*/ 1410480 w 3848879"/>
              <a:gd name="connsiteY1" fmla="*/ 210543 h 1912602"/>
              <a:gd name="connsiteX2" fmla="*/ 3239280 w 3848879"/>
              <a:gd name="connsiteY2" fmla="*/ 1886943 h 1912602"/>
              <a:gd name="connsiteX3" fmla="*/ 3848879 w 3848879"/>
              <a:gd name="connsiteY3" fmla="*/ 1277343 h 1912602"/>
              <a:gd name="connsiteX0" fmla="*/ 800878 w 3848879"/>
              <a:gd name="connsiteY0" fmla="*/ 1489354 h 1912601"/>
              <a:gd name="connsiteX1" fmla="*/ 1410480 w 3848879"/>
              <a:gd name="connsiteY1" fmla="*/ 210543 h 1912601"/>
              <a:gd name="connsiteX2" fmla="*/ 2858280 w 3848879"/>
              <a:gd name="connsiteY2" fmla="*/ 1886942 h 1912601"/>
              <a:gd name="connsiteX3" fmla="*/ 3848879 w 3848879"/>
              <a:gd name="connsiteY3" fmla="*/ 1277343 h 1912601"/>
              <a:gd name="connsiteX0" fmla="*/ 800878 w 3544080"/>
              <a:gd name="connsiteY0" fmla="*/ 1489354 h 1912601"/>
              <a:gd name="connsiteX1" fmla="*/ 1410480 w 3544080"/>
              <a:gd name="connsiteY1" fmla="*/ 210543 h 1912601"/>
              <a:gd name="connsiteX2" fmla="*/ 2858280 w 3544080"/>
              <a:gd name="connsiteY2" fmla="*/ 1886942 h 1912601"/>
              <a:gd name="connsiteX3" fmla="*/ 3544080 w 3544080"/>
              <a:gd name="connsiteY3" fmla="*/ 1277343 h 1912601"/>
              <a:gd name="connsiteX0" fmla="*/ 800878 w 3544080"/>
              <a:gd name="connsiteY0" fmla="*/ 1349654 h 1772901"/>
              <a:gd name="connsiteX1" fmla="*/ 1410480 w 3544080"/>
              <a:gd name="connsiteY1" fmla="*/ 70843 h 1772901"/>
              <a:gd name="connsiteX2" fmla="*/ 2858280 w 3544080"/>
              <a:gd name="connsiteY2" fmla="*/ 1747242 h 1772901"/>
              <a:gd name="connsiteX3" fmla="*/ 3544080 w 3544080"/>
              <a:gd name="connsiteY3" fmla="*/ 1137643 h 1772901"/>
              <a:gd name="connsiteX0" fmla="*/ 800878 w 3544080"/>
              <a:gd name="connsiteY0" fmla="*/ 1349654 h 1772902"/>
              <a:gd name="connsiteX1" fmla="*/ 1410480 w 3544080"/>
              <a:gd name="connsiteY1" fmla="*/ 70843 h 1772902"/>
              <a:gd name="connsiteX2" fmla="*/ 3010680 w 3544080"/>
              <a:gd name="connsiteY2" fmla="*/ 1747243 h 1772902"/>
              <a:gd name="connsiteX3" fmla="*/ 3544080 w 3544080"/>
              <a:gd name="connsiteY3" fmla="*/ 1137643 h 1772902"/>
              <a:gd name="connsiteX0" fmla="*/ 800878 w 3544080"/>
              <a:gd name="connsiteY0" fmla="*/ 1349654 h 1749576"/>
              <a:gd name="connsiteX1" fmla="*/ 1410480 w 3544080"/>
              <a:gd name="connsiteY1" fmla="*/ 70843 h 1749576"/>
              <a:gd name="connsiteX2" fmla="*/ 3010680 w 3544080"/>
              <a:gd name="connsiteY2" fmla="*/ 1747243 h 1749576"/>
              <a:gd name="connsiteX3" fmla="*/ 3544080 w 3544080"/>
              <a:gd name="connsiteY3" fmla="*/ 1137643 h 1749576"/>
              <a:gd name="connsiteX0" fmla="*/ 2655078 w 5398280"/>
              <a:gd name="connsiteY0" fmla="*/ 1349654 h 1749576"/>
              <a:gd name="connsiteX1" fmla="*/ 101600 w 5398280"/>
              <a:gd name="connsiteY1" fmla="*/ 1066800 h 1749576"/>
              <a:gd name="connsiteX2" fmla="*/ 3264680 w 5398280"/>
              <a:gd name="connsiteY2" fmla="*/ 70843 h 1749576"/>
              <a:gd name="connsiteX3" fmla="*/ 4864880 w 5398280"/>
              <a:gd name="connsiteY3" fmla="*/ 1747243 h 1749576"/>
              <a:gd name="connsiteX4" fmla="*/ 5398280 w 5398280"/>
              <a:gd name="connsiteY4" fmla="*/ 1137643 h 1749576"/>
              <a:gd name="connsiteX0" fmla="*/ 971680 w 5734960"/>
              <a:gd name="connsiteY0" fmla="*/ 1371600 h 1749576"/>
              <a:gd name="connsiteX1" fmla="*/ 438280 w 5734960"/>
              <a:gd name="connsiteY1" fmla="*/ 1066800 h 1749576"/>
              <a:gd name="connsiteX2" fmla="*/ 3601360 w 5734960"/>
              <a:gd name="connsiteY2" fmla="*/ 70843 h 1749576"/>
              <a:gd name="connsiteX3" fmla="*/ 5201560 w 5734960"/>
              <a:gd name="connsiteY3" fmla="*/ 1747243 h 1749576"/>
              <a:gd name="connsiteX4" fmla="*/ 5734960 w 5734960"/>
              <a:gd name="connsiteY4" fmla="*/ 1137643 h 1749576"/>
              <a:gd name="connsiteX0" fmla="*/ 1124080 w 5887360"/>
              <a:gd name="connsiteY0" fmla="*/ 1371600 h 1749576"/>
              <a:gd name="connsiteX1" fmla="*/ 438280 w 5887360"/>
              <a:gd name="connsiteY1" fmla="*/ 762000 h 1749576"/>
              <a:gd name="connsiteX2" fmla="*/ 3753760 w 5887360"/>
              <a:gd name="connsiteY2" fmla="*/ 70843 h 1749576"/>
              <a:gd name="connsiteX3" fmla="*/ 5353960 w 5887360"/>
              <a:gd name="connsiteY3" fmla="*/ 1747243 h 1749576"/>
              <a:gd name="connsiteX4" fmla="*/ 5887360 w 5887360"/>
              <a:gd name="connsiteY4" fmla="*/ 1137643 h 1749576"/>
              <a:gd name="connsiteX0" fmla="*/ 711200 w 5474480"/>
              <a:gd name="connsiteY0" fmla="*/ 1137643 h 1515619"/>
              <a:gd name="connsiteX1" fmla="*/ 25400 w 5474480"/>
              <a:gd name="connsiteY1" fmla="*/ 528043 h 1515619"/>
              <a:gd name="connsiteX2" fmla="*/ 863600 w 5474480"/>
              <a:gd name="connsiteY2" fmla="*/ 70843 h 1515619"/>
              <a:gd name="connsiteX3" fmla="*/ 4941080 w 5474480"/>
              <a:gd name="connsiteY3" fmla="*/ 1513286 h 1515619"/>
              <a:gd name="connsiteX4" fmla="*/ 5474480 w 5474480"/>
              <a:gd name="connsiteY4" fmla="*/ 903686 h 1515619"/>
              <a:gd name="connsiteX0" fmla="*/ 863600 w 5626880"/>
              <a:gd name="connsiteY0" fmla="*/ 1137643 h 1515619"/>
              <a:gd name="connsiteX1" fmla="*/ 25400 w 5626880"/>
              <a:gd name="connsiteY1" fmla="*/ 680443 h 1515619"/>
              <a:gd name="connsiteX2" fmla="*/ 1016000 w 5626880"/>
              <a:gd name="connsiteY2" fmla="*/ 70843 h 1515619"/>
              <a:gd name="connsiteX3" fmla="*/ 5093480 w 5626880"/>
              <a:gd name="connsiteY3" fmla="*/ 1513286 h 1515619"/>
              <a:gd name="connsiteX4" fmla="*/ 5626880 w 5626880"/>
              <a:gd name="connsiteY4" fmla="*/ 903686 h 1515619"/>
              <a:gd name="connsiteX0" fmla="*/ 838200 w 5601480"/>
              <a:gd name="connsiteY0" fmla="*/ 1137643 h 1515619"/>
              <a:gd name="connsiteX1" fmla="*/ 0 w 5601480"/>
              <a:gd name="connsiteY1" fmla="*/ 680443 h 1515619"/>
              <a:gd name="connsiteX2" fmla="*/ 990600 w 5601480"/>
              <a:gd name="connsiteY2" fmla="*/ 70843 h 1515619"/>
              <a:gd name="connsiteX3" fmla="*/ 5068080 w 5601480"/>
              <a:gd name="connsiteY3" fmla="*/ 1513286 h 1515619"/>
              <a:gd name="connsiteX4" fmla="*/ 5601480 w 5601480"/>
              <a:gd name="connsiteY4" fmla="*/ 903686 h 1515619"/>
              <a:gd name="connsiteX0" fmla="*/ 838200 w 5601480"/>
              <a:gd name="connsiteY0" fmla="*/ 1137643 h 1228702"/>
              <a:gd name="connsiteX1" fmla="*/ 0 w 5601480"/>
              <a:gd name="connsiteY1" fmla="*/ 680443 h 1228702"/>
              <a:gd name="connsiteX2" fmla="*/ 990600 w 5601480"/>
              <a:gd name="connsiteY2" fmla="*/ 70843 h 1228702"/>
              <a:gd name="connsiteX3" fmla="*/ 2590800 w 5601480"/>
              <a:gd name="connsiteY3" fmla="*/ 147043 h 1228702"/>
              <a:gd name="connsiteX4" fmla="*/ 5601480 w 5601480"/>
              <a:gd name="connsiteY4" fmla="*/ 903686 h 1228702"/>
              <a:gd name="connsiteX0" fmla="*/ 838200 w 2590800"/>
              <a:gd name="connsiteY0" fmla="*/ 1137643 h 1169970"/>
              <a:gd name="connsiteX1" fmla="*/ 0 w 2590800"/>
              <a:gd name="connsiteY1" fmla="*/ 680443 h 1169970"/>
              <a:gd name="connsiteX2" fmla="*/ 990600 w 2590800"/>
              <a:gd name="connsiteY2" fmla="*/ 70843 h 1169970"/>
              <a:gd name="connsiteX3" fmla="*/ 2590800 w 2590800"/>
              <a:gd name="connsiteY3" fmla="*/ 147043 h 1169970"/>
              <a:gd name="connsiteX0" fmla="*/ 838200 w 3276600"/>
              <a:gd name="connsiteY0" fmla="*/ 1143000 h 1175327"/>
              <a:gd name="connsiteX1" fmla="*/ 0 w 3276600"/>
              <a:gd name="connsiteY1" fmla="*/ 685800 h 1175327"/>
              <a:gd name="connsiteX2" fmla="*/ 990600 w 3276600"/>
              <a:gd name="connsiteY2" fmla="*/ 76200 h 1175327"/>
              <a:gd name="connsiteX3" fmla="*/ 3276600 w 3276600"/>
              <a:gd name="connsiteY3" fmla="*/ 0 h 1175327"/>
              <a:gd name="connsiteX0" fmla="*/ 838200 w 3276600"/>
              <a:gd name="connsiteY0" fmla="*/ 1143000 h 1175327"/>
              <a:gd name="connsiteX1" fmla="*/ 0 w 3276600"/>
              <a:gd name="connsiteY1" fmla="*/ 685800 h 1175327"/>
              <a:gd name="connsiteX2" fmla="*/ 990600 w 3276600"/>
              <a:gd name="connsiteY2" fmla="*/ 76200 h 1175327"/>
              <a:gd name="connsiteX3" fmla="*/ 3276600 w 3276600"/>
              <a:gd name="connsiteY3" fmla="*/ 0 h 1175327"/>
              <a:gd name="connsiteX0" fmla="*/ 762000 w 3200400"/>
              <a:gd name="connsiteY0" fmla="*/ 1143000 h 1143000"/>
              <a:gd name="connsiteX1" fmla="*/ 0 w 3200400"/>
              <a:gd name="connsiteY1" fmla="*/ 609601 h 1143000"/>
              <a:gd name="connsiteX2" fmla="*/ 914400 w 3200400"/>
              <a:gd name="connsiteY2" fmla="*/ 76200 h 1143000"/>
              <a:gd name="connsiteX3" fmla="*/ 3200400 w 3200400"/>
              <a:gd name="connsiteY3" fmla="*/ 0 h 1143000"/>
              <a:gd name="connsiteX0" fmla="*/ 762000 w 3200400"/>
              <a:gd name="connsiteY0" fmla="*/ 1143000 h 1143000"/>
              <a:gd name="connsiteX1" fmla="*/ 0 w 3200400"/>
              <a:gd name="connsiteY1" fmla="*/ 609601 h 1143000"/>
              <a:gd name="connsiteX2" fmla="*/ 762000 w 3200400"/>
              <a:gd name="connsiteY2" fmla="*/ 76201 h 1143000"/>
              <a:gd name="connsiteX3" fmla="*/ 3200400 w 3200400"/>
              <a:gd name="connsiteY3" fmla="*/ 0 h 1143000"/>
              <a:gd name="connsiteX0" fmla="*/ 762000 w 3200400"/>
              <a:gd name="connsiteY0" fmla="*/ 1143000 h 1143000"/>
              <a:gd name="connsiteX1" fmla="*/ 0 w 3200400"/>
              <a:gd name="connsiteY1" fmla="*/ 609601 h 1143000"/>
              <a:gd name="connsiteX2" fmla="*/ 1066800 w 3200400"/>
              <a:gd name="connsiteY2" fmla="*/ 152401 h 1143000"/>
              <a:gd name="connsiteX3" fmla="*/ 3200400 w 3200400"/>
              <a:gd name="connsiteY3" fmla="*/ 0 h 1143000"/>
              <a:gd name="connsiteX0" fmla="*/ 685800 w 3124200"/>
              <a:gd name="connsiteY0" fmla="*/ 1143000 h 1143000"/>
              <a:gd name="connsiteX1" fmla="*/ 0 w 3124200"/>
              <a:gd name="connsiteY1" fmla="*/ 609601 h 1143000"/>
              <a:gd name="connsiteX2" fmla="*/ 990600 w 3124200"/>
              <a:gd name="connsiteY2" fmla="*/ 152401 h 1143000"/>
              <a:gd name="connsiteX3" fmla="*/ 3124200 w 3124200"/>
              <a:gd name="connsiteY3" fmla="*/ 0 h 1143000"/>
              <a:gd name="connsiteX0" fmla="*/ 685800 w 3124200"/>
              <a:gd name="connsiteY0" fmla="*/ 1143000 h 1143000"/>
              <a:gd name="connsiteX1" fmla="*/ 0 w 3124200"/>
              <a:gd name="connsiteY1" fmla="*/ 609601 h 1143000"/>
              <a:gd name="connsiteX2" fmla="*/ 1143000 w 3124200"/>
              <a:gd name="connsiteY2" fmla="*/ 152401 h 1143000"/>
              <a:gd name="connsiteX3" fmla="*/ 3124200 w 3124200"/>
              <a:gd name="connsiteY3" fmla="*/ 0 h 1143000"/>
              <a:gd name="connsiteX0" fmla="*/ 685800 w 3124200"/>
              <a:gd name="connsiteY0" fmla="*/ 1143000 h 1175328"/>
              <a:gd name="connsiteX1" fmla="*/ 0 w 3124200"/>
              <a:gd name="connsiteY1" fmla="*/ 685801 h 1175328"/>
              <a:gd name="connsiteX2" fmla="*/ 1143000 w 3124200"/>
              <a:gd name="connsiteY2" fmla="*/ 152401 h 1175328"/>
              <a:gd name="connsiteX3" fmla="*/ 3124200 w 3124200"/>
              <a:gd name="connsiteY3" fmla="*/ 0 h 1175328"/>
              <a:gd name="connsiteX0" fmla="*/ 685800 w 3124200"/>
              <a:gd name="connsiteY0" fmla="*/ 1143000 h 1175328"/>
              <a:gd name="connsiteX1" fmla="*/ 0 w 3124200"/>
              <a:gd name="connsiteY1" fmla="*/ 685801 h 1175328"/>
              <a:gd name="connsiteX2" fmla="*/ 1143000 w 3124200"/>
              <a:gd name="connsiteY2" fmla="*/ 152401 h 1175328"/>
              <a:gd name="connsiteX3" fmla="*/ 3124200 w 3124200"/>
              <a:gd name="connsiteY3" fmla="*/ 0 h 1175328"/>
              <a:gd name="connsiteX0" fmla="*/ 914400 w 3124200"/>
              <a:gd name="connsiteY0" fmla="*/ 1143001 h 1175328"/>
              <a:gd name="connsiteX1" fmla="*/ 0 w 3124200"/>
              <a:gd name="connsiteY1" fmla="*/ 685801 h 1175328"/>
              <a:gd name="connsiteX2" fmla="*/ 1143000 w 3124200"/>
              <a:gd name="connsiteY2" fmla="*/ 152401 h 1175328"/>
              <a:gd name="connsiteX3" fmla="*/ 3124200 w 3124200"/>
              <a:gd name="connsiteY3" fmla="*/ 0 h 1175328"/>
              <a:gd name="connsiteX0" fmla="*/ 914400 w 5199155"/>
              <a:gd name="connsiteY0" fmla="*/ 1061443 h 1093770"/>
              <a:gd name="connsiteX1" fmla="*/ 0 w 5199155"/>
              <a:gd name="connsiteY1" fmla="*/ 604243 h 1093770"/>
              <a:gd name="connsiteX2" fmla="*/ 1143000 w 5199155"/>
              <a:gd name="connsiteY2" fmla="*/ 70843 h 1093770"/>
              <a:gd name="connsiteX3" fmla="*/ 5199155 w 5199155"/>
              <a:gd name="connsiteY3" fmla="*/ 611663 h 1093770"/>
              <a:gd name="connsiteX0" fmla="*/ 914400 w 5199155"/>
              <a:gd name="connsiteY0" fmla="*/ 1061443 h 1166922"/>
              <a:gd name="connsiteX1" fmla="*/ 0 w 5199155"/>
              <a:gd name="connsiteY1" fmla="*/ 604243 h 1166922"/>
              <a:gd name="connsiteX2" fmla="*/ 1143000 w 5199155"/>
              <a:gd name="connsiteY2" fmla="*/ 70843 h 1166922"/>
              <a:gd name="connsiteX3" fmla="*/ 5199155 w 5199155"/>
              <a:gd name="connsiteY3" fmla="*/ 611663 h 1166922"/>
              <a:gd name="connsiteX0" fmla="*/ 914400 w 5293893"/>
              <a:gd name="connsiteY0" fmla="*/ 752764 h 1023611"/>
              <a:gd name="connsiteX1" fmla="*/ 0 w 5293893"/>
              <a:gd name="connsiteY1" fmla="*/ 295564 h 1023611"/>
              <a:gd name="connsiteX2" fmla="*/ 4679239 w 5293893"/>
              <a:gd name="connsiteY2" fmla="*/ 938436 h 1023611"/>
              <a:gd name="connsiteX3" fmla="*/ 5199155 w 5293893"/>
              <a:gd name="connsiteY3" fmla="*/ 302984 h 1023611"/>
              <a:gd name="connsiteX0" fmla="*/ 0 w 4379493"/>
              <a:gd name="connsiteY0" fmla="*/ 449780 h 893905"/>
              <a:gd name="connsiteX1" fmla="*/ 991956 w 4379493"/>
              <a:gd name="connsiteY1" fmla="*/ 404378 h 893905"/>
              <a:gd name="connsiteX2" fmla="*/ 3764839 w 4379493"/>
              <a:gd name="connsiteY2" fmla="*/ 635452 h 893905"/>
              <a:gd name="connsiteX3" fmla="*/ 4284755 w 4379493"/>
              <a:gd name="connsiteY3" fmla="*/ 0 h 893905"/>
              <a:gd name="connsiteX0" fmla="*/ 0 w 4379493"/>
              <a:gd name="connsiteY0" fmla="*/ 449780 h 893905"/>
              <a:gd name="connsiteX1" fmla="*/ 991956 w 4379493"/>
              <a:gd name="connsiteY1" fmla="*/ 404378 h 893905"/>
              <a:gd name="connsiteX2" fmla="*/ 3764839 w 4379493"/>
              <a:gd name="connsiteY2" fmla="*/ 635452 h 893905"/>
              <a:gd name="connsiteX3" fmla="*/ 4284755 w 4379493"/>
              <a:gd name="connsiteY3" fmla="*/ 0 h 893905"/>
              <a:gd name="connsiteX0" fmla="*/ 0 w 3734148"/>
              <a:gd name="connsiteY0" fmla="*/ 750989 h 1038871"/>
              <a:gd name="connsiteX1" fmla="*/ 346611 w 3734148"/>
              <a:gd name="connsiteY1" fmla="*/ 404378 h 1038871"/>
              <a:gd name="connsiteX2" fmla="*/ 3119494 w 3734148"/>
              <a:gd name="connsiteY2" fmla="*/ 635452 h 1038871"/>
              <a:gd name="connsiteX3" fmla="*/ 3639410 w 3734148"/>
              <a:gd name="connsiteY3" fmla="*/ 0 h 1038871"/>
              <a:gd name="connsiteX0" fmla="*/ 0 w 3734148"/>
              <a:gd name="connsiteY0" fmla="*/ 750989 h 893905"/>
              <a:gd name="connsiteX1" fmla="*/ 346611 w 3734148"/>
              <a:gd name="connsiteY1" fmla="*/ 404378 h 893905"/>
              <a:gd name="connsiteX2" fmla="*/ 3119494 w 3734148"/>
              <a:gd name="connsiteY2" fmla="*/ 635452 h 893905"/>
              <a:gd name="connsiteX3" fmla="*/ 3639410 w 3734148"/>
              <a:gd name="connsiteY3" fmla="*/ 0 h 893905"/>
              <a:gd name="connsiteX0" fmla="*/ 0 w 3445306"/>
              <a:gd name="connsiteY0" fmla="*/ 808757 h 893905"/>
              <a:gd name="connsiteX1" fmla="*/ 57769 w 3445306"/>
              <a:gd name="connsiteY1" fmla="*/ 404378 h 893905"/>
              <a:gd name="connsiteX2" fmla="*/ 2830652 w 3445306"/>
              <a:gd name="connsiteY2" fmla="*/ 635452 h 893905"/>
              <a:gd name="connsiteX3" fmla="*/ 3350568 w 3445306"/>
              <a:gd name="connsiteY3" fmla="*/ 0 h 893905"/>
              <a:gd name="connsiteX0" fmla="*/ 0 w 3445306"/>
              <a:gd name="connsiteY0" fmla="*/ 873247 h 873247"/>
              <a:gd name="connsiteX1" fmla="*/ 346610 w 3445306"/>
              <a:gd name="connsiteY1" fmla="*/ 295564 h 873247"/>
              <a:gd name="connsiteX2" fmla="*/ 2830652 w 3445306"/>
              <a:gd name="connsiteY2" fmla="*/ 699942 h 873247"/>
              <a:gd name="connsiteX3" fmla="*/ 3350568 w 3445306"/>
              <a:gd name="connsiteY3" fmla="*/ 64490 h 873247"/>
              <a:gd name="connsiteX0" fmla="*/ 27450 w 3472756"/>
              <a:gd name="connsiteY0" fmla="*/ 873247 h 873247"/>
              <a:gd name="connsiteX1" fmla="*/ 374060 w 3472756"/>
              <a:gd name="connsiteY1" fmla="*/ 295564 h 873247"/>
              <a:gd name="connsiteX2" fmla="*/ 2858102 w 3472756"/>
              <a:gd name="connsiteY2" fmla="*/ 699942 h 873247"/>
              <a:gd name="connsiteX3" fmla="*/ 3378018 w 3472756"/>
              <a:gd name="connsiteY3" fmla="*/ 64490 h 873247"/>
              <a:gd name="connsiteX0" fmla="*/ 0 w 3445306"/>
              <a:gd name="connsiteY0" fmla="*/ 873247 h 873247"/>
              <a:gd name="connsiteX1" fmla="*/ 346610 w 3445306"/>
              <a:gd name="connsiteY1" fmla="*/ 295564 h 873247"/>
              <a:gd name="connsiteX2" fmla="*/ 2830652 w 3445306"/>
              <a:gd name="connsiteY2" fmla="*/ 699942 h 873247"/>
              <a:gd name="connsiteX3" fmla="*/ 3350568 w 3445306"/>
              <a:gd name="connsiteY3" fmla="*/ 64490 h 873247"/>
              <a:gd name="connsiteX0" fmla="*/ 0 w 3445306"/>
              <a:gd name="connsiteY0" fmla="*/ 815479 h 815479"/>
              <a:gd name="connsiteX1" fmla="*/ 462147 w 3445306"/>
              <a:gd name="connsiteY1" fmla="*/ 295564 h 815479"/>
              <a:gd name="connsiteX2" fmla="*/ 2830652 w 3445306"/>
              <a:gd name="connsiteY2" fmla="*/ 642174 h 815479"/>
              <a:gd name="connsiteX3" fmla="*/ 3350568 w 3445306"/>
              <a:gd name="connsiteY3" fmla="*/ 6722 h 815479"/>
              <a:gd name="connsiteX0" fmla="*/ 0 w 3445306"/>
              <a:gd name="connsiteY0" fmla="*/ 808757 h 808757"/>
              <a:gd name="connsiteX1" fmla="*/ 462147 w 3445306"/>
              <a:gd name="connsiteY1" fmla="*/ 288842 h 808757"/>
              <a:gd name="connsiteX2" fmla="*/ 2830652 w 3445306"/>
              <a:gd name="connsiteY2" fmla="*/ 635452 h 808757"/>
              <a:gd name="connsiteX3" fmla="*/ 3350568 w 3445306"/>
              <a:gd name="connsiteY3" fmla="*/ 0 h 808757"/>
              <a:gd name="connsiteX0" fmla="*/ 0 w 3734147"/>
              <a:gd name="connsiteY0" fmla="*/ 808757 h 808757"/>
              <a:gd name="connsiteX1" fmla="*/ 462147 w 3734147"/>
              <a:gd name="connsiteY1" fmla="*/ 288842 h 808757"/>
              <a:gd name="connsiteX2" fmla="*/ 3119493 w 3734147"/>
              <a:gd name="connsiteY2" fmla="*/ 693220 h 808757"/>
              <a:gd name="connsiteX3" fmla="*/ 3350568 w 3734147"/>
              <a:gd name="connsiteY3" fmla="*/ 0 h 808757"/>
              <a:gd name="connsiteX0" fmla="*/ 0 w 3552589"/>
              <a:gd name="connsiteY0" fmla="*/ 808757 h 808757"/>
              <a:gd name="connsiteX1" fmla="*/ 462147 w 3552589"/>
              <a:gd name="connsiteY1" fmla="*/ 288842 h 808757"/>
              <a:gd name="connsiteX2" fmla="*/ 3119493 w 3552589"/>
              <a:gd name="connsiteY2" fmla="*/ 693220 h 808757"/>
              <a:gd name="connsiteX3" fmla="*/ 3350568 w 3552589"/>
              <a:gd name="connsiteY3" fmla="*/ 0 h 808757"/>
              <a:gd name="connsiteX0" fmla="*/ 0 w 3552589"/>
              <a:gd name="connsiteY0" fmla="*/ 808757 h 808757"/>
              <a:gd name="connsiteX1" fmla="*/ 462147 w 3552589"/>
              <a:gd name="connsiteY1" fmla="*/ 288842 h 808757"/>
              <a:gd name="connsiteX2" fmla="*/ 3119493 w 3552589"/>
              <a:gd name="connsiteY2" fmla="*/ 693220 h 808757"/>
              <a:gd name="connsiteX3" fmla="*/ 3350568 w 3552589"/>
              <a:gd name="connsiteY3" fmla="*/ 0 h 808757"/>
              <a:gd name="connsiteX0" fmla="*/ 0 w 3552589"/>
              <a:gd name="connsiteY0" fmla="*/ 808757 h 808757"/>
              <a:gd name="connsiteX1" fmla="*/ 577683 w 3552589"/>
              <a:gd name="connsiteY1" fmla="*/ 346610 h 808757"/>
              <a:gd name="connsiteX2" fmla="*/ 3119493 w 3552589"/>
              <a:gd name="connsiteY2" fmla="*/ 693220 h 808757"/>
              <a:gd name="connsiteX3" fmla="*/ 3350568 w 3552589"/>
              <a:gd name="connsiteY3" fmla="*/ 0 h 808757"/>
              <a:gd name="connsiteX0" fmla="*/ 0 w 3552589"/>
              <a:gd name="connsiteY0" fmla="*/ 808757 h 887852"/>
              <a:gd name="connsiteX1" fmla="*/ 577683 w 3552589"/>
              <a:gd name="connsiteY1" fmla="*/ 346610 h 887852"/>
              <a:gd name="connsiteX2" fmla="*/ 3119493 w 3552589"/>
              <a:gd name="connsiteY2" fmla="*/ 693220 h 887852"/>
              <a:gd name="connsiteX3" fmla="*/ 3350568 w 3552589"/>
              <a:gd name="connsiteY3" fmla="*/ 0 h 887852"/>
              <a:gd name="connsiteX0" fmla="*/ 0 w 3350568"/>
              <a:gd name="connsiteY0" fmla="*/ 808757 h 887852"/>
              <a:gd name="connsiteX1" fmla="*/ 577683 w 3350568"/>
              <a:gd name="connsiteY1" fmla="*/ 346610 h 887852"/>
              <a:gd name="connsiteX2" fmla="*/ 3119493 w 3350568"/>
              <a:gd name="connsiteY2" fmla="*/ 693220 h 887852"/>
              <a:gd name="connsiteX3" fmla="*/ 3350568 w 3350568"/>
              <a:gd name="connsiteY3" fmla="*/ 0 h 887852"/>
              <a:gd name="connsiteX0" fmla="*/ 0 w 3350568"/>
              <a:gd name="connsiteY0" fmla="*/ 808757 h 887852"/>
              <a:gd name="connsiteX1" fmla="*/ 577683 w 3350568"/>
              <a:gd name="connsiteY1" fmla="*/ 346610 h 887852"/>
              <a:gd name="connsiteX2" fmla="*/ 3119493 w 3350568"/>
              <a:gd name="connsiteY2" fmla="*/ 693220 h 887852"/>
              <a:gd name="connsiteX3" fmla="*/ 3350568 w 3350568"/>
              <a:gd name="connsiteY3" fmla="*/ 0 h 887852"/>
              <a:gd name="connsiteX0" fmla="*/ 0 w 3350568"/>
              <a:gd name="connsiteY0" fmla="*/ 808757 h 887852"/>
              <a:gd name="connsiteX1" fmla="*/ 577683 w 3350568"/>
              <a:gd name="connsiteY1" fmla="*/ 346610 h 887852"/>
              <a:gd name="connsiteX2" fmla="*/ 3119493 w 3350568"/>
              <a:gd name="connsiteY2" fmla="*/ 693220 h 887852"/>
              <a:gd name="connsiteX3" fmla="*/ 3350568 w 3350568"/>
              <a:gd name="connsiteY3" fmla="*/ 0 h 887852"/>
              <a:gd name="connsiteX0" fmla="*/ 0 w 3350568"/>
              <a:gd name="connsiteY0" fmla="*/ 808757 h 887852"/>
              <a:gd name="connsiteX1" fmla="*/ 577683 w 3350568"/>
              <a:gd name="connsiteY1" fmla="*/ 346610 h 887852"/>
              <a:gd name="connsiteX2" fmla="*/ 3119493 w 3350568"/>
              <a:gd name="connsiteY2" fmla="*/ 693220 h 887852"/>
              <a:gd name="connsiteX3" fmla="*/ 3350568 w 3350568"/>
              <a:gd name="connsiteY3" fmla="*/ 0 h 887852"/>
              <a:gd name="connsiteX0" fmla="*/ 0 w 3350568"/>
              <a:gd name="connsiteY0" fmla="*/ 808757 h 887852"/>
              <a:gd name="connsiteX1" fmla="*/ 577683 w 3350568"/>
              <a:gd name="connsiteY1" fmla="*/ 346610 h 887852"/>
              <a:gd name="connsiteX2" fmla="*/ 3119493 w 3350568"/>
              <a:gd name="connsiteY2" fmla="*/ 693220 h 887852"/>
              <a:gd name="connsiteX3" fmla="*/ 3350568 w 3350568"/>
              <a:gd name="connsiteY3" fmla="*/ 0 h 88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0568" h="887852">
                <a:moveTo>
                  <a:pt x="0" y="808757"/>
                </a:moveTo>
                <a:cubicBezTo>
                  <a:pt x="128364" y="395166"/>
                  <a:pt x="202994" y="378090"/>
                  <a:pt x="577683" y="346610"/>
                </a:cubicBezTo>
                <a:cubicBezTo>
                  <a:pt x="1026646" y="331636"/>
                  <a:pt x="2686397" y="887852"/>
                  <a:pt x="3119493" y="693220"/>
                </a:cubicBezTo>
                <a:cubicBezTo>
                  <a:pt x="3333895" y="552230"/>
                  <a:pt x="3337556" y="555259"/>
                  <a:pt x="3350568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2400" kern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 animBg="1"/>
      <p:bldP spid="10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Cloud – a Consumer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82000" cy="1905000"/>
          </a:xfrm>
        </p:spPr>
        <p:txBody>
          <a:bodyPr>
            <a:normAutofit/>
          </a:bodyPr>
          <a:lstStyle/>
          <a:p>
            <a:pPr marL="293688" lvl="0" indent="-293688" defTabSz="1306220">
              <a:defRPr/>
            </a:pPr>
            <a:r>
              <a:rPr lang="en-US" dirty="0">
                <a:latin typeface="Comic Sans MS" pitchFamily="66" charset="0"/>
              </a:rPr>
              <a:t>Most </a:t>
            </a:r>
            <a:r>
              <a:rPr lang="en-US" u="sng" dirty="0">
                <a:latin typeface="Comic Sans MS" pitchFamily="66" charset="0"/>
              </a:rPr>
              <a:t>computer-equipped Consumers</a:t>
            </a:r>
            <a:r>
              <a:rPr lang="en-US" dirty="0">
                <a:latin typeface="Comic Sans MS" pitchFamily="66" charset="0"/>
              </a:rPr>
              <a:t> already know and use 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Cloud </a:t>
            </a:r>
            <a:r>
              <a:rPr lang="en-US" dirty="0">
                <a:latin typeface="Comic Sans MS" pitchFamily="66" charset="0"/>
              </a:rPr>
              <a:t>” </a:t>
            </a:r>
          </a:p>
          <a:p>
            <a:pPr marL="1061304" lvl="1" indent="-408194">
              <a:defRPr/>
            </a:pPr>
            <a:r>
              <a:rPr lang="en-US" dirty="0">
                <a:latin typeface="Comic Sans MS" pitchFamily="66" charset="0"/>
              </a:rPr>
              <a:t>they don’t know it by that name</a:t>
            </a:r>
          </a:p>
          <a:p>
            <a:pPr marL="1061304" lvl="1" indent="-408194">
              <a:defRPr/>
            </a:pPr>
            <a:r>
              <a:rPr lang="en-US" dirty="0">
                <a:latin typeface="Comic Sans MS" pitchFamily="66" charset="0"/>
              </a:rPr>
              <a:t>they call it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Online</a:t>
            </a:r>
            <a:r>
              <a:rPr lang="en-US" dirty="0">
                <a:latin typeface="Comic Sans MS" pitchFamily="66" charset="0"/>
              </a:rPr>
              <a:t>” </a:t>
            </a:r>
            <a:r>
              <a:rPr lang="en-US" sz="1200" dirty="0">
                <a:latin typeface="Comic Sans MS" pitchFamily="66" charset="0"/>
              </a:rPr>
              <a:t>(or similar</a:t>
            </a:r>
            <a:r>
              <a:rPr lang="en-US" sz="1200" dirty="0" smtClean="0">
                <a:latin typeface="Comic Sans MS" pitchFamily="66" charset="0"/>
              </a:rPr>
              <a:t>)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0" y="5715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Cloud Computing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 Cloud Consuming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 rot="20345909">
            <a:off x="5920561" y="2209800"/>
            <a:ext cx="2998016" cy="28739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My important data is backed-up online.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543800" y="2362200"/>
            <a:ext cx="1157129" cy="22991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 got it online.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 rot="823620">
            <a:off x="5641352" y="3153597"/>
            <a:ext cx="2209064" cy="28739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 talked to my friends online.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324600" y="2819400"/>
            <a:ext cx="1630500" cy="28739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We often chat online.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705600" y="2590800"/>
            <a:ext cx="2156467" cy="28739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 watched that video online.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 rot="942884">
            <a:off x="6702253" y="3221689"/>
            <a:ext cx="2261661" cy="28739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We had that meeting online.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172200" y="1981200"/>
            <a:ext cx="1577903" cy="28739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Let’s share it online.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733800"/>
            <a:ext cx="83820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To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All Consumers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, “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The Cloud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” could eventually mean:-</a:t>
            </a:r>
          </a:p>
          <a:p>
            <a:pPr marL="1061304" marR="0" lvl="1" indent="-40819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Anything , Anywhere, Anytime</a:t>
            </a:r>
          </a:p>
          <a:p>
            <a:pPr marL="1061304" marR="0" lvl="1" indent="-40819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as a seamless, aggregated experience</a:t>
            </a:r>
          </a:p>
          <a:p>
            <a:pPr marL="1061304" marR="0" lvl="1" indent="-40819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without forcing change in their lives and behaviors</a:t>
            </a:r>
          </a:p>
          <a:p>
            <a:pPr marL="1061304" marR="0" lvl="1" indent="-40819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without limiting their consumption of content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GenosTV™ </a:t>
            </a:r>
            <a:r>
              <a:rPr lang="en-US" sz="2700" dirty="0" smtClean="0"/>
              <a:t>– Comparison to Cable and Satellite TV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463040"/>
          <a:ext cx="8458200" cy="524256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tableStyleId>{5940675A-B579-460E-94D1-54222C63F5DA}</a:tableStyleId>
              </a:tblPr>
              <a:tblGrid>
                <a:gridCol w="4191000"/>
                <a:gridCol w="4267200"/>
              </a:tblGrid>
              <a:tr h="4398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GenosTV™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Cable / Satellite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23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Infinite channel capacity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Only consumer selected channel is delivered to consumer premises.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Limited channel capacity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Every channel is broadcast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 to consumer premises and  STB selects which channel is viewed.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09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Bidirectional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Continuous two-way communication subscriber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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service.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Multiple bidirectional features can be implemented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(interactivity, communication, social media, web integration, …)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Unidirectional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Almost all content is “pushed down” to subscriber.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Limited consumer to service communication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(PPV/VOD)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Limited or no interactivity or feature integration possible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3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  <a:cs typeface="Arial" pitchFamily="34" charset="0"/>
                        </a:rPr>
                        <a:t>Requires</a:t>
                      </a:r>
                      <a:r>
                        <a:rPr lang="en-US" sz="1600" b="1" baseline="0" dirty="0" smtClean="0">
                          <a:latin typeface="Arial Narrow" pitchFamily="34" charset="0"/>
                          <a:cs typeface="Arial" pitchFamily="34" charset="0"/>
                        </a:rPr>
                        <a:t> modem and Internet-Enabled device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Over 40M Internet-Enabled TVs sold in USA in 2010.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Many more Internet-Enabled devices already in homes.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Requires STB(s) and/or satellite dish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Requires one STB required per room with monthly box rental fee charged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DVR integrated into service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(CloudDVR™)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Almost unlimited &amp; scalable capacity (millions of hours)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Secure for content protection – no data in home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DVR requires hardware in home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STB with DVR or TiVo-type device (limited capacity ~100hrs)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Insecure for content protection – can be copied/stolen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Continuous Security Monitoring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Content requests occur up to 5 times per second – requests constantly monitored and checked in subscriber database.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Encrypted content and tamper-resistant client application.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Partial Security System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Depends entirely on STB to prevent unauthorized  viewing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STBs regularly tampered with &amp; illegal STBs in use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7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Immediate In-Service Subscription Updates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Instant access to content &amp; benefits of impulse buying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Subscription  Updates require call to 800 number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Delayed access to new content and mostly in bundles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04800" y="1600200"/>
            <a:ext cx="8534400" cy="3505200"/>
            <a:chOff x="304800" y="1600200"/>
            <a:chExt cx="8534400" cy="3505200"/>
          </a:xfrm>
        </p:grpSpPr>
        <p:sp>
          <p:nvSpPr>
            <p:cNvPr id="3" name="Cloud 2"/>
            <p:cNvSpPr/>
            <p:nvPr/>
          </p:nvSpPr>
          <p:spPr>
            <a:xfrm>
              <a:off x="304800" y="1600200"/>
              <a:ext cx="8534400" cy="350520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2209800"/>
              <a:ext cx="73914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GenosTV</a:t>
              </a:r>
              <a:r>
                <a:rPr lang="en-US" sz="4800" b="1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Arial" pitchFamily="34" charset="0"/>
                </a:rPr>
                <a:t>™</a:t>
              </a:r>
            </a:p>
            <a:p>
              <a:pPr algn="ctr"/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is Cloud-based Cable TV </a:t>
              </a:r>
            </a:p>
            <a:p>
              <a:pPr algn="ctr"/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… and so much more!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00301" y="4013291"/>
            <a:ext cx="4343399" cy="2844709"/>
            <a:chOff x="5535184" y="4191000"/>
            <a:chExt cx="3249587" cy="1981200"/>
          </a:xfrm>
        </p:grpSpPr>
        <p:grpSp>
          <p:nvGrpSpPr>
            <p:cNvPr id="7" name="Group 4"/>
            <p:cNvGrpSpPr/>
            <p:nvPr/>
          </p:nvGrpSpPr>
          <p:grpSpPr>
            <a:xfrm>
              <a:off x="5535183" y="4191000"/>
              <a:ext cx="3249585" cy="1981203"/>
              <a:chOff x="2047106" y="457200"/>
              <a:chExt cx="5029200" cy="3200400"/>
            </a:xfrm>
          </p:grpSpPr>
          <p:sp>
            <p:nvSpPr>
              <p:cNvPr id="9" name="Trapezoid 8"/>
              <p:cNvSpPr/>
              <p:nvPr/>
            </p:nvSpPr>
            <p:spPr>
              <a:xfrm>
                <a:off x="4028306" y="3352800"/>
                <a:ext cx="1066800" cy="304800"/>
              </a:xfrm>
              <a:prstGeom prst="trapezoid">
                <a:avLst>
                  <a:gd name="adj" fmla="val 118598"/>
                </a:avLst>
              </a:prstGeom>
              <a:gradFill flip="none" rotWithShape="1">
                <a:gsLst>
                  <a:gs pos="0">
                    <a:schemeClr val="tx1"/>
                  </a:gs>
                  <a:gs pos="65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047106" y="457200"/>
                <a:ext cx="5029200" cy="304800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758003" y="3438939"/>
                <a:ext cx="63661" cy="66261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110767" y="523461"/>
                <a:ext cx="4889145" cy="2862467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4267200"/>
              <a:ext cx="3048000" cy="170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C:\=MWdata\GenosTV\Logo work\=New Genos Logos\Genos Logo BlkT Tx 1 {800x500}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280" y="4191000"/>
            <a:ext cx="390144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200400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Thank You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257800"/>
            <a:ext cx="9144000" cy="11387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Mike West</a:t>
            </a:r>
          </a:p>
          <a:p>
            <a:pPr algn="ctr"/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Chief Technology Officer</a:t>
            </a:r>
          </a:p>
          <a:p>
            <a:pPr algn="ctr"/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GenosTV</a:t>
            </a:r>
            <a:r>
              <a:rPr lang="en-US" sz="1600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™</a:t>
            </a:r>
            <a:r>
              <a:rPr lang="en-US" sz="1050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1050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9CC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Genos Corporation</a:t>
            </a:r>
            <a:endParaRPr lang="en-US" sz="2000" dirty="0">
              <a:solidFill>
                <a:srgbClr val="9CC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LATEST TRENDS IN CLOUD SOLUTIONS </a:t>
            </a:r>
            <a:b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FOR HIGH-VALUE CONTENT PRODUCTION AND DISTRIBUTION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/>
            </a:r>
            <a:b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endParaRPr lang="en-US" sz="1800" dirty="0"/>
          </a:p>
        </p:txBody>
      </p:sp>
      <p:pic>
        <p:nvPicPr>
          <p:cNvPr id="1027" name="Picture 3" descr="C:\=MWdata\GenosTV\CCW2012\CCW2012 T1204_Masthead MODIFIED {956x283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457200" y="5029200"/>
            <a:ext cx="381000" cy="381000"/>
          </a:xfrm>
          <a:prstGeom prst="triangl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457200" y="4648200"/>
            <a:ext cx="381000" cy="381000"/>
          </a:xfrm>
          <a:prstGeom prst="triangl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48200"/>
            <a:ext cx="381000" cy="76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4800600"/>
            <a:ext cx="1667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Wingdings" pitchFamily="2" charset="2"/>
              </a:rPr>
              <a:t>L</a:t>
            </a:r>
            <a:r>
              <a:rPr lang="en-US" sz="4400" dirty="0" smtClean="0">
                <a:latin typeface="Wingdings 2" pitchFamily="18" charset="2"/>
              </a:rPr>
              <a:t>ª</a:t>
            </a:r>
            <a:r>
              <a:rPr lang="en-US" sz="4400" dirty="0" smtClean="0">
                <a:latin typeface="Wingdings 3" pitchFamily="18" charset="2"/>
              </a:rPr>
              <a:t>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91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600200"/>
            <a:ext cx="8534400" cy="3505200"/>
            <a:chOff x="304800" y="1600200"/>
            <a:chExt cx="8534400" cy="3505200"/>
          </a:xfrm>
        </p:grpSpPr>
        <p:sp>
          <p:nvSpPr>
            <p:cNvPr id="3" name="Cloud 2"/>
            <p:cNvSpPr/>
            <p:nvPr/>
          </p:nvSpPr>
          <p:spPr>
            <a:xfrm>
              <a:off x="304800" y="1600200"/>
              <a:ext cx="8534400" cy="3505200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2590800"/>
              <a:ext cx="73914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4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The Fundamentals of “Cloud Consuming”</a:t>
              </a:r>
              <a:endPara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“Cloud Consuming”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678363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 smtClean="0"/>
              <a:t>In the Cloud, </a:t>
            </a:r>
            <a:r>
              <a:rPr lang="en-US" sz="2000" dirty="0"/>
              <a:t>the high </a:t>
            </a:r>
            <a:r>
              <a:rPr lang="en-US" sz="2000" dirty="0" smtClean="0"/>
              <a:t>volume </a:t>
            </a:r>
            <a:r>
              <a:rPr lang="en-US" sz="2000" dirty="0"/>
              <a:t>content is Video</a:t>
            </a:r>
          </a:p>
          <a:p>
            <a:pPr marL="731838" lvl="1" indent="-268288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now </a:t>
            </a:r>
            <a:r>
              <a:rPr lang="en-US" u="sng" dirty="0"/>
              <a:t>digital</a:t>
            </a:r>
            <a:r>
              <a:rPr lang="en-US" dirty="0"/>
              <a:t> – easy to manipulate, reformat, store and </a:t>
            </a:r>
            <a:r>
              <a:rPr lang="en-US" dirty="0" smtClean="0"/>
              <a:t>distribute</a:t>
            </a:r>
            <a:r>
              <a:rPr lang="en-US" sz="1050" dirty="0" smtClean="0"/>
              <a:t>	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/>
              <a:t>Today, the majority of video content consumption is still on televisions.</a:t>
            </a:r>
          </a:p>
          <a:p>
            <a:pPr marL="736600" lvl="1" indent="-2730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</a:rPr>
              <a:t>Linear TV – viewed when it is </a:t>
            </a:r>
            <a:r>
              <a:rPr lang="en-US" sz="1600" dirty="0" smtClean="0">
                <a:solidFill>
                  <a:prstClr val="black"/>
                </a:solidFill>
              </a:rPr>
              <a:t>broadcast</a:t>
            </a:r>
          </a:p>
          <a:p>
            <a:pPr marL="736600" lvl="1" indent="-2730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On Demand – accessing stored content from service provider</a:t>
            </a:r>
          </a:p>
          <a:p>
            <a:pPr marL="736600" lvl="1" indent="-2730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DVR – viewing content stored locally (in home)</a:t>
            </a:r>
            <a:endParaRPr lang="en-US" sz="1600" dirty="0">
              <a:solidFill>
                <a:prstClr val="black"/>
              </a:solidFill>
            </a:endParaRPr>
          </a:p>
          <a:p>
            <a:pPr marL="736600" lvl="1" indent="-2730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</a:rPr>
              <a:t>Despite being digital, the current TV system still resembles the old analog system of the ‘50’s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736600" lvl="1" indent="-2730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336550" indent="-2730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Mobile becoming increasingly important</a:t>
            </a:r>
          </a:p>
          <a:p>
            <a:pPr marL="736600" lvl="1" indent="-2730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Mobile devices – viewing anywhere, anytime</a:t>
            </a:r>
          </a:p>
          <a:p>
            <a:pPr marL="736600" lvl="1" indent="-2730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Bandwidth issues are a problem.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“Cloud Consuming”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The Cloud can merge Entertainment with Internet functionality</a:t>
            </a:r>
          </a:p>
          <a:p>
            <a:pPr marL="736600" lvl="1" indent="-234950" defTabSz="13062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Needs </a:t>
            </a:r>
            <a:r>
              <a:rPr lang="en-US" sz="1600" dirty="0"/>
              <a:t>to be simple for even the most technophobic Consumer</a:t>
            </a:r>
          </a:p>
          <a:p>
            <a:pPr marL="736600" lvl="1" indent="-234950" defTabSz="13062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/>
              <a:t>Needs to be a seamless, beneficial and useful aggregation</a:t>
            </a:r>
          </a:p>
          <a:p>
            <a:pPr lvl="1">
              <a:buNone/>
            </a:pPr>
            <a:endParaRPr lang="en-US" sz="9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Provide Linear TV integrated with DVR and </a:t>
            </a:r>
            <a:r>
              <a:rPr lang="en-US" sz="2000" dirty="0" err="1" smtClean="0"/>
              <a:t>VoD</a:t>
            </a:r>
            <a:r>
              <a:rPr lang="en-US" sz="2000" dirty="0" smtClean="0"/>
              <a:t>/</a:t>
            </a:r>
            <a:r>
              <a:rPr lang="en-US" sz="2000" dirty="0" err="1" smtClean="0"/>
              <a:t>FoD</a:t>
            </a:r>
            <a:r>
              <a:rPr lang="en-US" sz="2000" dirty="0" smtClean="0"/>
              <a:t> functions </a:t>
            </a:r>
          </a:p>
          <a:p>
            <a:pPr marL="865188" lvl="1" indent="-21272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with more channels and more entertainment options</a:t>
            </a:r>
          </a:p>
          <a:p>
            <a:pPr marL="1518298" lvl="2" indent="-212725">
              <a:buFont typeface="Arial" pitchFamily="34" charset="0"/>
              <a:buChar char="–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able to serve the interests of smaller, broader audience sets</a:t>
            </a:r>
          </a:p>
          <a:p>
            <a:pPr marL="865188" lvl="1" indent="-21272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with simplified time-shifting</a:t>
            </a:r>
          </a:p>
          <a:p>
            <a:pPr marL="865188" lvl="1" indent="-21272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without the need for special equipment</a:t>
            </a:r>
          </a:p>
          <a:p>
            <a:pPr marL="865188" lvl="1" indent="-21272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without storage capacity limitations</a:t>
            </a:r>
          </a:p>
          <a:p>
            <a:pPr marL="865188" lvl="1" indent="-212725">
              <a:buNone/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Integrate the Social Element/Dynamic – Social TV </a:t>
            </a:r>
          </a:p>
          <a:p>
            <a:pPr marL="865188" lvl="1" indent="-212725">
              <a:defRPr/>
            </a:pPr>
            <a:r>
              <a:rPr lang="en-US" sz="1600" dirty="0" smtClean="0"/>
              <a:t>The Consumer is a social animal.</a:t>
            </a:r>
          </a:p>
          <a:p>
            <a:pPr marL="865188" lvl="1" indent="-212725">
              <a:defRPr/>
            </a:pPr>
            <a:endParaRPr lang="en-US" sz="1050" dirty="0" smtClean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57800" y="5105400"/>
            <a:ext cx="2672441" cy="1686684"/>
            <a:chOff x="9906000" y="1143000"/>
            <a:chExt cx="3891641" cy="2456170"/>
          </a:xfrm>
        </p:grpSpPr>
        <p:grpSp>
          <p:nvGrpSpPr>
            <p:cNvPr id="5" name="Group 4"/>
            <p:cNvGrpSpPr/>
            <p:nvPr/>
          </p:nvGrpSpPr>
          <p:grpSpPr>
            <a:xfrm>
              <a:off x="9906000" y="1143000"/>
              <a:ext cx="3891641" cy="2456170"/>
              <a:chOff x="2047106" y="457200"/>
              <a:chExt cx="5029200" cy="3200400"/>
            </a:xfrm>
          </p:grpSpPr>
          <p:sp>
            <p:nvSpPr>
              <p:cNvPr id="8" name="Trapezoid 7"/>
              <p:cNvSpPr/>
              <p:nvPr/>
            </p:nvSpPr>
            <p:spPr>
              <a:xfrm>
                <a:off x="4028306" y="3352800"/>
                <a:ext cx="1066800" cy="304800"/>
              </a:xfrm>
              <a:prstGeom prst="trapezoid">
                <a:avLst>
                  <a:gd name="adj" fmla="val 118598"/>
                </a:avLst>
              </a:prstGeom>
              <a:gradFill flip="none" rotWithShape="1">
                <a:gsLst>
                  <a:gs pos="0">
                    <a:schemeClr val="tx1"/>
                  </a:gs>
                  <a:gs pos="65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047106" y="457200"/>
                <a:ext cx="5029200" cy="304800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758003" y="3438939"/>
                <a:ext cx="63661" cy="66261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110767" y="523461"/>
                <a:ext cx="4889145" cy="2862467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" name="Picture 2" descr="C:\Users\Public\sharea-DV5t for sync with 5150\8TV\Artwork\thesimpsonswallpaper64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82200" y="1219200"/>
              <a:ext cx="3733800" cy="21534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“Cloud Consuming”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67836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The Consumer is a social animal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seeking shared experiences and the sharing of experiences.</a:t>
            </a:r>
          </a:p>
          <a:p>
            <a:pPr marL="741363" lvl="1" indent="-277813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shared viewing, shared playlists, communities, … </a:t>
            </a:r>
          </a:p>
          <a:p>
            <a:pPr marL="741363" lvl="1" indent="-277813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integrated chat, email, social media, …</a:t>
            </a:r>
          </a:p>
          <a:p>
            <a:pPr marL="741363" lvl="1" indent="-277813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integrated video telephony, instant messaging, etc. as options</a:t>
            </a:r>
          </a:p>
          <a:p>
            <a:pPr marL="741363" lvl="1" indent="-277813">
              <a:buNone/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Make it simpler, better for Consumers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Easy –to-Use, intuitive user interfaces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Easy to find what they want, when they want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enhanced search and recommendation capabilities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Get rid of channel numbers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 visual channel selection, visual EPGs</a:t>
            </a:r>
          </a:p>
          <a:p>
            <a:pPr marL="741363" lvl="1" indent="-277813"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 smtClean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0800" y="3355970"/>
            <a:ext cx="2438400" cy="1597030"/>
            <a:chOff x="5535184" y="4191000"/>
            <a:chExt cx="3249587" cy="1981200"/>
          </a:xfrm>
        </p:grpSpPr>
        <p:grpSp>
          <p:nvGrpSpPr>
            <p:cNvPr id="5" name="Group 4"/>
            <p:cNvGrpSpPr/>
            <p:nvPr/>
          </p:nvGrpSpPr>
          <p:grpSpPr>
            <a:xfrm>
              <a:off x="5535183" y="4191000"/>
              <a:ext cx="3249585" cy="1981203"/>
              <a:chOff x="2047106" y="457200"/>
              <a:chExt cx="5029200" cy="3200400"/>
            </a:xfrm>
          </p:grpSpPr>
          <p:sp>
            <p:nvSpPr>
              <p:cNvPr id="8" name="Trapezoid 7"/>
              <p:cNvSpPr/>
              <p:nvPr/>
            </p:nvSpPr>
            <p:spPr>
              <a:xfrm>
                <a:off x="4028306" y="3352800"/>
                <a:ext cx="1066800" cy="304800"/>
              </a:xfrm>
              <a:prstGeom prst="trapezoid">
                <a:avLst>
                  <a:gd name="adj" fmla="val 118598"/>
                </a:avLst>
              </a:prstGeom>
              <a:gradFill flip="none" rotWithShape="1">
                <a:gsLst>
                  <a:gs pos="0">
                    <a:schemeClr val="tx1"/>
                  </a:gs>
                  <a:gs pos="65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047106" y="457200"/>
                <a:ext cx="5029200" cy="304800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758003" y="3438939"/>
                <a:ext cx="63661" cy="66261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110767" y="523461"/>
                <a:ext cx="4889145" cy="2862467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4267200"/>
              <a:ext cx="3048000" cy="170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248400" y="1295400"/>
            <a:ext cx="2538413" cy="1676400"/>
            <a:chOff x="6248400" y="1295400"/>
            <a:chExt cx="2538413" cy="1676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8400" y="1295400"/>
              <a:ext cx="253841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6681271" y="1712794"/>
              <a:ext cx="1957762" cy="814097"/>
            </a:xfrm>
            <a:custGeom>
              <a:avLst/>
              <a:gdLst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948519 w 1487606"/>
                <a:gd name="connsiteY35" fmla="*/ 696036 h 818866"/>
                <a:gd name="connsiteX36" fmla="*/ 989463 w 1487606"/>
                <a:gd name="connsiteY36" fmla="*/ 661916 h 818866"/>
                <a:gd name="connsiteX37" fmla="*/ 1009934 w 1487606"/>
                <a:gd name="connsiteY37" fmla="*/ 655093 h 818866"/>
                <a:gd name="connsiteX38" fmla="*/ 1023582 w 1487606"/>
                <a:gd name="connsiteY38" fmla="*/ 675564 h 818866"/>
                <a:gd name="connsiteX39" fmla="*/ 1044054 w 1487606"/>
                <a:gd name="connsiteY39" fmla="*/ 716507 h 818866"/>
                <a:gd name="connsiteX40" fmla="*/ 1064525 w 1487606"/>
                <a:gd name="connsiteY40" fmla="*/ 730155 h 818866"/>
                <a:gd name="connsiteX41" fmla="*/ 1105469 w 1487606"/>
                <a:gd name="connsiteY41" fmla="*/ 743803 h 818866"/>
                <a:gd name="connsiteX42" fmla="*/ 1248770 w 1487606"/>
                <a:gd name="connsiteY42" fmla="*/ 736979 h 818866"/>
                <a:gd name="connsiteX43" fmla="*/ 1276066 w 1487606"/>
                <a:gd name="connsiteY43" fmla="*/ 702860 h 818866"/>
                <a:gd name="connsiteX44" fmla="*/ 1317009 w 1487606"/>
                <a:gd name="connsiteY44" fmla="*/ 682388 h 818866"/>
                <a:gd name="connsiteX45" fmla="*/ 1378424 w 1487606"/>
                <a:gd name="connsiteY45" fmla="*/ 689212 h 818866"/>
                <a:gd name="connsiteX46" fmla="*/ 1398895 w 1487606"/>
                <a:gd name="connsiteY46" fmla="*/ 696036 h 818866"/>
                <a:gd name="connsiteX47" fmla="*/ 1487606 w 1487606"/>
                <a:gd name="connsiteY47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989463 w 1487606"/>
                <a:gd name="connsiteY36" fmla="*/ 661916 h 818866"/>
                <a:gd name="connsiteX37" fmla="*/ 1009934 w 1487606"/>
                <a:gd name="connsiteY37" fmla="*/ 655093 h 818866"/>
                <a:gd name="connsiteX38" fmla="*/ 1023582 w 1487606"/>
                <a:gd name="connsiteY38" fmla="*/ 675564 h 818866"/>
                <a:gd name="connsiteX39" fmla="*/ 1044054 w 1487606"/>
                <a:gd name="connsiteY39" fmla="*/ 716507 h 818866"/>
                <a:gd name="connsiteX40" fmla="*/ 1064525 w 1487606"/>
                <a:gd name="connsiteY40" fmla="*/ 730155 h 818866"/>
                <a:gd name="connsiteX41" fmla="*/ 1105469 w 1487606"/>
                <a:gd name="connsiteY41" fmla="*/ 743803 h 818866"/>
                <a:gd name="connsiteX42" fmla="*/ 1248770 w 1487606"/>
                <a:gd name="connsiteY42" fmla="*/ 736979 h 818866"/>
                <a:gd name="connsiteX43" fmla="*/ 1276066 w 1487606"/>
                <a:gd name="connsiteY43" fmla="*/ 702860 h 818866"/>
                <a:gd name="connsiteX44" fmla="*/ 1317009 w 1487606"/>
                <a:gd name="connsiteY44" fmla="*/ 682388 h 818866"/>
                <a:gd name="connsiteX45" fmla="*/ 1378424 w 1487606"/>
                <a:gd name="connsiteY45" fmla="*/ 689212 h 818866"/>
                <a:gd name="connsiteX46" fmla="*/ 1398895 w 1487606"/>
                <a:gd name="connsiteY46" fmla="*/ 696036 h 818866"/>
                <a:gd name="connsiteX47" fmla="*/ 1487606 w 1487606"/>
                <a:gd name="connsiteY47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989463 w 1487606"/>
                <a:gd name="connsiteY36" fmla="*/ 661916 h 818866"/>
                <a:gd name="connsiteX37" fmla="*/ 1001973 w 1487606"/>
                <a:gd name="connsiteY37" fmla="*/ 649406 h 818866"/>
                <a:gd name="connsiteX38" fmla="*/ 1023582 w 1487606"/>
                <a:gd name="connsiteY38" fmla="*/ 675564 h 818866"/>
                <a:gd name="connsiteX39" fmla="*/ 1044054 w 1487606"/>
                <a:gd name="connsiteY39" fmla="*/ 716507 h 818866"/>
                <a:gd name="connsiteX40" fmla="*/ 1064525 w 1487606"/>
                <a:gd name="connsiteY40" fmla="*/ 730155 h 818866"/>
                <a:gd name="connsiteX41" fmla="*/ 1105469 w 1487606"/>
                <a:gd name="connsiteY41" fmla="*/ 743803 h 818866"/>
                <a:gd name="connsiteX42" fmla="*/ 1248770 w 1487606"/>
                <a:gd name="connsiteY42" fmla="*/ 736979 h 818866"/>
                <a:gd name="connsiteX43" fmla="*/ 1276066 w 1487606"/>
                <a:gd name="connsiteY43" fmla="*/ 702860 h 818866"/>
                <a:gd name="connsiteX44" fmla="*/ 1317009 w 1487606"/>
                <a:gd name="connsiteY44" fmla="*/ 682388 h 818866"/>
                <a:gd name="connsiteX45" fmla="*/ 1378424 w 1487606"/>
                <a:gd name="connsiteY45" fmla="*/ 689212 h 818866"/>
                <a:gd name="connsiteX46" fmla="*/ 1398895 w 1487606"/>
                <a:gd name="connsiteY46" fmla="*/ 696036 h 818866"/>
                <a:gd name="connsiteX47" fmla="*/ 1487606 w 1487606"/>
                <a:gd name="connsiteY47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989463 w 1487606"/>
                <a:gd name="connsiteY36" fmla="*/ 661916 h 818866"/>
                <a:gd name="connsiteX37" fmla="*/ 1023582 w 1487606"/>
                <a:gd name="connsiteY37" fmla="*/ 675564 h 818866"/>
                <a:gd name="connsiteX38" fmla="*/ 1044054 w 1487606"/>
                <a:gd name="connsiteY38" fmla="*/ 716507 h 818866"/>
                <a:gd name="connsiteX39" fmla="*/ 1064525 w 1487606"/>
                <a:gd name="connsiteY39" fmla="*/ 730155 h 818866"/>
                <a:gd name="connsiteX40" fmla="*/ 1105469 w 1487606"/>
                <a:gd name="connsiteY40" fmla="*/ 743803 h 818866"/>
                <a:gd name="connsiteX41" fmla="*/ 1248770 w 1487606"/>
                <a:gd name="connsiteY41" fmla="*/ 736979 h 818866"/>
                <a:gd name="connsiteX42" fmla="*/ 1276066 w 1487606"/>
                <a:gd name="connsiteY42" fmla="*/ 702860 h 818866"/>
                <a:gd name="connsiteX43" fmla="*/ 1317009 w 1487606"/>
                <a:gd name="connsiteY43" fmla="*/ 682388 h 818866"/>
                <a:gd name="connsiteX44" fmla="*/ 1378424 w 1487606"/>
                <a:gd name="connsiteY44" fmla="*/ 689212 h 818866"/>
                <a:gd name="connsiteX45" fmla="*/ 1398895 w 1487606"/>
                <a:gd name="connsiteY45" fmla="*/ 696036 h 818866"/>
                <a:gd name="connsiteX46" fmla="*/ 1487606 w 1487606"/>
                <a:gd name="connsiteY46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01973 w 1487606"/>
                <a:gd name="connsiteY36" fmla="*/ 649406 h 818866"/>
                <a:gd name="connsiteX37" fmla="*/ 1023582 w 1487606"/>
                <a:gd name="connsiteY37" fmla="*/ 675564 h 818866"/>
                <a:gd name="connsiteX38" fmla="*/ 1044054 w 1487606"/>
                <a:gd name="connsiteY38" fmla="*/ 716507 h 818866"/>
                <a:gd name="connsiteX39" fmla="*/ 1064525 w 1487606"/>
                <a:gd name="connsiteY39" fmla="*/ 730155 h 818866"/>
                <a:gd name="connsiteX40" fmla="*/ 1105469 w 1487606"/>
                <a:gd name="connsiteY40" fmla="*/ 743803 h 818866"/>
                <a:gd name="connsiteX41" fmla="*/ 1248770 w 1487606"/>
                <a:gd name="connsiteY41" fmla="*/ 736979 h 818866"/>
                <a:gd name="connsiteX42" fmla="*/ 1276066 w 1487606"/>
                <a:gd name="connsiteY42" fmla="*/ 702860 h 818866"/>
                <a:gd name="connsiteX43" fmla="*/ 1317009 w 1487606"/>
                <a:gd name="connsiteY43" fmla="*/ 682388 h 818866"/>
                <a:gd name="connsiteX44" fmla="*/ 1378424 w 1487606"/>
                <a:gd name="connsiteY44" fmla="*/ 689212 h 818866"/>
                <a:gd name="connsiteX45" fmla="*/ 1398895 w 1487606"/>
                <a:gd name="connsiteY45" fmla="*/ 696036 h 818866"/>
                <a:gd name="connsiteX46" fmla="*/ 1487606 w 1487606"/>
                <a:gd name="connsiteY46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01973 w 1487606"/>
                <a:gd name="connsiteY36" fmla="*/ 649406 h 818866"/>
                <a:gd name="connsiteX37" fmla="*/ 1023582 w 1487606"/>
                <a:gd name="connsiteY37" fmla="*/ 675564 h 818866"/>
                <a:gd name="connsiteX38" fmla="*/ 1044054 w 1487606"/>
                <a:gd name="connsiteY38" fmla="*/ 716507 h 818866"/>
                <a:gd name="connsiteX39" fmla="*/ 1064525 w 1487606"/>
                <a:gd name="connsiteY39" fmla="*/ 730155 h 818866"/>
                <a:gd name="connsiteX40" fmla="*/ 1105469 w 1487606"/>
                <a:gd name="connsiteY40" fmla="*/ 743803 h 818866"/>
                <a:gd name="connsiteX41" fmla="*/ 1248770 w 1487606"/>
                <a:gd name="connsiteY41" fmla="*/ 736979 h 818866"/>
                <a:gd name="connsiteX42" fmla="*/ 1276066 w 1487606"/>
                <a:gd name="connsiteY42" fmla="*/ 702860 h 818866"/>
                <a:gd name="connsiteX43" fmla="*/ 1317009 w 1487606"/>
                <a:gd name="connsiteY43" fmla="*/ 682388 h 818866"/>
                <a:gd name="connsiteX44" fmla="*/ 1378424 w 1487606"/>
                <a:gd name="connsiteY44" fmla="*/ 689212 h 818866"/>
                <a:gd name="connsiteX45" fmla="*/ 1398895 w 1487606"/>
                <a:gd name="connsiteY45" fmla="*/ 696036 h 818866"/>
                <a:gd name="connsiteX46" fmla="*/ 1487606 w 1487606"/>
                <a:gd name="connsiteY46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23582 w 1487606"/>
                <a:gd name="connsiteY36" fmla="*/ 675564 h 818866"/>
                <a:gd name="connsiteX37" fmla="*/ 1044054 w 1487606"/>
                <a:gd name="connsiteY37" fmla="*/ 716507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23582 w 1487606"/>
                <a:gd name="connsiteY36" fmla="*/ 675564 h 818866"/>
                <a:gd name="connsiteX37" fmla="*/ 1044054 w 1487606"/>
                <a:gd name="connsiteY37" fmla="*/ 716507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44054 w 1487606"/>
                <a:gd name="connsiteY37" fmla="*/ 716507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64525 w 1487606"/>
                <a:gd name="connsiteY38" fmla="*/ 730155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78173 w 1487606"/>
                <a:gd name="connsiteY38" fmla="*/ 725606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078173 w 1487606"/>
                <a:gd name="connsiteY38" fmla="*/ 725606 h 818866"/>
                <a:gd name="connsiteX39" fmla="*/ 1105469 w 1487606"/>
                <a:gd name="connsiteY39" fmla="*/ 743803 h 818866"/>
                <a:gd name="connsiteX40" fmla="*/ 1248770 w 1487606"/>
                <a:gd name="connsiteY40" fmla="*/ 736979 h 818866"/>
                <a:gd name="connsiteX41" fmla="*/ 1276066 w 1487606"/>
                <a:gd name="connsiteY41" fmla="*/ 702860 h 818866"/>
                <a:gd name="connsiteX42" fmla="*/ 1317009 w 1487606"/>
                <a:gd name="connsiteY42" fmla="*/ 682388 h 818866"/>
                <a:gd name="connsiteX43" fmla="*/ 1378424 w 1487606"/>
                <a:gd name="connsiteY43" fmla="*/ 689212 h 818866"/>
                <a:gd name="connsiteX44" fmla="*/ 1398895 w 1487606"/>
                <a:gd name="connsiteY44" fmla="*/ 696036 h 818866"/>
                <a:gd name="connsiteX45" fmla="*/ 1487606 w 1487606"/>
                <a:gd name="connsiteY45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105469 w 1487606"/>
                <a:gd name="connsiteY38" fmla="*/ 743803 h 818866"/>
                <a:gd name="connsiteX39" fmla="*/ 1248770 w 1487606"/>
                <a:gd name="connsiteY39" fmla="*/ 736979 h 818866"/>
                <a:gd name="connsiteX40" fmla="*/ 1276066 w 1487606"/>
                <a:gd name="connsiteY40" fmla="*/ 702860 h 818866"/>
                <a:gd name="connsiteX41" fmla="*/ 1317009 w 1487606"/>
                <a:gd name="connsiteY41" fmla="*/ 682388 h 818866"/>
                <a:gd name="connsiteX42" fmla="*/ 1378424 w 1487606"/>
                <a:gd name="connsiteY42" fmla="*/ 689212 h 818866"/>
                <a:gd name="connsiteX43" fmla="*/ 1398895 w 1487606"/>
                <a:gd name="connsiteY43" fmla="*/ 696036 h 818866"/>
                <a:gd name="connsiteX44" fmla="*/ 1487606 w 1487606"/>
                <a:gd name="connsiteY44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105469 w 1487606"/>
                <a:gd name="connsiteY38" fmla="*/ 743803 h 818866"/>
                <a:gd name="connsiteX39" fmla="*/ 1248770 w 1487606"/>
                <a:gd name="connsiteY39" fmla="*/ 736979 h 818866"/>
                <a:gd name="connsiteX40" fmla="*/ 1276066 w 1487606"/>
                <a:gd name="connsiteY40" fmla="*/ 702860 h 818866"/>
                <a:gd name="connsiteX41" fmla="*/ 1317009 w 1487606"/>
                <a:gd name="connsiteY41" fmla="*/ 682388 h 818866"/>
                <a:gd name="connsiteX42" fmla="*/ 1378424 w 1487606"/>
                <a:gd name="connsiteY42" fmla="*/ 689212 h 818866"/>
                <a:gd name="connsiteX43" fmla="*/ 1398895 w 1487606"/>
                <a:gd name="connsiteY43" fmla="*/ 696036 h 818866"/>
                <a:gd name="connsiteX44" fmla="*/ 1487606 w 1487606"/>
                <a:gd name="connsiteY44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001973 w 1487606"/>
                <a:gd name="connsiteY37" fmla="*/ 725606 h 818866"/>
                <a:gd name="connsiteX38" fmla="*/ 1105469 w 1487606"/>
                <a:gd name="connsiteY38" fmla="*/ 743803 h 818866"/>
                <a:gd name="connsiteX39" fmla="*/ 1248770 w 1487606"/>
                <a:gd name="connsiteY39" fmla="*/ 736979 h 818866"/>
                <a:gd name="connsiteX40" fmla="*/ 1276066 w 1487606"/>
                <a:gd name="connsiteY40" fmla="*/ 702860 h 818866"/>
                <a:gd name="connsiteX41" fmla="*/ 1317009 w 1487606"/>
                <a:gd name="connsiteY41" fmla="*/ 682388 h 818866"/>
                <a:gd name="connsiteX42" fmla="*/ 1378424 w 1487606"/>
                <a:gd name="connsiteY42" fmla="*/ 689212 h 818866"/>
                <a:gd name="connsiteX43" fmla="*/ 1398895 w 1487606"/>
                <a:gd name="connsiteY43" fmla="*/ 696036 h 818866"/>
                <a:gd name="connsiteX44" fmla="*/ 1487606 w 1487606"/>
                <a:gd name="connsiteY44" fmla="*/ 696036 h 818866"/>
                <a:gd name="connsiteX0" fmla="*/ 0 w 1487606"/>
                <a:gd name="connsiteY0" fmla="*/ 75063 h 818866"/>
                <a:gd name="connsiteX1" fmla="*/ 61415 w 1487606"/>
                <a:gd name="connsiteY1" fmla="*/ 68239 h 818866"/>
                <a:gd name="connsiteX2" fmla="*/ 81886 w 1487606"/>
                <a:gd name="connsiteY2" fmla="*/ 61415 h 818866"/>
                <a:gd name="connsiteX3" fmla="*/ 95534 w 1487606"/>
                <a:gd name="connsiteY3" fmla="*/ 40943 h 818866"/>
                <a:gd name="connsiteX4" fmla="*/ 136477 w 1487606"/>
                <a:gd name="connsiteY4" fmla="*/ 13648 h 818866"/>
                <a:gd name="connsiteX5" fmla="*/ 211540 w 1487606"/>
                <a:gd name="connsiteY5" fmla="*/ 0 h 818866"/>
                <a:gd name="connsiteX6" fmla="*/ 286603 w 1487606"/>
                <a:gd name="connsiteY6" fmla="*/ 13648 h 818866"/>
                <a:gd name="connsiteX7" fmla="*/ 307074 w 1487606"/>
                <a:gd name="connsiteY7" fmla="*/ 34119 h 818866"/>
                <a:gd name="connsiteX8" fmla="*/ 348018 w 1487606"/>
                <a:gd name="connsiteY8" fmla="*/ 61415 h 818866"/>
                <a:gd name="connsiteX9" fmla="*/ 368489 w 1487606"/>
                <a:gd name="connsiteY9" fmla="*/ 75063 h 818866"/>
                <a:gd name="connsiteX10" fmla="*/ 470848 w 1487606"/>
                <a:gd name="connsiteY10" fmla="*/ 61415 h 818866"/>
                <a:gd name="connsiteX11" fmla="*/ 498143 w 1487606"/>
                <a:gd name="connsiteY11" fmla="*/ 54591 h 818866"/>
                <a:gd name="connsiteX12" fmla="*/ 539086 w 1487606"/>
                <a:gd name="connsiteY12" fmla="*/ 40943 h 818866"/>
                <a:gd name="connsiteX13" fmla="*/ 593677 w 1487606"/>
                <a:gd name="connsiteY13" fmla="*/ 47767 h 818866"/>
                <a:gd name="connsiteX14" fmla="*/ 627797 w 1487606"/>
                <a:gd name="connsiteY14" fmla="*/ 81887 h 818866"/>
                <a:gd name="connsiteX15" fmla="*/ 648269 w 1487606"/>
                <a:gd name="connsiteY15" fmla="*/ 95534 h 818866"/>
                <a:gd name="connsiteX16" fmla="*/ 655092 w 1487606"/>
                <a:gd name="connsiteY16" fmla="*/ 116006 h 818866"/>
                <a:gd name="connsiteX17" fmla="*/ 668740 w 1487606"/>
                <a:gd name="connsiteY17" fmla="*/ 225188 h 818866"/>
                <a:gd name="connsiteX18" fmla="*/ 675564 w 1487606"/>
                <a:gd name="connsiteY18" fmla="*/ 279779 h 818866"/>
                <a:gd name="connsiteX19" fmla="*/ 682388 w 1487606"/>
                <a:gd name="connsiteY19" fmla="*/ 361666 h 818866"/>
                <a:gd name="connsiteX20" fmla="*/ 696036 w 1487606"/>
                <a:gd name="connsiteY20" fmla="*/ 429905 h 818866"/>
                <a:gd name="connsiteX21" fmla="*/ 709683 w 1487606"/>
                <a:gd name="connsiteY21" fmla="*/ 450376 h 818866"/>
                <a:gd name="connsiteX22" fmla="*/ 723331 w 1487606"/>
                <a:gd name="connsiteY22" fmla="*/ 504967 h 818866"/>
                <a:gd name="connsiteX23" fmla="*/ 750627 w 1487606"/>
                <a:gd name="connsiteY23" fmla="*/ 545910 h 818866"/>
                <a:gd name="connsiteX24" fmla="*/ 764274 w 1487606"/>
                <a:gd name="connsiteY24" fmla="*/ 566382 h 818866"/>
                <a:gd name="connsiteX25" fmla="*/ 777922 w 1487606"/>
                <a:gd name="connsiteY25" fmla="*/ 607325 h 818866"/>
                <a:gd name="connsiteX26" fmla="*/ 784746 w 1487606"/>
                <a:gd name="connsiteY26" fmla="*/ 627797 h 818866"/>
                <a:gd name="connsiteX27" fmla="*/ 812042 w 1487606"/>
                <a:gd name="connsiteY27" fmla="*/ 668740 h 818866"/>
                <a:gd name="connsiteX28" fmla="*/ 832513 w 1487606"/>
                <a:gd name="connsiteY28" fmla="*/ 709684 h 818866"/>
                <a:gd name="connsiteX29" fmla="*/ 839337 w 1487606"/>
                <a:gd name="connsiteY29" fmla="*/ 730155 h 818866"/>
                <a:gd name="connsiteX30" fmla="*/ 859809 w 1487606"/>
                <a:gd name="connsiteY30" fmla="*/ 743803 h 818866"/>
                <a:gd name="connsiteX31" fmla="*/ 866633 w 1487606"/>
                <a:gd name="connsiteY31" fmla="*/ 764275 h 818866"/>
                <a:gd name="connsiteX32" fmla="*/ 887104 w 1487606"/>
                <a:gd name="connsiteY32" fmla="*/ 784746 h 818866"/>
                <a:gd name="connsiteX33" fmla="*/ 948519 w 1487606"/>
                <a:gd name="connsiteY33" fmla="*/ 818866 h 818866"/>
                <a:gd name="connsiteX34" fmla="*/ 962167 w 1487606"/>
                <a:gd name="connsiteY34" fmla="*/ 764275 h 818866"/>
                <a:gd name="connsiteX35" fmla="*/ 1001973 w 1487606"/>
                <a:gd name="connsiteY35" fmla="*/ 649406 h 818866"/>
                <a:gd name="connsiteX36" fmla="*/ 1078173 w 1487606"/>
                <a:gd name="connsiteY36" fmla="*/ 725606 h 818866"/>
                <a:gd name="connsiteX37" fmla="*/ 1105469 w 1487606"/>
                <a:gd name="connsiteY37" fmla="*/ 743803 h 818866"/>
                <a:gd name="connsiteX38" fmla="*/ 1248770 w 1487606"/>
                <a:gd name="connsiteY38" fmla="*/ 736979 h 818866"/>
                <a:gd name="connsiteX39" fmla="*/ 1276066 w 1487606"/>
                <a:gd name="connsiteY39" fmla="*/ 702860 h 818866"/>
                <a:gd name="connsiteX40" fmla="*/ 1317009 w 1487606"/>
                <a:gd name="connsiteY40" fmla="*/ 682388 h 818866"/>
                <a:gd name="connsiteX41" fmla="*/ 1378424 w 1487606"/>
                <a:gd name="connsiteY41" fmla="*/ 689212 h 818866"/>
                <a:gd name="connsiteX42" fmla="*/ 1398895 w 1487606"/>
                <a:gd name="connsiteY42" fmla="*/ 696036 h 818866"/>
                <a:gd name="connsiteX43" fmla="*/ 1487606 w 1487606"/>
                <a:gd name="connsiteY43" fmla="*/ 696036 h 8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87606" h="818866">
                  <a:moveTo>
                    <a:pt x="0" y="75063"/>
                  </a:moveTo>
                  <a:cubicBezTo>
                    <a:pt x="34120" y="86436"/>
                    <a:pt x="13648" y="84162"/>
                    <a:pt x="61415" y="68239"/>
                  </a:cubicBezTo>
                  <a:lnTo>
                    <a:pt x="81886" y="61415"/>
                  </a:lnTo>
                  <a:cubicBezTo>
                    <a:pt x="86435" y="54591"/>
                    <a:pt x="89362" y="46344"/>
                    <a:pt x="95534" y="40943"/>
                  </a:cubicBezTo>
                  <a:cubicBezTo>
                    <a:pt x="107878" y="30142"/>
                    <a:pt x="120393" y="16865"/>
                    <a:pt x="136477" y="13648"/>
                  </a:cubicBezTo>
                  <a:cubicBezTo>
                    <a:pt x="184164" y="4111"/>
                    <a:pt x="159156" y="8731"/>
                    <a:pt x="211540" y="0"/>
                  </a:cubicBezTo>
                  <a:cubicBezTo>
                    <a:pt x="213855" y="289"/>
                    <a:pt x="272038" y="3938"/>
                    <a:pt x="286603" y="13648"/>
                  </a:cubicBezTo>
                  <a:cubicBezTo>
                    <a:pt x="294632" y="19001"/>
                    <a:pt x="299457" y="28194"/>
                    <a:pt x="307074" y="34119"/>
                  </a:cubicBezTo>
                  <a:cubicBezTo>
                    <a:pt x="320022" y="44189"/>
                    <a:pt x="334370" y="52316"/>
                    <a:pt x="348018" y="61415"/>
                  </a:cubicBezTo>
                  <a:lnTo>
                    <a:pt x="368489" y="75063"/>
                  </a:lnTo>
                  <a:cubicBezTo>
                    <a:pt x="428007" y="69111"/>
                    <a:pt x="424593" y="71694"/>
                    <a:pt x="470848" y="61415"/>
                  </a:cubicBezTo>
                  <a:cubicBezTo>
                    <a:pt x="480003" y="59381"/>
                    <a:pt x="489160" y="57286"/>
                    <a:pt x="498143" y="54591"/>
                  </a:cubicBezTo>
                  <a:cubicBezTo>
                    <a:pt x="511922" y="50457"/>
                    <a:pt x="539086" y="40943"/>
                    <a:pt x="539086" y="40943"/>
                  </a:cubicBezTo>
                  <a:cubicBezTo>
                    <a:pt x="557283" y="43218"/>
                    <a:pt x="575985" y="42942"/>
                    <a:pt x="593677" y="47767"/>
                  </a:cubicBezTo>
                  <a:cubicBezTo>
                    <a:pt x="618699" y="54591"/>
                    <a:pt x="611874" y="65964"/>
                    <a:pt x="627797" y="81887"/>
                  </a:cubicBezTo>
                  <a:cubicBezTo>
                    <a:pt x="633596" y="87686"/>
                    <a:pt x="641445" y="90985"/>
                    <a:pt x="648269" y="95534"/>
                  </a:cubicBezTo>
                  <a:cubicBezTo>
                    <a:pt x="650543" y="102358"/>
                    <a:pt x="653532" y="108984"/>
                    <a:pt x="655092" y="116006"/>
                  </a:cubicBezTo>
                  <a:cubicBezTo>
                    <a:pt x="663251" y="152722"/>
                    <a:pt x="664544" y="187421"/>
                    <a:pt x="668740" y="225188"/>
                  </a:cubicBezTo>
                  <a:cubicBezTo>
                    <a:pt x="670765" y="243414"/>
                    <a:pt x="673739" y="261531"/>
                    <a:pt x="675564" y="279779"/>
                  </a:cubicBezTo>
                  <a:cubicBezTo>
                    <a:pt x="678289" y="307033"/>
                    <a:pt x="679521" y="334426"/>
                    <a:pt x="682388" y="361666"/>
                  </a:cubicBezTo>
                  <a:cubicBezTo>
                    <a:pt x="684065" y="377594"/>
                    <a:pt x="686883" y="411598"/>
                    <a:pt x="696036" y="429905"/>
                  </a:cubicBezTo>
                  <a:cubicBezTo>
                    <a:pt x="699704" y="437240"/>
                    <a:pt x="705134" y="443552"/>
                    <a:pt x="709683" y="450376"/>
                  </a:cubicBezTo>
                  <a:cubicBezTo>
                    <a:pt x="714232" y="468573"/>
                    <a:pt x="712926" y="489360"/>
                    <a:pt x="723331" y="504967"/>
                  </a:cubicBezTo>
                  <a:lnTo>
                    <a:pt x="750627" y="545910"/>
                  </a:lnTo>
                  <a:cubicBezTo>
                    <a:pt x="755176" y="552734"/>
                    <a:pt x="761680" y="558602"/>
                    <a:pt x="764274" y="566382"/>
                  </a:cubicBezTo>
                  <a:lnTo>
                    <a:pt x="777922" y="607325"/>
                  </a:lnTo>
                  <a:cubicBezTo>
                    <a:pt x="780197" y="614149"/>
                    <a:pt x="780756" y="621812"/>
                    <a:pt x="784746" y="627797"/>
                  </a:cubicBezTo>
                  <a:lnTo>
                    <a:pt x="812042" y="668740"/>
                  </a:lnTo>
                  <a:cubicBezTo>
                    <a:pt x="829193" y="720194"/>
                    <a:pt x="806058" y="656774"/>
                    <a:pt x="832513" y="709684"/>
                  </a:cubicBezTo>
                  <a:cubicBezTo>
                    <a:pt x="835730" y="716117"/>
                    <a:pt x="834844" y="724538"/>
                    <a:pt x="839337" y="730155"/>
                  </a:cubicBezTo>
                  <a:cubicBezTo>
                    <a:pt x="844460" y="736559"/>
                    <a:pt x="852985" y="739254"/>
                    <a:pt x="859809" y="743803"/>
                  </a:cubicBezTo>
                  <a:cubicBezTo>
                    <a:pt x="862084" y="750627"/>
                    <a:pt x="862643" y="758290"/>
                    <a:pt x="866633" y="764275"/>
                  </a:cubicBezTo>
                  <a:cubicBezTo>
                    <a:pt x="871986" y="772304"/>
                    <a:pt x="879487" y="778821"/>
                    <a:pt x="887104" y="784746"/>
                  </a:cubicBezTo>
                  <a:cubicBezTo>
                    <a:pt x="922300" y="812121"/>
                    <a:pt x="917632" y="808570"/>
                    <a:pt x="948519" y="818866"/>
                  </a:cubicBezTo>
                  <a:cubicBezTo>
                    <a:pt x="953904" y="802712"/>
                    <a:pt x="962167" y="780743"/>
                    <a:pt x="962167" y="764275"/>
                  </a:cubicBezTo>
                  <a:cubicBezTo>
                    <a:pt x="962167" y="732909"/>
                    <a:pt x="1010377" y="674617"/>
                    <a:pt x="1001973" y="649406"/>
                  </a:cubicBezTo>
                  <a:lnTo>
                    <a:pt x="1078173" y="725606"/>
                  </a:lnTo>
                  <a:cubicBezTo>
                    <a:pt x="1095422" y="741339"/>
                    <a:pt x="1077036" y="741908"/>
                    <a:pt x="1105469" y="743803"/>
                  </a:cubicBezTo>
                  <a:cubicBezTo>
                    <a:pt x="1153236" y="741528"/>
                    <a:pt x="1201318" y="742911"/>
                    <a:pt x="1248770" y="736979"/>
                  </a:cubicBezTo>
                  <a:cubicBezTo>
                    <a:pt x="1279191" y="733176"/>
                    <a:pt x="1263172" y="718978"/>
                    <a:pt x="1276066" y="702860"/>
                  </a:cubicBezTo>
                  <a:cubicBezTo>
                    <a:pt x="1285687" y="690833"/>
                    <a:pt x="1303522" y="686884"/>
                    <a:pt x="1317009" y="682388"/>
                  </a:cubicBezTo>
                  <a:cubicBezTo>
                    <a:pt x="1337481" y="684663"/>
                    <a:pt x="1358107" y="685826"/>
                    <a:pt x="1378424" y="689212"/>
                  </a:cubicBezTo>
                  <a:cubicBezTo>
                    <a:pt x="1385519" y="690395"/>
                    <a:pt x="1391716" y="695587"/>
                    <a:pt x="1398895" y="696036"/>
                  </a:cubicBezTo>
                  <a:cubicBezTo>
                    <a:pt x="1428408" y="697881"/>
                    <a:pt x="1458036" y="696036"/>
                    <a:pt x="1487606" y="69603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“Cloud Consuming” – The Issues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Bandwidth availability is “patchy”</a:t>
            </a:r>
          </a:p>
          <a:p>
            <a:pPr marL="685800" lvl="1" indent="-212725">
              <a:defRPr/>
            </a:pPr>
            <a:r>
              <a:rPr lang="en-US" dirty="0" smtClean="0"/>
              <a:t>Broadband infrastructure is barely ready </a:t>
            </a:r>
          </a:p>
          <a:p>
            <a:pPr marL="1143000" lvl="1" indent="-212725">
              <a:defRPr/>
            </a:pPr>
            <a:r>
              <a:rPr lang="en-US" sz="1600" dirty="0" smtClean="0"/>
              <a:t>particularly “the last mile” in many places</a:t>
            </a:r>
          </a:p>
          <a:p>
            <a:pPr marL="1061304" lvl="1" indent="-408194">
              <a:defRPr/>
            </a:pPr>
            <a:endParaRPr lang="en-US" sz="13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Business models </a:t>
            </a:r>
          </a:p>
          <a:p>
            <a:pPr marL="6858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Established providers grappling with the effects of new technologies</a:t>
            </a:r>
          </a:p>
          <a:p>
            <a:pPr marL="11430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The old model worked well for years and it’s hard to change.</a:t>
            </a:r>
          </a:p>
          <a:p>
            <a:pPr marL="11430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How to ensure that revenues continue and increase?</a:t>
            </a:r>
          </a:p>
          <a:p>
            <a:pPr marL="1061304" lvl="1" indent="-408194">
              <a:defRPr/>
            </a:pPr>
            <a:endParaRPr lang="en-US" sz="13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Content security and ownership</a:t>
            </a:r>
          </a:p>
          <a:p>
            <a:pPr marL="6858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Protecting the rights of content owners</a:t>
            </a:r>
          </a:p>
          <a:p>
            <a:pPr marL="11430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particularly combating and reducing piracy</a:t>
            </a:r>
          </a:p>
          <a:p>
            <a:pPr marL="11430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Content is safer in the Cloud than out in the Wild.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6858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Handling Consumer access rights to, and ownership of, online content</a:t>
            </a:r>
          </a:p>
          <a:p>
            <a:pPr marL="11430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Digital Lockers and interoperability between them</a:t>
            </a:r>
          </a:p>
          <a:p>
            <a:pPr marL="1143000" lvl="1" indent="-212725">
              <a:defRPr/>
            </a:pPr>
            <a:r>
              <a:rPr lang="en-US" dirty="0" smtClean="0">
                <a:solidFill>
                  <a:prstClr val="black"/>
                </a:solidFill>
              </a:rPr>
              <a:t>Consumers still want something tangible (like a disc). </a:t>
            </a:r>
          </a:p>
          <a:p>
            <a:pPr marL="741363" lvl="1" indent="-277813"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“Cloud Consuming” – The Result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4648199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A happier Consumer with more choice</a:t>
            </a:r>
          </a:p>
          <a:p>
            <a:pPr marL="685800" lvl="1" indent="-21272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Getting what they want, when they want, where they want</a:t>
            </a:r>
            <a:endParaRPr lang="en-US" dirty="0" smtClean="0">
              <a:solidFill>
                <a:prstClr val="black"/>
              </a:solidFill>
            </a:endParaRPr>
          </a:p>
          <a:p>
            <a:pPr marL="685800" lvl="1" indent="-212725">
              <a:defRPr/>
            </a:pPr>
            <a:endParaRPr lang="en-US" sz="7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4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Opportunity to open new avenues for content </a:t>
            </a:r>
          </a:p>
          <a:p>
            <a:pPr marL="685800" lvl="1" indent="-212725">
              <a:defRPr/>
            </a:pPr>
            <a:r>
              <a:rPr lang="en-US" sz="1600" dirty="0" smtClean="0"/>
              <a:t>from a wider range of content providers</a:t>
            </a:r>
          </a:p>
          <a:p>
            <a:pPr marL="685800" lvl="1" indent="-212725">
              <a:defRPr/>
            </a:pPr>
            <a:r>
              <a:rPr lang="en-US" sz="1600" dirty="0" smtClean="0"/>
              <a:t>to wider audiences than ever before</a:t>
            </a:r>
          </a:p>
          <a:p>
            <a:pPr marL="685800" lvl="1" indent="-212725">
              <a:defRPr/>
            </a:pPr>
            <a:r>
              <a:rPr lang="en-US" sz="1600" dirty="0" smtClean="0"/>
              <a:t>serving under-served interests and demographics</a:t>
            </a:r>
          </a:p>
          <a:p>
            <a:pPr marL="1093788" lvl="1" indent="-212725">
              <a:defRPr/>
            </a:pPr>
            <a:r>
              <a:rPr lang="en-US" sz="1400" dirty="0" smtClean="0"/>
              <a:t>expatriate communities, multiple languages, minority groups, etc.</a:t>
            </a:r>
          </a:p>
          <a:p>
            <a:pPr marL="685800" lvl="1" indent="-21272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more access, more content, more variety, new media, …</a:t>
            </a:r>
          </a:p>
          <a:p>
            <a:pPr marL="685800" lvl="1" indent="-212725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greater revenue potential for the Content Industry</a:t>
            </a:r>
            <a:endParaRPr lang="en-US" dirty="0" smtClean="0">
              <a:solidFill>
                <a:prstClr val="black"/>
              </a:solidFill>
            </a:endParaRPr>
          </a:p>
          <a:p>
            <a:pPr marL="685800" lvl="1" indent="-212725">
              <a:defRPr/>
            </a:pPr>
            <a:endParaRPr lang="en-US" sz="7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Opportunity to create new business models and to revamp, revive, and reinvigorate old business models</a:t>
            </a:r>
          </a:p>
          <a:p>
            <a:pPr marL="685800" lvl="1" indent="-212725">
              <a:defRPr/>
            </a:pPr>
            <a:r>
              <a:rPr lang="en-US" sz="1600" dirty="0" smtClean="0"/>
              <a:t>Ubiquitous connectivity and new technology as catalysts </a:t>
            </a:r>
          </a:p>
          <a:p>
            <a:pPr marL="685800" lvl="1" indent="-212725">
              <a:defRPr/>
            </a:pPr>
            <a:r>
              <a:rPr lang="en-US" sz="1600" dirty="0" smtClean="0"/>
              <a:t>Expanded markets for Content Industry and CE Manufacturers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433512"/>
            <a:ext cx="2133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1-8--11-9 CCW-2012 Keyno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11-8--11-9 CCW-2012 Keynote PPT Template</Template>
  <TotalTime>3905</TotalTime>
  <Words>2672</Words>
  <Application>Microsoft Office PowerPoint</Application>
  <PresentationFormat>On-screen Show (4:3)</PresentationFormat>
  <Paragraphs>496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11-8--11-9 CCW-2012 Keynote PPT Template</vt:lpstr>
      <vt:lpstr>Custom Design</vt:lpstr>
      <vt:lpstr>LATEST TRENDS IN CLOUD SOLUTIONS  FOR HIGH-VALUE CONTENT PRODUCTION AND DISTRIBUTION </vt:lpstr>
      <vt:lpstr>High-Value Content – The Focus</vt:lpstr>
      <vt:lpstr>The Cloud – a Consumer Perspective</vt:lpstr>
      <vt:lpstr>Slide 4</vt:lpstr>
      <vt:lpstr>Fundamentals of “Cloud Consuming”</vt:lpstr>
      <vt:lpstr>Fundamentals of “Cloud Consuming”</vt:lpstr>
      <vt:lpstr>Fundamentals of “Cloud Consuming”</vt:lpstr>
      <vt:lpstr>Fundamentals of “Cloud Consuming” – The Issues</vt:lpstr>
      <vt:lpstr>Fundamentals of “Cloud Consuming” – The Result</vt:lpstr>
      <vt:lpstr>Slide 10</vt:lpstr>
      <vt:lpstr>The Biggest Thing That Ever Happened to Content</vt:lpstr>
      <vt:lpstr>The Biggest Thing That Ever Happened to Content</vt:lpstr>
      <vt:lpstr>The Biggest Thing That Ever Happened to Content</vt:lpstr>
      <vt:lpstr>Slide 14</vt:lpstr>
      <vt:lpstr>The Content In The Cloud Process</vt:lpstr>
      <vt:lpstr>So what’s the problem?</vt:lpstr>
      <vt:lpstr>So what’s the problem?</vt:lpstr>
      <vt:lpstr>Slide 18</vt:lpstr>
      <vt:lpstr>Technology – Video Compression</vt:lpstr>
      <vt:lpstr>Technology – Storage</vt:lpstr>
      <vt:lpstr>Technology – Broadband</vt:lpstr>
      <vt:lpstr>Technology – Adaptive Bit Rate (ABR)</vt:lpstr>
      <vt:lpstr>Technology – Data Protection</vt:lpstr>
      <vt:lpstr>Technology – Data Protection   {Conceptual Diagram}</vt:lpstr>
      <vt:lpstr>Slide 25</vt:lpstr>
      <vt:lpstr>GenosTV™ Overview</vt:lpstr>
      <vt:lpstr>GenosTV™ Overview</vt:lpstr>
      <vt:lpstr>GenosTV™ Programming</vt:lpstr>
      <vt:lpstr>GenosTV™ Overview</vt:lpstr>
      <vt:lpstr>GenosTV™ – Comparison to Cable and Satellite TV</vt:lpstr>
      <vt:lpstr>Slide 31</vt:lpstr>
      <vt:lpstr>LATEST TRENDS IN CLOUD SOLUTIONS  FOR HIGH-VALUE CONTENT PRODUCTION AND DISTRIBUTION </vt:lpstr>
      <vt:lpstr>Slide 33</vt:lpstr>
      <vt:lpstr>Slide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MikeW</dc:creator>
  <cp:lastModifiedBy>MikeW</cp:lastModifiedBy>
  <cp:revision>246</cp:revision>
  <dcterms:created xsi:type="dcterms:W3CDTF">2012-11-05T13:05:04Z</dcterms:created>
  <dcterms:modified xsi:type="dcterms:W3CDTF">2012-11-09T07:13:37Z</dcterms:modified>
</cp:coreProperties>
</file>