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  <p:sldMasterId id="214748380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9" r:id="rId4"/>
    <p:sldId id="270" r:id="rId5"/>
    <p:sldId id="275" r:id="rId6"/>
    <p:sldId id="276" r:id="rId7"/>
    <p:sldId id="282" r:id="rId8"/>
    <p:sldId id="284" r:id="rId9"/>
    <p:sldId id="262" r:id="rId10"/>
    <p:sldId id="263" r:id="rId11"/>
    <p:sldId id="286" r:id="rId12"/>
    <p:sldId id="274" r:id="rId13"/>
    <p:sldId id="269" r:id="rId14"/>
    <p:sldId id="268" r:id="rId15"/>
    <p:sldId id="287" r:id="rId16"/>
    <p:sldId id="288" r:id="rId17"/>
    <p:sldId id="277" r:id="rId18"/>
    <p:sldId id="258" r:id="rId19"/>
    <p:sldId id="281" r:id="rId20"/>
    <p:sldId id="261" r:id="rId21"/>
    <p:sldId id="283" r:id="rId22"/>
    <p:sldId id="285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D2"/>
    <a:srgbClr val="A2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29" autoAdjust="0"/>
  </p:normalViewPr>
  <p:slideViewPr>
    <p:cSldViewPr snapToGrid="0" snapToObjects="1">
      <p:cViewPr>
        <p:scale>
          <a:sx n="100" d="100"/>
          <a:sy n="100" d="100"/>
        </p:scale>
        <p:origin x="-141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F09B90"/>
                </a:gs>
                <a:gs pos="50000">
                  <a:srgbClr val="BF2E1A"/>
                </a:gs>
                <a:gs pos="100000">
                  <a:srgbClr val="BF2E1A"/>
                </a:gs>
              </a:gsLst>
              <a:lin ang="5400000" scaled="0"/>
            </a:gra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09B90"/>
                  </a:gs>
                  <a:gs pos="88000">
                    <a:srgbClr val="BF2E1A"/>
                  </a:gs>
                  <a:gs pos="100000">
                    <a:srgbClr val="BF2E1A"/>
                  </a:gs>
                </a:gsLst>
                <a:lin ang="5400000" scaled="0"/>
              </a:gra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cat>
            <c:numRef>
              <c:f>Sheet1!$A$2:$A$3</c:f>
              <c:numCache>
                <c:formatCode>General</c:formatCode>
                <c:ptCount val="2"/>
                <c:pt idx="0">
                  <c:v>2010.0</c:v>
                </c:pt>
                <c:pt idx="1">
                  <c:v>2020.0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5.0</c:v>
                </c:pt>
                <c:pt idx="1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8684392"/>
        <c:axId val="-2138681240"/>
        <c:axId val="0"/>
      </c:bar3DChart>
      <c:catAx>
        <c:axId val="-2138684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525252"/>
                </a:solidFill>
              </a:defRPr>
            </a:pPr>
            <a:endParaRPr lang="en-US"/>
          </a:p>
        </c:txPr>
        <c:crossAx val="-2138681240"/>
        <c:crosses val="autoZero"/>
        <c:auto val="1"/>
        <c:lblAlgn val="ctr"/>
        <c:lblOffset val="100"/>
        <c:noMultiLvlLbl val="0"/>
      </c:catAx>
      <c:valAx>
        <c:axId val="-2138681240"/>
        <c:scaling>
          <c:orientation val="minMax"/>
          <c:max val="40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525252"/>
                </a:solidFill>
              </a:defRPr>
            </a:pPr>
            <a:endParaRPr lang="en-US"/>
          </a:p>
        </c:txPr>
        <c:crossAx val="-2138684392"/>
        <c:crosses val="autoZero"/>
        <c:crossBetween val="between"/>
        <c:majorUnit val="40.0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8FBF63F-11EF-4DEA-8AD0-5BEC0E8E47A8}" type="datetimeFigureOut">
              <a:rPr lang="en-US"/>
              <a:pPr/>
              <a:t>11/9/12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AE5CE0D-FBFC-4116-86F7-2BBECE3F1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8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3427A00-FE7D-4322-AB1A-D380333573A4}" type="datetimeFigureOut">
              <a:rPr lang="en-US"/>
              <a:pPr/>
              <a:t>11/9/12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8B885D2-70FB-4639-BDFE-2AC4EC366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28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Increased compute power in mobile devices</a:t>
            </a:r>
          </a:p>
          <a:p>
            <a:r>
              <a:rPr lang="en-US" dirty="0" smtClean="0"/>
              <a:t>Local device storage</a:t>
            </a:r>
          </a:p>
          <a:p>
            <a:r>
              <a:rPr lang="en-US" dirty="0" smtClean="0"/>
              <a:t>Dealing with loss of connectivity</a:t>
            </a:r>
          </a:p>
          <a:p>
            <a:r>
              <a:rPr lang="en-US" dirty="0" smtClean="0"/>
              <a:t>Cloud as referential storage</a:t>
            </a:r>
          </a:p>
          <a:p>
            <a:r>
              <a:rPr lang="en-US" dirty="0" smtClean="0"/>
              <a:t>Recent example:</a:t>
            </a:r>
            <a:r>
              <a:rPr lang="en-US" baseline="0" dirty="0" smtClean="0"/>
              <a:t> Insurance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885D2-70FB-4639-BDFE-2AC4EC3662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5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hierarchical file systems organize data into “trees” consisting</a:t>
            </a:r>
          </a:p>
          <a:p>
            <a:r>
              <a:rPr lang="en-US" dirty="0" smtClean="0"/>
              <a:t>of directories, folders, subfolders and files. Files are a logical representation</a:t>
            </a:r>
          </a:p>
          <a:p>
            <a:r>
              <a:rPr lang="en-US" dirty="0" smtClean="0"/>
              <a:t>of blocks of data associated with an application and are the most</a:t>
            </a:r>
          </a:p>
          <a:p>
            <a:r>
              <a:rPr lang="en-US" dirty="0" smtClean="0"/>
              <a:t>familiar means of working with data. Network file system interfaces like</a:t>
            </a:r>
          </a:p>
          <a:p>
            <a:r>
              <a:rPr lang="en-US" dirty="0" smtClean="0"/>
              <a:t>NFS and CIFS are well-understood, standardized methods of conveying</a:t>
            </a:r>
          </a:p>
          <a:p>
            <a:r>
              <a:rPr lang="en-US" dirty="0" smtClean="0"/>
              <a:t>the logical groups of blocks from a storage repository to an application.</a:t>
            </a:r>
          </a:p>
          <a:p>
            <a:r>
              <a:rPr lang="en-US" dirty="0" smtClean="0"/>
              <a:t>A problem arises, however, when a traditional file system, which has</a:t>
            </a:r>
          </a:p>
          <a:p>
            <a:r>
              <a:rPr lang="en-US" dirty="0" smtClean="0"/>
              <a:t>a theoretically limited number of files it can address in a single directory</a:t>
            </a:r>
          </a:p>
          <a:p>
            <a:r>
              <a:rPr lang="en-US" dirty="0" smtClean="0"/>
              <a:t>and tracks only simple metadata, runs</a:t>
            </a:r>
          </a:p>
          <a:p>
            <a:r>
              <a:rPr lang="en-US" dirty="0" smtClean="0"/>
              <a:t>into massive repositories of similar files.</a:t>
            </a:r>
          </a:p>
          <a:p>
            <a:r>
              <a:rPr lang="en-US" dirty="0" smtClean="0"/>
              <a:t>“File systems make less sense over</a:t>
            </a:r>
          </a:p>
          <a:p>
            <a:r>
              <a:rPr lang="en-US" dirty="0" smtClean="0"/>
              <a:t>time as the amount of data grows,”</a:t>
            </a:r>
          </a:p>
          <a:p>
            <a:r>
              <a:rPr lang="en-US" dirty="0" err="1" smtClean="0"/>
              <a:t>StorageMojo’s</a:t>
            </a:r>
            <a:r>
              <a:rPr lang="en-US" dirty="0" smtClean="0"/>
              <a:t> Harris said. “Architecturally,</a:t>
            </a:r>
          </a:p>
          <a:p>
            <a:r>
              <a:rPr lang="en-US" dirty="0" smtClean="0"/>
              <a:t>it makes more sense for each</a:t>
            </a:r>
          </a:p>
          <a:p>
            <a:r>
              <a:rPr lang="en-US" dirty="0" smtClean="0"/>
              <a:t>file to have a unique 128-bit ID and use</a:t>
            </a:r>
          </a:p>
          <a:p>
            <a:r>
              <a:rPr lang="en-US" dirty="0" smtClean="0"/>
              <a:t>an Internet-like system for locating that</a:t>
            </a:r>
          </a:p>
          <a:p>
            <a:r>
              <a:rPr lang="en-US" dirty="0" smtClean="0"/>
              <a:t>file; a URL points to an address and</a:t>
            </a:r>
          </a:p>
          <a:p>
            <a:r>
              <a:rPr lang="en-US" dirty="0" smtClean="0"/>
              <a:t>there are files at that address, and</a:t>
            </a:r>
          </a:p>
          <a:p>
            <a:r>
              <a:rPr lang="en-US" dirty="0" smtClean="0"/>
              <a:t>object-based storage interfaces are</a:t>
            </a:r>
          </a:p>
          <a:p>
            <a:r>
              <a:rPr lang="en-US" dirty="0" smtClean="0"/>
              <a:t>essentially operating on the same</a:t>
            </a:r>
          </a:p>
          <a:p>
            <a:r>
              <a:rPr lang="en-US" dirty="0" smtClean="0"/>
              <a:t>principle.”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F19E0-ACFD-4660-9AEA-D4F4D2F3BE5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885D2-70FB-4639-BDFE-2AC4EC3662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5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D2C75-83ED-D74B-BCA1-AB0F88552A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5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Increased compute power in mobile devices</a:t>
            </a:r>
          </a:p>
          <a:p>
            <a:r>
              <a:rPr lang="en-US" dirty="0" smtClean="0"/>
              <a:t>Local device storage</a:t>
            </a:r>
          </a:p>
          <a:p>
            <a:r>
              <a:rPr lang="en-US" dirty="0" smtClean="0"/>
              <a:t>Dealing with loss of connectivity</a:t>
            </a:r>
          </a:p>
          <a:p>
            <a:r>
              <a:rPr lang="en-US" dirty="0" smtClean="0"/>
              <a:t>Cloud as referential storage</a:t>
            </a:r>
          </a:p>
          <a:p>
            <a:r>
              <a:rPr lang="en-US" dirty="0" smtClean="0"/>
              <a:t>Recent example:</a:t>
            </a:r>
            <a:r>
              <a:rPr lang="en-US" baseline="0" dirty="0" smtClean="0"/>
              <a:t> Insurance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885D2-70FB-4639-BDFE-2AC4EC3662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5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885D2-70FB-4639-BDFE-2AC4EC3662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Object storage features lend to increased performance and reduction of costs from other architecture components as well (networking, processing, management, total cost of ownership, etc…)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885D2-70FB-4639-BDFE-2AC4EC3662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7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Speed of Access vs. Security</a:t>
            </a:r>
          </a:p>
          <a:p>
            <a:r>
              <a:rPr lang="en-US" sz="1200" dirty="0" smtClean="0"/>
              <a:t>Last Mile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885D2-70FB-4639-BDFE-2AC4EC3662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4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microsoft.com/office/2007/relationships/hdphoto" Target="../media/hdphoto2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Denworth-Cov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67423" y="3429000"/>
            <a:ext cx="7591244" cy="484188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67423" y="3913188"/>
            <a:ext cx="4811002" cy="3905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112000" y="169863"/>
            <a:ext cx="1354138" cy="28098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67423" y="5224462"/>
            <a:ext cx="4176712" cy="323850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4775196" y="5224462"/>
            <a:ext cx="4176712" cy="323850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67423" y="5560305"/>
            <a:ext cx="4176712" cy="323850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4775196" y="5560305"/>
            <a:ext cx="4176712" cy="323850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5449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1358900" y="6618288"/>
            <a:ext cx="2503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800">
                <a:solidFill>
                  <a:srgbClr val="8C8C8C"/>
                </a:solidFill>
                <a:cs typeface="Arial" pitchFamily="34" charset="0"/>
              </a:rPr>
              <a:t>©2012 DataDirect Networks.  All Rights Reserved</a:t>
            </a:r>
            <a:r>
              <a:rPr lang="en-US" sz="800">
                <a:solidFill>
                  <a:srgbClr val="525252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7845425" y="6527800"/>
            <a:ext cx="1141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smtClean="0">
                <a:solidFill>
                  <a:srgbClr val="A7211C"/>
                </a:solidFill>
                <a:latin typeface="Myriad Pro" charset="0"/>
                <a:cs typeface="Myriad Pro" charset="0"/>
              </a:rPr>
              <a:t>ddn</a:t>
            </a:r>
            <a:r>
              <a:rPr lang="en-US" sz="1800" smtClean="0">
                <a:latin typeface="Myriad Pro" charset="0"/>
                <a:cs typeface="Myriad Pro" charset="0"/>
              </a:rPr>
              <a:t>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800" b="1" i="0">
                <a:solidFill>
                  <a:srgbClr val="A6211C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078F4-8E98-4BEF-9019-44814BC1B9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609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704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nworth-Cov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275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7423" y="3429000"/>
            <a:ext cx="7591244" cy="484188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Title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7423" y="3913188"/>
            <a:ext cx="4811002" cy="3905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 and/or NDA Disclaimer Here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112000" y="169863"/>
            <a:ext cx="1354138" cy="28098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1.31.2012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67423" y="5224462"/>
            <a:ext cx="4176712" cy="323850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Presenter Name Here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4775196" y="5224462"/>
            <a:ext cx="4176712" cy="323850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(Co) Presenter Name Here</a:t>
            </a:r>
            <a:endParaRPr lang="en-US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67423" y="5560305"/>
            <a:ext cx="4176712" cy="32385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Presenter Title Here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775196" y="5560305"/>
            <a:ext cx="4176712" cy="32385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(Co) Presenter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2630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4488" indent="-344488">
              <a:buClr>
                <a:srgbClr val="A20101"/>
              </a:buClr>
              <a:buFont typeface="Lucida Grande"/>
              <a:buChar char="►"/>
              <a:defRPr sz="2400">
                <a:latin typeface="Arial"/>
                <a:cs typeface="Arial"/>
              </a:defRPr>
            </a:lvl1pPr>
            <a:lvl2pPr marL="512763" indent="-168275">
              <a:buClrTx/>
              <a:buSzPct val="100000"/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684213" indent="-171450">
              <a:buSzPct val="75000"/>
              <a:buFont typeface="Courier New"/>
              <a:buChar char="o"/>
              <a:defRPr sz="1800">
                <a:latin typeface="Arial"/>
                <a:cs typeface="Arial"/>
              </a:defRPr>
            </a:lvl3pPr>
            <a:lvl4pPr marL="850900" indent="-166688">
              <a:defRPr sz="1600">
                <a:latin typeface="Arial"/>
                <a:cs typeface="Arial"/>
              </a:defRPr>
            </a:lvl4pPr>
            <a:lvl5pPr marL="1030288" indent="-179388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9623" y="6578584"/>
            <a:ext cx="546242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191919">
                    <a:tint val="75000"/>
                  </a:srgbClr>
                </a:solidFill>
              </a:rPr>
              <a:t>2/7/12</a:t>
            </a:r>
            <a:endParaRPr lang="en-US" dirty="0">
              <a:solidFill>
                <a:srgbClr val="191919">
                  <a:tint val="75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302" y="6578584"/>
            <a:ext cx="438770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729C05D8-14C8-2049-ADE1-50DABC219E81}" type="slidenum">
              <a:rPr lang="en-US" smtClean="0">
                <a:solidFill>
                  <a:srgbClr val="191919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9191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2865" y="6578524"/>
            <a:ext cx="3974268" cy="14575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DDN CONFIDENTIAL.  Do Not Reproduce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456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9623" y="6578584"/>
            <a:ext cx="546242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191919">
                    <a:tint val="75000"/>
                  </a:srgbClr>
                </a:solidFill>
              </a:rPr>
              <a:t>2/7/12</a:t>
            </a:r>
            <a:endParaRPr lang="en-US" dirty="0">
              <a:solidFill>
                <a:srgbClr val="191919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302" y="6578584"/>
            <a:ext cx="438770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729C05D8-14C8-2049-ADE1-50DABC219E81}" type="slidenum">
              <a:rPr lang="en-US" smtClean="0">
                <a:solidFill>
                  <a:srgbClr val="191919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9191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2865" y="6578524"/>
            <a:ext cx="3974268" cy="14575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DDN CONFIDENTIAL.  Do Not Reproduce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735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9" descr="DDN logo 6 Inch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72" y="1955379"/>
            <a:ext cx="4737461" cy="1126465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 userDrawn="1"/>
        </p:nvSpPr>
        <p:spPr>
          <a:xfrm rot="10800000">
            <a:off x="0" y="1173"/>
            <a:ext cx="9144000" cy="148053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 rot="10800000">
            <a:off x="0" y="3794256"/>
            <a:ext cx="9144000" cy="158871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757331" y="1283365"/>
            <a:ext cx="3394707" cy="4946256"/>
            <a:chOff x="5187284" y="710149"/>
            <a:chExt cx="3846223" cy="5604137"/>
          </a:xfrm>
        </p:grpSpPr>
        <p:pic>
          <p:nvPicPr>
            <p:cNvPr id="9" name="Picture 8" descr="SFA12K_8460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9" b="100000" l="11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7284" y="814925"/>
              <a:ext cx="2417359" cy="5272262"/>
            </a:xfrm>
            <a:prstGeom prst="rect">
              <a:avLst/>
            </a:prstGeom>
          </p:spPr>
        </p:pic>
        <p:pic>
          <p:nvPicPr>
            <p:cNvPr id="11" name="Picture 10" descr="SFA12K_8460.jp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9" b="100000" l="11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3981" y="710149"/>
              <a:ext cx="2569526" cy="5604137"/>
            </a:xfrm>
            <a:prstGeom prst="rect">
              <a:avLst/>
            </a:prstGeom>
          </p:spPr>
        </p:pic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917" y="4060827"/>
            <a:ext cx="5553084" cy="103948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3"/>
          </p:nvPr>
        </p:nvSpPr>
        <p:spPr>
          <a:xfrm>
            <a:off x="859622" y="6578584"/>
            <a:ext cx="629863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191919">
                    <a:tint val="75000"/>
                  </a:srgbClr>
                </a:solidFill>
              </a:rPr>
              <a:t>2/7/12</a:t>
            </a:r>
            <a:endParaRPr lang="en-US" dirty="0">
              <a:solidFill>
                <a:srgbClr val="191919">
                  <a:tint val="75000"/>
                </a:srgbClr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71302" y="6578584"/>
            <a:ext cx="438770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729C05D8-14C8-2049-ADE1-50DABC219E81}" type="slidenum">
              <a:rPr lang="en-US" smtClean="0">
                <a:solidFill>
                  <a:srgbClr val="191919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9191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264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9" descr="DDN logo 6 Inch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72" y="1955379"/>
            <a:ext cx="4737461" cy="1126465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 userDrawn="1"/>
        </p:nvSpPr>
        <p:spPr>
          <a:xfrm rot="10800000">
            <a:off x="0" y="1173"/>
            <a:ext cx="9144000" cy="148053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 rot="10800000">
            <a:off x="0" y="3794256"/>
            <a:ext cx="9144000" cy="158871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917" y="4060827"/>
            <a:ext cx="5553084" cy="103948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859622" y="6578584"/>
            <a:ext cx="629863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191919">
                    <a:tint val="75000"/>
                  </a:srgbClr>
                </a:solidFill>
              </a:rPr>
              <a:t>2/7/12</a:t>
            </a:r>
            <a:endParaRPr lang="en-US" dirty="0">
              <a:solidFill>
                <a:srgbClr val="191919">
                  <a:tint val="75000"/>
                </a:srgb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71302" y="6578584"/>
            <a:ext cx="438770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729C05D8-14C8-2049-ADE1-50DABC219E81}" type="slidenum">
              <a:rPr lang="en-US" smtClean="0">
                <a:solidFill>
                  <a:srgbClr val="191919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9191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64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 sz="2800">
                <a:latin typeface="Arial"/>
                <a:cs typeface="Arial"/>
              </a:defRPr>
            </a:lvl1pPr>
            <a:lvl2pPr marL="742950" marR="0" indent="-7429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11C"/>
              </a:buClr>
              <a:buSzPct val="70000"/>
              <a:buFont typeface="Arial"/>
              <a:buNone/>
              <a:tabLst>
                <a:tab pos="287338" algn="l"/>
              </a:tabLst>
              <a:defRPr sz="2000" baseline="0">
                <a:latin typeface="Arial"/>
                <a:cs typeface="Arial"/>
              </a:defRPr>
            </a:lvl2pPr>
            <a:lvl3pPr marL="1143000" marR="0" indent="-4587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latin typeface="Arial"/>
                <a:cs typeface="Arial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>
                <a:latin typeface="Arial"/>
                <a:cs typeface="Arial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11C"/>
              </a:buClr>
              <a:buSzPct val="70000"/>
              <a:buFont typeface="Arial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 sz="2800">
                <a:latin typeface="Arial"/>
                <a:cs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11C"/>
              </a:buClr>
              <a:buSzPct val="70000"/>
              <a:buFont typeface="Arial"/>
              <a:buChar char="►"/>
              <a:tabLst/>
              <a:defRPr sz="2400">
                <a:latin typeface="Arial"/>
                <a:cs typeface="Arial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Arial"/>
                <a:cs typeface="Arial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>
                <a:latin typeface="Arial"/>
                <a:cs typeface="Arial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11C"/>
              </a:buClr>
              <a:buSzPct val="70000"/>
              <a:buFont typeface="Arial"/>
              <a:buChar char="►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59622" y="6578584"/>
            <a:ext cx="629863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191919">
                    <a:tint val="75000"/>
                  </a:srgbClr>
                </a:solidFill>
              </a:rPr>
              <a:t>2/7/12</a:t>
            </a:r>
            <a:endParaRPr lang="en-US" dirty="0">
              <a:solidFill>
                <a:srgbClr val="191919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71302" y="6578584"/>
            <a:ext cx="438770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729C05D8-14C8-2049-ADE1-50DABC219E81}" type="slidenum">
              <a:rPr lang="en-US" smtClean="0">
                <a:solidFill>
                  <a:srgbClr val="191919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9191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2865" y="6578524"/>
            <a:ext cx="3974268" cy="14575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DDN CONFIDENTIAL.  Do Not Reproduce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879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52866"/>
            <a:ext cx="4040188" cy="722009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 sz="2400">
                <a:solidFill>
                  <a:srgbClr val="404040"/>
                </a:solidFill>
                <a:latin typeface="+mn-lt"/>
                <a:cs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11C"/>
              </a:buClr>
              <a:buSzPct val="70000"/>
              <a:buFont typeface="Arial"/>
              <a:buChar char="►"/>
              <a:tabLst/>
              <a:defRPr kumimoji="0" lang="en-US" sz="2400" b="0" i="0" u="none" strike="noStrike" kern="1200" cap="none" spc="0" normalizeH="0" baseline="0" noProof="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kumimoji="0" lang="en-US" sz="1800" b="0" i="0" u="none" strike="noStrike" kern="1200" cap="none" spc="0" normalizeH="0" baseline="0" noProof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First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11C"/>
              </a:buClr>
              <a:buSzPct val="70000"/>
              <a:buFont typeface="Arial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52866"/>
            <a:ext cx="4041775" cy="722009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 sz="24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11C"/>
              </a:buClr>
              <a:buSzPct val="70000"/>
              <a:buFont typeface="Arial"/>
              <a:buChar char="►"/>
              <a:tabLst/>
              <a:defRPr kumimoji="0" lang="en-US" sz="2400" b="0" i="0" u="none" strike="noStrike" kern="1200" cap="none" spc="0" normalizeH="0" baseline="0" noProof="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kumimoji="0" lang="en-US" sz="1800" b="0" i="0" u="none" strike="noStrike" kern="1200" cap="none" spc="0" normalizeH="0" baseline="0" noProof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11C"/>
              </a:buClr>
              <a:buSzPct val="70000"/>
              <a:buFont typeface="Arial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859622" y="6578584"/>
            <a:ext cx="629863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191919">
                    <a:tint val="75000"/>
                  </a:srgbClr>
                </a:solidFill>
              </a:rPr>
              <a:t>2/7/12</a:t>
            </a:r>
            <a:endParaRPr lang="en-US" dirty="0">
              <a:solidFill>
                <a:srgbClr val="191919">
                  <a:tint val="75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71302" y="6578584"/>
            <a:ext cx="438770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729C05D8-14C8-2049-ADE1-50DABC219E81}" type="slidenum">
              <a:rPr lang="en-US" smtClean="0">
                <a:solidFill>
                  <a:srgbClr val="191919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9191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2865" y="6578524"/>
            <a:ext cx="3974268" cy="14575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DDN CONFIDENTIAL.  Do Not Reproduce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9874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58093"/>
            <a:ext cx="4041775" cy="71678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 sz="24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11C"/>
              </a:buClr>
              <a:buSzPct val="70000"/>
              <a:buFont typeface="Arial"/>
              <a:buChar char="►"/>
              <a:tabLst/>
              <a:defRPr kumimoji="0" lang="en-US" sz="2400" b="0" i="0" u="none" strike="noStrike" kern="1200" cap="none" spc="0" normalizeH="0" baseline="0" noProof="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kumimoji="0" lang="en-US" sz="1800" b="0" i="0" u="none" strike="noStrike" kern="1200" cap="none" spc="0" normalizeH="0" baseline="0" noProof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11C"/>
              </a:buClr>
              <a:buSzPct val="70000"/>
              <a:buFont typeface="Arial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lipArt Placeholder 13"/>
          <p:cNvSpPr>
            <a:spLocks noGrp="1"/>
          </p:cNvSpPr>
          <p:nvPr>
            <p:ph type="clipArt" sz="quarter" idx="13"/>
          </p:nvPr>
        </p:nvSpPr>
        <p:spPr>
          <a:xfrm>
            <a:off x="457200" y="1458093"/>
            <a:ext cx="3846513" cy="4668070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71302" y="6578584"/>
            <a:ext cx="438770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729C05D8-14C8-2049-ADE1-50DABC219E81}" type="slidenum">
              <a:rPr lang="en-US" smtClean="0">
                <a:solidFill>
                  <a:srgbClr val="191919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9191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59622" y="6578584"/>
            <a:ext cx="629863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191919">
                    <a:tint val="75000"/>
                  </a:srgbClr>
                </a:solidFill>
              </a:rPr>
              <a:t>2/7/12</a:t>
            </a:r>
            <a:endParaRPr lang="en-US" dirty="0">
              <a:solidFill>
                <a:srgbClr val="191919">
                  <a:tint val="7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2865" y="6578524"/>
            <a:ext cx="3974268" cy="14575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DDN CONFIDENTIAL.  Do Not Reproduce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509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4488" indent="-344488">
              <a:buClr>
                <a:srgbClr val="A20101"/>
              </a:buClr>
              <a:buSzPct val="80000"/>
              <a:buFont typeface="Lucida Grande"/>
              <a:buChar char="►"/>
              <a:defRPr sz="2400">
                <a:latin typeface="Arial"/>
                <a:cs typeface="Arial"/>
              </a:defRPr>
            </a:lvl1pPr>
            <a:lvl2pPr marL="512763" indent="-168275">
              <a:buClrTx/>
              <a:buSzPct val="100000"/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684213" indent="-171450">
              <a:buSzPct val="75000"/>
              <a:buFont typeface="Courier New"/>
              <a:buChar char="o"/>
              <a:defRPr sz="1800">
                <a:latin typeface="Arial"/>
                <a:cs typeface="Arial"/>
              </a:defRPr>
            </a:lvl3pPr>
            <a:lvl4pPr marL="850900" indent="-166688">
              <a:defRPr sz="1600">
                <a:latin typeface="Arial"/>
                <a:cs typeface="Arial"/>
              </a:defRPr>
            </a:lvl4pPr>
            <a:lvl5pPr marL="1030288" indent="-179388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DB88D-2510-4858-88CF-4BBE02826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1584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302" y="6548818"/>
            <a:ext cx="438770" cy="198994"/>
          </a:xfrm>
          <a:prstGeom prst="rect">
            <a:avLst/>
          </a:prstGeom>
        </p:spPr>
        <p:txBody>
          <a:bodyPr/>
          <a:lstStyle/>
          <a:p>
            <a:fld id="{729C05D8-14C8-2049-ADE1-50DABC219E81}" type="slidenum">
              <a:rPr lang="en-US" smtClean="0">
                <a:solidFill>
                  <a:srgbClr val="191919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9191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462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9" descr="DDN logo 6 Inch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72" y="1955379"/>
            <a:ext cx="4737461" cy="1126465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 userDrawn="1"/>
        </p:nvSpPr>
        <p:spPr>
          <a:xfrm rot="10800000">
            <a:off x="0" y="1173"/>
            <a:ext cx="9144000" cy="148053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 rot="10800000">
            <a:off x="0" y="3794256"/>
            <a:ext cx="9144000" cy="158871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917" y="4060827"/>
            <a:ext cx="5553084" cy="103948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859622" y="6578584"/>
            <a:ext cx="629863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191919">
                    <a:tint val="75000"/>
                  </a:srgbClr>
                </a:solidFill>
              </a:rPr>
              <a:t>2/7/12</a:t>
            </a:r>
            <a:endParaRPr lang="en-US" dirty="0">
              <a:solidFill>
                <a:srgbClr val="191919">
                  <a:tint val="75000"/>
                </a:srgb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71302" y="6578584"/>
            <a:ext cx="438770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729C05D8-14C8-2049-ADE1-50DABC219E81}" type="slidenum">
              <a:rPr lang="en-US" smtClean="0">
                <a:solidFill>
                  <a:srgbClr val="191919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9191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2400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</a:rPr>
              <a:t>DataDirect Networks, Information in Motion, Silicon Storage Appliance, S2A, Storage Fusion Architecture, SFA, Storage Fusion Fabric, Web Object Scaler, WOS, </a:t>
            </a:r>
            <a:r>
              <a:rPr lang="en-US" sz="800" dirty="0" err="1" smtClean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</a:rPr>
              <a:t>EXAScaler</a:t>
            </a:r>
            <a:r>
              <a:rPr lang="en-US" sz="80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</a:rPr>
              <a:t>, </a:t>
            </a:r>
            <a:r>
              <a:rPr lang="en-US" sz="800" dirty="0" err="1" smtClean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</a:rPr>
              <a:t>GRIDScaler</a:t>
            </a:r>
            <a:r>
              <a:rPr lang="en-US" sz="80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</a:rPr>
              <a:t>, xSTREAMScaler, NAS Scaler, </a:t>
            </a:r>
            <a:r>
              <a:rPr lang="en-US" sz="800" dirty="0" err="1" smtClean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</a:rPr>
              <a:t>ReAct</a:t>
            </a:r>
            <a:r>
              <a:rPr lang="en-US" sz="80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</a:rPr>
              <a:t>, </a:t>
            </a:r>
            <a:r>
              <a:rPr lang="en-US" sz="800" dirty="0" err="1" smtClean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</a:rPr>
              <a:t>ObjectAssure</a:t>
            </a:r>
            <a:r>
              <a:rPr lang="en-US" sz="80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</a:rPr>
              <a:t>, In-Storage Processing and SATAssure are all trademarks of DataDirect Networks.  Any unauthorized use is prohibited.</a:t>
            </a:r>
            <a:endParaRPr lang="en-US" sz="800" dirty="0">
              <a:solidFill>
                <a:srgbClr val="FFFFFF">
                  <a:lumMod val="6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14318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Denworth-Cov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67423" y="3429000"/>
            <a:ext cx="7591244" cy="484188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67423" y="3913188"/>
            <a:ext cx="4811002" cy="3905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112000" y="169863"/>
            <a:ext cx="1354138" cy="28098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67423" y="5224462"/>
            <a:ext cx="4176712" cy="323850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4775196" y="5224462"/>
            <a:ext cx="4176712" cy="323850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67423" y="5560305"/>
            <a:ext cx="4176712" cy="323850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4775196" y="5560305"/>
            <a:ext cx="4176712" cy="323850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1907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A333-2BD1-4CD9-86B2-5771D6A1737C}" type="datetimeFigureOut">
              <a:rPr lang="en-US" smtClean="0">
                <a:solidFill>
                  <a:srgbClr val="191919">
                    <a:tint val="75000"/>
                  </a:srgbClr>
                </a:solidFill>
              </a:rPr>
              <a:pPr/>
              <a:t>11/9/12</a:t>
            </a:fld>
            <a:endParaRPr lang="en-US">
              <a:solidFill>
                <a:srgbClr val="19191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9922-2EF5-4B62-9883-7E39147EFFF8}" type="slidenum">
              <a:rPr lang="en-US" smtClean="0">
                <a:solidFill>
                  <a:srgbClr val="191919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9191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8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64296"/>
      </p:ext>
    </p:extLst>
  </p:cSld>
  <p:clrMapOvr>
    <a:masterClrMapping/>
  </p:clrMapOvr>
  <p:transition xmlns:p14="http://schemas.microsoft.com/office/powerpoint/2010/main">
    <p:fade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10013" y="6642100"/>
            <a:ext cx="4024312" cy="169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DDN Confidential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58838" y="6643688"/>
            <a:ext cx="547687" cy="1666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91919">
                    <a:tint val="75000"/>
                  </a:srgbClr>
                </a:solidFill>
              </a:rPr>
              <a:t>05/2012</a:t>
            </a:r>
            <a:endParaRPr lang="en-US">
              <a:solidFill>
                <a:srgbClr val="19191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C05D8-14C8-2049-ADE1-50DABC219E81}" type="slidenum">
              <a:rPr lang="en-US" smtClean="0">
                <a:solidFill>
                  <a:srgbClr val="191919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9191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99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1611313"/>
            <a:ext cx="4040188" cy="4529137"/>
          </a:xfrm>
        </p:spPr>
        <p:txBody>
          <a:bodyPr>
            <a:normAutofit/>
          </a:bodyPr>
          <a:lstStyle>
            <a:lvl1pPr marL="344488" indent="-344488">
              <a:buClr>
                <a:srgbClr val="A20101"/>
              </a:buClr>
              <a:buSzPct val="80000"/>
              <a:buFont typeface="Lucida Grande"/>
              <a:buChar char="►"/>
              <a:defRPr sz="2400">
                <a:latin typeface="Arial"/>
                <a:cs typeface="Arial"/>
              </a:defRPr>
            </a:lvl1pPr>
            <a:lvl2pPr marL="512763" indent="-168275">
              <a:buClrTx/>
              <a:buSzPct val="100000"/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684213" indent="-171450">
              <a:buSzPct val="75000"/>
              <a:buFont typeface="Courier New"/>
              <a:buChar char="o"/>
              <a:defRPr sz="1800">
                <a:latin typeface="Arial"/>
                <a:cs typeface="Arial"/>
              </a:defRPr>
            </a:lvl3pPr>
            <a:lvl4pPr marL="850900" indent="-166688">
              <a:defRPr sz="1600">
                <a:latin typeface="Arial"/>
                <a:cs typeface="Arial"/>
              </a:defRPr>
            </a:lvl4pPr>
            <a:lvl5pPr marL="1030288" indent="-179388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49788" y="1611313"/>
            <a:ext cx="4040188" cy="4529137"/>
          </a:xfrm>
        </p:spPr>
        <p:txBody>
          <a:bodyPr>
            <a:normAutofit/>
          </a:bodyPr>
          <a:lstStyle>
            <a:lvl1pPr marL="344488" indent="-344488">
              <a:buClr>
                <a:srgbClr val="A20101"/>
              </a:buClr>
              <a:buSzPct val="80000"/>
              <a:buFont typeface="Lucida Grande"/>
              <a:buChar char="►"/>
              <a:defRPr sz="2400">
                <a:latin typeface="Arial"/>
                <a:cs typeface="Arial"/>
              </a:defRPr>
            </a:lvl1pPr>
            <a:lvl2pPr marL="512763" indent="-168275">
              <a:buClrTx/>
              <a:buSzPct val="100000"/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684213" indent="-171450">
              <a:buSzPct val="75000"/>
              <a:buFont typeface="Courier New"/>
              <a:buChar char="o"/>
              <a:defRPr sz="1800">
                <a:latin typeface="Arial"/>
                <a:cs typeface="Arial"/>
              </a:defRPr>
            </a:lvl3pPr>
            <a:lvl4pPr marL="850900" indent="-166688">
              <a:defRPr sz="1600">
                <a:latin typeface="Arial"/>
                <a:cs typeface="Arial"/>
              </a:defRPr>
            </a:lvl4pPr>
            <a:lvl5pPr marL="1030288" indent="-179388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5A2A571-755E-4C5C-810A-3E261BCA4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750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with Sub-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2866"/>
            <a:ext cx="4040188" cy="72200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2010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52866"/>
            <a:ext cx="4041775" cy="72200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2010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271922"/>
            <a:ext cx="4040188" cy="3868528"/>
          </a:xfrm>
        </p:spPr>
        <p:txBody>
          <a:bodyPr>
            <a:normAutofit/>
          </a:bodyPr>
          <a:lstStyle>
            <a:lvl1pPr marL="344488" indent="-344488">
              <a:buClr>
                <a:srgbClr val="A20101"/>
              </a:buClr>
              <a:buSzPct val="80000"/>
              <a:buFont typeface="Lucida Grande"/>
              <a:buChar char="►"/>
              <a:defRPr sz="2400">
                <a:latin typeface="Arial"/>
                <a:cs typeface="Arial"/>
              </a:defRPr>
            </a:lvl1pPr>
            <a:lvl2pPr marL="512763" indent="-168275">
              <a:buClrTx/>
              <a:buSzPct val="100000"/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684213" indent="-171450">
              <a:buSzPct val="75000"/>
              <a:buFont typeface="Courier New"/>
              <a:buChar char="o"/>
              <a:defRPr sz="1800">
                <a:latin typeface="Arial"/>
                <a:cs typeface="Arial"/>
              </a:defRPr>
            </a:lvl3pPr>
            <a:lvl4pPr marL="850900" indent="-166688">
              <a:defRPr sz="1600">
                <a:latin typeface="Arial"/>
                <a:cs typeface="Arial"/>
              </a:defRPr>
            </a:lvl4pPr>
            <a:lvl5pPr marL="1030288" indent="-179388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49788" y="2271922"/>
            <a:ext cx="4040188" cy="3868528"/>
          </a:xfrm>
        </p:spPr>
        <p:txBody>
          <a:bodyPr>
            <a:normAutofit/>
          </a:bodyPr>
          <a:lstStyle>
            <a:lvl1pPr marL="344488" indent="-344488">
              <a:buClr>
                <a:srgbClr val="A20101"/>
              </a:buClr>
              <a:buSzPct val="80000"/>
              <a:buFont typeface="Lucida Grande"/>
              <a:buChar char="►"/>
              <a:defRPr sz="2400">
                <a:latin typeface="Arial"/>
                <a:cs typeface="Arial"/>
              </a:defRPr>
            </a:lvl1pPr>
            <a:lvl2pPr marL="512763" indent="-168275">
              <a:buClrTx/>
              <a:buSzPct val="100000"/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684213" indent="-171450">
              <a:buSzPct val="75000"/>
              <a:buFont typeface="Courier New"/>
              <a:buChar char="o"/>
              <a:defRPr sz="1800">
                <a:latin typeface="Arial"/>
                <a:cs typeface="Arial"/>
              </a:defRPr>
            </a:lvl3pPr>
            <a:lvl4pPr marL="850900" indent="-166688">
              <a:defRPr sz="1600">
                <a:latin typeface="Arial"/>
                <a:cs typeface="Arial"/>
              </a:defRPr>
            </a:lvl4pPr>
            <a:lvl5pPr marL="1030288" indent="-179388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B3D975A-CF9F-4609-B1C2-B967947E0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48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Artwork, Content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lipArt Placeholder 13"/>
          <p:cNvSpPr>
            <a:spLocks noGrp="1"/>
          </p:cNvSpPr>
          <p:nvPr>
            <p:ph type="clipArt" sz="quarter" idx="13"/>
          </p:nvPr>
        </p:nvSpPr>
        <p:spPr>
          <a:xfrm>
            <a:off x="457200" y="1458093"/>
            <a:ext cx="3846513" cy="466807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52866"/>
            <a:ext cx="4041775" cy="72200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2010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4649788" y="2271922"/>
            <a:ext cx="4040188" cy="3868528"/>
          </a:xfrm>
        </p:spPr>
        <p:txBody>
          <a:bodyPr>
            <a:normAutofit/>
          </a:bodyPr>
          <a:lstStyle>
            <a:lvl1pPr marL="344488" indent="-344488">
              <a:buClr>
                <a:srgbClr val="A20101"/>
              </a:buClr>
              <a:buSzPct val="80000"/>
              <a:buFont typeface="Lucida Grande"/>
              <a:buChar char="►"/>
              <a:defRPr sz="2400">
                <a:latin typeface="Arial"/>
                <a:cs typeface="Arial"/>
              </a:defRPr>
            </a:lvl1pPr>
            <a:lvl2pPr marL="512763" indent="-168275">
              <a:buClrTx/>
              <a:buSzPct val="100000"/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684213" indent="-171450">
              <a:buSzPct val="75000"/>
              <a:buFont typeface="Courier New"/>
              <a:buChar char="o"/>
              <a:defRPr sz="1800">
                <a:latin typeface="Arial"/>
                <a:cs typeface="Arial"/>
              </a:defRPr>
            </a:lvl3pPr>
            <a:lvl4pPr marL="850900" indent="-166688">
              <a:defRPr sz="1600">
                <a:latin typeface="Arial"/>
                <a:cs typeface="Arial"/>
              </a:defRPr>
            </a:lvl4pPr>
            <a:lvl5pPr marL="1030288" indent="-179388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06C606F-C3C8-48BA-BFA4-9DA78F9960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28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D7F6B-8612-4666-9152-6225D4850D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166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4" name="Picture 17" descr="DDN logo 6 Inch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1955800"/>
            <a:ext cx="4737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/>
        </p:nvSpPr>
        <p:spPr>
          <a:xfrm rot="10800000">
            <a:off x="0" y="1173"/>
            <a:ext cx="9144000" cy="148053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0" y="3794256"/>
            <a:ext cx="9144000" cy="158871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917" y="4060827"/>
            <a:ext cx="5553084" cy="103948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23CA04-5C9C-42F9-BD70-0E39777B1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5880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; with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" name="Picture 17" descr="DDN logo 6 Inch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1955800"/>
            <a:ext cx="4737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/>
        </p:nvSpPr>
        <p:spPr>
          <a:xfrm rot="10800000">
            <a:off x="0" y="1173"/>
            <a:ext cx="9144000" cy="148053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0" y="3794256"/>
            <a:ext cx="9144000" cy="158871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757863" y="1282700"/>
            <a:ext cx="3394075" cy="4946650"/>
            <a:chOff x="5187284" y="710149"/>
            <a:chExt cx="3846223" cy="5604137"/>
          </a:xfrm>
        </p:grpSpPr>
        <p:pic>
          <p:nvPicPr>
            <p:cNvPr id="9" name="Picture 23" descr="SFA12K_8460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284" y="814925"/>
              <a:ext cx="2417359" cy="527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SFA12K_8460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981" y="710149"/>
              <a:ext cx="2569526" cy="560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917" y="4060827"/>
            <a:ext cx="5553084" cy="103948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64889F-8EC3-4DC2-94DC-AAC301D5C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851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" name="Picture 17" descr="DDN logo 6 Inch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1955800"/>
            <a:ext cx="4737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/>
        </p:nvSpPr>
        <p:spPr>
          <a:xfrm rot="10800000">
            <a:off x="0" y="1173"/>
            <a:ext cx="9144000" cy="148053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0" y="3794256"/>
            <a:ext cx="9144000" cy="158871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1960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A20101"/>
                </a:solidFill>
              </a:rPr>
              <a:t>DataDirect Networks, Information in Motion, Silicon Storage Appliance, S2A, Storage Fusion Architecture, SFA, Storage Fusion Fabric, Web Object Scaler, WOS, EXAScaler, GRIDScaler, xSTREAMScaler, NAS Scaler, ReAct, ObjectAssure, In-Storage Processing and SATAssure are all trademarks of DataDirect Networks.  Any unauthorized use is prohibited.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917" y="4060827"/>
            <a:ext cx="5553084" cy="103948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800" b="1" i="0">
                <a:solidFill>
                  <a:srgbClr val="A6211C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48DE3-B22C-4409-8708-5E66B2AE5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45785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DDN logo 6 Inches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23863"/>
            <a:ext cx="20526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9225"/>
            <a:ext cx="6477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Insert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144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64313"/>
            <a:ext cx="9140825" cy="0"/>
          </a:xfrm>
          <a:prstGeom prst="line">
            <a:avLst/>
          </a:prstGeom>
          <a:ln w="12700" cmpd="sng">
            <a:solidFill>
              <a:srgbClr val="A721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7845425" y="6543675"/>
            <a:ext cx="1141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600" smtClean="0">
                <a:solidFill>
                  <a:srgbClr val="A7211C"/>
                </a:solidFill>
                <a:latin typeface="Myriad Pro" charset="0"/>
                <a:cs typeface="Myriad Pro" charset="0"/>
              </a:rPr>
              <a:t>ddn</a:t>
            </a:r>
            <a:r>
              <a:rPr lang="en-US" sz="1600" smtClean="0">
                <a:latin typeface="Myriad Pro" charset="0"/>
                <a:cs typeface="Myriad Pro" charset="0"/>
              </a:rPr>
              <a:t>.com</a:t>
            </a: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1358900" y="6626225"/>
            <a:ext cx="25034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700">
                <a:solidFill>
                  <a:srgbClr val="8C8C8C"/>
                </a:solidFill>
                <a:cs typeface="Arial" pitchFamily="34" charset="0"/>
              </a:rPr>
              <a:t>©2012 DataDirect Networks.  All Rights Reserved</a:t>
            </a:r>
            <a:r>
              <a:rPr lang="en-US" sz="700">
                <a:solidFill>
                  <a:srgbClr val="525252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4" name="Round Same Side Corner Rectangle 13"/>
          <p:cNvSpPr/>
          <p:nvPr/>
        </p:nvSpPr>
        <p:spPr>
          <a:xfrm rot="10800000">
            <a:off x="0" y="1173"/>
            <a:ext cx="9144000" cy="148053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189038"/>
            <a:ext cx="9140825" cy="0"/>
          </a:xfrm>
          <a:prstGeom prst="line">
            <a:avLst/>
          </a:prstGeom>
          <a:ln>
            <a:solidFill>
              <a:srgbClr val="A721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10013" y="6642100"/>
            <a:ext cx="4024312" cy="169863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800" b="1" i="0">
                <a:solidFill>
                  <a:srgbClr val="A6211C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58838" y="6643688"/>
            <a:ext cx="547687" cy="166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475" y="6643688"/>
            <a:ext cx="438150" cy="1666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25252"/>
                </a:solidFill>
                <a:cs typeface="Arial" pitchFamily="34" charset="0"/>
              </a:defRPr>
            </a:lvl1pPr>
          </a:lstStyle>
          <a:p>
            <a:fld id="{7F07F1E7-0D69-45C7-9F7C-EAF0EFC080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9" r:id="rId7"/>
    <p:sldLayoutId id="2147483780" r:id="rId8"/>
    <p:sldLayoutId id="2147483781" r:id="rId9"/>
    <p:sldLayoutId id="2147483782" r:id="rId10"/>
    <p:sldLayoutId id="2147483815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defRPr sz="24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A6211C"/>
        </a:buClr>
        <a:buSzPct val="7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DN logo 6 Inches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907" y="423741"/>
            <a:ext cx="2052888" cy="4881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9227"/>
            <a:ext cx="6476707" cy="1039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64496"/>
            <a:ext cx="9140316" cy="0"/>
          </a:xfrm>
          <a:prstGeom prst="line">
            <a:avLst/>
          </a:prstGeom>
          <a:ln w="12700" cmpd="sng">
            <a:solidFill>
              <a:srgbClr val="A721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44955" y="6528179"/>
            <a:ext cx="1141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A7211C"/>
                </a:solidFill>
                <a:latin typeface="Myriad Pro"/>
                <a:ea typeface="+mn-ea"/>
                <a:cs typeface="Myriad Pro"/>
              </a:rPr>
              <a:t>ddn</a:t>
            </a:r>
            <a:r>
              <a:rPr lang="en-US" sz="1800" dirty="0" smtClean="0">
                <a:solidFill>
                  <a:srgbClr val="191919"/>
                </a:solidFill>
                <a:latin typeface="Myriad Pro"/>
                <a:ea typeface="+mn-ea"/>
                <a:cs typeface="Myriad Pro"/>
              </a:rPr>
              <a:t>.com</a:t>
            </a:r>
            <a:endParaRPr lang="en-US" sz="1800" dirty="0">
              <a:solidFill>
                <a:srgbClr val="191919"/>
              </a:solidFill>
              <a:latin typeface="Myriad Pro"/>
              <a:ea typeface="+mn-ea"/>
              <a:cs typeface="Myriad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8861" y="6564496"/>
            <a:ext cx="2503381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191919">
                    <a:lumMod val="50000"/>
                    <a:lumOff val="50000"/>
                  </a:srgbClr>
                </a:solidFill>
                <a:latin typeface="Arial"/>
                <a:ea typeface="+mn-ea"/>
                <a:cs typeface="Arial"/>
              </a:rPr>
              <a:t>©2012 DataDirect Networks.  All Rights Reserved</a:t>
            </a:r>
            <a:r>
              <a:rPr lang="en-US" sz="800" dirty="0" smtClean="0">
                <a:solidFill>
                  <a:srgbClr val="191919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.</a:t>
            </a:r>
            <a:endParaRPr lang="en-US" sz="800" dirty="0">
              <a:solidFill>
                <a:srgbClr val="191919">
                  <a:lumMod val="75000"/>
                  <a:lumOff val="25000"/>
                </a:srgb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0800000">
            <a:off x="0" y="1173"/>
            <a:ext cx="9144000" cy="148053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188712"/>
            <a:ext cx="9140316" cy="0"/>
          </a:xfrm>
          <a:prstGeom prst="line">
            <a:avLst/>
          </a:prstGeom>
          <a:ln>
            <a:solidFill>
              <a:srgbClr val="A721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9245" y="6578584"/>
            <a:ext cx="4024610" cy="169228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800" b="1" i="0">
                <a:solidFill>
                  <a:srgbClr val="A6211C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ea typeface="+mn-ea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59623" y="6578584"/>
            <a:ext cx="546242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91919">
                    <a:tint val="75000"/>
                  </a:srgbClr>
                </a:solidFill>
                <a:ea typeface="+mn-ea"/>
              </a:rPr>
              <a:t>2/7/12</a:t>
            </a:r>
            <a:endParaRPr lang="en-US" dirty="0">
              <a:solidFill>
                <a:srgbClr val="191919">
                  <a:tint val="75000"/>
                </a:srgbClr>
              </a:solidFill>
              <a:ea typeface="+mn-ea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302" y="6578584"/>
            <a:ext cx="438770" cy="16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9C05D8-14C8-2049-ADE1-50DABC219E81}" type="slidenum">
              <a:rPr lang="en-US" smtClean="0">
                <a:solidFill>
                  <a:srgbClr val="191919">
                    <a:lumMod val="75000"/>
                    <a:lumOff val="25000"/>
                  </a:srgb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91919">
                  <a:lumMod val="75000"/>
                  <a:lumOff val="25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087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bg1"/>
        </a:buClr>
        <a:buFont typeface="Arial"/>
        <a:buNone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6211C"/>
        </a:buClr>
        <a:buSzPct val="70000"/>
        <a:buFont typeface="Arial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gi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66713" y="3429000"/>
            <a:ext cx="7591425" cy="4841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The Future of Cloud Infrastructure</a:t>
            </a: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6713" y="3913188"/>
            <a:ext cx="8349584" cy="3905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ea typeface="ヒラギノ角ゴ Pro W3" charset="-128"/>
              </a:rPr>
              <a:t>Cloud Scale </a:t>
            </a:r>
            <a:r>
              <a:rPr lang="en-US" dirty="0" smtClean="0">
                <a:latin typeface="Arial" pitchFamily="34" charset="0"/>
                <a:ea typeface="ヒラギノ角ゴ Pro W3" charset="-128"/>
              </a:rPr>
              <a:t>Storage</a:t>
            </a: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66713" y="5224463"/>
            <a:ext cx="4176712" cy="3238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Jean-Luc Chatelain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75200" y="5224463"/>
            <a:ext cx="4176713" cy="32385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66713" y="5561013"/>
            <a:ext cx="4176712" cy="3238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EVP, Strategy and </a:t>
            </a:r>
            <a:r>
              <a:rPr lang="en-US" dirty="0" smtClean="0"/>
              <a:t>Technology</a:t>
            </a:r>
            <a:br>
              <a:rPr lang="en-US" dirty="0" smtClean="0"/>
            </a:br>
            <a:r>
              <a:rPr lang="en-US" dirty="0" smtClean="0"/>
              <a:t>DataDirect </a:t>
            </a:r>
            <a:r>
              <a:rPr lang="en-US" dirty="0"/>
              <a:t>Networks</a:t>
            </a:r>
            <a:endParaRPr lang="en-US" dirty="0">
              <a:ea typeface="+mn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75200" y="5561013"/>
            <a:ext cx="4176713" cy="32385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B88D-2510-4858-88CF-4BBE02826E4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84920" y="2000250"/>
            <a:ext cx="7183660" cy="4120486"/>
            <a:chOff x="656320" y="1419225"/>
            <a:chExt cx="7183660" cy="412048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6320" y="1419225"/>
              <a:ext cx="7183660" cy="4120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3541272" y="3641378"/>
              <a:ext cx="66533" cy="76765"/>
              <a:chOff x="3541272" y="3641378"/>
              <a:chExt cx="66533" cy="76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583285" y="3641378"/>
                <a:ext cx="24520" cy="69787"/>
              </a:xfrm>
              <a:prstGeom prst="line">
                <a:avLst/>
              </a:prstGeom>
              <a:ln w="158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541272" y="3700697"/>
                <a:ext cx="63183" cy="17446"/>
              </a:xfrm>
              <a:prstGeom prst="line">
                <a:avLst/>
              </a:prstGeom>
              <a:ln w="158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rot="15640526">
              <a:off x="5766884" y="3095902"/>
              <a:ext cx="66533" cy="76765"/>
              <a:chOff x="3541272" y="3641378"/>
              <a:chExt cx="66533" cy="7676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583285" y="3641378"/>
                <a:ext cx="24520" cy="69787"/>
              </a:xfrm>
              <a:prstGeom prst="line">
                <a:avLst/>
              </a:prstGeom>
              <a:ln w="158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3541272" y="3700697"/>
                <a:ext cx="63183" cy="17446"/>
              </a:xfrm>
              <a:prstGeom prst="line">
                <a:avLst/>
              </a:prstGeom>
              <a:ln w="158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rot="8170834">
              <a:off x="4135730" y="2531545"/>
              <a:ext cx="66533" cy="76765"/>
              <a:chOff x="3541272" y="3641378"/>
              <a:chExt cx="66533" cy="76765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583285" y="3641378"/>
                <a:ext cx="24520" cy="69787"/>
              </a:xfrm>
              <a:prstGeom prst="line">
                <a:avLst/>
              </a:prstGeom>
              <a:ln w="158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3541272" y="3700697"/>
                <a:ext cx="63183" cy="17446"/>
              </a:xfrm>
              <a:prstGeom prst="line">
                <a:avLst/>
              </a:prstGeom>
              <a:ln w="158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320316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</a:p>
          <a:p>
            <a:r>
              <a:rPr lang="en-US" dirty="0" smtClean="0"/>
              <a:t>Governance, Regulation and Compliance</a:t>
            </a:r>
          </a:p>
          <a:p>
            <a:r>
              <a:rPr lang="en-US" dirty="0" smtClean="0"/>
              <a:t>E-discovery</a:t>
            </a:r>
          </a:p>
          <a:p>
            <a:r>
              <a:rPr lang="en-US" dirty="0" smtClean="0"/>
              <a:t>Data Citizenship</a:t>
            </a:r>
          </a:p>
          <a:p>
            <a:pPr lvl="1"/>
            <a:r>
              <a:rPr lang="en-US" dirty="0" smtClean="0"/>
              <a:t>Location (files and customers) and law</a:t>
            </a:r>
          </a:p>
          <a:p>
            <a:pPr lvl="0"/>
            <a:r>
              <a:rPr lang="en-US" dirty="0" smtClean="0"/>
              <a:t>Legal concerns</a:t>
            </a:r>
          </a:p>
          <a:p>
            <a:pPr lvl="1"/>
            <a:r>
              <a:rPr lang="en-US" dirty="0" smtClean="0"/>
              <a:t>Right to privacy (ex. 4th Amendment in US)</a:t>
            </a:r>
          </a:p>
          <a:p>
            <a:pPr lvl="1"/>
            <a:r>
              <a:rPr lang="en-US" dirty="0" smtClean="0"/>
              <a:t>Copying rules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640" y="3389585"/>
            <a:ext cx="3642360" cy="3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035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 of Access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B88D-2510-4858-88CF-4BBE02826E4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555" y="1727099"/>
            <a:ext cx="4859219" cy="1477328"/>
          </a:xfrm>
          <a:prstGeom prst="rect">
            <a:avLst/>
          </a:prstGeom>
          <a:solidFill>
            <a:srgbClr val="A2010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rtlCol="0">
            <a:spAutoFit/>
          </a:bodyPr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If object storage is so great, why haven’t more people implemented it yet?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199" y="2131317"/>
            <a:ext cx="3143250" cy="5029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60347"/>
            <a:ext cx="8229600" cy="1825625"/>
          </a:xfrm>
        </p:spPr>
        <p:txBody>
          <a:bodyPr>
            <a:normAutofit/>
          </a:bodyPr>
          <a:lstStyle/>
          <a:p>
            <a:r>
              <a:rPr lang="en-US" dirty="0"/>
              <a:t>One should not forget legacy application</a:t>
            </a:r>
          </a:p>
          <a:p>
            <a:r>
              <a:rPr lang="en-US" dirty="0"/>
              <a:t>Your cloud solution should start with legacy options and allow your applications to evolve</a:t>
            </a:r>
          </a:p>
          <a:p>
            <a:r>
              <a:rPr lang="en-US" dirty="0"/>
              <a:t>Richness of access is key to </a:t>
            </a:r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6553200" y="1599998"/>
            <a:ext cx="1400175" cy="657225"/>
          </a:xfrm>
          <a:prstGeom prst="wedgeEllipseCallout">
            <a:avLst>
              <a:gd name="adj1" fmla="val -14534"/>
              <a:gd name="adj2" fmla="val 1016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CIFS, NFS…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1206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Build, Buy or 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possibly good solutions based on your needs</a:t>
            </a:r>
            <a:endParaRPr lang="en-US" dirty="0"/>
          </a:p>
          <a:p>
            <a:r>
              <a:rPr lang="en-US" dirty="0"/>
              <a:t>Build </a:t>
            </a:r>
            <a:r>
              <a:rPr lang="en-US" dirty="0" smtClean="0"/>
              <a:t>can be a daunting task. Make sure you understand </a:t>
            </a:r>
            <a:r>
              <a:rPr lang="en-US" dirty="0"/>
              <a:t>what you are signing up </a:t>
            </a:r>
            <a:r>
              <a:rPr lang="en-US" dirty="0" smtClean="0"/>
              <a:t>for.</a:t>
            </a:r>
            <a:endParaRPr lang="en-US" dirty="0"/>
          </a:p>
          <a:p>
            <a:r>
              <a:rPr lang="en-US" dirty="0"/>
              <a:t>Buy </a:t>
            </a:r>
            <a:r>
              <a:rPr lang="en-US" dirty="0" smtClean="0"/>
              <a:t>and Rent </a:t>
            </a:r>
            <a:r>
              <a:rPr lang="en-US" dirty="0"/>
              <a:t>- are both </a:t>
            </a:r>
            <a:r>
              <a:rPr lang="en-US" dirty="0" smtClean="0"/>
              <a:t>easier solutions and usually more cost effective</a:t>
            </a:r>
            <a:endParaRPr lang="en-US" dirty="0"/>
          </a:p>
          <a:p>
            <a:r>
              <a:rPr lang="en-US" dirty="0"/>
              <a:t>If you get successful and your volume increase </a:t>
            </a:r>
            <a:r>
              <a:rPr lang="en-US" dirty="0" smtClean="0"/>
              <a:t>Buy becomes more economical than 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B88D-2510-4858-88CF-4BBE02826E4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575" y="4633912"/>
            <a:ext cx="1905000" cy="1785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650" y="4633913"/>
            <a:ext cx="1295400" cy="172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019" y="4633913"/>
            <a:ext cx="1116211" cy="1785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5" y="4545807"/>
            <a:ext cx="1252537" cy="1904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2921" y="5112792"/>
            <a:ext cx="1050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VS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73771" y="5142161"/>
            <a:ext cx="1050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VS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241991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your </a:t>
            </a:r>
            <a:r>
              <a:rPr lang="en-US" dirty="0" smtClean="0"/>
              <a:t>business be </a:t>
            </a:r>
            <a:r>
              <a:rPr lang="en-US" dirty="0"/>
              <a:t>in the cloud?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B88D-2510-4858-88CF-4BBE02826E4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C:\Users\mking\AppData\Local\Microsoft\Windows\Temporary Internet Files\Content.IE5\PNY7BF8C\MC9004325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142" y="1660091"/>
            <a:ext cx="4363451" cy="436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1783" y="3943423"/>
            <a:ext cx="3127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Should your business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e in the cloud?</a:t>
            </a:r>
          </a:p>
        </p:txBody>
      </p:sp>
      <p:pic>
        <p:nvPicPr>
          <p:cNvPr id="8" name="Picture 3" descr="C:\Users\mking\AppData\Local\Microsoft\Windows\Temporary Internet Files\Content.IE5\PNY7BF8C\MC90044038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018" y="1905749"/>
            <a:ext cx="3280609" cy="328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4133" y="5357829"/>
            <a:ext cx="6106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 absolutely can operate in the cloud, </a:t>
            </a:r>
          </a:p>
          <a:p>
            <a:pPr algn="ctr"/>
            <a:r>
              <a:rPr lang="en-US" dirty="0" smtClean="0"/>
              <a:t>as long as we choose the right instruments.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006" y="1708238"/>
            <a:ext cx="3954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79"/>
                </a:solidFill>
                <a:latin typeface="Arial Narrow"/>
                <a:cs typeface="Arial Narrow"/>
              </a:rPr>
              <a:t>“IFR </a:t>
            </a:r>
            <a:r>
              <a:rPr lang="en-US" sz="2000" b="1" dirty="0">
                <a:solidFill>
                  <a:srgbClr val="000079"/>
                </a:solidFill>
                <a:latin typeface="Arial Narrow"/>
                <a:cs typeface="Arial Narrow"/>
              </a:rPr>
              <a:t>flight depends upon </a:t>
            </a:r>
            <a:r>
              <a:rPr lang="en-US" sz="2000" b="1" dirty="0" smtClean="0">
                <a:solidFill>
                  <a:srgbClr val="000079"/>
                </a:solidFill>
                <a:latin typeface="Arial Narrow"/>
                <a:cs typeface="Arial Narrow"/>
              </a:rPr>
              <a:t>flying by </a:t>
            </a:r>
          </a:p>
          <a:p>
            <a:pPr algn="ctr"/>
            <a:r>
              <a:rPr lang="en-US" sz="2000" b="1" dirty="0" smtClean="0">
                <a:solidFill>
                  <a:srgbClr val="000079"/>
                </a:solidFill>
                <a:latin typeface="Arial Narrow"/>
                <a:cs typeface="Arial Narrow"/>
              </a:rPr>
              <a:t>reference </a:t>
            </a:r>
            <a:r>
              <a:rPr lang="en-US" sz="2000" b="1" dirty="0">
                <a:solidFill>
                  <a:srgbClr val="000079"/>
                </a:solidFill>
                <a:latin typeface="Arial Narrow"/>
                <a:cs typeface="Arial Narrow"/>
              </a:rPr>
              <a:t>to </a:t>
            </a:r>
            <a:r>
              <a:rPr lang="en-US" sz="2000" b="1" dirty="0" smtClean="0">
                <a:solidFill>
                  <a:srgbClr val="000079"/>
                </a:solidFill>
                <a:latin typeface="Arial Narrow"/>
                <a:cs typeface="Arial Narrow"/>
              </a:rPr>
              <a:t>instruments only” </a:t>
            </a:r>
            <a:r>
              <a:rPr lang="en-US" sz="2000" dirty="0" smtClean="0"/>
              <a:t>- FAA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0270840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Cloud Infrastructure?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8F4-8E98-4BEF-9019-44814BC1B98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 rot="19576680">
            <a:off x="1864629" y="1825075"/>
            <a:ext cx="1773405" cy="1431212"/>
            <a:chOff x="2307" y="1590"/>
            <a:chExt cx="1146" cy="1140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07" y="1590"/>
              <a:ext cx="1146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593" y="1763"/>
              <a:ext cx="628" cy="658"/>
            </a:xfrm>
            <a:custGeom>
              <a:avLst/>
              <a:gdLst>
                <a:gd name="T0" fmla="*/ 1218 w 1256"/>
                <a:gd name="T1" fmla="*/ 648 h 1315"/>
                <a:gd name="T2" fmla="*/ 1170 w 1256"/>
                <a:gd name="T3" fmla="*/ 614 h 1315"/>
                <a:gd name="T4" fmla="*/ 1123 w 1256"/>
                <a:gd name="T5" fmla="*/ 580 h 1315"/>
                <a:gd name="T6" fmla="*/ 1076 w 1256"/>
                <a:gd name="T7" fmla="*/ 546 h 1315"/>
                <a:gd name="T8" fmla="*/ 1029 w 1256"/>
                <a:gd name="T9" fmla="*/ 512 h 1315"/>
                <a:gd name="T10" fmla="*/ 997 w 1256"/>
                <a:gd name="T11" fmla="*/ 489 h 1315"/>
                <a:gd name="T12" fmla="*/ 995 w 1256"/>
                <a:gd name="T13" fmla="*/ 488 h 1315"/>
                <a:gd name="T14" fmla="*/ 934 w 1256"/>
                <a:gd name="T15" fmla="*/ 500 h 1315"/>
                <a:gd name="T16" fmla="*/ 873 w 1256"/>
                <a:gd name="T17" fmla="*/ 512 h 1315"/>
                <a:gd name="T18" fmla="*/ 826 w 1256"/>
                <a:gd name="T19" fmla="*/ 447 h 1315"/>
                <a:gd name="T20" fmla="*/ 802 w 1256"/>
                <a:gd name="T21" fmla="*/ 224 h 1315"/>
                <a:gd name="T22" fmla="*/ 759 w 1256"/>
                <a:gd name="T23" fmla="*/ 182 h 1315"/>
                <a:gd name="T24" fmla="*/ 717 w 1256"/>
                <a:gd name="T25" fmla="*/ 140 h 1315"/>
                <a:gd name="T26" fmla="*/ 677 w 1256"/>
                <a:gd name="T27" fmla="*/ 100 h 1315"/>
                <a:gd name="T28" fmla="*/ 637 w 1256"/>
                <a:gd name="T29" fmla="*/ 58 h 1315"/>
                <a:gd name="T30" fmla="*/ 595 w 1256"/>
                <a:gd name="T31" fmla="*/ 18 h 1315"/>
                <a:gd name="T32" fmla="*/ 581 w 1256"/>
                <a:gd name="T33" fmla="*/ 4 h 1315"/>
                <a:gd name="T34" fmla="*/ 580 w 1256"/>
                <a:gd name="T35" fmla="*/ 3 h 1315"/>
                <a:gd name="T36" fmla="*/ 577 w 1256"/>
                <a:gd name="T37" fmla="*/ 0 h 1315"/>
                <a:gd name="T38" fmla="*/ 510 w 1256"/>
                <a:gd name="T39" fmla="*/ 47 h 1315"/>
                <a:gd name="T40" fmla="*/ 442 w 1256"/>
                <a:gd name="T41" fmla="*/ 95 h 1315"/>
                <a:gd name="T42" fmla="*/ 375 w 1256"/>
                <a:gd name="T43" fmla="*/ 145 h 1315"/>
                <a:gd name="T44" fmla="*/ 308 w 1256"/>
                <a:gd name="T45" fmla="*/ 197 h 1315"/>
                <a:gd name="T46" fmla="*/ 240 w 1256"/>
                <a:gd name="T47" fmla="*/ 250 h 1315"/>
                <a:gd name="T48" fmla="*/ 233 w 1256"/>
                <a:gd name="T49" fmla="*/ 436 h 1315"/>
                <a:gd name="T50" fmla="*/ 239 w 1256"/>
                <a:gd name="T51" fmla="*/ 602 h 1315"/>
                <a:gd name="T52" fmla="*/ 221 w 1256"/>
                <a:gd name="T53" fmla="*/ 595 h 1315"/>
                <a:gd name="T54" fmla="*/ 202 w 1256"/>
                <a:gd name="T55" fmla="*/ 590 h 1315"/>
                <a:gd name="T56" fmla="*/ 197 w 1256"/>
                <a:gd name="T57" fmla="*/ 588 h 1315"/>
                <a:gd name="T58" fmla="*/ 184 w 1256"/>
                <a:gd name="T59" fmla="*/ 595 h 1315"/>
                <a:gd name="T60" fmla="*/ 148 w 1256"/>
                <a:gd name="T61" fmla="*/ 614 h 1315"/>
                <a:gd name="T62" fmla="*/ 112 w 1256"/>
                <a:gd name="T63" fmla="*/ 633 h 1315"/>
                <a:gd name="T64" fmla="*/ 77 w 1256"/>
                <a:gd name="T65" fmla="*/ 653 h 1315"/>
                <a:gd name="T66" fmla="*/ 42 w 1256"/>
                <a:gd name="T67" fmla="*/ 672 h 1315"/>
                <a:gd name="T68" fmla="*/ 6 w 1256"/>
                <a:gd name="T69" fmla="*/ 692 h 1315"/>
                <a:gd name="T70" fmla="*/ 9 w 1256"/>
                <a:gd name="T71" fmla="*/ 1125 h 1315"/>
                <a:gd name="T72" fmla="*/ 68 w 1256"/>
                <a:gd name="T73" fmla="*/ 1251 h 1315"/>
                <a:gd name="T74" fmla="*/ 169 w 1256"/>
                <a:gd name="T75" fmla="*/ 1231 h 1315"/>
                <a:gd name="T76" fmla="*/ 272 w 1256"/>
                <a:gd name="T77" fmla="*/ 1216 h 1315"/>
                <a:gd name="T78" fmla="*/ 374 w 1256"/>
                <a:gd name="T79" fmla="*/ 1206 h 1315"/>
                <a:gd name="T80" fmla="*/ 477 w 1256"/>
                <a:gd name="T81" fmla="*/ 1200 h 1315"/>
                <a:gd name="T82" fmla="*/ 591 w 1256"/>
                <a:gd name="T83" fmla="*/ 1199 h 1315"/>
                <a:gd name="T84" fmla="*/ 728 w 1256"/>
                <a:gd name="T85" fmla="*/ 1207 h 1315"/>
                <a:gd name="T86" fmla="*/ 858 w 1256"/>
                <a:gd name="T87" fmla="*/ 1222 h 1315"/>
                <a:gd name="T88" fmla="*/ 981 w 1256"/>
                <a:gd name="T89" fmla="*/ 1245 h 1315"/>
                <a:gd name="T90" fmla="*/ 1100 w 1256"/>
                <a:gd name="T91" fmla="*/ 1277 h 1315"/>
                <a:gd name="T92" fmla="*/ 1211 w 1256"/>
                <a:gd name="T93" fmla="*/ 1315 h 1315"/>
                <a:gd name="T94" fmla="*/ 1245 w 1256"/>
                <a:gd name="T95" fmla="*/ 1079 h 1315"/>
                <a:gd name="T96" fmla="*/ 1256 w 1256"/>
                <a:gd name="T97" fmla="*/ 836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6" h="1315">
                  <a:moveTo>
                    <a:pt x="1250" y="671"/>
                  </a:moveTo>
                  <a:lnTo>
                    <a:pt x="1234" y="660"/>
                  </a:lnTo>
                  <a:lnTo>
                    <a:pt x="1218" y="648"/>
                  </a:lnTo>
                  <a:lnTo>
                    <a:pt x="1201" y="637"/>
                  </a:lnTo>
                  <a:lnTo>
                    <a:pt x="1185" y="625"/>
                  </a:lnTo>
                  <a:lnTo>
                    <a:pt x="1170" y="614"/>
                  </a:lnTo>
                  <a:lnTo>
                    <a:pt x="1154" y="602"/>
                  </a:lnTo>
                  <a:lnTo>
                    <a:pt x="1138" y="591"/>
                  </a:lnTo>
                  <a:lnTo>
                    <a:pt x="1123" y="580"/>
                  </a:lnTo>
                  <a:lnTo>
                    <a:pt x="1107" y="569"/>
                  </a:lnTo>
                  <a:lnTo>
                    <a:pt x="1092" y="557"/>
                  </a:lnTo>
                  <a:lnTo>
                    <a:pt x="1076" y="546"/>
                  </a:lnTo>
                  <a:lnTo>
                    <a:pt x="1060" y="534"/>
                  </a:lnTo>
                  <a:lnTo>
                    <a:pt x="1045" y="524"/>
                  </a:lnTo>
                  <a:lnTo>
                    <a:pt x="1029" y="512"/>
                  </a:lnTo>
                  <a:lnTo>
                    <a:pt x="1014" y="501"/>
                  </a:lnTo>
                  <a:lnTo>
                    <a:pt x="997" y="489"/>
                  </a:lnTo>
                  <a:lnTo>
                    <a:pt x="997" y="489"/>
                  </a:lnTo>
                  <a:lnTo>
                    <a:pt x="996" y="488"/>
                  </a:lnTo>
                  <a:lnTo>
                    <a:pt x="996" y="488"/>
                  </a:lnTo>
                  <a:lnTo>
                    <a:pt x="995" y="488"/>
                  </a:lnTo>
                  <a:lnTo>
                    <a:pt x="974" y="492"/>
                  </a:lnTo>
                  <a:lnTo>
                    <a:pt x="954" y="496"/>
                  </a:lnTo>
                  <a:lnTo>
                    <a:pt x="934" y="500"/>
                  </a:lnTo>
                  <a:lnTo>
                    <a:pt x="913" y="504"/>
                  </a:lnTo>
                  <a:lnTo>
                    <a:pt x="893" y="508"/>
                  </a:lnTo>
                  <a:lnTo>
                    <a:pt x="873" y="512"/>
                  </a:lnTo>
                  <a:lnTo>
                    <a:pt x="852" y="517"/>
                  </a:lnTo>
                  <a:lnTo>
                    <a:pt x="832" y="522"/>
                  </a:lnTo>
                  <a:lnTo>
                    <a:pt x="826" y="447"/>
                  </a:lnTo>
                  <a:lnTo>
                    <a:pt x="819" y="373"/>
                  </a:lnTo>
                  <a:lnTo>
                    <a:pt x="811" y="299"/>
                  </a:lnTo>
                  <a:lnTo>
                    <a:pt x="802" y="224"/>
                  </a:lnTo>
                  <a:lnTo>
                    <a:pt x="788" y="210"/>
                  </a:lnTo>
                  <a:lnTo>
                    <a:pt x="773" y="195"/>
                  </a:lnTo>
                  <a:lnTo>
                    <a:pt x="759" y="182"/>
                  </a:lnTo>
                  <a:lnTo>
                    <a:pt x="745" y="168"/>
                  </a:lnTo>
                  <a:lnTo>
                    <a:pt x="731" y="154"/>
                  </a:lnTo>
                  <a:lnTo>
                    <a:pt x="717" y="140"/>
                  </a:lnTo>
                  <a:lnTo>
                    <a:pt x="705" y="126"/>
                  </a:lnTo>
                  <a:lnTo>
                    <a:pt x="691" y="113"/>
                  </a:lnTo>
                  <a:lnTo>
                    <a:pt x="677" y="100"/>
                  </a:lnTo>
                  <a:lnTo>
                    <a:pt x="663" y="86"/>
                  </a:lnTo>
                  <a:lnTo>
                    <a:pt x="649" y="72"/>
                  </a:lnTo>
                  <a:lnTo>
                    <a:pt x="637" y="58"/>
                  </a:lnTo>
                  <a:lnTo>
                    <a:pt x="623" y="45"/>
                  </a:lnTo>
                  <a:lnTo>
                    <a:pt x="609" y="32"/>
                  </a:lnTo>
                  <a:lnTo>
                    <a:pt x="595" y="18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0" y="3"/>
                  </a:lnTo>
                  <a:lnTo>
                    <a:pt x="579" y="2"/>
                  </a:lnTo>
                  <a:lnTo>
                    <a:pt x="578" y="1"/>
                  </a:lnTo>
                  <a:lnTo>
                    <a:pt x="577" y="0"/>
                  </a:lnTo>
                  <a:lnTo>
                    <a:pt x="555" y="15"/>
                  </a:lnTo>
                  <a:lnTo>
                    <a:pt x="532" y="31"/>
                  </a:lnTo>
                  <a:lnTo>
                    <a:pt x="510" y="47"/>
                  </a:lnTo>
                  <a:lnTo>
                    <a:pt x="487" y="63"/>
                  </a:lnTo>
                  <a:lnTo>
                    <a:pt x="465" y="79"/>
                  </a:lnTo>
                  <a:lnTo>
                    <a:pt x="442" y="95"/>
                  </a:lnTo>
                  <a:lnTo>
                    <a:pt x="420" y="111"/>
                  </a:lnTo>
                  <a:lnTo>
                    <a:pt x="398" y="129"/>
                  </a:lnTo>
                  <a:lnTo>
                    <a:pt x="375" y="145"/>
                  </a:lnTo>
                  <a:lnTo>
                    <a:pt x="353" y="162"/>
                  </a:lnTo>
                  <a:lnTo>
                    <a:pt x="330" y="179"/>
                  </a:lnTo>
                  <a:lnTo>
                    <a:pt x="308" y="197"/>
                  </a:lnTo>
                  <a:lnTo>
                    <a:pt x="285" y="214"/>
                  </a:lnTo>
                  <a:lnTo>
                    <a:pt x="263" y="232"/>
                  </a:lnTo>
                  <a:lnTo>
                    <a:pt x="240" y="250"/>
                  </a:lnTo>
                  <a:lnTo>
                    <a:pt x="219" y="268"/>
                  </a:lnTo>
                  <a:lnTo>
                    <a:pt x="227" y="352"/>
                  </a:lnTo>
                  <a:lnTo>
                    <a:pt x="233" y="436"/>
                  </a:lnTo>
                  <a:lnTo>
                    <a:pt x="240" y="520"/>
                  </a:lnTo>
                  <a:lnTo>
                    <a:pt x="245" y="604"/>
                  </a:lnTo>
                  <a:lnTo>
                    <a:pt x="239" y="602"/>
                  </a:lnTo>
                  <a:lnTo>
                    <a:pt x="233" y="600"/>
                  </a:lnTo>
                  <a:lnTo>
                    <a:pt x="227" y="598"/>
                  </a:lnTo>
                  <a:lnTo>
                    <a:pt x="221" y="595"/>
                  </a:lnTo>
                  <a:lnTo>
                    <a:pt x="215" y="594"/>
                  </a:lnTo>
                  <a:lnTo>
                    <a:pt x="209" y="592"/>
                  </a:lnTo>
                  <a:lnTo>
                    <a:pt x="202" y="590"/>
                  </a:lnTo>
                  <a:lnTo>
                    <a:pt x="197" y="587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84" y="595"/>
                  </a:lnTo>
                  <a:lnTo>
                    <a:pt x="172" y="601"/>
                  </a:lnTo>
                  <a:lnTo>
                    <a:pt x="160" y="608"/>
                  </a:lnTo>
                  <a:lnTo>
                    <a:pt x="148" y="614"/>
                  </a:lnTo>
                  <a:lnTo>
                    <a:pt x="137" y="621"/>
                  </a:lnTo>
                  <a:lnTo>
                    <a:pt x="124" y="626"/>
                  </a:lnTo>
                  <a:lnTo>
                    <a:pt x="112" y="633"/>
                  </a:lnTo>
                  <a:lnTo>
                    <a:pt x="101" y="640"/>
                  </a:lnTo>
                  <a:lnTo>
                    <a:pt x="89" y="646"/>
                  </a:lnTo>
                  <a:lnTo>
                    <a:pt x="77" y="653"/>
                  </a:lnTo>
                  <a:lnTo>
                    <a:pt x="65" y="659"/>
                  </a:lnTo>
                  <a:lnTo>
                    <a:pt x="54" y="666"/>
                  </a:lnTo>
                  <a:lnTo>
                    <a:pt x="42" y="672"/>
                  </a:lnTo>
                  <a:lnTo>
                    <a:pt x="31" y="678"/>
                  </a:lnTo>
                  <a:lnTo>
                    <a:pt x="18" y="685"/>
                  </a:lnTo>
                  <a:lnTo>
                    <a:pt x="6" y="692"/>
                  </a:lnTo>
                  <a:lnTo>
                    <a:pt x="12" y="838"/>
                  </a:lnTo>
                  <a:lnTo>
                    <a:pt x="12" y="982"/>
                  </a:lnTo>
                  <a:lnTo>
                    <a:pt x="9" y="1125"/>
                  </a:lnTo>
                  <a:lnTo>
                    <a:pt x="0" y="1266"/>
                  </a:lnTo>
                  <a:lnTo>
                    <a:pt x="33" y="1258"/>
                  </a:lnTo>
                  <a:lnTo>
                    <a:pt x="68" y="1251"/>
                  </a:lnTo>
                  <a:lnTo>
                    <a:pt x="101" y="1244"/>
                  </a:lnTo>
                  <a:lnTo>
                    <a:pt x="136" y="1237"/>
                  </a:lnTo>
                  <a:lnTo>
                    <a:pt x="169" y="1231"/>
                  </a:lnTo>
                  <a:lnTo>
                    <a:pt x="204" y="1227"/>
                  </a:lnTo>
                  <a:lnTo>
                    <a:pt x="237" y="1221"/>
                  </a:lnTo>
                  <a:lnTo>
                    <a:pt x="272" y="1216"/>
                  </a:lnTo>
                  <a:lnTo>
                    <a:pt x="305" y="1213"/>
                  </a:lnTo>
                  <a:lnTo>
                    <a:pt x="339" y="1209"/>
                  </a:lnTo>
                  <a:lnTo>
                    <a:pt x="374" y="1206"/>
                  </a:lnTo>
                  <a:lnTo>
                    <a:pt x="407" y="1204"/>
                  </a:lnTo>
                  <a:lnTo>
                    <a:pt x="442" y="1202"/>
                  </a:lnTo>
                  <a:lnTo>
                    <a:pt x="477" y="1200"/>
                  </a:lnTo>
                  <a:lnTo>
                    <a:pt x="510" y="1199"/>
                  </a:lnTo>
                  <a:lnTo>
                    <a:pt x="545" y="1199"/>
                  </a:lnTo>
                  <a:lnTo>
                    <a:pt x="591" y="1199"/>
                  </a:lnTo>
                  <a:lnTo>
                    <a:pt x="637" y="1201"/>
                  </a:lnTo>
                  <a:lnTo>
                    <a:pt x="683" y="1204"/>
                  </a:lnTo>
                  <a:lnTo>
                    <a:pt x="728" y="1207"/>
                  </a:lnTo>
                  <a:lnTo>
                    <a:pt x="772" y="1210"/>
                  </a:lnTo>
                  <a:lnTo>
                    <a:pt x="814" y="1216"/>
                  </a:lnTo>
                  <a:lnTo>
                    <a:pt x="858" y="1222"/>
                  </a:lnTo>
                  <a:lnTo>
                    <a:pt x="900" y="1229"/>
                  </a:lnTo>
                  <a:lnTo>
                    <a:pt x="941" y="1237"/>
                  </a:lnTo>
                  <a:lnTo>
                    <a:pt x="981" y="1245"/>
                  </a:lnTo>
                  <a:lnTo>
                    <a:pt x="1022" y="1255"/>
                  </a:lnTo>
                  <a:lnTo>
                    <a:pt x="1061" y="1266"/>
                  </a:lnTo>
                  <a:lnTo>
                    <a:pt x="1100" y="1277"/>
                  </a:lnTo>
                  <a:lnTo>
                    <a:pt x="1137" y="1289"/>
                  </a:lnTo>
                  <a:lnTo>
                    <a:pt x="1175" y="1301"/>
                  </a:lnTo>
                  <a:lnTo>
                    <a:pt x="1211" y="1315"/>
                  </a:lnTo>
                  <a:lnTo>
                    <a:pt x="1226" y="1237"/>
                  </a:lnTo>
                  <a:lnTo>
                    <a:pt x="1237" y="1159"/>
                  </a:lnTo>
                  <a:lnTo>
                    <a:pt x="1245" y="1079"/>
                  </a:lnTo>
                  <a:lnTo>
                    <a:pt x="1252" y="998"/>
                  </a:lnTo>
                  <a:lnTo>
                    <a:pt x="1256" y="918"/>
                  </a:lnTo>
                  <a:lnTo>
                    <a:pt x="1256" y="836"/>
                  </a:lnTo>
                  <a:lnTo>
                    <a:pt x="1254" y="754"/>
                  </a:lnTo>
                  <a:lnTo>
                    <a:pt x="1250" y="671"/>
                  </a:lnTo>
                  <a:close/>
                </a:path>
              </a:pathLst>
            </a:custGeom>
            <a:solidFill>
              <a:srgbClr val="B7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552" y="2095"/>
              <a:ext cx="104" cy="311"/>
            </a:xfrm>
            <a:custGeom>
              <a:avLst/>
              <a:gdLst>
                <a:gd name="T0" fmla="*/ 197 w 207"/>
                <a:gd name="T1" fmla="*/ 0 h 622"/>
                <a:gd name="T2" fmla="*/ 184 w 207"/>
                <a:gd name="T3" fmla="*/ 6 h 622"/>
                <a:gd name="T4" fmla="*/ 173 w 207"/>
                <a:gd name="T5" fmla="*/ 12 h 622"/>
                <a:gd name="T6" fmla="*/ 160 w 207"/>
                <a:gd name="T7" fmla="*/ 19 h 622"/>
                <a:gd name="T8" fmla="*/ 149 w 207"/>
                <a:gd name="T9" fmla="*/ 24 h 622"/>
                <a:gd name="T10" fmla="*/ 137 w 207"/>
                <a:gd name="T11" fmla="*/ 30 h 622"/>
                <a:gd name="T12" fmla="*/ 124 w 207"/>
                <a:gd name="T13" fmla="*/ 36 h 622"/>
                <a:gd name="T14" fmla="*/ 113 w 207"/>
                <a:gd name="T15" fmla="*/ 42 h 622"/>
                <a:gd name="T16" fmla="*/ 101 w 207"/>
                <a:gd name="T17" fmla="*/ 49 h 622"/>
                <a:gd name="T18" fmla="*/ 90 w 207"/>
                <a:gd name="T19" fmla="*/ 54 h 622"/>
                <a:gd name="T20" fmla="*/ 77 w 207"/>
                <a:gd name="T21" fmla="*/ 60 h 622"/>
                <a:gd name="T22" fmla="*/ 66 w 207"/>
                <a:gd name="T23" fmla="*/ 66 h 622"/>
                <a:gd name="T24" fmla="*/ 54 w 207"/>
                <a:gd name="T25" fmla="*/ 73 h 622"/>
                <a:gd name="T26" fmla="*/ 43 w 207"/>
                <a:gd name="T27" fmla="*/ 79 h 622"/>
                <a:gd name="T28" fmla="*/ 31 w 207"/>
                <a:gd name="T29" fmla="*/ 84 h 622"/>
                <a:gd name="T30" fmla="*/ 18 w 207"/>
                <a:gd name="T31" fmla="*/ 91 h 622"/>
                <a:gd name="T32" fmla="*/ 7 w 207"/>
                <a:gd name="T33" fmla="*/ 97 h 622"/>
                <a:gd name="T34" fmla="*/ 13 w 207"/>
                <a:gd name="T35" fmla="*/ 232 h 622"/>
                <a:gd name="T36" fmla="*/ 13 w 207"/>
                <a:gd name="T37" fmla="*/ 363 h 622"/>
                <a:gd name="T38" fmla="*/ 9 w 207"/>
                <a:gd name="T39" fmla="*/ 493 h 622"/>
                <a:gd name="T40" fmla="*/ 0 w 207"/>
                <a:gd name="T41" fmla="*/ 622 h 622"/>
                <a:gd name="T42" fmla="*/ 13 w 207"/>
                <a:gd name="T43" fmla="*/ 619 h 622"/>
                <a:gd name="T44" fmla="*/ 25 w 207"/>
                <a:gd name="T45" fmla="*/ 617 h 622"/>
                <a:gd name="T46" fmla="*/ 38 w 207"/>
                <a:gd name="T47" fmla="*/ 613 h 622"/>
                <a:gd name="T48" fmla="*/ 51 w 207"/>
                <a:gd name="T49" fmla="*/ 611 h 622"/>
                <a:gd name="T50" fmla="*/ 62 w 207"/>
                <a:gd name="T51" fmla="*/ 607 h 622"/>
                <a:gd name="T52" fmla="*/ 75 w 207"/>
                <a:gd name="T53" fmla="*/ 605 h 622"/>
                <a:gd name="T54" fmla="*/ 87 w 207"/>
                <a:gd name="T55" fmla="*/ 603 h 622"/>
                <a:gd name="T56" fmla="*/ 100 w 207"/>
                <a:gd name="T57" fmla="*/ 599 h 622"/>
                <a:gd name="T58" fmla="*/ 113 w 207"/>
                <a:gd name="T59" fmla="*/ 597 h 622"/>
                <a:gd name="T60" fmla="*/ 126 w 207"/>
                <a:gd name="T61" fmla="*/ 595 h 622"/>
                <a:gd name="T62" fmla="*/ 138 w 207"/>
                <a:gd name="T63" fmla="*/ 592 h 622"/>
                <a:gd name="T64" fmla="*/ 151 w 207"/>
                <a:gd name="T65" fmla="*/ 590 h 622"/>
                <a:gd name="T66" fmla="*/ 164 w 207"/>
                <a:gd name="T67" fmla="*/ 588 h 622"/>
                <a:gd name="T68" fmla="*/ 176 w 207"/>
                <a:gd name="T69" fmla="*/ 586 h 622"/>
                <a:gd name="T70" fmla="*/ 189 w 207"/>
                <a:gd name="T71" fmla="*/ 583 h 622"/>
                <a:gd name="T72" fmla="*/ 202 w 207"/>
                <a:gd name="T73" fmla="*/ 581 h 622"/>
                <a:gd name="T74" fmla="*/ 206 w 207"/>
                <a:gd name="T75" fmla="*/ 438 h 622"/>
                <a:gd name="T76" fmla="*/ 207 w 207"/>
                <a:gd name="T77" fmla="*/ 294 h 622"/>
                <a:gd name="T78" fmla="*/ 204 w 207"/>
                <a:gd name="T79" fmla="*/ 149 h 622"/>
                <a:gd name="T80" fmla="*/ 197 w 207"/>
                <a:gd name="T8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622">
                  <a:moveTo>
                    <a:pt x="197" y="0"/>
                  </a:moveTo>
                  <a:lnTo>
                    <a:pt x="184" y="6"/>
                  </a:lnTo>
                  <a:lnTo>
                    <a:pt x="173" y="12"/>
                  </a:lnTo>
                  <a:lnTo>
                    <a:pt x="160" y="19"/>
                  </a:lnTo>
                  <a:lnTo>
                    <a:pt x="149" y="24"/>
                  </a:lnTo>
                  <a:lnTo>
                    <a:pt x="137" y="30"/>
                  </a:lnTo>
                  <a:lnTo>
                    <a:pt x="124" y="36"/>
                  </a:lnTo>
                  <a:lnTo>
                    <a:pt x="113" y="42"/>
                  </a:lnTo>
                  <a:lnTo>
                    <a:pt x="101" y="49"/>
                  </a:lnTo>
                  <a:lnTo>
                    <a:pt x="90" y="54"/>
                  </a:lnTo>
                  <a:lnTo>
                    <a:pt x="77" y="60"/>
                  </a:lnTo>
                  <a:lnTo>
                    <a:pt x="66" y="66"/>
                  </a:lnTo>
                  <a:lnTo>
                    <a:pt x="54" y="73"/>
                  </a:lnTo>
                  <a:lnTo>
                    <a:pt x="43" y="79"/>
                  </a:lnTo>
                  <a:lnTo>
                    <a:pt x="31" y="84"/>
                  </a:lnTo>
                  <a:lnTo>
                    <a:pt x="18" y="91"/>
                  </a:lnTo>
                  <a:lnTo>
                    <a:pt x="7" y="97"/>
                  </a:lnTo>
                  <a:lnTo>
                    <a:pt x="13" y="232"/>
                  </a:lnTo>
                  <a:lnTo>
                    <a:pt x="13" y="363"/>
                  </a:lnTo>
                  <a:lnTo>
                    <a:pt x="9" y="493"/>
                  </a:lnTo>
                  <a:lnTo>
                    <a:pt x="0" y="622"/>
                  </a:lnTo>
                  <a:lnTo>
                    <a:pt x="13" y="619"/>
                  </a:lnTo>
                  <a:lnTo>
                    <a:pt x="25" y="617"/>
                  </a:lnTo>
                  <a:lnTo>
                    <a:pt x="38" y="613"/>
                  </a:lnTo>
                  <a:lnTo>
                    <a:pt x="51" y="611"/>
                  </a:lnTo>
                  <a:lnTo>
                    <a:pt x="62" y="607"/>
                  </a:lnTo>
                  <a:lnTo>
                    <a:pt x="75" y="605"/>
                  </a:lnTo>
                  <a:lnTo>
                    <a:pt x="87" y="603"/>
                  </a:lnTo>
                  <a:lnTo>
                    <a:pt x="100" y="599"/>
                  </a:lnTo>
                  <a:lnTo>
                    <a:pt x="113" y="597"/>
                  </a:lnTo>
                  <a:lnTo>
                    <a:pt x="126" y="595"/>
                  </a:lnTo>
                  <a:lnTo>
                    <a:pt x="138" y="592"/>
                  </a:lnTo>
                  <a:lnTo>
                    <a:pt x="151" y="590"/>
                  </a:lnTo>
                  <a:lnTo>
                    <a:pt x="164" y="588"/>
                  </a:lnTo>
                  <a:lnTo>
                    <a:pt x="176" y="586"/>
                  </a:lnTo>
                  <a:lnTo>
                    <a:pt x="189" y="583"/>
                  </a:lnTo>
                  <a:lnTo>
                    <a:pt x="202" y="581"/>
                  </a:lnTo>
                  <a:lnTo>
                    <a:pt x="206" y="438"/>
                  </a:lnTo>
                  <a:lnTo>
                    <a:pt x="207" y="294"/>
                  </a:lnTo>
                  <a:lnTo>
                    <a:pt x="204" y="14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892" y="2047"/>
              <a:ext cx="170" cy="335"/>
            </a:xfrm>
            <a:custGeom>
              <a:avLst/>
              <a:gdLst>
                <a:gd name="T0" fmla="*/ 10 w 341"/>
                <a:gd name="T1" fmla="*/ 638 h 670"/>
                <a:gd name="T2" fmla="*/ 31 w 341"/>
                <a:gd name="T3" fmla="*/ 639 h 670"/>
                <a:gd name="T4" fmla="*/ 51 w 341"/>
                <a:gd name="T5" fmla="*/ 639 h 670"/>
                <a:gd name="T6" fmla="*/ 72 w 341"/>
                <a:gd name="T7" fmla="*/ 640 h 670"/>
                <a:gd name="T8" fmla="*/ 92 w 341"/>
                <a:gd name="T9" fmla="*/ 641 h 670"/>
                <a:gd name="T10" fmla="*/ 113 w 341"/>
                <a:gd name="T11" fmla="*/ 644 h 670"/>
                <a:gd name="T12" fmla="*/ 132 w 341"/>
                <a:gd name="T13" fmla="*/ 645 h 670"/>
                <a:gd name="T14" fmla="*/ 153 w 341"/>
                <a:gd name="T15" fmla="*/ 646 h 670"/>
                <a:gd name="T16" fmla="*/ 172 w 341"/>
                <a:gd name="T17" fmla="*/ 648 h 670"/>
                <a:gd name="T18" fmla="*/ 192 w 341"/>
                <a:gd name="T19" fmla="*/ 651 h 670"/>
                <a:gd name="T20" fmla="*/ 212 w 341"/>
                <a:gd name="T21" fmla="*/ 653 h 670"/>
                <a:gd name="T22" fmla="*/ 231 w 341"/>
                <a:gd name="T23" fmla="*/ 655 h 670"/>
                <a:gd name="T24" fmla="*/ 251 w 341"/>
                <a:gd name="T25" fmla="*/ 657 h 670"/>
                <a:gd name="T26" fmla="*/ 270 w 341"/>
                <a:gd name="T27" fmla="*/ 661 h 670"/>
                <a:gd name="T28" fmla="*/ 289 w 341"/>
                <a:gd name="T29" fmla="*/ 663 h 670"/>
                <a:gd name="T30" fmla="*/ 308 w 341"/>
                <a:gd name="T31" fmla="*/ 667 h 670"/>
                <a:gd name="T32" fmla="*/ 327 w 341"/>
                <a:gd name="T33" fmla="*/ 670 h 670"/>
                <a:gd name="T34" fmla="*/ 338 w 341"/>
                <a:gd name="T35" fmla="*/ 505 h 670"/>
                <a:gd name="T36" fmla="*/ 341 w 341"/>
                <a:gd name="T37" fmla="*/ 339 h 670"/>
                <a:gd name="T38" fmla="*/ 334 w 341"/>
                <a:gd name="T39" fmla="*/ 171 h 670"/>
                <a:gd name="T40" fmla="*/ 319 w 341"/>
                <a:gd name="T41" fmla="*/ 1 h 670"/>
                <a:gd name="T42" fmla="*/ 318 w 341"/>
                <a:gd name="T43" fmla="*/ 1 h 670"/>
                <a:gd name="T44" fmla="*/ 318 w 341"/>
                <a:gd name="T45" fmla="*/ 0 h 670"/>
                <a:gd name="T46" fmla="*/ 317 w 341"/>
                <a:gd name="T47" fmla="*/ 0 h 670"/>
                <a:gd name="T48" fmla="*/ 317 w 341"/>
                <a:gd name="T49" fmla="*/ 0 h 670"/>
                <a:gd name="T50" fmla="*/ 296 w 341"/>
                <a:gd name="T51" fmla="*/ 3 h 670"/>
                <a:gd name="T52" fmla="*/ 275 w 341"/>
                <a:gd name="T53" fmla="*/ 7 h 670"/>
                <a:gd name="T54" fmla="*/ 254 w 341"/>
                <a:gd name="T55" fmla="*/ 10 h 670"/>
                <a:gd name="T56" fmla="*/ 234 w 341"/>
                <a:gd name="T57" fmla="*/ 15 h 670"/>
                <a:gd name="T58" fmla="*/ 214 w 341"/>
                <a:gd name="T59" fmla="*/ 18 h 670"/>
                <a:gd name="T60" fmla="*/ 193 w 341"/>
                <a:gd name="T61" fmla="*/ 23 h 670"/>
                <a:gd name="T62" fmla="*/ 174 w 341"/>
                <a:gd name="T63" fmla="*/ 27 h 670"/>
                <a:gd name="T64" fmla="*/ 153 w 341"/>
                <a:gd name="T65" fmla="*/ 32 h 670"/>
                <a:gd name="T66" fmla="*/ 133 w 341"/>
                <a:gd name="T67" fmla="*/ 36 h 670"/>
                <a:gd name="T68" fmla="*/ 114 w 341"/>
                <a:gd name="T69" fmla="*/ 41 h 670"/>
                <a:gd name="T70" fmla="*/ 95 w 341"/>
                <a:gd name="T71" fmla="*/ 46 h 670"/>
                <a:gd name="T72" fmla="*/ 76 w 341"/>
                <a:gd name="T73" fmla="*/ 50 h 670"/>
                <a:gd name="T74" fmla="*/ 57 w 341"/>
                <a:gd name="T75" fmla="*/ 55 h 670"/>
                <a:gd name="T76" fmla="*/ 38 w 341"/>
                <a:gd name="T77" fmla="*/ 60 h 670"/>
                <a:gd name="T78" fmla="*/ 19 w 341"/>
                <a:gd name="T79" fmla="*/ 65 h 670"/>
                <a:gd name="T80" fmla="*/ 0 w 341"/>
                <a:gd name="T81" fmla="*/ 70 h 670"/>
                <a:gd name="T82" fmla="*/ 8 w 341"/>
                <a:gd name="T83" fmla="*/ 215 h 670"/>
                <a:gd name="T84" fmla="*/ 12 w 341"/>
                <a:gd name="T85" fmla="*/ 358 h 670"/>
                <a:gd name="T86" fmla="*/ 12 w 341"/>
                <a:gd name="T87" fmla="*/ 498 h 670"/>
                <a:gd name="T88" fmla="*/ 10 w 341"/>
                <a:gd name="T89" fmla="*/ 63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1" h="670">
                  <a:moveTo>
                    <a:pt x="10" y="638"/>
                  </a:moveTo>
                  <a:lnTo>
                    <a:pt x="31" y="639"/>
                  </a:lnTo>
                  <a:lnTo>
                    <a:pt x="51" y="639"/>
                  </a:lnTo>
                  <a:lnTo>
                    <a:pt x="72" y="640"/>
                  </a:lnTo>
                  <a:lnTo>
                    <a:pt x="92" y="641"/>
                  </a:lnTo>
                  <a:lnTo>
                    <a:pt x="113" y="644"/>
                  </a:lnTo>
                  <a:lnTo>
                    <a:pt x="132" y="645"/>
                  </a:lnTo>
                  <a:lnTo>
                    <a:pt x="153" y="646"/>
                  </a:lnTo>
                  <a:lnTo>
                    <a:pt x="172" y="648"/>
                  </a:lnTo>
                  <a:lnTo>
                    <a:pt x="192" y="651"/>
                  </a:lnTo>
                  <a:lnTo>
                    <a:pt x="212" y="653"/>
                  </a:lnTo>
                  <a:lnTo>
                    <a:pt x="231" y="655"/>
                  </a:lnTo>
                  <a:lnTo>
                    <a:pt x="251" y="657"/>
                  </a:lnTo>
                  <a:lnTo>
                    <a:pt x="270" y="661"/>
                  </a:lnTo>
                  <a:lnTo>
                    <a:pt x="289" y="663"/>
                  </a:lnTo>
                  <a:lnTo>
                    <a:pt x="308" y="667"/>
                  </a:lnTo>
                  <a:lnTo>
                    <a:pt x="327" y="670"/>
                  </a:lnTo>
                  <a:lnTo>
                    <a:pt x="338" y="505"/>
                  </a:lnTo>
                  <a:lnTo>
                    <a:pt x="341" y="339"/>
                  </a:lnTo>
                  <a:lnTo>
                    <a:pt x="334" y="171"/>
                  </a:lnTo>
                  <a:lnTo>
                    <a:pt x="319" y="1"/>
                  </a:lnTo>
                  <a:lnTo>
                    <a:pt x="318" y="1"/>
                  </a:lnTo>
                  <a:lnTo>
                    <a:pt x="318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296" y="3"/>
                  </a:lnTo>
                  <a:lnTo>
                    <a:pt x="275" y="7"/>
                  </a:lnTo>
                  <a:lnTo>
                    <a:pt x="254" y="10"/>
                  </a:lnTo>
                  <a:lnTo>
                    <a:pt x="234" y="15"/>
                  </a:lnTo>
                  <a:lnTo>
                    <a:pt x="214" y="18"/>
                  </a:lnTo>
                  <a:lnTo>
                    <a:pt x="193" y="23"/>
                  </a:lnTo>
                  <a:lnTo>
                    <a:pt x="174" y="27"/>
                  </a:lnTo>
                  <a:lnTo>
                    <a:pt x="153" y="32"/>
                  </a:lnTo>
                  <a:lnTo>
                    <a:pt x="133" y="36"/>
                  </a:lnTo>
                  <a:lnTo>
                    <a:pt x="114" y="41"/>
                  </a:lnTo>
                  <a:lnTo>
                    <a:pt x="95" y="46"/>
                  </a:lnTo>
                  <a:lnTo>
                    <a:pt x="76" y="50"/>
                  </a:lnTo>
                  <a:lnTo>
                    <a:pt x="57" y="55"/>
                  </a:lnTo>
                  <a:lnTo>
                    <a:pt x="38" y="60"/>
                  </a:lnTo>
                  <a:lnTo>
                    <a:pt x="19" y="65"/>
                  </a:lnTo>
                  <a:lnTo>
                    <a:pt x="0" y="70"/>
                  </a:lnTo>
                  <a:lnTo>
                    <a:pt x="8" y="215"/>
                  </a:lnTo>
                  <a:lnTo>
                    <a:pt x="12" y="358"/>
                  </a:lnTo>
                  <a:lnTo>
                    <a:pt x="12" y="498"/>
                  </a:lnTo>
                  <a:lnTo>
                    <a:pt x="10" y="638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660" y="1822"/>
              <a:ext cx="217" cy="559"/>
            </a:xfrm>
            <a:custGeom>
              <a:avLst/>
              <a:gdLst>
                <a:gd name="T0" fmla="*/ 60 w 436"/>
                <a:gd name="T1" fmla="*/ 1115 h 1119"/>
                <a:gd name="T2" fmla="*/ 105 w 436"/>
                <a:gd name="T3" fmla="*/ 1110 h 1119"/>
                <a:gd name="T4" fmla="*/ 150 w 436"/>
                <a:gd name="T5" fmla="*/ 1104 h 1119"/>
                <a:gd name="T6" fmla="*/ 196 w 436"/>
                <a:gd name="T7" fmla="*/ 1099 h 1119"/>
                <a:gd name="T8" fmla="*/ 241 w 436"/>
                <a:gd name="T9" fmla="*/ 1096 h 1119"/>
                <a:gd name="T10" fmla="*/ 287 w 436"/>
                <a:gd name="T11" fmla="*/ 1093 h 1119"/>
                <a:gd name="T12" fmla="*/ 332 w 436"/>
                <a:gd name="T13" fmla="*/ 1091 h 1119"/>
                <a:gd name="T14" fmla="*/ 378 w 436"/>
                <a:gd name="T15" fmla="*/ 1090 h 1119"/>
                <a:gd name="T16" fmla="*/ 409 w 436"/>
                <a:gd name="T17" fmla="*/ 1090 h 1119"/>
                <a:gd name="T18" fmla="*/ 425 w 436"/>
                <a:gd name="T19" fmla="*/ 1090 h 1119"/>
                <a:gd name="T20" fmla="*/ 436 w 436"/>
                <a:gd name="T21" fmla="*/ 958 h 1119"/>
                <a:gd name="T22" fmla="*/ 432 w 436"/>
                <a:gd name="T23" fmla="*/ 690 h 1119"/>
                <a:gd name="T24" fmla="*/ 415 w 436"/>
                <a:gd name="T25" fmla="*/ 420 h 1119"/>
                <a:gd name="T26" fmla="*/ 386 w 436"/>
                <a:gd name="T27" fmla="*/ 144 h 1119"/>
                <a:gd name="T28" fmla="*/ 366 w 436"/>
                <a:gd name="T29" fmla="*/ 4 h 1119"/>
                <a:gd name="T30" fmla="*/ 363 w 436"/>
                <a:gd name="T31" fmla="*/ 1 h 1119"/>
                <a:gd name="T32" fmla="*/ 340 w 436"/>
                <a:gd name="T33" fmla="*/ 15 h 1119"/>
                <a:gd name="T34" fmla="*/ 295 w 436"/>
                <a:gd name="T35" fmla="*/ 44 h 1119"/>
                <a:gd name="T36" fmla="*/ 250 w 436"/>
                <a:gd name="T37" fmla="*/ 74 h 1119"/>
                <a:gd name="T38" fmla="*/ 205 w 436"/>
                <a:gd name="T39" fmla="*/ 105 h 1119"/>
                <a:gd name="T40" fmla="*/ 162 w 436"/>
                <a:gd name="T41" fmla="*/ 136 h 1119"/>
                <a:gd name="T42" fmla="*/ 117 w 436"/>
                <a:gd name="T43" fmla="*/ 167 h 1119"/>
                <a:gd name="T44" fmla="*/ 72 w 436"/>
                <a:gd name="T45" fmla="*/ 199 h 1119"/>
                <a:gd name="T46" fmla="*/ 27 w 436"/>
                <a:gd name="T47" fmla="*/ 233 h 1119"/>
                <a:gd name="T48" fmla="*/ 13 w 436"/>
                <a:gd name="T49" fmla="*/ 327 h 1119"/>
                <a:gd name="T50" fmla="*/ 26 w 436"/>
                <a:gd name="T51" fmla="*/ 483 h 1119"/>
                <a:gd name="T52" fmla="*/ 23 w 436"/>
                <a:gd name="T53" fmla="*/ 559 h 1119"/>
                <a:gd name="T54" fmla="*/ 8 w 436"/>
                <a:gd name="T55" fmla="*/ 554 h 1119"/>
                <a:gd name="T56" fmla="*/ 8 w 436"/>
                <a:gd name="T57" fmla="*/ 554 h 1119"/>
                <a:gd name="T58" fmla="*/ 22 w 436"/>
                <a:gd name="T59" fmla="*/ 560 h 1119"/>
                <a:gd name="T60" fmla="*/ 37 w 436"/>
                <a:gd name="T61" fmla="*/ 704 h 1119"/>
                <a:gd name="T62" fmla="*/ 41 w 436"/>
                <a:gd name="T63" fmla="*/ 982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1119">
                  <a:moveTo>
                    <a:pt x="37" y="1119"/>
                  </a:moveTo>
                  <a:lnTo>
                    <a:pt x="60" y="1115"/>
                  </a:lnTo>
                  <a:lnTo>
                    <a:pt x="82" y="1112"/>
                  </a:lnTo>
                  <a:lnTo>
                    <a:pt x="105" y="1110"/>
                  </a:lnTo>
                  <a:lnTo>
                    <a:pt x="128" y="1106"/>
                  </a:lnTo>
                  <a:lnTo>
                    <a:pt x="150" y="1104"/>
                  </a:lnTo>
                  <a:lnTo>
                    <a:pt x="173" y="1102"/>
                  </a:lnTo>
                  <a:lnTo>
                    <a:pt x="196" y="1099"/>
                  </a:lnTo>
                  <a:lnTo>
                    <a:pt x="219" y="1097"/>
                  </a:lnTo>
                  <a:lnTo>
                    <a:pt x="241" y="1096"/>
                  </a:lnTo>
                  <a:lnTo>
                    <a:pt x="264" y="1095"/>
                  </a:lnTo>
                  <a:lnTo>
                    <a:pt x="287" y="1093"/>
                  </a:lnTo>
                  <a:lnTo>
                    <a:pt x="310" y="1092"/>
                  </a:lnTo>
                  <a:lnTo>
                    <a:pt x="332" y="1091"/>
                  </a:lnTo>
                  <a:lnTo>
                    <a:pt x="355" y="1090"/>
                  </a:lnTo>
                  <a:lnTo>
                    <a:pt x="378" y="1090"/>
                  </a:lnTo>
                  <a:lnTo>
                    <a:pt x="401" y="1090"/>
                  </a:lnTo>
                  <a:lnTo>
                    <a:pt x="409" y="1090"/>
                  </a:lnTo>
                  <a:lnTo>
                    <a:pt x="417" y="1090"/>
                  </a:lnTo>
                  <a:lnTo>
                    <a:pt x="425" y="1090"/>
                  </a:lnTo>
                  <a:lnTo>
                    <a:pt x="434" y="1090"/>
                  </a:lnTo>
                  <a:lnTo>
                    <a:pt x="436" y="958"/>
                  </a:lnTo>
                  <a:lnTo>
                    <a:pt x="436" y="824"/>
                  </a:lnTo>
                  <a:lnTo>
                    <a:pt x="432" y="690"/>
                  </a:lnTo>
                  <a:lnTo>
                    <a:pt x="425" y="555"/>
                  </a:lnTo>
                  <a:lnTo>
                    <a:pt x="415" y="420"/>
                  </a:lnTo>
                  <a:lnTo>
                    <a:pt x="402" y="282"/>
                  </a:lnTo>
                  <a:lnTo>
                    <a:pt x="386" y="144"/>
                  </a:lnTo>
                  <a:lnTo>
                    <a:pt x="367" y="5"/>
                  </a:lnTo>
                  <a:lnTo>
                    <a:pt x="366" y="4"/>
                  </a:lnTo>
                  <a:lnTo>
                    <a:pt x="364" y="2"/>
                  </a:lnTo>
                  <a:lnTo>
                    <a:pt x="363" y="1"/>
                  </a:lnTo>
                  <a:lnTo>
                    <a:pt x="362" y="0"/>
                  </a:lnTo>
                  <a:lnTo>
                    <a:pt x="340" y="15"/>
                  </a:lnTo>
                  <a:lnTo>
                    <a:pt x="317" y="29"/>
                  </a:lnTo>
                  <a:lnTo>
                    <a:pt x="295" y="44"/>
                  </a:lnTo>
                  <a:lnTo>
                    <a:pt x="272" y="59"/>
                  </a:lnTo>
                  <a:lnTo>
                    <a:pt x="250" y="74"/>
                  </a:lnTo>
                  <a:lnTo>
                    <a:pt x="228" y="89"/>
                  </a:lnTo>
                  <a:lnTo>
                    <a:pt x="205" y="105"/>
                  </a:lnTo>
                  <a:lnTo>
                    <a:pt x="183" y="120"/>
                  </a:lnTo>
                  <a:lnTo>
                    <a:pt x="162" y="136"/>
                  </a:lnTo>
                  <a:lnTo>
                    <a:pt x="139" y="151"/>
                  </a:lnTo>
                  <a:lnTo>
                    <a:pt x="117" y="167"/>
                  </a:lnTo>
                  <a:lnTo>
                    <a:pt x="94" y="183"/>
                  </a:lnTo>
                  <a:lnTo>
                    <a:pt x="72" y="199"/>
                  </a:lnTo>
                  <a:lnTo>
                    <a:pt x="49" y="216"/>
                  </a:lnTo>
                  <a:lnTo>
                    <a:pt x="27" y="233"/>
                  </a:lnTo>
                  <a:lnTo>
                    <a:pt x="4" y="249"/>
                  </a:lnTo>
                  <a:lnTo>
                    <a:pt x="13" y="327"/>
                  </a:lnTo>
                  <a:lnTo>
                    <a:pt x="20" y="406"/>
                  </a:lnTo>
                  <a:lnTo>
                    <a:pt x="26" y="483"/>
                  </a:lnTo>
                  <a:lnTo>
                    <a:pt x="31" y="561"/>
                  </a:lnTo>
                  <a:lnTo>
                    <a:pt x="23" y="559"/>
                  </a:lnTo>
                  <a:lnTo>
                    <a:pt x="16" y="557"/>
                  </a:lnTo>
                  <a:lnTo>
                    <a:pt x="8" y="554"/>
                  </a:lnTo>
                  <a:lnTo>
                    <a:pt x="0" y="552"/>
                  </a:lnTo>
                  <a:lnTo>
                    <a:pt x="8" y="554"/>
                  </a:lnTo>
                  <a:lnTo>
                    <a:pt x="15" y="557"/>
                  </a:lnTo>
                  <a:lnTo>
                    <a:pt x="22" y="560"/>
                  </a:lnTo>
                  <a:lnTo>
                    <a:pt x="30" y="562"/>
                  </a:lnTo>
                  <a:lnTo>
                    <a:pt x="37" y="704"/>
                  </a:lnTo>
                  <a:lnTo>
                    <a:pt x="41" y="843"/>
                  </a:lnTo>
                  <a:lnTo>
                    <a:pt x="41" y="982"/>
                  </a:lnTo>
                  <a:lnTo>
                    <a:pt x="37" y="1119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3052" y="2047"/>
              <a:ext cx="129" cy="361"/>
            </a:xfrm>
            <a:custGeom>
              <a:avLst/>
              <a:gdLst>
                <a:gd name="T0" fmla="*/ 251 w 258"/>
                <a:gd name="T1" fmla="*/ 167 h 722"/>
                <a:gd name="T2" fmla="*/ 235 w 258"/>
                <a:gd name="T3" fmla="*/ 156 h 722"/>
                <a:gd name="T4" fmla="*/ 219 w 258"/>
                <a:gd name="T5" fmla="*/ 146 h 722"/>
                <a:gd name="T6" fmla="*/ 204 w 258"/>
                <a:gd name="T7" fmla="*/ 136 h 722"/>
                <a:gd name="T8" fmla="*/ 188 w 258"/>
                <a:gd name="T9" fmla="*/ 125 h 722"/>
                <a:gd name="T10" fmla="*/ 172 w 258"/>
                <a:gd name="T11" fmla="*/ 115 h 722"/>
                <a:gd name="T12" fmla="*/ 157 w 258"/>
                <a:gd name="T13" fmla="*/ 104 h 722"/>
                <a:gd name="T14" fmla="*/ 141 w 258"/>
                <a:gd name="T15" fmla="*/ 94 h 722"/>
                <a:gd name="T16" fmla="*/ 126 w 258"/>
                <a:gd name="T17" fmla="*/ 83 h 722"/>
                <a:gd name="T18" fmla="*/ 109 w 258"/>
                <a:gd name="T19" fmla="*/ 72 h 722"/>
                <a:gd name="T20" fmla="*/ 94 w 258"/>
                <a:gd name="T21" fmla="*/ 62 h 722"/>
                <a:gd name="T22" fmla="*/ 78 w 258"/>
                <a:gd name="T23" fmla="*/ 51 h 722"/>
                <a:gd name="T24" fmla="*/ 62 w 258"/>
                <a:gd name="T25" fmla="*/ 41 h 722"/>
                <a:gd name="T26" fmla="*/ 47 w 258"/>
                <a:gd name="T27" fmla="*/ 31 h 722"/>
                <a:gd name="T28" fmla="*/ 31 w 258"/>
                <a:gd name="T29" fmla="*/ 20 h 722"/>
                <a:gd name="T30" fmla="*/ 16 w 258"/>
                <a:gd name="T31" fmla="*/ 10 h 722"/>
                <a:gd name="T32" fmla="*/ 0 w 258"/>
                <a:gd name="T33" fmla="*/ 0 h 722"/>
                <a:gd name="T34" fmla="*/ 15 w 258"/>
                <a:gd name="T35" fmla="*/ 170 h 722"/>
                <a:gd name="T36" fmla="*/ 22 w 258"/>
                <a:gd name="T37" fmla="*/ 338 h 722"/>
                <a:gd name="T38" fmla="*/ 20 w 258"/>
                <a:gd name="T39" fmla="*/ 504 h 722"/>
                <a:gd name="T40" fmla="*/ 8 w 258"/>
                <a:gd name="T41" fmla="*/ 669 h 722"/>
                <a:gd name="T42" fmla="*/ 22 w 258"/>
                <a:gd name="T43" fmla="*/ 671 h 722"/>
                <a:gd name="T44" fmla="*/ 36 w 258"/>
                <a:gd name="T45" fmla="*/ 675 h 722"/>
                <a:gd name="T46" fmla="*/ 50 w 258"/>
                <a:gd name="T47" fmla="*/ 677 h 722"/>
                <a:gd name="T48" fmla="*/ 63 w 258"/>
                <a:gd name="T49" fmla="*/ 681 h 722"/>
                <a:gd name="T50" fmla="*/ 77 w 258"/>
                <a:gd name="T51" fmla="*/ 683 h 722"/>
                <a:gd name="T52" fmla="*/ 91 w 258"/>
                <a:gd name="T53" fmla="*/ 686 h 722"/>
                <a:gd name="T54" fmla="*/ 105 w 258"/>
                <a:gd name="T55" fmla="*/ 690 h 722"/>
                <a:gd name="T56" fmla="*/ 118 w 258"/>
                <a:gd name="T57" fmla="*/ 692 h 722"/>
                <a:gd name="T58" fmla="*/ 131 w 258"/>
                <a:gd name="T59" fmla="*/ 695 h 722"/>
                <a:gd name="T60" fmla="*/ 144 w 258"/>
                <a:gd name="T61" fmla="*/ 699 h 722"/>
                <a:gd name="T62" fmla="*/ 157 w 258"/>
                <a:gd name="T63" fmla="*/ 702 h 722"/>
                <a:gd name="T64" fmla="*/ 171 w 258"/>
                <a:gd name="T65" fmla="*/ 706 h 722"/>
                <a:gd name="T66" fmla="*/ 183 w 258"/>
                <a:gd name="T67" fmla="*/ 710 h 722"/>
                <a:gd name="T68" fmla="*/ 196 w 258"/>
                <a:gd name="T69" fmla="*/ 714 h 722"/>
                <a:gd name="T70" fmla="*/ 209 w 258"/>
                <a:gd name="T71" fmla="*/ 717 h 722"/>
                <a:gd name="T72" fmla="*/ 221 w 258"/>
                <a:gd name="T73" fmla="*/ 722 h 722"/>
                <a:gd name="T74" fmla="*/ 234 w 258"/>
                <a:gd name="T75" fmla="*/ 654 h 722"/>
                <a:gd name="T76" fmla="*/ 243 w 258"/>
                <a:gd name="T77" fmla="*/ 586 h 722"/>
                <a:gd name="T78" fmla="*/ 250 w 258"/>
                <a:gd name="T79" fmla="*/ 518 h 722"/>
                <a:gd name="T80" fmla="*/ 256 w 258"/>
                <a:gd name="T81" fmla="*/ 449 h 722"/>
                <a:gd name="T82" fmla="*/ 258 w 258"/>
                <a:gd name="T83" fmla="*/ 379 h 722"/>
                <a:gd name="T84" fmla="*/ 258 w 258"/>
                <a:gd name="T85" fmla="*/ 308 h 722"/>
                <a:gd name="T86" fmla="*/ 256 w 258"/>
                <a:gd name="T87" fmla="*/ 238 h 722"/>
                <a:gd name="T88" fmla="*/ 251 w 258"/>
                <a:gd name="T89" fmla="*/ 167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" h="722">
                  <a:moveTo>
                    <a:pt x="251" y="167"/>
                  </a:moveTo>
                  <a:lnTo>
                    <a:pt x="235" y="156"/>
                  </a:lnTo>
                  <a:lnTo>
                    <a:pt x="219" y="146"/>
                  </a:lnTo>
                  <a:lnTo>
                    <a:pt x="204" y="136"/>
                  </a:lnTo>
                  <a:lnTo>
                    <a:pt x="188" y="125"/>
                  </a:lnTo>
                  <a:lnTo>
                    <a:pt x="172" y="115"/>
                  </a:lnTo>
                  <a:lnTo>
                    <a:pt x="157" y="104"/>
                  </a:lnTo>
                  <a:lnTo>
                    <a:pt x="141" y="94"/>
                  </a:lnTo>
                  <a:lnTo>
                    <a:pt x="126" y="83"/>
                  </a:lnTo>
                  <a:lnTo>
                    <a:pt x="109" y="72"/>
                  </a:lnTo>
                  <a:lnTo>
                    <a:pt x="94" y="62"/>
                  </a:lnTo>
                  <a:lnTo>
                    <a:pt x="78" y="51"/>
                  </a:lnTo>
                  <a:lnTo>
                    <a:pt x="62" y="41"/>
                  </a:lnTo>
                  <a:lnTo>
                    <a:pt x="47" y="31"/>
                  </a:lnTo>
                  <a:lnTo>
                    <a:pt x="31" y="20"/>
                  </a:lnTo>
                  <a:lnTo>
                    <a:pt x="16" y="10"/>
                  </a:lnTo>
                  <a:lnTo>
                    <a:pt x="0" y="0"/>
                  </a:lnTo>
                  <a:lnTo>
                    <a:pt x="15" y="170"/>
                  </a:lnTo>
                  <a:lnTo>
                    <a:pt x="22" y="338"/>
                  </a:lnTo>
                  <a:lnTo>
                    <a:pt x="20" y="504"/>
                  </a:lnTo>
                  <a:lnTo>
                    <a:pt x="8" y="669"/>
                  </a:lnTo>
                  <a:lnTo>
                    <a:pt x="22" y="671"/>
                  </a:lnTo>
                  <a:lnTo>
                    <a:pt x="36" y="675"/>
                  </a:lnTo>
                  <a:lnTo>
                    <a:pt x="50" y="677"/>
                  </a:lnTo>
                  <a:lnTo>
                    <a:pt x="63" y="681"/>
                  </a:lnTo>
                  <a:lnTo>
                    <a:pt x="77" y="683"/>
                  </a:lnTo>
                  <a:lnTo>
                    <a:pt x="91" y="686"/>
                  </a:lnTo>
                  <a:lnTo>
                    <a:pt x="105" y="690"/>
                  </a:lnTo>
                  <a:lnTo>
                    <a:pt x="118" y="692"/>
                  </a:lnTo>
                  <a:lnTo>
                    <a:pt x="131" y="695"/>
                  </a:lnTo>
                  <a:lnTo>
                    <a:pt x="144" y="699"/>
                  </a:lnTo>
                  <a:lnTo>
                    <a:pt x="157" y="702"/>
                  </a:lnTo>
                  <a:lnTo>
                    <a:pt x="171" y="706"/>
                  </a:lnTo>
                  <a:lnTo>
                    <a:pt x="183" y="710"/>
                  </a:lnTo>
                  <a:lnTo>
                    <a:pt x="196" y="714"/>
                  </a:lnTo>
                  <a:lnTo>
                    <a:pt x="209" y="717"/>
                  </a:lnTo>
                  <a:lnTo>
                    <a:pt x="221" y="722"/>
                  </a:lnTo>
                  <a:lnTo>
                    <a:pt x="234" y="654"/>
                  </a:lnTo>
                  <a:lnTo>
                    <a:pt x="243" y="586"/>
                  </a:lnTo>
                  <a:lnTo>
                    <a:pt x="250" y="518"/>
                  </a:lnTo>
                  <a:lnTo>
                    <a:pt x="256" y="449"/>
                  </a:lnTo>
                  <a:lnTo>
                    <a:pt x="258" y="379"/>
                  </a:lnTo>
                  <a:lnTo>
                    <a:pt x="258" y="308"/>
                  </a:lnTo>
                  <a:lnTo>
                    <a:pt x="256" y="238"/>
                  </a:lnTo>
                  <a:lnTo>
                    <a:pt x="251" y="167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651" y="2094"/>
              <a:ext cx="9" cy="3"/>
            </a:xfrm>
            <a:custGeom>
              <a:avLst/>
              <a:gdLst>
                <a:gd name="T0" fmla="*/ 17 w 17"/>
                <a:gd name="T1" fmla="*/ 6 h 6"/>
                <a:gd name="T2" fmla="*/ 13 w 17"/>
                <a:gd name="T3" fmla="*/ 5 h 6"/>
                <a:gd name="T4" fmla="*/ 9 w 17"/>
                <a:gd name="T5" fmla="*/ 2 h 6"/>
                <a:gd name="T6" fmla="*/ 5 w 17"/>
                <a:gd name="T7" fmla="*/ 1 h 6"/>
                <a:gd name="T8" fmla="*/ 0 w 17"/>
                <a:gd name="T9" fmla="*/ 0 h 6"/>
                <a:gd name="T10" fmla="*/ 0 w 17"/>
                <a:gd name="T11" fmla="*/ 0 h 6"/>
                <a:gd name="T12" fmla="*/ 0 w 17"/>
                <a:gd name="T13" fmla="*/ 0 h 6"/>
                <a:gd name="T14" fmla="*/ 0 w 17"/>
                <a:gd name="T15" fmla="*/ 0 h 6"/>
                <a:gd name="T16" fmla="*/ 0 w 17"/>
                <a:gd name="T17" fmla="*/ 0 h 6"/>
                <a:gd name="T18" fmla="*/ 0 w 17"/>
                <a:gd name="T19" fmla="*/ 0 h 6"/>
                <a:gd name="T20" fmla="*/ 0 w 17"/>
                <a:gd name="T21" fmla="*/ 0 h 6"/>
                <a:gd name="T22" fmla="*/ 0 w 17"/>
                <a:gd name="T23" fmla="*/ 0 h 6"/>
                <a:gd name="T24" fmla="*/ 0 w 17"/>
                <a:gd name="T25" fmla="*/ 0 h 6"/>
                <a:gd name="T26" fmla="*/ 5 w 17"/>
                <a:gd name="T27" fmla="*/ 1 h 6"/>
                <a:gd name="T28" fmla="*/ 9 w 17"/>
                <a:gd name="T29" fmla="*/ 2 h 6"/>
                <a:gd name="T30" fmla="*/ 13 w 17"/>
                <a:gd name="T31" fmla="*/ 5 h 6"/>
                <a:gd name="T32" fmla="*/ 17 w 17"/>
                <a:gd name="T3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13" y="5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651" y="2094"/>
              <a:ext cx="29" cy="290"/>
            </a:xfrm>
            <a:custGeom>
              <a:avLst/>
              <a:gdLst>
                <a:gd name="T0" fmla="*/ 5 w 58"/>
                <a:gd name="T1" fmla="*/ 581 h 581"/>
                <a:gd name="T2" fmla="*/ 10 w 58"/>
                <a:gd name="T3" fmla="*/ 580 h 581"/>
                <a:gd name="T4" fmla="*/ 17 w 58"/>
                <a:gd name="T5" fmla="*/ 578 h 581"/>
                <a:gd name="T6" fmla="*/ 23 w 58"/>
                <a:gd name="T7" fmla="*/ 577 h 581"/>
                <a:gd name="T8" fmla="*/ 29 w 58"/>
                <a:gd name="T9" fmla="*/ 576 h 581"/>
                <a:gd name="T10" fmla="*/ 35 w 58"/>
                <a:gd name="T11" fmla="*/ 575 h 581"/>
                <a:gd name="T12" fmla="*/ 41 w 58"/>
                <a:gd name="T13" fmla="*/ 575 h 581"/>
                <a:gd name="T14" fmla="*/ 47 w 58"/>
                <a:gd name="T15" fmla="*/ 574 h 581"/>
                <a:gd name="T16" fmla="*/ 54 w 58"/>
                <a:gd name="T17" fmla="*/ 573 h 581"/>
                <a:gd name="T18" fmla="*/ 58 w 58"/>
                <a:gd name="T19" fmla="*/ 436 h 581"/>
                <a:gd name="T20" fmla="*/ 58 w 58"/>
                <a:gd name="T21" fmla="*/ 297 h 581"/>
                <a:gd name="T22" fmla="*/ 54 w 58"/>
                <a:gd name="T23" fmla="*/ 158 h 581"/>
                <a:gd name="T24" fmla="*/ 47 w 58"/>
                <a:gd name="T25" fmla="*/ 16 h 581"/>
                <a:gd name="T26" fmla="*/ 41 w 58"/>
                <a:gd name="T27" fmla="*/ 14 h 581"/>
                <a:gd name="T28" fmla="*/ 36 w 58"/>
                <a:gd name="T29" fmla="*/ 12 h 581"/>
                <a:gd name="T30" fmla="*/ 30 w 58"/>
                <a:gd name="T31" fmla="*/ 9 h 581"/>
                <a:gd name="T32" fmla="*/ 24 w 58"/>
                <a:gd name="T33" fmla="*/ 8 h 581"/>
                <a:gd name="T34" fmla="*/ 17 w 58"/>
                <a:gd name="T35" fmla="*/ 6 h 581"/>
                <a:gd name="T36" fmla="*/ 11 w 58"/>
                <a:gd name="T37" fmla="*/ 4 h 581"/>
                <a:gd name="T38" fmla="*/ 6 w 58"/>
                <a:gd name="T39" fmla="*/ 2 h 581"/>
                <a:gd name="T40" fmla="*/ 0 w 58"/>
                <a:gd name="T41" fmla="*/ 0 h 581"/>
                <a:gd name="T42" fmla="*/ 0 w 58"/>
                <a:gd name="T43" fmla="*/ 0 h 581"/>
                <a:gd name="T44" fmla="*/ 0 w 58"/>
                <a:gd name="T45" fmla="*/ 0 h 581"/>
                <a:gd name="T46" fmla="*/ 0 w 58"/>
                <a:gd name="T47" fmla="*/ 0 h 581"/>
                <a:gd name="T48" fmla="*/ 0 w 58"/>
                <a:gd name="T49" fmla="*/ 0 h 581"/>
                <a:gd name="T50" fmla="*/ 7 w 58"/>
                <a:gd name="T51" fmla="*/ 149 h 581"/>
                <a:gd name="T52" fmla="*/ 10 w 58"/>
                <a:gd name="T53" fmla="*/ 294 h 581"/>
                <a:gd name="T54" fmla="*/ 9 w 58"/>
                <a:gd name="T55" fmla="*/ 438 h 581"/>
                <a:gd name="T56" fmla="*/ 5 w 58"/>
                <a:gd name="T5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81">
                  <a:moveTo>
                    <a:pt x="5" y="581"/>
                  </a:moveTo>
                  <a:lnTo>
                    <a:pt x="10" y="580"/>
                  </a:lnTo>
                  <a:lnTo>
                    <a:pt x="17" y="578"/>
                  </a:lnTo>
                  <a:lnTo>
                    <a:pt x="23" y="577"/>
                  </a:lnTo>
                  <a:lnTo>
                    <a:pt x="29" y="576"/>
                  </a:lnTo>
                  <a:lnTo>
                    <a:pt x="35" y="575"/>
                  </a:lnTo>
                  <a:lnTo>
                    <a:pt x="41" y="575"/>
                  </a:lnTo>
                  <a:lnTo>
                    <a:pt x="47" y="574"/>
                  </a:lnTo>
                  <a:lnTo>
                    <a:pt x="54" y="573"/>
                  </a:lnTo>
                  <a:lnTo>
                    <a:pt x="58" y="436"/>
                  </a:lnTo>
                  <a:lnTo>
                    <a:pt x="58" y="297"/>
                  </a:lnTo>
                  <a:lnTo>
                    <a:pt x="54" y="158"/>
                  </a:lnTo>
                  <a:lnTo>
                    <a:pt x="47" y="16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0" y="9"/>
                  </a:lnTo>
                  <a:lnTo>
                    <a:pt x="24" y="8"/>
                  </a:lnTo>
                  <a:lnTo>
                    <a:pt x="17" y="6"/>
                  </a:lnTo>
                  <a:lnTo>
                    <a:pt x="11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49"/>
                  </a:lnTo>
                  <a:lnTo>
                    <a:pt x="10" y="294"/>
                  </a:lnTo>
                  <a:lnTo>
                    <a:pt x="9" y="438"/>
                  </a:lnTo>
                  <a:lnTo>
                    <a:pt x="5" y="581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843" y="1823"/>
              <a:ext cx="2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1 w 3"/>
                <a:gd name="T11" fmla="*/ 1 h 3"/>
                <a:gd name="T12" fmla="*/ 2 w 3"/>
                <a:gd name="T13" fmla="*/ 1 h 3"/>
                <a:gd name="T14" fmla="*/ 2 w 3"/>
                <a:gd name="T15" fmla="*/ 2 h 3"/>
                <a:gd name="T16" fmla="*/ 3 w 3"/>
                <a:gd name="T17" fmla="*/ 3 h 3"/>
                <a:gd name="T18" fmla="*/ 2 w 3"/>
                <a:gd name="T19" fmla="*/ 2 h 3"/>
                <a:gd name="T20" fmla="*/ 2 w 3"/>
                <a:gd name="T21" fmla="*/ 1 h 3"/>
                <a:gd name="T22" fmla="*/ 1 w 3"/>
                <a:gd name="T23" fmla="*/ 1 h 3"/>
                <a:gd name="T24" fmla="*/ 0 w 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843" y="1823"/>
              <a:ext cx="125" cy="543"/>
            </a:xfrm>
            <a:custGeom>
              <a:avLst/>
              <a:gdLst>
                <a:gd name="T0" fmla="*/ 67 w 251"/>
                <a:gd name="T1" fmla="*/ 1085 h 1085"/>
                <a:gd name="T2" fmla="*/ 72 w 251"/>
                <a:gd name="T3" fmla="*/ 1085 h 1085"/>
                <a:gd name="T4" fmla="*/ 77 w 251"/>
                <a:gd name="T5" fmla="*/ 1085 h 1085"/>
                <a:gd name="T6" fmla="*/ 83 w 251"/>
                <a:gd name="T7" fmla="*/ 1085 h 1085"/>
                <a:gd name="T8" fmla="*/ 87 w 251"/>
                <a:gd name="T9" fmla="*/ 1085 h 1085"/>
                <a:gd name="T10" fmla="*/ 93 w 251"/>
                <a:gd name="T11" fmla="*/ 1085 h 1085"/>
                <a:gd name="T12" fmla="*/ 98 w 251"/>
                <a:gd name="T13" fmla="*/ 1085 h 1085"/>
                <a:gd name="T14" fmla="*/ 103 w 251"/>
                <a:gd name="T15" fmla="*/ 1085 h 1085"/>
                <a:gd name="T16" fmla="*/ 108 w 251"/>
                <a:gd name="T17" fmla="*/ 1085 h 1085"/>
                <a:gd name="T18" fmla="*/ 110 w 251"/>
                <a:gd name="T19" fmla="*/ 945 h 1085"/>
                <a:gd name="T20" fmla="*/ 110 w 251"/>
                <a:gd name="T21" fmla="*/ 805 h 1085"/>
                <a:gd name="T22" fmla="*/ 106 w 251"/>
                <a:gd name="T23" fmla="*/ 662 h 1085"/>
                <a:gd name="T24" fmla="*/ 98 w 251"/>
                <a:gd name="T25" fmla="*/ 517 h 1085"/>
                <a:gd name="T26" fmla="*/ 117 w 251"/>
                <a:gd name="T27" fmla="*/ 512 h 1085"/>
                <a:gd name="T28" fmla="*/ 136 w 251"/>
                <a:gd name="T29" fmla="*/ 507 h 1085"/>
                <a:gd name="T30" fmla="*/ 155 w 251"/>
                <a:gd name="T31" fmla="*/ 502 h 1085"/>
                <a:gd name="T32" fmla="*/ 174 w 251"/>
                <a:gd name="T33" fmla="*/ 497 h 1085"/>
                <a:gd name="T34" fmla="*/ 193 w 251"/>
                <a:gd name="T35" fmla="*/ 493 h 1085"/>
                <a:gd name="T36" fmla="*/ 212 w 251"/>
                <a:gd name="T37" fmla="*/ 488 h 1085"/>
                <a:gd name="T38" fmla="*/ 231 w 251"/>
                <a:gd name="T39" fmla="*/ 483 h 1085"/>
                <a:gd name="T40" fmla="*/ 251 w 251"/>
                <a:gd name="T41" fmla="*/ 479 h 1085"/>
                <a:gd name="T42" fmla="*/ 244 w 251"/>
                <a:gd name="T43" fmla="*/ 409 h 1085"/>
                <a:gd name="T44" fmla="*/ 237 w 251"/>
                <a:gd name="T45" fmla="*/ 339 h 1085"/>
                <a:gd name="T46" fmla="*/ 228 w 251"/>
                <a:gd name="T47" fmla="*/ 271 h 1085"/>
                <a:gd name="T48" fmla="*/ 219 w 251"/>
                <a:gd name="T49" fmla="*/ 201 h 1085"/>
                <a:gd name="T50" fmla="*/ 205 w 251"/>
                <a:gd name="T51" fmla="*/ 189 h 1085"/>
                <a:gd name="T52" fmla="*/ 191 w 251"/>
                <a:gd name="T53" fmla="*/ 176 h 1085"/>
                <a:gd name="T54" fmla="*/ 177 w 251"/>
                <a:gd name="T55" fmla="*/ 163 h 1085"/>
                <a:gd name="T56" fmla="*/ 163 w 251"/>
                <a:gd name="T57" fmla="*/ 149 h 1085"/>
                <a:gd name="T58" fmla="*/ 149 w 251"/>
                <a:gd name="T59" fmla="*/ 138 h 1085"/>
                <a:gd name="T60" fmla="*/ 137 w 251"/>
                <a:gd name="T61" fmla="*/ 125 h 1085"/>
                <a:gd name="T62" fmla="*/ 123 w 251"/>
                <a:gd name="T63" fmla="*/ 113 h 1085"/>
                <a:gd name="T64" fmla="*/ 109 w 251"/>
                <a:gd name="T65" fmla="*/ 100 h 1085"/>
                <a:gd name="T66" fmla="*/ 95 w 251"/>
                <a:gd name="T67" fmla="*/ 87 h 1085"/>
                <a:gd name="T68" fmla="*/ 81 w 251"/>
                <a:gd name="T69" fmla="*/ 74 h 1085"/>
                <a:gd name="T70" fmla="*/ 69 w 251"/>
                <a:gd name="T71" fmla="*/ 62 h 1085"/>
                <a:gd name="T72" fmla="*/ 55 w 251"/>
                <a:gd name="T73" fmla="*/ 49 h 1085"/>
                <a:gd name="T74" fmla="*/ 41 w 251"/>
                <a:gd name="T75" fmla="*/ 38 h 1085"/>
                <a:gd name="T76" fmla="*/ 27 w 251"/>
                <a:gd name="T77" fmla="*/ 25 h 1085"/>
                <a:gd name="T78" fmla="*/ 14 w 251"/>
                <a:gd name="T79" fmla="*/ 12 h 1085"/>
                <a:gd name="T80" fmla="*/ 0 w 251"/>
                <a:gd name="T81" fmla="*/ 0 h 1085"/>
                <a:gd name="T82" fmla="*/ 19 w 251"/>
                <a:gd name="T83" fmla="*/ 139 h 1085"/>
                <a:gd name="T84" fmla="*/ 35 w 251"/>
                <a:gd name="T85" fmla="*/ 277 h 1085"/>
                <a:gd name="T86" fmla="*/ 48 w 251"/>
                <a:gd name="T87" fmla="*/ 414 h 1085"/>
                <a:gd name="T88" fmla="*/ 58 w 251"/>
                <a:gd name="T89" fmla="*/ 550 h 1085"/>
                <a:gd name="T90" fmla="*/ 65 w 251"/>
                <a:gd name="T91" fmla="*/ 685 h 1085"/>
                <a:gd name="T92" fmla="*/ 69 w 251"/>
                <a:gd name="T93" fmla="*/ 819 h 1085"/>
                <a:gd name="T94" fmla="*/ 69 w 251"/>
                <a:gd name="T95" fmla="*/ 952 h 1085"/>
                <a:gd name="T96" fmla="*/ 67 w 251"/>
                <a:gd name="T97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1085">
                  <a:moveTo>
                    <a:pt x="67" y="1085"/>
                  </a:moveTo>
                  <a:lnTo>
                    <a:pt x="72" y="1085"/>
                  </a:lnTo>
                  <a:lnTo>
                    <a:pt x="77" y="1085"/>
                  </a:lnTo>
                  <a:lnTo>
                    <a:pt x="83" y="1085"/>
                  </a:lnTo>
                  <a:lnTo>
                    <a:pt x="87" y="1085"/>
                  </a:lnTo>
                  <a:lnTo>
                    <a:pt x="93" y="1085"/>
                  </a:lnTo>
                  <a:lnTo>
                    <a:pt x="98" y="1085"/>
                  </a:lnTo>
                  <a:lnTo>
                    <a:pt x="103" y="1085"/>
                  </a:lnTo>
                  <a:lnTo>
                    <a:pt x="108" y="1085"/>
                  </a:lnTo>
                  <a:lnTo>
                    <a:pt x="110" y="945"/>
                  </a:lnTo>
                  <a:lnTo>
                    <a:pt x="110" y="805"/>
                  </a:lnTo>
                  <a:lnTo>
                    <a:pt x="106" y="662"/>
                  </a:lnTo>
                  <a:lnTo>
                    <a:pt x="98" y="517"/>
                  </a:lnTo>
                  <a:lnTo>
                    <a:pt x="117" y="512"/>
                  </a:lnTo>
                  <a:lnTo>
                    <a:pt x="136" y="507"/>
                  </a:lnTo>
                  <a:lnTo>
                    <a:pt x="155" y="502"/>
                  </a:lnTo>
                  <a:lnTo>
                    <a:pt x="174" y="497"/>
                  </a:lnTo>
                  <a:lnTo>
                    <a:pt x="193" y="493"/>
                  </a:lnTo>
                  <a:lnTo>
                    <a:pt x="212" y="488"/>
                  </a:lnTo>
                  <a:lnTo>
                    <a:pt x="231" y="483"/>
                  </a:lnTo>
                  <a:lnTo>
                    <a:pt x="251" y="479"/>
                  </a:lnTo>
                  <a:lnTo>
                    <a:pt x="244" y="409"/>
                  </a:lnTo>
                  <a:lnTo>
                    <a:pt x="237" y="339"/>
                  </a:lnTo>
                  <a:lnTo>
                    <a:pt x="228" y="271"/>
                  </a:lnTo>
                  <a:lnTo>
                    <a:pt x="219" y="201"/>
                  </a:lnTo>
                  <a:lnTo>
                    <a:pt x="205" y="189"/>
                  </a:lnTo>
                  <a:lnTo>
                    <a:pt x="191" y="176"/>
                  </a:lnTo>
                  <a:lnTo>
                    <a:pt x="177" y="163"/>
                  </a:lnTo>
                  <a:lnTo>
                    <a:pt x="163" y="149"/>
                  </a:lnTo>
                  <a:lnTo>
                    <a:pt x="149" y="138"/>
                  </a:lnTo>
                  <a:lnTo>
                    <a:pt x="137" y="125"/>
                  </a:lnTo>
                  <a:lnTo>
                    <a:pt x="123" y="113"/>
                  </a:lnTo>
                  <a:lnTo>
                    <a:pt x="109" y="100"/>
                  </a:lnTo>
                  <a:lnTo>
                    <a:pt x="95" y="87"/>
                  </a:lnTo>
                  <a:lnTo>
                    <a:pt x="81" y="74"/>
                  </a:lnTo>
                  <a:lnTo>
                    <a:pt x="69" y="62"/>
                  </a:lnTo>
                  <a:lnTo>
                    <a:pt x="55" y="49"/>
                  </a:lnTo>
                  <a:lnTo>
                    <a:pt x="41" y="38"/>
                  </a:lnTo>
                  <a:lnTo>
                    <a:pt x="27" y="25"/>
                  </a:lnTo>
                  <a:lnTo>
                    <a:pt x="14" y="12"/>
                  </a:lnTo>
                  <a:lnTo>
                    <a:pt x="0" y="0"/>
                  </a:lnTo>
                  <a:lnTo>
                    <a:pt x="19" y="139"/>
                  </a:lnTo>
                  <a:lnTo>
                    <a:pt x="35" y="277"/>
                  </a:lnTo>
                  <a:lnTo>
                    <a:pt x="48" y="414"/>
                  </a:lnTo>
                  <a:lnTo>
                    <a:pt x="58" y="550"/>
                  </a:lnTo>
                  <a:lnTo>
                    <a:pt x="65" y="685"/>
                  </a:lnTo>
                  <a:lnTo>
                    <a:pt x="69" y="819"/>
                  </a:lnTo>
                  <a:lnTo>
                    <a:pt x="69" y="952"/>
                  </a:lnTo>
                  <a:lnTo>
                    <a:pt x="67" y="1085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700" y="2134"/>
              <a:ext cx="30" cy="50"/>
            </a:xfrm>
            <a:custGeom>
              <a:avLst/>
              <a:gdLst>
                <a:gd name="T0" fmla="*/ 56 w 60"/>
                <a:gd name="T1" fmla="*/ 0 h 100"/>
                <a:gd name="T2" fmla="*/ 49 w 60"/>
                <a:gd name="T3" fmla="*/ 2 h 100"/>
                <a:gd name="T4" fmla="*/ 41 w 60"/>
                <a:gd name="T5" fmla="*/ 4 h 100"/>
                <a:gd name="T6" fmla="*/ 34 w 60"/>
                <a:gd name="T7" fmla="*/ 7 h 100"/>
                <a:gd name="T8" fmla="*/ 28 w 60"/>
                <a:gd name="T9" fmla="*/ 9 h 100"/>
                <a:gd name="T10" fmla="*/ 21 w 60"/>
                <a:gd name="T11" fmla="*/ 12 h 100"/>
                <a:gd name="T12" fmla="*/ 14 w 60"/>
                <a:gd name="T13" fmla="*/ 15 h 100"/>
                <a:gd name="T14" fmla="*/ 7 w 60"/>
                <a:gd name="T15" fmla="*/ 17 h 100"/>
                <a:gd name="T16" fmla="*/ 0 w 60"/>
                <a:gd name="T17" fmla="*/ 19 h 100"/>
                <a:gd name="T18" fmla="*/ 1 w 60"/>
                <a:gd name="T19" fmla="*/ 40 h 100"/>
                <a:gd name="T20" fmla="*/ 1 w 60"/>
                <a:gd name="T21" fmla="*/ 60 h 100"/>
                <a:gd name="T22" fmla="*/ 2 w 60"/>
                <a:gd name="T23" fmla="*/ 80 h 100"/>
                <a:gd name="T24" fmla="*/ 2 w 60"/>
                <a:gd name="T25" fmla="*/ 100 h 100"/>
                <a:gd name="T26" fmla="*/ 9 w 60"/>
                <a:gd name="T27" fmla="*/ 98 h 100"/>
                <a:gd name="T28" fmla="*/ 17 w 60"/>
                <a:gd name="T29" fmla="*/ 95 h 100"/>
                <a:gd name="T30" fmla="*/ 24 w 60"/>
                <a:gd name="T31" fmla="*/ 94 h 100"/>
                <a:gd name="T32" fmla="*/ 31 w 60"/>
                <a:gd name="T33" fmla="*/ 92 h 100"/>
                <a:gd name="T34" fmla="*/ 38 w 60"/>
                <a:gd name="T35" fmla="*/ 90 h 100"/>
                <a:gd name="T36" fmla="*/ 45 w 60"/>
                <a:gd name="T37" fmla="*/ 88 h 100"/>
                <a:gd name="T38" fmla="*/ 53 w 60"/>
                <a:gd name="T39" fmla="*/ 86 h 100"/>
                <a:gd name="T40" fmla="*/ 60 w 60"/>
                <a:gd name="T41" fmla="*/ 84 h 100"/>
                <a:gd name="T42" fmla="*/ 59 w 60"/>
                <a:gd name="T43" fmla="*/ 63 h 100"/>
                <a:gd name="T44" fmla="*/ 59 w 60"/>
                <a:gd name="T45" fmla="*/ 41 h 100"/>
                <a:gd name="T46" fmla="*/ 58 w 60"/>
                <a:gd name="T47" fmla="*/ 20 h 100"/>
                <a:gd name="T48" fmla="*/ 56 w 60"/>
                <a:gd name="T4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00">
                  <a:moveTo>
                    <a:pt x="56" y="0"/>
                  </a:moveTo>
                  <a:lnTo>
                    <a:pt x="49" y="2"/>
                  </a:lnTo>
                  <a:lnTo>
                    <a:pt x="41" y="4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1" y="12"/>
                  </a:lnTo>
                  <a:lnTo>
                    <a:pt x="14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1" y="60"/>
                  </a:lnTo>
                  <a:lnTo>
                    <a:pt x="2" y="80"/>
                  </a:lnTo>
                  <a:lnTo>
                    <a:pt x="2" y="100"/>
                  </a:lnTo>
                  <a:lnTo>
                    <a:pt x="9" y="98"/>
                  </a:lnTo>
                  <a:lnTo>
                    <a:pt x="17" y="95"/>
                  </a:lnTo>
                  <a:lnTo>
                    <a:pt x="24" y="94"/>
                  </a:lnTo>
                  <a:lnTo>
                    <a:pt x="31" y="92"/>
                  </a:lnTo>
                  <a:lnTo>
                    <a:pt x="38" y="90"/>
                  </a:lnTo>
                  <a:lnTo>
                    <a:pt x="45" y="88"/>
                  </a:lnTo>
                  <a:lnTo>
                    <a:pt x="53" y="86"/>
                  </a:lnTo>
                  <a:lnTo>
                    <a:pt x="60" y="84"/>
                  </a:lnTo>
                  <a:lnTo>
                    <a:pt x="59" y="63"/>
                  </a:lnTo>
                  <a:lnTo>
                    <a:pt x="59" y="41"/>
                  </a:lnTo>
                  <a:lnTo>
                    <a:pt x="58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702" y="2297"/>
              <a:ext cx="30" cy="40"/>
            </a:xfrm>
            <a:custGeom>
              <a:avLst/>
              <a:gdLst>
                <a:gd name="T0" fmla="*/ 1 w 58"/>
                <a:gd name="T1" fmla="*/ 8 h 80"/>
                <a:gd name="T2" fmla="*/ 1 w 58"/>
                <a:gd name="T3" fmla="*/ 26 h 80"/>
                <a:gd name="T4" fmla="*/ 1 w 58"/>
                <a:gd name="T5" fmla="*/ 43 h 80"/>
                <a:gd name="T6" fmla="*/ 0 w 58"/>
                <a:gd name="T7" fmla="*/ 62 h 80"/>
                <a:gd name="T8" fmla="*/ 0 w 58"/>
                <a:gd name="T9" fmla="*/ 80 h 80"/>
                <a:gd name="T10" fmla="*/ 6 w 58"/>
                <a:gd name="T11" fmla="*/ 80 h 80"/>
                <a:gd name="T12" fmla="*/ 14 w 58"/>
                <a:gd name="T13" fmla="*/ 79 h 80"/>
                <a:gd name="T14" fmla="*/ 21 w 58"/>
                <a:gd name="T15" fmla="*/ 79 h 80"/>
                <a:gd name="T16" fmla="*/ 28 w 58"/>
                <a:gd name="T17" fmla="*/ 78 h 80"/>
                <a:gd name="T18" fmla="*/ 35 w 58"/>
                <a:gd name="T19" fmla="*/ 78 h 80"/>
                <a:gd name="T20" fmla="*/ 42 w 58"/>
                <a:gd name="T21" fmla="*/ 78 h 80"/>
                <a:gd name="T22" fmla="*/ 50 w 58"/>
                <a:gd name="T23" fmla="*/ 77 h 80"/>
                <a:gd name="T24" fmla="*/ 57 w 58"/>
                <a:gd name="T25" fmla="*/ 77 h 80"/>
                <a:gd name="T26" fmla="*/ 58 w 58"/>
                <a:gd name="T27" fmla="*/ 57 h 80"/>
                <a:gd name="T28" fmla="*/ 58 w 58"/>
                <a:gd name="T29" fmla="*/ 38 h 80"/>
                <a:gd name="T30" fmla="*/ 58 w 58"/>
                <a:gd name="T31" fmla="*/ 19 h 80"/>
                <a:gd name="T32" fmla="*/ 58 w 58"/>
                <a:gd name="T33" fmla="*/ 0 h 80"/>
                <a:gd name="T34" fmla="*/ 51 w 58"/>
                <a:gd name="T35" fmla="*/ 1 h 80"/>
                <a:gd name="T36" fmla="*/ 43 w 58"/>
                <a:gd name="T37" fmla="*/ 2 h 80"/>
                <a:gd name="T38" fmla="*/ 36 w 58"/>
                <a:gd name="T39" fmla="*/ 2 h 80"/>
                <a:gd name="T40" fmla="*/ 29 w 58"/>
                <a:gd name="T41" fmla="*/ 3 h 80"/>
                <a:gd name="T42" fmla="*/ 23 w 58"/>
                <a:gd name="T43" fmla="*/ 4 h 80"/>
                <a:gd name="T44" fmla="*/ 16 w 58"/>
                <a:gd name="T45" fmla="*/ 5 h 80"/>
                <a:gd name="T46" fmla="*/ 8 w 58"/>
                <a:gd name="T47" fmla="*/ 7 h 80"/>
                <a:gd name="T48" fmla="*/ 1 w 58"/>
                <a:gd name="T4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80">
                  <a:moveTo>
                    <a:pt x="1" y="8"/>
                  </a:moveTo>
                  <a:lnTo>
                    <a:pt x="1" y="26"/>
                  </a:lnTo>
                  <a:lnTo>
                    <a:pt x="1" y="43"/>
                  </a:lnTo>
                  <a:lnTo>
                    <a:pt x="0" y="62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4" y="79"/>
                  </a:lnTo>
                  <a:lnTo>
                    <a:pt x="21" y="79"/>
                  </a:lnTo>
                  <a:lnTo>
                    <a:pt x="28" y="78"/>
                  </a:lnTo>
                  <a:lnTo>
                    <a:pt x="35" y="78"/>
                  </a:lnTo>
                  <a:lnTo>
                    <a:pt x="42" y="78"/>
                  </a:lnTo>
                  <a:lnTo>
                    <a:pt x="50" y="77"/>
                  </a:lnTo>
                  <a:lnTo>
                    <a:pt x="57" y="77"/>
                  </a:lnTo>
                  <a:lnTo>
                    <a:pt x="58" y="57"/>
                  </a:lnTo>
                  <a:lnTo>
                    <a:pt x="58" y="38"/>
                  </a:lnTo>
                  <a:lnTo>
                    <a:pt x="58" y="19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3" y="2"/>
                  </a:lnTo>
                  <a:lnTo>
                    <a:pt x="36" y="2"/>
                  </a:lnTo>
                  <a:lnTo>
                    <a:pt x="29" y="3"/>
                  </a:lnTo>
                  <a:lnTo>
                    <a:pt x="23" y="4"/>
                  </a:lnTo>
                  <a:lnTo>
                    <a:pt x="16" y="5"/>
                  </a:lnTo>
                  <a:lnTo>
                    <a:pt x="8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695" y="2047"/>
              <a:ext cx="31" cy="56"/>
            </a:xfrm>
            <a:custGeom>
              <a:avLst/>
              <a:gdLst>
                <a:gd name="T0" fmla="*/ 56 w 62"/>
                <a:gd name="T1" fmla="*/ 0 h 112"/>
                <a:gd name="T2" fmla="*/ 49 w 62"/>
                <a:gd name="T3" fmla="*/ 3 h 112"/>
                <a:gd name="T4" fmla="*/ 42 w 62"/>
                <a:gd name="T5" fmla="*/ 7 h 112"/>
                <a:gd name="T6" fmla="*/ 35 w 62"/>
                <a:gd name="T7" fmla="*/ 10 h 112"/>
                <a:gd name="T8" fmla="*/ 28 w 62"/>
                <a:gd name="T9" fmla="*/ 12 h 112"/>
                <a:gd name="T10" fmla="*/ 20 w 62"/>
                <a:gd name="T11" fmla="*/ 16 h 112"/>
                <a:gd name="T12" fmla="*/ 13 w 62"/>
                <a:gd name="T13" fmla="*/ 19 h 112"/>
                <a:gd name="T14" fmla="*/ 6 w 62"/>
                <a:gd name="T15" fmla="*/ 23 h 112"/>
                <a:gd name="T16" fmla="*/ 0 w 62"/>
                <a:gd name="T17" fmla="*/ 26 h 112"/>
                <a:gd name="T18" fmla="*/ 1 w 62"/>
                <a:gd name="T19" fmla="*/ 48 h 112"/>
                <a:gd name="T20" fmla="*/ 3 w 62"/>
                <a:gd name="T21" fmla="*/ 69 h 112"/>
                <a:gd name="T22" fmla="*/ 4 w 62"/>
                <a:gd name="T23" fmla="*/ 90 h 112"/>
                <a:gd name="T24" fmla="*/ 5 w 62"/>
                <a:gd name="T25" fmla="*/ 112 h 112"/>
                <a:gd name="T26" fmla="*/ 12 w 62"/>
                <a:gd name="T27" fmla="*/ 108 h 112"/>
                <a:gd name="T28" fmla="*/ 19 w 62"/>
                <a:gd name="T29" fmla="*/ 106 h 112"/>
                <a:gd name="T30" fmla="*/ 26 w 62"/>
                <a:gd name="T31" fmla="*/ 102 h 112"/>
                <a:gd name="T32" fmla="*/ 33 w 62"/>
                <a:gd name="T33" fmla="*/ 99 h 112"/>
                <a:gd name="T34" fmla="*/ 40 w 62"/>
                <a:gd name="T35" fmla="*/ 97 h 112"/>
                <a:gd name="T36" fmla="*/ 47 w 62"/>
                <a:gd name="T37" fmla="*/ 93 h 112"/>
                <a:gd name="T38" fmla="*/ 55 w 62"/>
                <a:gd name="T39" fmla="*/ 91 h 112"/>
                <a:gd name="T40" fmla="*/ 62 w 62"/>
                <a:gd name="T41" fmla="*/ 87 h 112"/>
                <a:gd name="T42" fmla="*/ 61 w 62"/>
                <a:gd name="T43" fmla="*/ 65 h 112"/>
                <a:gd name="T44" fmla="*/ 59 w 62"/>
                <a:gd name="T45" fmla="*/ 44 h 112"/>
                <a:gd name="T46" fmla="*/ 57 w 62"/>
                <a:gd name="T47" fmla="*/ 22 h 112"/>
                <a:gd name="T48" fmla="*/ 56 w 62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12">
                  <a:moveTo>
                    <a:pt x="56" y="0"/>
                  </a:moveTo>
                  <a:lnTo>
                    <a:pt x="49" y="3"/>
                  </a:lnTo>
                  <a:lnTo>
                    <a:pt x="42" y="7"/>
                  </a:lnTo>
                  <a:lnTo>
                    <a:pt x="35" y="10"/>
                  </a:lnTo>
                  <a:lnTo>
                    <a:pt x="28" y="12"/>
                  </a:lnTo>
                  <a:lnTo>
                    <a:pt x="20" y="16"/>
                  </a:lnTo>
                  <a:lnTo>
                    <a:pt x="13" y="19"/>
                  </a:lnTo>
                  <a:lnTo>
                    <a:pt x="6" y="23"/>
                  </a:lnTo>
                  <a:lnTo>
                    <a:pt x="0" y="26"/>
                  </a:lnTo>
                  <a:lnTo>
                    <a:pt x="1" y="48"/>
                  </a:lnTo>
                  <a:lnTo>
                    <a:pt x="3" y="69"/>
                  </a:lnTo>
                  <a:lnTo>
                    <a:pt x="4" y="90"/>
                  </a:lnTo>
                  <a:lnTo>
                    <a:pt x="5" y="112"/>
                  </a:lnTo>
                  <a:lnTo>
                    <a:pt x="12" y="108"/>
                  </a:lnTo>
                  <a:lnTo>
                    <a:pt x="19" y="106"/>
                  </a:lnTo>
                  <a:lnTo>
                    <a:pt x="26" y="102"/>
                  </a:lnTo>
                  <a:lnTo>
                    <a:pt x="33" y="99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5" y="91"/>
                  </a:lnTo>
                  <a:lnTo>
                    <a:pt x="62" y="87"/>
                  </a:lnTo>
                  <a:lnTo>
                    <a:pt x="61" y="65"/>
                  </a:lnTo>
                  <a:lnTo>
                    <a:pt x="59" y="44"/>
                  </a:lnTo>
                  <a:lnTo>
                    <a:pt x="57" y="2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702" y="2217"/>
              <a:ext cx="30" cy="46"/>
            </a:xfrm>
            <a:custGeom>
              <a:avLst/>
              <a:gdLst>
                <a:gd name="T0" fmla="*/ 57 w 58"/>
                <a:gd name="T1" fmla="*/ 0 h 91"/>
                <a:gd name="T2" fmla="*/ 50 w 58"/>
                <a:gd name="T3" fmla="*/ 1 h 91"/>
                <a:gd name="T4" fmla="*/ 42 w 58"/>
                <a:gd name="T5" fmla="*/ 3 h 91"/>
                <a:gd name="T6" fmla="*/ 35 w 58"/>
                <a:gd name="T7" fmla="*/ 4 h 91"/>
                <a:gd name="T8" fmla="*/ 28 w 58"/>
                <a:gd name="T9" fmla="*/ 7 h 91"/>
                <a:gd name="T10" fmla="*/ 21 w 58"/>
                <a:gd name="T11" fmla="*/ 8 h 91"/>
                <a:gd name="T12" fmla="*/ 14 w 58"/>
                <a:gd name="T13" fmla="*/ 10 h 91"/>
                <a:gd name="T14" fmla="*/ 6 w 58"/>
                <a:gd name="T15" fmla="*/ 11 h 91"/>
                <a:gd name="T16" fmla="*/ 0 w 58"/>
                <a:gd name="T17" fmla="*/ 13 h 91"/>
                <a:gd name="T18" fmla="*/ 1 w 58"/>
                <a:gd name="T19" fmla="*/ 33 h 91"/>
                <a:gd name="T20" fmla="*/ 1 w 58"/>
                <a:gd name="T21" fmla="*/ 51 h 91"/>
                <a:gd name="T22" fmla="*/ 1 w 58"/>
                <a:gd name="T23" fmla="*/ 71 h 91"/>
                <a:gd name="T24" fmla="*/ 1 w 58"/>
                <a:gd name="T25" fmla="*/ 91 h 91"/>
                <a:gd name="T26" fmla="*/ 8 w 58"/>
                <a:gd name="T27" fmla="*/ 89 h 91"/>
                <a:gd name="T28" fmla="*/ 16 w 58"/>
                <a:gd name="T29" fmla="*/ 88 h 91"/>
                <a:gd name="T30" fmla="*/ 23 w 58"/>
                <a:gd name="T31" fmla="*/ 87 h 91"/>
                <a:gd name="T32" fmla="*/ 29 w 58"/>
                <a:gd name="T33" fmla="*/ 85 h 91"/>
                <a:gd name="T34" fmla="*/ 36 w 58"/>
                <a:gd name="T35" fmla="*/ 84 h 91"/>
                <a:gd name="T36" fmla="*/ 43 w 58"/>
                <a:gd name="T37" fmla="*/ 83 h 91"/>
                <a:gd name="T38" fmla="*/ 51 w 58"/>
                <a:gd name="T39" fmla="*/ 81 h 91"/>
                <a:gd name="T40" fmla="*/ 58 w 58"/>
                <a:gd name="T41" fmla="*/ 80 h 91"/>
                <a:gd name="T42" fmla="*/ 58 w 58"/>
                <a:gd name="T43" fmla="*/ 60 h 91"/>
                <a:gd name="T44" fmla="*/ 58 w 58"/>
                <a:gd name="T45" fmla="*/ 40 h 91"/>
                <a:gd name="T46" fmla="*/ 57 w 58"/>
                <a:gd name="T47" fmla="*/ 20 h 91"/>
                <a:gd name="T48" fmla="*/ 57 w 58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1">
                  <a:moveTo>
                    <a:pt x="57" y="0"/>
                  </a:moveTo>
                  <a:lnTo>
                    <a:pt x="50" y="1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4" y="10"/>
                  </a:lnTo>
                  <a:lnTo>
                    <a:pt x="6" y="11"/>
                  </a:lnTo>
                  <a:lnTo>
                    <a:pt x="0" y="13"/>
                  </a:lnTo>
                  <a:lnTo>
                    <a:pt x="1" y="33"/>
                  </a:lnTo>
                  <a:lnTo>
                    <a:pt x="1" y="51"/>
                  </a:lnTo>
                  <a:lnTo>
                    <a:pt x="1" y="71"/>
                  </a:lnTo>
                  <a:lnTo>
                    <a:pt x="1" y="91"/>
                  </a:lnTo>
                  <a:lnTo>
                    <a:pt x="8" y="89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9" y="85"/>
                  </a:lnTo>
                  <a:lnTo>
                    <a:pt x="36" y="84"/>
                  </a:lnTo>
                  <a:lnTo>
                    <a:pt x="43" y="83"/>
                  </a:lnTo>
                  <a:lnTo>
                    <a:pt x="51" y="81"/>
                  </a:lnTo>
                  <a:lnTo>
                    <a:pt x="58" y="80"/>
                  </a:lnTo>
                  <a:lnTo>
                    <a:pt x="58" y="60"/>
                  </a:lnTo>
                  <a:lnTo>
                    <a:pt x="58" y="40"/>
                  </a:lnTo>
                  <a:lnTo>
                    <a:pt x="57" y="2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687" y="1956"/>
              <a:ext cx="32" cy="61"/>
            </a:xfrm>
            <a:custGeom>
              <a:avLst/>
              <a:gdLst>
                <a:gd name="T0" fmla="*/ 55 w 63"/>
                <a:gd name="T1" fmla="*/ 0 h 122"/>
                <a:gd name="T2" fmla="*/ 48 w 63"/>
                <a:gd name="T3" fmla="*/ 4 h 122"/>
                <a:gd name="T4" fmla="*/ 41 w 63"/>
                <a:gd name="T5" fmla="*/ 8 h 122"/>
                <a:gd name="T6" fmla="*/ 34 w 63"/>
                <a:gd name="T7" fmla="*/ 12 h 122"/>
                <a:gd name="T8" fmla="*/ 27 w 63"/>
                <a:gd name="T9" fmla="*/ 16 h 122"/>
                <a:gd name="T10" fmla="*/ 20 w 63"/>
                <a:gd name="T11" fmla="*/ 20 h 122"/>
                <a:gd name="T12" fmla="*/ 13 w 63"/>
                <a:gd name="T13" fmla="*/ 25 h 122"/>
                <a:gd name="T14" fmla="*/ 6 w 63"/>
                <a:gd name="T15" fmla="*/ 29 h 122"/>
                <a:gd name="T16" fmla="*/ 0 w 63"/>
                <a:gd name="T17" fmla="*/ 33 h 122"/>
                <a:gd name="T18" fmla="*/ 2 w 63"/>
                <a:gd name="T19" fmla="*/ 55 h 122"/>
                <a:gd name="T20" fmla="*/ 4 w 63"/>
                <a:gd name="T21" fmla="*/ 77 h 122"/>
                <a:gd name="T22" fmla="*/ 6 w 63"/>
                <a:gd name="T23" fmla="*/ 100 h 122"/>
                <a:gd name="T24" fmla="*/ 9 w 63"/>
                <a:gd name="T25" fmla="*/ 122 h 122"/>
                <a:gd name="T26" fmla="*/ 16 w 63"/>
                <a:gd name="T27" fmla="*/ 118 h 122"/>
                <a:gd name="T28" fmla="*/ 23 w 63"/>
                <a:gd name="T29" fmla="*/ 114 h 122"/>
                <a:gd name="T30" fmla="*/ 30 w 63"/>
                <a:gd name="T31" fmla="*/ 110 h 122"/>
                <a:gd name="T32" fmla="*/ 36 w 63"/>
                <a:gd name="T33" fmla="*/ 107 h 122"/>
                <a:gd name="T34" fmla="*/ 42 w 63"/>
                <a:gd name="T35" fmla="*/ 103 h 122"/>
                <a:gd name="T36" fmla="*/ 49 w 63"/>
                <a:gd name="T37" fmla="*/ 100 h 122"/>
                <a:gd name="T38" fmla="*/ 56 w 63"/>
                <a:gd name="T39" fmla="*/ 95 h 122"/>
                <a:gd name="T40" fmla="*/ 63 w 63"/>
                <a:gd name="T41" fmla="*/ 92 h 122"/>
                <a:gd name="T42" fmla="*/ 61 w 63"/>
                <a:gd name="T43" fmla="*/ 69 h 122"/>
                <a:gd name="T44" fmla="*/ 59 w 63"/>
                <a:gd name="T45" fmla="*/ 46 h 122"/>
                <a:gd name="T46" fmla="*/ 57 w 63"/>
                <a:gd name="T47" fmla="*/ 23 h 122"/>
                <a:gd name="T48" fmla="*/ 55 w 63"/>
                <a:gd name="T4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2">
                  <a:moveTo>
                    <a:pt x="55" y="0"/>
                  </a:move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0"/>
                  </a:lnTo>
                  <a:lnTo>
                    <a:pt x="13" y="25"/>
                  </a:lnTo>
                  <a:lnTo>
                    <a:pt x="6" y="29"/>
                  </a:lnTo>
                  <a:lnTo>
                    <a:pt x="0" y="33"/>
                  </a:lnTo>
                  <a:lnTo>
                    <a:pt x="2" y="55"/>
                  </a:lnTo>
                  <a:lnTo>
                    <a:pt x="4" y="77"/>
                  </a:lnTo>
                  <a:lnTo>
                    <a:pt x="6" y="100"/>
                  </a:lnTo>
                  <a:lnTo>
                    <a:pt x="9" y="122"/>
                  </a:lnTo>
                  <a:lnTo>
                    <a:pt x="16" y="118"/>
                  </a:lnTo>
                  <a:lnTo>
                    <a:pt x="23" y="114"/>
                  </a:lnTo>
                  <a:lnTo>
                    <a:pt x="30" y="110"/>
                  </a:lnTo>
                  <a:lnTo>
                    <a:pt x="36" y="107"/>
                  </a:lnTo>
                  <a:lnTo>
                    <a:pt x="42" y="103"/>
                  </a:lnTo>
                  <a:lnTo>
                    <a:pt x="49" y="100"/>
                  </a:lnTo>
                  <a:lnTo>
                    <a:pt x="56" y="95"/>
                  </a:lnTo>
                  <a:lnTo>
                    <a:pt x="63" y="92"/>
                  </a:lnTo>
                  <a:lnTo>
                    <a:pt x="61" y="69"/>
                  </a:lnTo>
                  <a:lnTo>
                    <a:pt x="59" y="46"/>
                  </a:lnTo>
                  <a:lnTo>
                    <a:pt x="57" y="2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749" y="2022"/>
              <a:ext cx="32" cy="59"/>
            </a:xfrm>
            <a:custGeom>
              <a:avLst/>
              <a:gdLst>
                <a:gd name="T0" fmla="*/ 56 w 63"/>
                <a:gd name="T1" fmla="*/ 0 h 118"/>
                <a:gd name="T2" fmla="*/ 49 w 63"/>
                <a:gd name="T3" fmla="*/ 4 h 118"/>
                <a:gd name="T4" fmla="*/ 42 w 63"/>
                <a:gd name="T5" fmla="*/ 6 h 118"/>
                <a:gd name="T6" fmla="*/ 36 w 63"/>
                <a:gd name="T7" fmla="*/ 9 h 118"/>
                <a:gd name="T8" fmla="*/ 29 w 63"/>
                <a:gd name="T9" fmla="*/ 13 h 118"/>
                <a:gd name="T10" fmla="*/ 22 w 63"/>
                <a:gd name="T11" fmla="*/ 16 h 118"/>
                <a:gd name="T12" fmla="*/ 15 w 63"/>
                <a:gd name="T13" fmla="*/ 20 h 118"/>
                <a:gd name="T14" fmla="*/ 7 w 63"/>
                <a:gd name="T15" fmla="*/ 22 h 118"/>
                <a:gd name="T16" fmla="*/ 0 w 63"/>
                <a:gd name="T17" fmla="*/ 25 h 118"/>
                <a:gd name="T18" fmla="*/ 2 w 63"/>
                <a:gd name="T19" fmla="*/ 48 h 118"/>
                <a:gd name="T20" fmla="*/ 3 w 63"/>
                <a:gd name="T21" fmla="*/ 72 h 118"/>
                <a:gd name="T22" fmla="*/ 6 w 63"/>
                <a:gd name="T23" fmla="*/ 95 h 118"/>
                <a:gd name="T24" fmla="*/ 7 w 63"/>
                <a:gd name="T25" fmla="*/ 118 h 118"/>
                <a:gd name="T26" fmla="*/ 14 w 63"/>
                <a:gd name="T27" fmla="*/ 114 h 118"/>
                <a:gd name="T28" fmla="*/ 21 w 63"/>
                <a:gd name="T29" fmla="*/ 112 h 118"/>
                <a:gd name="T30" fmla="*/ 27 w 63"/>
                <a:gd name="T31" fmla="*/ 108 h 118"/>
                <a:gd name="T32" fmla="*/ 34 w 63"/>
                <a:gd name="T33" fmla="*/ 106 h 118"/>
                <a:gd name="T34" fmla="*/ 41 w 63"/>
                <a:gd name="T35" fmla="*/ 104 h 118"/>
                <a:gd name="T36" fmla="*/ 48 w 63"/>
                <a:gd name="T37" fmla="*/ 100 h 118"/>
                <a:gd name="T38" fmla="*/ 56 w 63"/>
                <a:gd name="T39" fmla="*/ 98 h 118"/>
                <a:gd name="T40" fmla="*/ 63 w 63"/>
                <a:gd name="T41" fmla="*/ 95 h 118"/>
                <a:gd name="T42" fmla="*/ 62 w 63"/>
                <a:gd name="T43" fmla="*/ 70 h 118"/>
                <a:gd name="T44" fmla="*/ 61 w 63"/>
                <a:gd name="T45" fmla="*/ 47 h 118"/>
                <a:gd name="T46" fmla="*/ 59 w 63"/>
                <a:gd name="T47" fmla="*/ 24 h 118"/>
                <a:gd name="T48" fmla="*/ 56 w 63"/>
                <a:gd name="T4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18">
                  <a:moveTo>
                    <a:pt x="56" y="0"/>
                  </a:moveTo>
                  <a:lnTo>
                    <a:pt x="49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29" y="13"/>
                  </a:lnTo>
                  <a:lnTo>
                    <a:pt x="22" y="16"/>
                  </a:lnTo>
                  <a:lnTo>
                    <a:pt x="15" y="20"/>
                  </a:lnTo>
                  <a:lnTo>
                    <a:pt x="7" y="22"/>
                  </a:lnTo>
                  <a:lnTo>
                    <a:pt x="0" y="25"/>
                  </a:lnTo>
                  <a:lnTo>
                    <a:pt x="2" y="48"/>
                  </a:lnTo>
                  <a:lnTo>
                    <a:pt x="3" y="72"/>
                  </a:lnTo>
                  <a:lnTo>
                    <a:pt x="6" y="95"/>
                  </a:lnTo>
                  <a:lnTo>
                    <a:pt x="7" y="118"/>
                  </a:lnTo>
                  <a:lnTo>
                    <a:pt x="14" y="114"/>
                  </a:lnTo>
                  <a:lnTo>
                    <a:pt x="21" y="112"/>
                  </a:lnTo>
                  <a:lnTo>
                    <a:pt x="27" y="108"/>
                  </a:lnTo>
                  <a:lnTo>
                    <a:pt x="34" y="106"/>
                  </a:lnTo>
                  <a:lnTo>
                    <a:pt x="41" y="104"/>
                  </a:lnTo>
                  <a:lnTo>
                    <a:pt x="48" y="100"/>
                  </a:lnTo>
                  <a:lnTo>
                    <a:pt x="56" y="98"/>
                  </a:lnTo>
                  <a:lnTo>
                    <a:pt x="63" y="95"/>
                  </a:lnTo>
                  <a:lnTo>
                    <a:pt x="62" y="70"/>
                  </a:lnTo>
                  <a:lnTo>
                    <a:pt x="61" y="47"/>
                  </a:lnTo>
                  <a:lnTo>
                    <a:pt x="59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758" y="2205"/>
              <a:ext cx="30" cy="48"/>
            </a:xfrm>
            <a:custGeom>
              <a:avLst/>
              <a:gdLst>
                <a:gd name="T0" fmla="*/ 0 w 60"/>
                <a:gd name="T1" fmla="*/ 13 h 96"/>
                <a:gd name="T2" fmla="*/ 0 w 60"/>
                <a:gd name="T3" fmla="*/ 34 h 96"/>
                <a:gd name="T4" fmla="*/ 1 w 60"/>
                <a:gd name="T5" fmla="*/ 55 h 96"/>
                <a:gd name="T6" fmla="*/ 1 w 60"/>
                <a:gd name="T7" fmla="*/ 75 h 96"/>
                <a:gd name="T8" fmla="*/ 1 w 60"/>
                <a:gd name="T9" fmla="*/ 96 h 96"/>
                <a:gd name="T10" fmla="*/ 8 w 60"/>
                <a:gd name="T11" fmla="*/ 95 h 96"/>
                <a:gd name="T12" fmla="*/ 16 w 60"/>
                <a:gd name="T13" fmla="*/ 94 h 96"/>
                <a:gd name="T14" fmla="*/ 23 w 60"/>
                <a:gd name="T15" fmla="*/ 93 h 96"/>
                <a:gd name="T16" fmla="*/ 30 w 60"/>
                <a:gd name="T17" fmla="*/ 91 h 96"/>
                <a:gd name="T18" fmla="*/ 37 w 60"/>
                <a:gd name="T19" fmla="*/ 90 h 96"/>
                <a:gd name="T20" fmla="*/ 45 w 60"/>
                <a:gd name="T21" fmla="*/ 89 h 96"/>
                <a:gd name="T22" fmla="*/ 52 w 60"/>
                <a:gd name="T23" fmla="*/ 88 h 96"/>
                <a:gd name="T24" fmla="*/ 60 w 60"/>
                <a:gd name="T25" fmla="*/ 87 h 96"/>
                <a:gd name="T26" fmla="*/ 60 w 60"/>
                <a:gd name="T27" fmla="*/ 65 h 96"/>
                <a:gd name="T28" fmla="*/ 59 w 60"/>
                <a:gd name="T29" fmla="*/ 43 h 96"/>
                <a:gd name="T30" fmla="*/ 59 w 60"/>
                <a:gd name="T31" fmla="*/ 22 h 96"/>
                <a:gd name="T32" fmla="*/ 58 w 60"/>
                <a:gd name="T33" fmla="*/ 0 h 96"/>
                <a:gd name="T34" fmla="*/ 51 w 60"/>
                <a:gd name="T35" fmla="*/ 2 h 96"/>
                <a:gd name="T36" fmla="*/ 43 w 60"/>
                <a:gd name="T37" fmla="*/ 3 h 96"/>
                <a:gd name="T38" fmla="*/ 36 w 60"/>
                <a:gd name="T39" fmla="*/ 5 h 96"/>
                <a:gd name="T40" fmla="*/ 29 w 60"/>
                <a:gd name="T41" fmla="*/ 6 h 96"/>
                <a:gd name="T42" fmla="*/ 22 w 60"/>
                <a:gd name="T43" fmla="*/ 9 h 96"/>
                <a:gd name="T44" fmla="*/ 15 w 60"/>
                <a:gd name="T45" fmla="*/ 10 h 96"/>
                <a:gd name="T46" fmla="*/ 7 w 60"/>
                <a:gd name="T47" fmla="*/ 12 h 96"/>
                <a:gd name="T48" fmla="*/ 0 w 60"/>
                <a:gd name="T49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96">
                  <a:moveTo>
                    <a:pt x="0" y="13"/>
                  </a:moveTo>
                  <a:lnTo>
                    <a:pt x="0" y="34"/>
                  </a:lnTo>
                  <a:lnTo>
                    <a:pt x="1" y="55"/>
                  </a:lnTo>
                  <a:lnTo>
                    <a:pt x="1" y="75"/>
                  </a:lnTo>
                  <a:lnTo>
                    <a:pt x="1" y="96"/>
                  </a:lnTo>
                  <a:lnTo>
                    <a:pt x="8" y="95"/>
                  </a:lnTo>
                  <a:lnTo>
                    <a:pt x="16" y="94"/>
                  </a:lnTo>
                  <a:lnTo>
                    <a:pt x="23" y="93"/>
                  </a:lnTo>
                  <a:lnTo>
                    <a:pt x="30" y="91"/>
                  </a:lnTo>
                  <a:lnTo>
                    <a:pt x="37" y="90"/>
                  </a:lnTo>
                  <a:lnTo>
                    <a:pt x="45" y="89"/>
                  </a:lnTo>
                  <a:lnTo>
                    <a:pt x="52" y="88"/>
                  </a:lnTo>
                  <a:lnTo>
                    <a:pt x="60" y="87"/>
                  </a:lnTo>
                  <a:lnTo>
                    <a:pt x="60" y="65"/>
                  </a:lnTo>
                  <a:lnTo>
                    <a:pt x="59" y="4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51" y="2"/>
                  </a:lnTo>
                  <a:lnTo>
                    <a:pt x="43" y="3"/>
                  </a:lnTo>
                  <a:lnTo>
                    <a:pt x="36" y="5"/>
                  </a:lnTo>
                  <a:lnTo>
                    <a:pt x="29" y="6"/>
                  </a:lnTo>
                  <a:lnTo>
                    <a:pt x="22" y="9"/>
                  </a:lnTo>
                  <a:lnTo>
                    <a:pt x="15" y="10"/>
                  </a:lnTo>
                  <a:lnTo>
                    <a:pt x="7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755" y="2115"/>
              <a:ext cx="31" cy="54"/>
            </a:xfrm>
            <a:custGeom>
              <a:avLst/>
              <a:gdLst>
                <a:gd name="T0" fmla="*/ 58 w 63"/>
                <a:gd name="T1" fmla="*/ 0 h 107"/>
                <a:gd name="T2" fmla="*/ 51 w 63"/>
                <a:gd name="T3" fmla="*/ 2 h 107"/>
                <a:gd name="T4" fmla="*/ 43 w 63"/>
                <a:gd name="T5" fmla="*/ 4 h 107"/>
                <a:gd name="T6" fmla="*/ 36 w 63"/>
                <a:gd name="T7" fmla="*/ 7 h 107"/>
                <a:gd name="T8" fmla="*/ 29 w 63"/>
                <a:gd name="T9" fmla="*/ 9 h 107"/>
                <a:gd name="T10" fmla="*/ 22 w 63"/>
                <a:gd name="T11" fmla="*/ 12 h 107"/>
                <a:gd name="T12" fmla="*/ 15 w 63"/>
                <a:gd name="T13" fmla="*/ 15 h 107"/>
                <a:gd name="T14" fmla="*/ 7 w 63"/>
                <a:gd name="T15" fmla="*/ 17 h 107"/>
                <a:gd name="T16" fmla="*/ 0 w 63"/>
                <a:gd name="T17" fmla="*/ 19 h 107"/>
                <a:gd name="T18" fmla="*/ 2 w 63"/>
                <a:gd name="T19" fmla="*/ 41 h 107"/>
                <a:gd name="T20" fmla="*/ 3 w 63"/>
                <a:gd name="T21" fmla="*/ 63 h 107"/>
                <a:gd name="T22" fmla="*/ 3 w 63"/>
                <a:gd name="T23" fmla="*/ 85 h 107"/>
                <a:gd name="T24" fmla="*/ 4 w 63"/>
                <a:gd name="T25" fmla="*/ 107 h 107"/>
                <a:gd name="T26" fmla="*/ 11 w 63"/>
                <a:gd name="T27" fmla="*/ 105 h 107"/>
                <a:gd name="T28" fmla="*/ 19 w 63"/>
                <a:gd name="T29" fmla="*/ 102 h 107"/>
                <a:gd name="T30" fmla="*/ 26 w 63"/>
                <a:gd name="T31" fmla="*/ 101 h 107"/>
                <a:gd name="T32" fmla="*/ 34 w 63"/>
                <a:gd name="T33" fmla="*/ 99 h 107"/>
                <a:gd name="T34" fmla="*/ 41 w 63"/>
                <a:gd name="T35" fmla="*/ 96 h 107"/>
                <a:gd name="T36" fmla="*/ 48 w 63"/>
                <a:gd name="T37" fmla="*/ 95 h 107"/>
                <a:gd name="T38" fmla="*/ 56 w 63"/>
                <a:gd name="T39" fmla="*/ 93 h 107"/>
                <a:gd name="T40" fmla="*/ 63 w 63"/>
                <a:gd name="T41" fmla="*/ 91 h 107"/>
                <a:gd name="T42" fmla="*/ 61 w 63"/>
                <a:gd name="T43" fmla="*/ 68 h 107"/>
                <a:gd name="T44" fmla="*/ 60 w 63"/>
                <a:gd name="T45" fmla="*/ 45 h 107"/>
                <a:gd name="T46" fmla="*/ 59 w 63"/>
                <a:gd name="T47" fmla="*/ 23 h 107"/>
                <a:gd name="T48" fmla="*/ 58 w 63"/>
                <a:gd name="T4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07">
                  <a:moveTo>
                    <a:pt x="58" y="0"/>
                  </a:moveTo>
                  <a:lnTo>
                    <a:pt x="51" y="2"/>
                  </a:lnTo>
                  <a:lnTo>
                    <a:pt x="43" y="4"/>
                  </a:lnTo>
                  <a:lnTo>
                    <a:pt x="36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41"/>
                  </a:lnTo>
                  <a:lnTo>
                    <a:pt x="3" y="63"/>
                  </a:lnTo>
                  <a:lnTo>
                    <a:pt x="3" y="85"/>
                  </a:lnTo>
                  <a:lnTo>
                    <a:pt x="4" y="107"/>
                  </a:lnTo>
                  <a:lnTo>
                    <a:pt x="11" y="105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4" y="99"/>
                  </a:lnTo>
                  <a:lnTo>
                    <a:pt x="41" y="96"/>
                  </a:lnTo>
                  <a:lnTo>
                    <a:pt x="48" y="95"/>
                  </a:lnTo>
                  <a:lnTo>
                    <a:pt x="56" y="93"/>
                  </a:lnTo>
                  <a:lnTo>
                    <a:pt x="63" y="91"/>
                  </a:lnTo>
                  <a:lnTo>
                    <a:pt x="61" y="68"/>
                  </a:lnTo>
                  <a:lnTo>
                    <a:pt x="60" y="45"/>
                  </a:lnTo>
                  <a:lnTo>
                    <a:pt x="59" y="2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759" y="2290"/>
              <a:ext cx="29" cy="44"/>
            </a:xfrm>
            <a:custGeom>
              <a:avLst/>
              <a:gdLst>
                <a:gd name="T0" fmla="*/ 0 w 59"/>
                <a:gd name="T1" fmla="*/ 7 h 86"/>
                <a:gd name="T2" fmla="*/ 0 w 59"/>
                <a:gd name="T3" fmla="*/ 26 h 86"/>
                <a:gd name="T4" fmla="*/ 0 w 59"/>
                <a:gd name="T5" fmla="*/ 46 h 86"/>
                <a:gd name="T6" fmla="*/ 0 w 59"/>
                <a:gd name="T7" fmla="*/ 66 h 86"/>
                <a:gd name="T8" fmla="*/ 0 w 59"/>
                <a:gd name="T9" fmla="*/ 86 h 86"/>
                <a:gd name="T10" fmla="*/ 7 w 59"/>
                <a:gd name="T11" fmla="*/ 85 h 86"/>
                <a:gd name="T12" fmla="*/ 15 w 59"/>
                <a:gd name="T13" fmla="*/ 85 h 86"/>
                <a:gd name="T14" fmla="*/ 22 w 59"/>
                <a:gd name="T15" fmla="*/ 84 h 86"/>
                <a:gd name="T16" fmla="*/ 29 w 59"/>
                <a:gd name="T17" fmla="*/ 84 h 86"/>
                <a:gd name="T18" fmla="*/ 36 w 59"/>
                <a:gd name="T19" fmla="*/ 83 h 86"/>
                <a:gd name="T20" fmla="*/ 44 w 59"/>
                <a:gd name="T21" fmla="*/ 83 h 86"/>
                <a:gd name="T22" fmla="*/ 51 w 59"/>
                <a:gd name="T23" fmla="*/ 82 h 86"/>
                <a:gd name="T24" fmla="*/ 59 w 59"/>
                <a:gd name="T25" fmla="*/ 82 h 86"/>
                <a:gd name="T26" fmla="*/ 59 w 59"/>
                <a:gd name="T27" fmla="*/ 61 h 86"/>
                <a:gd name="T28" fmla="*/ 59 w 59"/>
                <a:gd name="T29" fmla="*/ 40 h 86"/>
                <a:gd name="T30" fmla="*/ 59 w 59"/>
                <a:gd name="T31" fmla="*/ 21 h 86"/>
                <a:gd name="T32" fmla="*/ 59 w 59"/>
                <a:gd name="T33" fmla="*/ 0 h 86"/>
                <a:gd name="T34" fmla="*/ 52 w 59"/>
                <a:gd name="T35" fmla="*/ 1 h 86"/>
                <a:gd name="T36" fmla="*/ 44 w 59"/>
                <a:gd name="T37" fmla="*/ 1 h 86"/>
                <a:gd name="T38" fmla="*/ 37 w 59"/>
                <a:gd name="T39" fmla="*/ 2 h 86"/>
                <a:gd name="T40" fmla="*/ 30 w 59"/>
                <a:gd name="T41" fmla="*/ 3 h 86"/>
                <a:gd name="T42" fmla="*/ 22 w 59"/>
                <a:gd name="T43" fmla="*/ 5 h 86"/>
                <a:gd name="T44" fmla="*/ 15 w 59"/>
                <a:gd name="T45" fmla="*/ 5 h 86"/>
                <a:gd name="T46" fmla="*/ 7 w 59"/>
                <a:gd name="T47" fmla="*/ 6 h 86"/>
                <a:gd name="T48" fmla="*/ 0 w 59"/>
                <a:gd name="T49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86">
                  <a:moveTo>
                    <a:pt x="0" y="7"/>
                  </a:moveTo>
                  <a:lnTo>
                    <a:pt x="0" y="26"/>
                  </a:lnTo>
                  <a:lnTo>
                    <a:pt x="0" y="4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7" y="85"/>
                  </a:lnTo>
                  <a:lnTo>
                    <a:pt x="15" y="85"/>
                  </a:lnTo>
                  <a:lnTo>
                    <a:pt x="22" y="84"/>
                  </a:lnTo>
                  <a:lnTo>
                    <a:pt x="29" y="84"/>
                  </a:lnTo>
                  <a:lnTo>
                    <a:pt x="36" y="83"/>
                  </a:lnTo>
                  <a:lnTo>
                    <a:pt x="44" y="83"/>
                  </a:lnTo>
                  <a:lnTo>
                    <a:pt x="51" y="82"/>
                  </a:lnTo>
                  <a:lnTo>
                    <a:pt x="59" y="82"/>
                  </a:lnTo>
                  <a:lnTo>
                    <a:pt x="59" y="61"/>
                  </a:lnTo>
                  <a:lnTo>
                    <a:pt x="59" y="40"/>
                  </a:lnTo>
                  <a:lnTo>
                    <a:pt x="59" y="21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4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7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740" y="1924"/>
              <a:ext cx="33" cy="64"/>
            </a:xfrm>
            <a:custGeom>
              <a:avLst/>
              <a:gdLst>
                <a:gd name="T0" fmla="*/ 65 w 65"/>
                <a:gd name="T1" fmla="*/ 99 h 128"/>
                <a:gd name="T2" fmla="*/ 63 w 65"/>
                <a:gd name="T3" fmla="*/ 74 h 128"/>
                <a:gd name="T4" fmla="*/ 61 w 65"/>
                <a:gd name="T5" fmla="*/ 50 h 128"/>
                <a:gd name="T6" fmla="*/ 57 w 65"/>
                <a:gd name="T7" fmla="*/ 26 h 128"/>
                <a:gd name="T8" fmla="*/ 55 w 65"/>
                <a:gd name="T9" fmla="*/ 0 h 128"/>
                <a:gd name="T10" fmla="*/ 48 w 65"/>
                <a:gd name="T11" fmla="*/ 4 h 128"/>
                <a:gd name="T12" fmla="*/ 41 w 65"/>
                <a:gd name="T13" fmla="*/ 8 h 128"/>
                <a:gd name="T14" fmla="*/ 34 w 65"/>
                <a:gd name="T15" fmla="*/ 12 h 128"/>
                <a:gd name="T16" fmla="*/ 27 w 65"/>
                <a:gd name="T17" fmla="*/ 16 h 128"/>
                <a:gd name="T18" fmla="*/ 20 w 65"/>
                <a:gd name="T19" fmla="*/ 21 h 128"/>
                <a:gd name="T20" fmla="*/ 13 w 65"/>
                <a:gd name="T21" fmla="*/ 24 h 128"/>
                <a:gd name="T22" fmla="*/ 6 w 65"/>
                <a:gd name="T23" fmla="*/ 29 h 128"/>
                <a:gd name="T24" fmla="*/ 0 w 65"/>
                <a:gd name="T25" fmla="*/ 32 h 128"/>
                <a:gd name="T26" fmla="*/ 2 w 65"/>
                <a:gd name="T27" fmla="*/ 57 h 128"/>
                <a:gd name="T28" fmla="*/ 4 w 65"/>
                <a:gd name="T29" fmla="*/ 81 h 128"/>
                <a:gd name="T30" fmla="*/ 6 w 65"/>
                <a:gd name="T31" fmla="*/ 104 h 128"/>
                <a:gd name="T32" fmla="*/ 9 w 65"/>
                <a:gd name="T33" fmla="*/ 128 h 128"/>
                <a:gd name="T34" fmla="*/ 16 w 65"/>
                <a:gd name="T35" fmla="*/ 125 h 128"/>
                <a:gd name="T36" fmla="*/ 24 w 65"/>
                <a:gd name="T37" fmla="*/ 121 h 128"/>
                <a:gd name="T38" fmla="*/ 31 w 65"/>
                <a:gd name="T39" fmla="*/ 118 h 128"/>
                <a:gd name="T40" fmla="*/ 38 w 65"/>
                <a:gd name="T41" fmla="*/ 113 h 128"/>
                <a:gd name="T42" fmla="*/ 44 w 65"/>
                <a:gd name="T43" fmla="*/ 110 h 128"/>
                <a:gd name="T44" fmla="*/ 51 w 65"/>
                <a:gd name="T45" fmla="*/ 106 h 128"/>
                <a:gd name="T46" fmla="*/ 58 w 65"/>
                <a:gd name="T47" fmla="*/ 103 h 128"/>
                <a:gd name="T48" fmla="*/ 65 w 65"/>
                <a:gd name="T49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28">
                  <a:moveTo>
                    <a:pt x="65" y="99"/>
                  </a:moveTo>
                  <a:lnTo>
                    <a:pt x="63" y="74"/>
                  </a:lnTo>
                  <a:lnTo>
                    <a:pt x="61" y="50"/>
                  </a:lnTo>
                  <a:lnTo>
                    <a:pt x="57" y="26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1"/>
                  </a:lnTo>
                  <a:lnTo>
                    <a:pt x="13" y="24"/>
                  </a:lnTo>
                  <a:lnTo>
                    <a:pt x="6" y="29"/>
                  </a:lnTo>
                  <a:lnTo>
                    <a:pt x="0" y="32"/>
                  </a:lnTo>
                  <a:lnTo>
                    <a:pt x="2" y="57"/>
                  </a:lnTo>
                  <a:lnTo>
                    <a:pt x="4" y="81"/>
                  </a:lnTo>
                  <a:lnTo>
                    <a:pt x="6" y="104"/>
                  </a:lnTo>
                  <a:lnTo>
                    <a:pt x="9" y="128"/>
                  </a:lnTo>
                  <a:lnTo>
                    <a:pt x="16" y="125"/>
                  </a:lnTo>
                  <a:lnTo>
                    <a:pt x="24" y="121"/>
                  </a:lnTo>
                  <a:lnTo>
                    <a:pt x="31" y="118"/>
                  </a:lnTo>
                  <a:lnTo>
                    <a:pt x="38" y="113"/>
                  </a:lnTo>
                  <a:lnTo>
                    <a:pt x="44" y="110"/>
                  </a:lnTo>
                  <a:lnTo>
                    <a:pt x="51" y="106"/>
                  </a:lnTo>
                  <a:lnTo>
                    <a:pt x="58" y="103"/>
                  </a:lnTo>
                  <a:lnTo>
                    <a:pt x="6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804" y="1998"/>
              <a:ext cx="33" cy="61"/>
            </a:xfrm>
            <a:custGeom>
              <a:avLst/>
              <a:gdLst>
                <a:gd name="T0" fmla="*/ 8 w 67"/>
                <a:gd name="T1" fmla="*/ 122 h 122"/>
                <a:gd name="T2" fmla="*/ 15 w 67"/>
                <a:gd name="T3" fmla="*/ 120 h 122"/>
                <a:gd name="T4" fmla="*/ 23 w 67"/>
                <a:gd name="T5" fmla="*/ 116 h 122"/>
                <a:gd name="T6" fmla="*/ 30 w 67"/>
                <a:gd name="T7" fmla="*/ 114 h 122"/>
                <a:gd name="T8" fmla="*/ 37 w 67"/>
                <a:gd name="T9" fmla="*/ 111 h 122"/>
                <a:gd name="T10" fmla="*/ 44 w 67"/>
                <a:gd name="T11" fmla="*/ 109 h 122"/>
                <a:gd name="T12" fmla="*/ 52 w 67"/>
                <a:gd name="T13" fmla="*/ 106 h 122"/>
                <a:gd name="T14" fmla="*/ 59 w 67"/>
                <a:gd name="T15" fmla="*/ 103 h 122"/>
                <a:gd name="T16" fmla="*/ 67 w 67"/>
                <a:gd name="T17" fmla="*/ 101 h 122"/>
                <a:gd name="T18" fmla="*/ 65 w 67"/>
                <a:gd name="T19" fmla="*/ 76 h 122"/>
                <a:gd name="T20" fmla="*/ 63 w 67"/>
                <a:gd name="T21" fmla="*/ 50 h 122"/>
                <a:gd name="T22" fmla="*/ 60 w 67"/>
                <a:gd name="T23" fmla="*/ 25 h 122"/>
                <a:gd name="T24" fmla="*/ 58 w 67"/>
                <a:gd name="T25" fmla="*/ 0 h 122"/>
                <a:gd name="T26" fmla="*/ 51 w 67"/>
                <a:gd name="T27" fmla="*/ 3 h 122"/>
                <a:gd name="T28" fmla="*/ 43 w 67"/>
                <a:gd name="T29" fmla="*/ 5 h 122"/>
                <a:gd name="T30" fmla="*/ 36 w 67"/>
                <a:gd name="T31" fmla="*/ 9 h 122"/>
                <a:gd name="T32" fmla="*/ 29 w 67"/>
                <a:gd name="T33" fmla="*/ 11 h 122"/>
                <a:gd name="T34" fmla="*/ 22 w 67"/>
                <a:gd name="T35" fmla="*/ 15 h 122"/>
                <a:gd name="T36" fmla="*/ 15 w 67"/>
                <a:gd name="T37" fmla="*/ 18 h 122"/>
                <a:gd name="T38" fmla="*/ 7 w 67"/>
                <a:gd name="T39" fmla="*/ 20 h 122"/>
                <a:gd name="T40" fmla="*/ 0 w 67"/>
                <a:gd name="T41" fmla="*/ 24 h 122"/>
                <a:gd name="T42" fmla="*/ 3 w 67"/>
                <a:gd name="T43" fmla="*/ 49 h 122"/>
                <a:gd name="T44" fmla="*/ 5 w 67"/>
                <a:gd name="T45" fmla="*/ 73 h 122"/>
                <a:gd name="T46" fmla="*/ 6 w 67"/>
                <a:gd name="T47" fmla="*/ 98 h 122"/>
                <a:gd name="T48" fmla="*/ 8 w 67"/>
                <a:gd name="T4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22">
                  <a:moveTo>
                    <a:pt x="8" y="122"/>
                  </a:moveTo>
                  <a:lnTo>
                    <a:pt x="15" y="120"/>
                  </a:lnTo>
                  <a:lnTo>
                    <a:pt x="23" y="116"/>
                  </a:lnTo>
                  <a:lnTo>
                    <a:pt x="30" y="114"/>
                  </a:lnTo>
                  <a:lnTo>
                    <a:pt x="37" y="111"/>
                  </a:lnTo>
                  <a:lnTo>
                    <a:pt x="44" y="109"/>
                  </a:lnTo>
                  <a:lnTo>
                    <a:pt x="52" y="106"/>
                  </a:lnTo>
                  <a:lnTo>
                    <a:pt x="59" y="103"/>
                  </a:lnTo>
                  <a:lnTo>
                    <a:pt x="67" y="101"/>
                  </a:lnTo>
                  <a:lnTo>
                    <a:pt x="65" y="76"/>
                  </a:lnTo>
                  <a:lnTo>
                    <a:pt x="63" y="50"/>
                  </a:lnTo>
                  <a:lnTo>
                    <a:pt x="60" y="25"/>
                  </a:lnTo>
                  <a:lnTo>
                    <a:pt x="58" y="0"/>
                  </a:lnTo>
                  <a:lnTo>
                    <a:pt x="51" y="3"/>
                  </a:lnTo>
                  <a:lnTo>
                    <a:pt x="43" y="5"/>
                  </a:lnTo>
                  <a:lnTo>
                    <a:pt x="36" y="9"/>
                  </a:lnTo>
                  <a:lnTo>
                    <a:pt x="29" y="11"/>
                  </a:lnTo>
                  <a:lnTo>
                    <a:pt x="22" y="15"/>
                  </a:lnTo>
                  <a:lnTo>
                    <a:pt x="15" y="18"/>
                  </a:lnTo>
                  <a:lnTo>
                    <a:pt x="7" y="20"/>
                  </a:lnTo>
                  <a:lnTo>
                    <a:pt x="0" y="24"/>
                  </a:lnTo>
                  <a:lnTo>
                    <a:pt x="3" y="49"/>
                  </a:lnTo>
                  <a:lnTo>
                    <a:pt x="5" y="73"/>
                  </a:lnTo>
                  <a:lnTo>
                    <a:pt x="6" y="98"/>
                  </a:lnTo>
                  <a:lnTo>
                    <a:pt x="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794" y="1894"/>
              <a:ext cx="34" cy="66"/>
            </a:xfrm>
            <a:custGeom>
              <a:avLst/>
              <a:gdLst>
                <a:gd name="T0" fmla="*/ 68 w 68"/>
                <a:gd name="T1" fmla="*/ 105 h 134"/>
                <a:gd name="T2" fmla="*/ 64 w 68"/>
                <a:gd name="T3" fmla="*/ 78 h 134"/>
                <a:gd name="T4" fmla="*/ 62 w 68"/>
                <a:gd name="T5" fmla="*/ 52 h 134"/>
                <a:gd name="T6" fmla="*/ 58 w 68"/>
                <a:gd name="T7" fmla="*/ 27 h 134"/>
                <a:gd name="T8" fmla="*/ 55 w 68"/>
                <a:gd name="T9" fmla="*/ 0 h 134"/>
                <a:gd name="T10" fmla="*/ 48 w 68"/>
                <a:gd name="T11" fmla="*/ 4 h 134"/>
                <a:gd name="T12" fmla="*/ 41 w 68"/>
                <a:gd name="T13" fmla="*/ 8 h 134"/>
                <a:gd name="T14" fmla="*/ 34 w 68"/>
                <a:gd name="T15" fmla="*/ 12 h 134"/>
                <a:gd name="T16" fmla="*/ 27 w 68"/>
                <a:gd name="T17" fmla="*/ 15 h 134"/>
                <a:gd name="T18" fmla="*/ 20 w 68"/>
                <a:gd name="T19" fmla="*/ 19 h 134"/>
                <a:gd name="T20" fmla="*/ 14 w 68"/>
                <a:gd name="T21" fmla="*/ 23 h 134"/>
                <a:gd name="T22" fmla="*/ 7 w 68"/>
                <a:gd name="T23" fmla="*/ 27 h 134"/>
                <a:gd name="T24" fmla="*/ 0 w 68"/>
                <a:gd name="T25" fmla="*/ 31 h 134"/>
                <a:gd name="T26" fmla="*/ 2 w 68"/>
                <a:gd name="T27" fmla="*/ 57 h 134"/>
                <a:gd name="T28" fmla="*/ 5 w 68"/>
                <a:gd name="T29" fmla="*/ 82 h 134"/>
                <a:gd name="T30" fmla="*/ 8 w 68"/>
                <a:gd name="T31" fmla="*/ 108 h 134"/>
                <a:gd name="T32" fmla="*/ 10 w 68"/>
                <a:gd name="T33" fmla="*/ 134 h 134"/>
                <a:gd name="T34" fmla="*/ 17 w 68"/>
                <a:gd name="T35" fmla="*/ 130 h 134"/>
                <a:gd name="T36" fmla="*/ 25 w 68"/>
                <a:gd name="T37" fmla="*/ 126 h 134"/>
                <a:gd name="T38" fmla="*/ 32 w 68"/>
                <a:gd name="T39" fmla="*/ 122 h 134"/>
                <a:gd name="T40" fmla="*/ 39 w 68"/>
                <a:gd name="T41" fmla="*/ 119 h 134"/>
                <a:gd name="T42" fmla="*/ 46 w 68"/>
                <a:gd name="T43" fmla="*/ 115 h 134"/>
                <a:gd name="T44" fmla="*/ 53 w 68"/>
                <a:gd name="T45" fmla="*/ 112 h 134"/>
                <a:gd name="T46" fmla="*/ 61 w 68"/>
                <a:gd name="T47" fmla="*/ 108 h 134"/>
                <a:gd name="T48" fmla="*/ 68 w 68"/>
                <a:gd name="T49" fmla="*/ 10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34">
                  <a:moveTo>
                    <a:pt x="68" y="105"/>
                  </a:moveTo>
                  <a:lnTo>
                    <a:pt x="64" y="78"/>
                  </a:lnTo>
                  <a:lnTo>
                    <a:pt x="62" y="52"/>
                  </a:lnTo>
                  <a:lnTo>
                    <a:pt x="58" y="27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5"/>
                  </a:lnTo>
                  <a:lnTo>
                    <a:pt x="20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0" y="31"/>
                  </a:lnTo>
                  <a:lnTo>
                    <a:pt x="2" y="57"/>
                  </a:lnTo>
                  <a:lnTo>
                    <a:pt x="5" y="82"/>
                  </a:lnTo>
                  <a:lnTo>
                    <a:pt x="8" y="108"/>
                  </a:lnTo>
                  <a:lnTo>
                    <a:pt x="10" y="134"/>
                  </a:lnTo>
                  <a:lnTo>
                    <a:pt x="17" y="130"/>
                  </a:lnTo>
                  <a:lnTo>
                    <a:pt x="25" y="126"/>
                  </a:lnTo>
                  <a:lnTo>
                    <a:pt x="32" y="122"/>
                  </a:lnTo>
                  <a:lnTo>
                    <a:pt x="39" y="119"/>
                  </a:lnTo>
                  <a:lnTo>
                    <a:pt x="46" y="115"/>
                  </a:lnTo>
                  <a:lnTo>
                    <a:pt x="53" y="112"/>
                  </a:lnTo>
                  <a:lnTo>
                    <a:pt x="61" y="108"/>
                  </a:lnTo>
                  <a:lnTo>
                    <a:pt x="68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815" y="2194"/>
              <a:ext cx="31" cy="50"/>
            </a:xfrm>
            <a:custGeom>
              <a:avLst/>
              <a:gdLst>
                <a:gd name="T0" fmla="*/ 3 w 62"/>
                <a:gd name="T1" fmla="*/ 101 h 101"/>
                <a:gd name="T2" fmla="*/ 9 w 62"/>
                <a:gd name="T3" fmla="*/ 99 h 101"/>
                <a:gd name="T4" fmla="*/ 17 w 62"/>
                <a:gd name="T5" fmla="*/ 98 h 101"/>
                <a:gd name="T6" fmla="*/ 24 w 62"/>
                <a:gd name="T7" fmla="*/ 97 h 101"/>
                <a:gd name="T8" fmla="*/ 32 w 62"/>
                <a:gd name="T9" fmla="*/ 96 h 101"/>
                <a:gd name="T10" fmla="*/ 39 w 62"/>
                <a:gd name="T11" fmla="*/ 96 h 101"/>
                <a:gd name="T12" fmla="*/ 47 w 62"/>
                <a:gd name="T13" fmla="*/ 95 h 101"/>
                <a:gd name="T14" fmla="*/ 54 w 62"/>
                <a:gd name="T15" fmla="*/ 94 h 101"/>
                <a:gd name="T16" fmla="*/ 62 w 62"/>
                <a:gd name="T17" fmla="*/ 93 h 101"/>
                <a:gd name="T18" fmla="*/ 61 w 62"/>
                <a:gd name="T19" fmla="*/ 70 h 101"/>
                <a:gd name="T20" fmla="*/ 61 w 62"/>
                <a:gd name="T21" fmla="*/ 46 h 101"/>
                <a:gd name="T22" fmla="*/ 61 w 62"/>
                <a:gd name="T23" fmla="*/ 23 h 101"/>
                <a:gd name="T24" fmla="*/ 60 w 62"/>
                <a:gd name="T25" fmla="*/ 0 h 101"/>
                <a:gd name="T26" fmla="*/ 52 w 62"/>
                <a:gd name="T27" fmla="*/ 2 h 101"/>
                <a:gd name="T28" fmla="*/ 45 w 62"/>
                <a:gd name="T29" fmla="*/ 3 h 101"/>
                <a:gd name="T30" fmla="*/ 37 w 62"/>
                <a:gd name="T31" fmla="*/ 4 h 101"/>
                <a:gd name="T32" fmla="*/ 30 w 62"/>
                <a:gd name="T33" fmla="*/ 6 h 101"/>
                <a:gd name="T34" fmla="*/ 23 w 62"/>
                <a:gd name="T35" fmla="*/ 7 h 101"/>
                <a:gd name="T36" fmla="*/ 15 w 62"/>
                <a:gd name="T37" fmla="*/ 8 h 101"/>
                <a:gd name="T38" fmla="*/ 8 w 62"/>
                <a:gd name="T39" fmla="*/ 11 h 101"/>
                <a:gd name="T40" fmla="*/ 0 w 62"/>
                <a:gd name="T41" fmla="*/ 12 h 101"/>
                <a:gd name="T42" fmla="*/ 1 w 62"/>
                <a:gd name="T43" fmla="*/ 34 h 101"/>
                <a:gd name="T44" fmla="*/ 1 w 62"/>
                <a:gd name="T45" fmla="*/ 56 h 101"/>
                <a:gd name="T46" fmla="*/ 1 w 62"/>
                <a:gd name="T47" fmla="*/ 79 h 101"/>
                <a:gd name="T48" fmla="*/ 3 w 62"/>
                <a:gd name="T4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01">
                  <a:moveTo>
                    <a:pt x="3" y="101"/>
                  </a:moveTo>
                  <a:lnTo>
                    <a:pt x="9" y="99"/>
                  </a:lnTo>
                  <a:lnTo>
                    <a:pt x="17" y="98"/>
                  </a:lnTo>
                  <a:lnTo>
                    <a:pt x="24" y="97"/>
                  </a:lnTo>
                  <a:lnTo>
                    <a:pt x="32" y="96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4" y="94"/>
                  </a:lnTo>
                  <a:lnTo>
                    <a:pt x="62" y="93"/>
                  </a:lnTo>
                  <a:lnTo>
                    <a:pt x="61" y="70"/>
                  </a:lnTo>
                  <a:lnTo>
                    <a:pt x="61" y="46"/>
                  </a:lnTo>
                  <a:lnTo>
                    <a:pt x="61" y="23"/>
                  </a:lnTo>
                  <a:lnTo>
                    <a:pt x="60" y="0"/>
                  </a:lnTo>
                  <a:lnTo>
                    <a:pt x="52" y="2"/>
                  </a:lnTo>
                  <a:lnTo>
                    <a:pt x="45" y="3"/>
                  </a:lnTo>
                  <a:lnTo>
                    <a:pt x="37" y="4"/>
                  </a:lnTo>
                  <a:lnTo>
                    <a:pt x="30" y="6"/>
                  </a:lnTo>
                  <a:lnTo>
                    <a:pt x="23" y="7"/>
                  </a:lnTo>
                  <a:lnTo>
                    <a:pt x="15" y="8"/>
                  </a:lnTo>
                  <a:lnTo>
                    <a:pt x="8" y="11"/>
                  </a:lnTo>
                  <a:lnTo>
                    <a:pt x="0" y="12"/>
                  </a:lnTo>
                  <a:lnTo>
                    <a:pt x="1" y="34"/>
                  </a:lnTo>
                  <a:lnTo>
                    <a:pt x="1" y="56"/>
                  </a:lnTo>
                  <a:lnTo>
                    <a:pt x="1" y="79"/>
                  </a:lnTo>
                  <a:lnTo>
                    <a:pt x="3" y="101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811" y="2098"/>
              <a:ext cx="32" cy="56"/>
            </a:xfrm>
            <a:custGeom>
              <a:avLst/>
              <a:gdLst>
                <a:gd name="T0" fmla="*/ 5 w 65"/>
                <a:gd name="T1" fmla="*/ 112 h 112"/>
                <a:gd name="T2" fmla="*/ 13 w 65"/>
                <a:gd name="T3" fmla="*/ 110 h 112"/>
                <a:gd name="T4" fmla="*/ 20 w 65"/>
                <a:gd name="T5" fmla="*/ 107 h 112"/>
                <a:gd name="T6" fmla="*/ 28 w 65"/>
                <a:gd name="T7" fmla="*/ 106 h 112"/>
                <a:gd name="T8" fmla="*/ 35 w 65"/>
                <a:gd name="T9" fmla="*/ 104 h 112"/>
                <a:gd name="T10" fmla="*/ 42 w 65"/>
                <a:gd name="T11" fmla="*/ 103 h 112"/>
                <a:gd name="T12" fmla="*/ 50 w 65"/>
                <a:gd name="T13" fmla="*/ 100 h 112"/>
                <a:gd name="T14" fmla="*/ 57 w 65"/>
                <a:gd name="T15" fmla="*/ 99 h 112"/>
                <a:gd name="T16" fmla="*/ 65 w 65"/>
                <a:gd name="T17" fmla="*/ 97 h 112"/>
                <a:gd name="T18" fmla="*/ 64 w 65"/>
                <a:gd name="T19" fmla="*/ 73 h 112"/>
                <a:gd name="T20" fmla="*/ 62 w 65"/>
                <a:gd name="T21" fmla="*/ 49 h 112"/>
                <a:gd name="T22" fmla="*/ 60 w 65"/>
                <a:gd name="T23" fmla="*/ 24 h 112"/>
                <a:gd name="T24" fmla="*/ 59 w 65"/>
                <a:gd name="T25" fmla="*/ 0 h 112"/>
                <a:gd name="T26" fmla="*/ 52 w 65"/>
                <a:gd name="T27" fmla="*/ 2 h 112"/>
                <a:gd name="T28" fmla="*/ 44 w 65"/>
                <a:gd name="T29" fmla="*/ 5 h 112"/>
                <a:gd name="T30" fmla="*/ 37 w 65"/>
                <a:gd name="T31" fmla="*/ 7 h 112"/>
                <a:gd name="T32" fmla="*/ 30 w 65"/>
                <a:gd name="T33" fmla="*/ 8 h 112"/>
                <a:gd name="T34" fmla="*/ 23 w 65"/>
                <a:gd name="T35" fmla="*/ 11 h 112"/>
                <a:gd name="T36" fmla="*/ 15 w 65"/>
                <a:gd name="T37" fmla="*/ 13 h 112"/>
                <a:gd name="T38" fmla="*/ 8 w 65"/>
                <a:gd name="T39" fmla="*/ 15 h 112"/>
                <a:gd name="T40" fmla="*/ 0 w 65"/>
                <a:gd name="T41" fmla="*/ 17 h 112"/>
                <a:gd name="T42" fmla="*/ 1 w 65"/>
                <a:gd name="T43" fmla="*/ 42 h 112"/>
                <a:gd name="T44" fmla="*/ 2 w 65"/>
                <a:gd name="T45" fmla="*/ 65 h 112"/>
                <a:gd name="T46" fmla="*/ 4 w 65"/>
                <a:gd name="T47" fmla="*/ 88 h 112"/>
                <a:gd name="T48" fmla="*/ 5 w 65"/>
                <a:gd name="T4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12">
                  <a:moveTo>
                    <a:pt x="5" y="112"/>
                  </a:moveTo>
                  <a:lnTo>
                    <a:pt x="13" y="110"/>
                  </a:lnTo>
                  <a:lnTo>
                    <a:pt x="20" y="107"/>
                  </a:lnTo>
                  <a:lnTo>
                    <a:pt x="28" y="106"/>
                  </a:lnTo>
                  <a:lnTo>
                    <a:pt x="35" y="104"/>
                  </a:lnTo>
                  <a:lnTo>
                    <a:pt x="42" y="103"/>
                  </a:lnTo>
                  <a:lnTo>
                    <a:pt x="50" y="100"/>
                  </a:lnTo>
                  <a:lnTo>
                    <a:pt x="57" y="99"/>
                  </a:lnTo>
                  <a:lnTo>
                    <a:pt x="65" y="97"/>
                  </a:lnTo>
                  <a:lnTo>
                    <a:pt x="64" y="73"/>
                  </a:lnTo>
                  <a:lnTo>
                    <a:pt x="62" y="49"/>
                  </a:lnTo>
                  <a:lnTo>
                    <a:pt x="60" y="24"/>
                  </a:lnTo>
                  <a:lnTo>
                    <a:pt x="59" y="0"/>
                  </a:lnTo>
                  <a:lnTo>
                    <a:pt x="52" y="2"/>
                  </a:lnTo>
                  <a:lnTo>
                    <a:pt x="44" y="5"/>
                  </a:lnTo>
                  <a:lnTo>
                    <a:pt x="37" y="7"/>
                  </a:lnTo>
                  <a:lnTo>
                    <a:pt x="30" y="8"/>
                  </a:lnTo>
                  <a:lnTo>
                    <a:pt x="23" y="11"/>
                  </a:lnTo>
                  <a:lnTo>
                    <a:pt x="15" y="13"/>
                  </a:lnTo>
                  <a:lnTo>
                    <a:pt x="8" y="15"/>
                  </a:lnTo>
                  <a:lnTo>
                    <a:pt x="0" y="17"/>
                  </a:lnTo>
                  <a:lnTo>
                    <a:pt x="1" y="42"/>
                  </a:lnTo>
                  <a:lnTo>
                    <a:pt x="2" y="65"/>
                  </a:lnTo>
                  <a:lnTo>
                    <a:pt x="4" y="88"/>
                  </a:lnTo>
                  <a:lnTo>
                    <a:pt x="5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816" y="2285"/>
              <a:ext cx="30" cy="45"/>
            </a:xfrm>
            <a:custGeom>
              <a:avLst/>
              <a:gdLst>
                <a:gd name="T0" fmla="*/ 61 w 61"/>
                <a:gd name="T1" fmla="*/ 0 h 91"/>
                <a:gd name="T2" fmla="*/ 53 w 61"/>
                <a:gd name="T3" fmla="*/ 0 h 91"/>
                <a:gd name="T4" fmla="*/ 46 w 61"/>
                <a:gd name="T5" fmla="*/ 2 h 91"/>
                <a:gd name="T6" fmla="*/ 38 w 61"/>
                <a:gd name="T7" fmla="*/ 2 h 91"/>
                <a:gd name="T8" fmla="*/ 31 w 61"/>
                <a:gd name="T9" fmla="*/ 3 h 91"/>
                <a:gd name="T10" fmla="*/ 23 w 61"/>
                <a:gd name="T11" fmla="*/ 4 h 91"/>
                <a:gd name="T12" fmla="*/ 14 w 61"/>
                <a:gd name="T13" fmla="*/ 5 h 91"/>
                <a:gd name="T14" fmla="*/ 8 w 61"/>
                <a:gd name="T15" fmla="*/ 5 h 91"/>
                <a:gd name="T16" fmla="*/ 0 w 61"/>
                <a:gd name="T17" fmla="*/ 6 h 91"/>
                <a:gd name="T18" fmla="*/ 0 w 61"/>
                <a:gd name="T19" fmla="*/ 28 h 91"/>
                <a:gd name="T20" fmla="*/ 0 w 61"/>
                <a:gd name="T21" fmla="*/ 49 h 91"/>
                <a:gd name="T22" fmla="*/ 0 w 61"/>
                <a:gd name="T23" fmla="*/ 70 h 91"/>
                <a:gd name="T24" fmla="*/ 0 w 61"/>
                <a:gd name="T25" fmla="*/ 91 h 91"/>
                <a:gd name="T26" fmla="*/ 6 w 61"/>
                <a:gd name="T27" fmla="*/ 91 h 91"/>
                <a:gd name="T28" fmla="*/ 14 w 61"/>
                <a:gd name="T29" fmla="*/ 90 h 91"/>
                <a:gd name="T30" fmla="*/ 21 w 61"/>
                <a:gd name="T31" fmla="*/ 90 h 91"/>
                <a:gd name="T32" fmla="*/ 29 w 61"/>
                <a:gd name="T33" fmla="*/ 89 h 91"/>
                <a:gd name="T34" fmla="*/ 36 w 61"/>
                <a:gd name="T35" fmla="*/ 89 h 91"/>
                <a:gd name="T36" fmla="*/ 44 w 61"/>
                <a:gd name="T37" fmla="*/ 89 h 91"/>
                <a:gd name="T38" fmla="*/ 51 w 61"/>
                <a:gd name="T39" fmla="*/ 88 h 91"/>
                <a:gd name="T40" fmla="*/ 59 w 61"/>
                <a:gd name="T41" fmla="*/ 88 h 91"/>
                <a:gd name="T42" fmla="*/ 59 w 61"/>
                <a:gd name="T43" fmla="*/ 66 h 91"/>
                <a:gd name="T44" fmla="*/ 61 w 61"/>
                <a:gd name="T45" fmla="*/ 44 h 91"/>
                <a:gd name="T46" fmla="*/ 61 w 61"/>
                <a:gd name="T47" fmla="*/ 22 h 91"/>
                <a:gd name="T48" fmla="*/ 61 w 61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91">
                  <a:moveTo>
                    <a:pt x="61" y="0"/>
                  </a:moveTo>
                  <a:lnTo>
                    <a:pt x="53" y="0"/>
                  </a:lnTo>
                  <a:lnTo>
                    <a:pt x="46" y="2"/>
                  </a:lnTo>
                  <a:lnTo>
                    <a:pt x="38" y="2"/>
                  </a:lnTo>
                  <a:lnTo>
                    <a:pt x="31" y="3"/>
                  </a:lnTo>
                  <a:lnTo>
                    <a:pt x="23" y="4"/>
                  </a:lnTo>
                  <a:lnTo>
                    <a:pt x="14" y="5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28"/>
                  </a:lnTo>
                  <a:lnTo>
                    <a:pt x="0" y="49"/>
                  </a:lnTo>
                  <a:lnTo>
                    <a:pt x="0" y="70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14" y="90"/>
                  </a:lnTo>
                  <a:lnTo>
                    <a:pt x="21" y="90"/>
                  </a:lnTo>
                  <a:lnTo>
                    <a:pt x="29" y="89"/>
                  </a:lnTo>
                  <a:lnTo>
                    <a:pt x="36" y="89"/>
                  </a:lnTo>
                  <a:lnTo>
                    <a:pt x="44" y="89"/>
                  </a:lnTo>
                  <a:lnTo>
                    <a:pt x="51" y="88"/>
                  </a:lnTo>
                  <a:lnTo>
                    <a:pt x="59" y="88"/>
                  </a:lnTo>
                  <a:lnTo>
                    <a:pt x="59" y="66"/>
                  </a:lnTo>
                  <a:lnTo>
                    <a:pt x="61" y="44"/>
                  </a:lnTo>
                  <a:lnTo>
                    <a:pt x="61" y="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924" y="2117"/>
              <a:ext cx="32" cy="52"/>
            </a:xfrm>
            <a:custGeom>
              <a:avLst/>
              <a:gdLst>
                <a:gd name="T0" fmla="*/ 60 w 65"/>
                <a:gd name="T1" fmla="*/ 0 h 104"/>
                <a:gd name="T2" fmla="*/ 52 w 65"/>
                <a:gd name="T3" fmla="*/ 1 h 104"/>
                <a:gd name="T4" fmla="*/ 45 w 65"/>
                <a:gd name="T5" fmla="*/ 4 h 104"/>
                <a:gd name="T6" fmla="*/ 37 w 65"/>
                <a:gd name="T7" fmla="*/ 5 h 104"/>
                <a:gd name="T8" fmla="*/ 30 w 65"/>
                <a:gd name="T9" fmla="*/ 6 h 104"/>
                <a:gd name="T10" fmla="*/ 22 w 65"/>
                <a:gd name="T11" fmla="*/ 8 h 104"/>
                <a:gd name="T12" fmla="*/ 15 w 65"/>
                <a:gd name="T13" fmla="*/ 9 h 104"/>
                <a:gd name="T14" fmla="*/ 7 w 65"/>
                <a:gd name="T15" fmla="*/ 12 h 104"/>
                <a:gd name="T16" fmla="*/ 0 w 65"/>
                <a:gd name="T17" fmla="*/ 13 h 104"/>
                <a:gd name="T18" fmla="*/ 1 w 65"/>
                <a:gd name="T19" fmla="*/ 36 h 104"/>
                <a:gd name="T20" fmla="*/ 2 w 65"/>
                <a:gd name="T21" fmla="*/ 58 h 104"/>
                <a:gd name="T22" fmla="*/ 3 w 65"/>
                <a:gd name="T23" fmla="*/ 81 h 104"/>
                <a:gd name="T24" fmla="*/ 5 w 65"/>
                <a:gd name="T25" fmla="*/ 104 h 104"/>
                <a:gd name="T26" fmla="*/ 12 w 65"/>
                <a:gd name="T27" fmla="*/ 103 h 104"/>
                <a:gd name="T28" fmla="*/ 20 w 65"/>
                <a:gd name="T29" fmla="*/ 102 h 104"/>
                <a:gd name="T30" fmla="*/ 27 w 65"/>
                <a:gd name="T31" fmla="*/ 100 h 104"/>
                <a:gd name="T32" fmla="*/ 35 w 65"/>
                <a:gd name="T33" fmla="*/ 99 h 104"/>
                <a:gd name="T34" fmla="*/ 41 w 65"/>
                <a:gd name="T35" fmla="*/ 98 h 104"/>
                <a:gd name="T36" fmla="*/ 50 w 65"/>
                <a:gd name="T37" fmla="*/ 97 h 104"/>
                <a:gd name="T38" fmla="*/ 56 w 65"/>
                <a:gd name="T39" fmla="*/ 96 h 104"/>
                <a:gd name="T40" fmla="*/ 65 w 65"/>
                <a:gd name="T41" fmla="*/ 95 h 104"/>
                <a:gd name="T42" fmla="*/ 63 w 65"/>
                <a:gd name="T43" fmla="*/ 70 h 104"/>
                <a:gd name="T44" fmla="*/ 62 w 65"/>
                <a:gd name="T45" fmla="*/ 47 h 104"/>
                <a:gd name="T46" fmla="*/ 61 w 65"/>
                <a:gd name="T47" fmla="*/ 24 h 104"/>
                <a:gd name="T48" fmla="*/ 60 w 65"/>
                <a:gd name="T4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04">
                  <a:moveTo>
                    <a:pt x="60" y="0"/>
                  </a:moveTo>
                  <a:lnTo>
                    <a:pt x="52" y="1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30" y="6"/>
                  </a:lnTo>
                  <a:lnTo>
                    <a:pt x="22" y="8"/>
                  </a:lnTo>
                  <a:lnTo>
                    <a:pt x="15" y="9"/>
                  </a:lnTo>
                  <a:lnTo>
                    <a:pt x="7" y="12"/>
                  </a:lnTo>
                  <a:lnTo>
                    <a:pt x="0" y="13"/>
                  </a:lnTo>
                  <a:lnTo>
                    <a:pt x="1" y="36"/>
                  </a:lnTo>
                  <a:lnTo>
                    <a:pt x="2" y="58"/>
                  </a:lnTo>
                  <a:lnTo>
                    <a:pt x="3" y="81"/>
                  </a:lnTo>
                  <a:lnTo>
                    <a:pt x="5" y="104"/>
                  </a:lnTo>
                  <a:lnTo>
                    <a:pt x="12" y="103"/>
                  </a:lnTo>
                  <a:lnTo>
                    <a:pt x="20" y="102"/>
                  </a:lnTo>
                  <a:lnTo>
                    <a:pt x="27" y="100"/>
                  </a:lnTo>
                  <a:lnTo>
                    <a:pt x="35" y="99"/>
                  </a:lnTo>
                  <a:lnTo>
                    <a:pt x="41" y="98"/>
                  </a:lnTo>
                  <a:lnTo>
                    <a:pt x="50" y="97"/>
                  </a:lnTo>
                  <a:lnTo>
                    <a:pt x="56" y="96"/>
                  </a:lnTo>
                  <a:lnTo>
                    <a:pt x="65" y="95"/>
                  </a:lnTo>
                  <a:lnTo>
                    <a:pt x="63" y="70"/>
                  </a:lnTo>
                  <a:lnTo>
                    <a:pt x="62" y="47"/>
                  </a:lnTo>
                  <a:lnTo>
                    <a:pt x="61" y="2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927" y="2211"/>
              <a:ext cx="31" cy="49"/>
            </a:xfrm>
            <a:custGeom>
              <a:avLst/>
              <a:gdLst>
                <a:gd name="T0" fmla="*/ 61 w 62"/>
                <a:gd name="T1" fmla="*/ 0 h 98"/>
                <a:gd name="T2" fmla="*/ 53 w 62"/>
                <a:gd name="T3" fmla="*/ 1 h 98"/>
                <a:gd name="T4" fmla="*/ 45 w 62"/>
                <a:gd name="T5" fmla="*/ 1 h 98"/>
                <a:gd name="T6" fmla="*/ 37 w 62"/>
                <a:gd name="T7" fmla="*/ 2 h 98"/>
                <a:gd name="T8" fmla="*/ 30 w 62"/>
                <a:gd name="T9" fmla="*/ 3 h 98"/>
                <a:gd name="T10" fmla="*/ 22 w 62"/>
                <a:gd name="T11" fmla="*/ 5 h 98"/>
                <a:gd name="T12" fmla="*/ 15 w 62"/>
                <a:gd name="T13" fmla="*/ 5 h 98"/>
                <a:gd name="T14" fmla="*/ 7 w 62"/>
                <a:gd name="T15" fmla="*/ 6 h 98"/>
                <a:gd name="T16" fmla="*/ 0 w 62"/>
                <a:gd name="T17" fmla="*/ 7 h 98"/>
                <a:gd name="T18" fmla="*/ 1 w 62"/>
                <a:gd name="T19" fmla="*/ 30 h 98"/>
                <a:gd name="T20" fmla="*/ 1 w 62"/>
                <a:gd name="T21" fmla="*/ 52 h 98"/>
                <a:gd name="T22" fmla="*/ 1 w 62"/>
                <a:gd name="T23" fmla="*/ 75 h 98"/>
                <a:gd name="T24" fmla="*/ 1 w 62"/>
                <a:gd name="T25" fmla="*/ 98 h 98"/>
                <a:gd name="T26" fmla="*/ 8 w 62"/>
                <a:gd name="T27" fmla="*/ 97 h 98"/>
                <a:gd name="T28" fmla="*/ 16 w 62"/>
                <a:gd name="T29" fmla="*/ 97 h 98"/>
                <a:gd name="T30" fmla="*/ 23 w 62"/>
                <a:gd name="T31" fmla="*/ 96 h 98"/>
                <a:gd name="T32" fmla="*/ 31 w 62"/>
                <a:gd name="T33" fmla="*/ 94 h 98"/>
                <a:gd name="T34" fmla="*/ 38 w 62"/>
                <a:gd name="T35" fmla="*/ 94 h 98"/>
                <a:gd name="T36" fmla="*/ 46 w 62"/>
                <a:gd name="T37" fmla="*/ 93 h 98"/>
                <a:gd name="T38" fmla="*/ 54 w 62"/>
                <a:gd name="T39" fmla="*/ 93 h 98"/>
                <a:gd name="T40" fmla="*/ 62 w 62"/>
                <a:gd name="T41" fmla="*/ 92 h 98"/>
                <a:gd name="T42" fmla="*/ 62 w 62"/>
                <a:gd name="T43" fmla="*/ 69 h 98"/>
                <a:gd name="T44" fmla="*/ 62 w 62"/>
                <a:gd name="T45" fmla="*/ 46 h 98"/>
                <a:gd name="T46" fmla="*/ 61 w 62"/>
                <a:gd name="T47" fmla="*/ 23 h 98"/>
                <a:gd name="T48" fmla="*/ 61 w 62"/>
                <a:gd name="T4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8">
                  <a:moveTo>
                    <a:pt x="61" y="0"/>
                  </a:moveTo>
                  <a:lnTo>
                    <a:pt x="53" y="1"/>
                  </a:lnTo>
                  <a:lnTo>
                    <a:pt x="45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7" y="6"/>
                  </a:lnTo>
                  <a:lnTo>
                    <a:pt x="0" y="7"/>
                  </a:lnTo>
                  <a:lnTo>
                    <a:pt x="1" y="30"/>
                  </a:lnTo>
                  <a:lnTo>
                    <a:pt x="1" y="52"/>
                  </a:lnTo>
                  <a:lnTo>
                    <a:pt x="1" y="75"/>
                  </a:lnTo>
                  <a:lnTo>
                    <a:pt x="1" y="98"/>
                  </a:lnTo>
                  <a:lnTo>
                    <a:pt x="8" y="97"/>
                  </a:lnTo>
                  <a:lnTo>
                    <a:pt x="16" y="97"/>
                  </a:lnTo>
                  <a:lnTo>
                    <a:pt x="23" y="96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6" y="93"/>
                  </a:lnTo>
                  <a:lnTo>
                    <a:pt x="54" y="93"/>
                  </a:lnTo>
                  <a:lnTo>
                    <a:pt x="62" y="92"/>
                  </a:lnTo>
                  <a:lnTo>
                    <a:pt x="62" y="69"/>
                  </a:lnTo>
                  <a:lnTo>
                    <a:pt x="62" y="46"/>
                  </a:lnTo>
                  <a:lnTo>
                    <a:pt x="61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2926" y="2304"/>
              <a:ext cx="31" cy="45"/>
            </a:xfrm>
            <a:custGeom>
              <a:avLst/>
              <a:gdLst>
                <a:gd name="T0" fmla="*/ 2 w 62"/>
                <a:gd name="T1" fmla="*/ 3 h 91"/>
                <a:gd name="T2" fmla="*/ 2 w 62"/>
                <a:gd name="T3" fmla="*/ 25 h 91"/>
                <a:gd name="T4" fmla="*/ 1 w 62"/>
                <a:gd name="T5" fmla="*/ 47 h 91"/>
                <a:gd name="T6" fmla="*/ 1 w 62"/>
                <a:gd name="T7" fmla="*/ 70 h 91"/>
                <a:gd name="T8" fmla="*/ 0 w 62"/>
                <a:gd name="T9" fmla="*/ 91 h 91"/>
                <a:gd name="T10" fmla="*/ 7 w 62"/>
                <a:gd name="T11" fmla="*/ 91 h 91"/>
                <a:gd name="T12" fmla="*/ 15 w 62"/>
                <a:gd name="T13" fmla="*/ 91 h 91"/>
                <a:gd name="T14" fmla="*/ 22 w 62"/>
                <a:gd name="T15" fmla="*/ 91 h 91"/>
                <a:gd name="T16" fmla="*/ 30 w 62"/>
                <a:gd name="T17" fmla="*/ 91 h 91"/>
                <a:gd name="T18" fmla="*/ 37 w 62"/>
                <a:gd name="T19" fmla="*/ 91 h 91"/>
                <a:gd name="T20" fmla="*/ 45 w 62"/>
                <a:gd name="T21" fmla="*/ 91 h 91"/>
                <a:gd name="T22" fmla="*/ 52 w 62"/>
                <a:gd name="T23" fmla="*/ 91 h 91"/>
                <a:gd name="T24" fmla="*/ 60 w 62"/>
                <a:gd name="T25" fmla="*/ 91 h 91"/>
                <a:gd name="T26" fmla="*/ 61 w 62"/>
                <a:gd name="T27" fmla="*/ 68 h 91"/>
                <a:gd name="T28" fmla="*/ 61 w 62"/>
                <a:gd name="T29" fmla="*/ 45 h 91"/>
                <a:gd name="T30" fmla="*/ 62 w 62"/>
                <a:gd name="T31" fmla="*/ 23 h 91"/>
                <a:gd name="T32" fmla="*/ 62 w 62"/>
                <a:gd name="T33" fmla="*/ 0 h 91"/>
                <a:gd name="T34" fmla="*/ 54 w 62"/>
                <a:gd name="T35" fmla="*/ 0 h 91"/>
                <a:gd name="T36" fmla="*/ 47 w 62"/>
                <a:gd name="T37" fmla="*/ 0 h 91"/>
                <a:gd name="T38" fmla="*/ 39 w 62"/>
                <a:gd name="T39" fmla="*/ 0 h 91"/>
                <a:gd name="T40" fmla="*/ 32 w 62"/>
                <a:gd name="T41" fmla="*/ 2 h 91"/>
                <a:gd name="T42" fmla="*/ 24 w 62"/>
                <a:gd name="T43" fmla="*/ 2 h 91"/>
                <a:gd name="T44" fmla="*/ 17 w 62"/>
                <a:gd name="T45" fmla="*/ 2 h 91"/>
                <a:gd name="T46" fmla="*/ 9 w 62"/>
                <a:gd name="T47" fmla="*/ 3 h 91"/>
                <a:gd name="T48" fmla="*/ 2 w 62"/>
                <a:gd name="T4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1">
                  <a:moveTo>
                    <a:pt x="2" y="3"/>
                  </a:moveTo>
                  <a:lnTo>
                    <a:pt x="2" y="25"/>
                  </a:lnTo>
                  <a:lnTo>
                    <a:pt x="1" y="47"/>
                  </a:lnTo>
                  <a:lnTo>
                    <a:pt x="1" y="70"/>
                  </a:lnTo>
                  <a:lnTo>
                    <a:pt x="0" y="91"/>
                  </a:lnTo>
                  <a:lnTo>
                    <a:pt x="7" y="91"/>
                  </a:lnTo>
                  <a:lnTo>
                    <a:pt x="15" y="91"/>
                  </a:lnTo>
                  <a:lnTo>
                    <a:pt x="22" y="91"/>
                  </a:lnTo>
                  <a:lnTo>
                    <a:pt x="30" y="91"/>
                  </a:lnTo>
                  <a:lnTo>
                    <a:pt x="37" y="91"/>
                  </a:lnTo>
                  <a:lnTo>
                    <a:pt x="45" y="91"/>
                  </a:lnTo>
                  <a:lnTo>
                    <a:pt x="52" y="91"/>
                  </a:lnTo>
                  <a:lnTo>
                    <a:pt x="60" y="91"/>
                  </a:lnTo>
                  <a:lnTo>
                    <a:pt x="61" y="68"/>
                  </a:lnTo>
                  <a:lnTo>
                    <a:pt x="61" y="45"/>
                  </a:lnTo>
                  <a:lnTo>
                    <a:pt x="62" y="23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17" y="2"/>
                  </a:lnTo>
                  <a:lnTo>
                    <a:pt x="9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989" y="2301"/>
              <a:ext cx="32" cy="49"/>
            </a:xfrm>
            <a:custGeom>
              <a:avLst/>
              <a:gdLst>
                <a:gd name="T0" fmla="*/ 65 w 65"/>
                <a:gd name="T1" fmla="*/ 0 h 97"/>
                <a:gd name="T2" fmla="*/ 57 w 65"/>
                <a:gd name="T3" fmla="*/ 0 h 97"/>
                <a:gd name="T4" fmla="*/ 50 w 65"/>
                <a:gd name="T5" fmla="*/ 1 h 97"/>
                <a:gd name="T6" fmla="*/ 42 w 65"/>
                <a:gd name="T7" fmla="*/ 1 h 97"/>
                <a:gd name="T8" fmla="*/ 34 w 65"/>
                <a:gd name="T9" fmla="*/ 1 h 97"/>
                <a:gd name="T10" fmla="*/ 27 w 65"/>
                <a:gd name="T11" fmla="*/ 1 h 97"/>
                <a:gd name="T12" fmla="*/ 19 w 65"/>
                <a:gd name="T13" fmla="*/ 1 h 97"/>
                <a:gd name="T14" fmla="*/ 11 w 65"/>
                <a:gd name="T15" fmla="*/ 2 h 97"/>
                <a:gd name="T16" fmla="*/ 3 w 65"/>
                <a:gd name="T17" fmla="*/ 2 h 97"/>
                <a:gd name="T18" fmla="*/ 3 w 65"/>
                <a:gd name="T19" fmla="*/ 25 h 97"/>
                <a:gd name="T20" fmla="*/ 1 w 65"/>
                <a:gd name="T21" fmla="*/ 49 h 97"/>
                <a:gd name="T22" fmla="*/ 1 w 65"/>
                <a:gd name="T23" fmla="*/ 72 h 97"/>
                <a:gd name="T24" fmla="*/ 0 w 65"/>
                <a:gd name="T25" fmla="*/ 97 h 97"/>
                <a:gd name="T26" fmla="*/ 8 w 65"/>
                <a:gd name="T27" fmla="*/ 97 h 97"/>
                <a:gd name="T28" fmla="*/ 15 w 65"/>
                <a:gd name="T29" fmla="*/ 97 h 97"/>
                <a:gd name="T30" fmla="*/ 23 w 65"/>
                <a:gd name="T31" fmla="*/ 97 h 97"/>
                <a:gd name="T32" fmla="*/ 31 w 65"/>
                <a:gd name="T33" fmla="*/ 97 h 97"/>
                <a:gd name="T34" fmla="*/ 38 w 65"/>
                <a:gd name="T35" fmla="*/ 97 h 97"/>
                <a:gd name="T36" fmla="*/ 46 w 65"/>
                <a:gd name="T37" fmla="*/ 97 h 97"/>
                <a:gd name="T38" fmla="*/ 53 w 65"/>
                <a:gd name="T39" fmla="*/ 97 h 97"/>
                <a:gd name="T40" fmla="*/ 61 w 65"/>
                <a:gd name="T41" fmla="*/ 97 h 97"/>
                <a:gd name="T42" fmla="*/ 62 w 65"/>
                <a:gd name="T43" fmla="*/ 72 h 97"/>
                <a:gd name="T44" fmla="*/ 64 w 65"/>
                <a:gd name="T45" fmla="*/ 48 h 97"/>
                <a:gd name="T46" fmla="*/ 65 w 65"/>
                <a:gd name="T47" fmla="*/ 24 h 97"/>
                <a:gd name="T48" fmla="*/ 65 w 65"/>
                <a:gd name="T4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97">
                  <a:moveTo>
                    <a:pt x="65" y="0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42" y="1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19" y="1"/>
                  </a:lnTo>
                  <a:lnTo>
                    <a:pt x="11" y="2"/>
                  </a:lnTo>
                  <a:lnTo>
                    <a:pt x="3" y="2"/>
                  </a:lnTo>
                  <a:lnTo>
                    <a:pt x="3" y="25"/>
                  </a:lnTo>
                  <a:lnTo>
                    <a:pt x="1" y="49"/>
                  </a:lnTo>
                  <a:lnTo>
                    <a:pt x="1" y="72"/>
                  </a:lnTo>
                  <a:lnTo>
                    <a:pt x="0" y="97"/>
                  </a:lnTo>
                  <a:lnTo>
                    <a:pt x="8" y="97"/>
                  </a:lnTo>
                  <a:lnTo>
                    <a:pt x="15" y="97"/>
                  </a:lnTo>
                  <a:lnTo>
                    <a:pt x="23" y="97"/>
                  </a:lnTo>
                  <a:lnTo>
                    <a:pt x="31" y="97"/>
                  </a:lnTo>
                  <a:lnTo>
                    <a:pt x="38" y="97"/>
                  </a:lnTo>
                  <a:lnTo>
                    <a:pt x="46" y="97"/>
                  </a:lnTo>
                  <a:lnTo>
                    <a:pt x="53" y="97"/>
                  </a:lnTo>
                  <a:lnTo>
                    <a:pt x="61" y="97"/>
                  </a:lnTo>
                  <a:lnTo>
                    <a:pt x="62" y="72"/>
                  </a:lnTo>
                  <a:lnTo>
                    <a:pt x="64" y="48"/>
                  </a:lnTo>
                  <a:lnTo>
                    <a:pt x="65" y="2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990" y="2204"/>
              <a:ext cx="32" cy="51"/>
            </a:xfrm>
            <a:custGeom>
              <a:avLst/>
              <a:gdLst>
                <a:gd name="T0" fmla="*/ 0 w 63"/>
                <a:gd name="T1" fmla="*/ 102 h 102"/>
                <a:gd name="T2" fmla="*/ 8 w 63"/>
                <a:gd name="T3" fmla="*/ 102 h 102"/>
                <a:gd name="T4" fmla="*/ 16 w 63"/>
                <a:gd name="T5" fmla="*/ 100 h 102"/>
                <a:gd name="T6" fmla="*/ 24 w 63"/>
                <a:gd name="T7" fmla="*/ 100 h 102"/>
                <a:gd name="T8" fmla="*/ 32 w 63"/>
                <a:gd name="T9" fmla="*/ 99 h 102"/>
                <a:gd name="T10" fmla="*/ 39 w 63"/>
                <a:gd name="T11" fmla="*/ 99 h 102"/>
                <a:gd name="T12" fmla="*/ 47 w 63"/>
                <a:gd name="T13" fmla="*/ 99 h 102"/>
                <a:gd name="T14" fmla="*/ 55 w 63"/>
                <a:gd name="T15" fmla="*/ 98 h 102"/>
                <a:gd name="T16" fmla="*/ 63 w 63"/>
                <a:gd name="T17" fmla="*/ 98 h 102"/>
                <a:gd name="T18" fmla="*/ 63 w 63"/>
                <a:gd name="T19" fmla="*/ 73 h 102"/>
                <a:gd name="T20" fmla="*/ 63 w 63"/>
                <a:gd name="T21" fmla="*/ 49 h 102"/>
                <a:gd name="T22" fmla="*/ 63 w 63"/>
                <a:gd name="T23" fmla="*/ 24 h 102"/>
                <a:gd name="T24" fmla="*/ 62 w 63"/>
                <a:gd name="T25" fmla="*/ 0 h 102"/>
                <a:gd name="T26" fmla="*/ 54 w 63"/>
                <a:gd name="T27" fmla="*/ 0 h 102"/>
                <a:gd name="T28" fmla="*/ 47 w 63"/>
                <a:gd name="T29" fmla="*/ 1 h 102"/>
                <a:gd name="T30" fmla="*/ 39 w 63"/>
                <a:gd name="T31" fmla="*/ 1 h 102"/>
                <a:gd name="T32" fmla="*/ 31 w 63"/>
                <a:gd name="T33" fmla="*/ 2 h 102"/>
                <a:gd name="T34" fmla="*/ 23 w 63"/>
                <a:gd name="T35" fmla="*/ 4 h 102"/>
                <a:gd name="T36" fmla="*/ 16 w 63"/>
                <a:gd name="T37" fmla="*/ 5 h 102"/>
                <a:gd name="T38" fmla="*/ 8 w 63"/>
                <a:gd name="T39" fmla="*/ 5 h 102"/>
                <a:gd name="T40" fmla="*/ 0 w 63"/>
                <a:gd name="T41" fmla="*/ 6 h 102"/>
                <a:gd name="T42" fmla="*/ 0 w 63"/>
                <a:gd name="T43" fmla="*/ 30 h 102"/>
                <a:gd name="T44" fmla="*/ 0 w 63"/>
                <a:gd name="T45" fmla="*/ 53 h 102"/>
                <a:gd name="T46" fmla="*/ 0 w 63"/>
                <a:gd name="T47" fmla="*/ 77 h 102"/>
                <a:gd name="T48" fmla="*/ 0 w 63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02">
                  <a:moveTo>
                    <a:pt x="0" y="102"/>
                  </a:moveTo>
                  <a:lnTo>
                    <a:pt x="8" y="102"/>
                  </a:lnTo>
                  <a:lnTo>
                    <a:pt x="16" y="100"/>
                  </a:lnTo>
                  <a:lnTo>
                    <a:pt x="24" y="100"/>
                  </a:lnTo>
                  <a:lnTo>
                    <a:pt x="32" y="99"/>
                  </a:lnTo>
                  <a:lnTo>
                    <a:pt x="39" y="99"/>
                  </a:lnTo>
                  <a:lnTo>
                    <a:pt x="47" y="99"/>
                  </a:lnTo>
                  <a:lnTo>
                    <a:pt x="55" y="98"/>
                  </a:lnTo>
                  <a:lnTo>
                    <a:pt x="63" y="98"/>
                  </a:lnTo>
                  <a:lnTo>
                    <a:pt x="63" y="73"/>
                  </a:lnTo>
                  <a:lnTo>
                    <a:pt x="63" y="49"/>
                  </a:lnTo>
                  <a:lnTo>
                    <a:pt x="63" y="24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39" y="1"/>
                  </a:lnTo>
                  <a:lnTo>
                    <a:pt x="31" y="2"/>
                  </a:lnTo>
                  <a:lnTo>
                    <a:pt x="23" y="4"/>
                  </a:lnTo>
                  <a:lnTo>
                    <a:pt x="16" y="5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53"/>
                  </a:lnTo>
                  <a:lnTo>
                    <a:pt x="0" y="7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2986" y="2106"/>
              <a:ext cx="34" cy="53"/>
            </a:xfrm>
            <a:custGeom>
              <a:avLst/>
              <a:gdLst>
                <a:gd name="T0" fmla="*/ 68 w 68"/>
                <a:gd name="T1" fmla="*/ 98 h 107"/>
                <a:gd name="T2" fmla="*/ 67 w 68"/>
                <a:gd name="T3" fmla="*/ 74 h 107"/>
                <a:gd name="T4" fmla="*/ 66 w 68"/>
                <a:gd name="T5" fmla="*/ 49 h 107"/>
                <a:gd name="T6" fmla="*/ 64 w 68"/>
                <a:gd name="T7" fmla="*/ 24 h 107"/>
                <a:gd name="T8" fmla="*/ 63 w 68"/>
                <a:gd name="T9" fmla="*/ 0 h 107"/>
                <a:gd name="T10" fmla="*/ 55 w 68"/>
                <a:gd name="T11" fmla="*/ 1 h 107"/>
                <a:gd name="T12" fmla="*/ 48 w 68"/>
                <a:gd name="T13" fmla="*/ 2 h 107"/>
                <a:gd name="T14" fmla="*/ 40 w 68"/>
                <a:gd name="T15" fmla="*/ 4 h 107"/>
                <a:gd name="T16" fmla="*/ 32 w 68"/>
                <a:gd name="T17" fmla="*/ 5 h 107"/>
                <a:gd name="T18" fmla="*/ 24 w 68"/>
                <a:gd name="T19" fmla="*/ 7 h 107"/>
                <a:gd name="T20" fmla="*/ 17 w 68"/>
                <a:gd name="T21" fmla="*/ 8 h 107"/>
                <a:gd name="T22" fmla="*/ 9 w 68"/>
                <a:gd name="T23" fmla="*/ 9 h 107"/>
                <a:gd name="T24" fmla="*/ 0 w 68"/>
                <a:gd name="T25" fmla="*/ 10 h 107"/>
                <a:gd name="T26" fmla="*/ 2 w 68"/>
                <a:gd name="T27" fmla="*/ 35 h 107"/>
                <a:gd name="T28" fmla="*/ 4 w 68"/>
                <a:gd name="T29" fmla="*/ 59 h 107"/>
                <a:gd name="T30" fmla="*/ 5 w 68"/>
                <a:gd name="T31" fmla="*/ 83 h 107"/>
                <a:gd name="T32" fmla="*/ 6 w 68"/>
                <a:gd name="T33" fmla="*/ 107 h 107"/>
                <a:gd name="T34" fmla="*/ 14 w 68"/>
                <a:gd name="T35" fmla="*/ 106 h 107"/>
                <a:gd name="T36" fmla="*/ 22 w 68"/>
                <a:gd name="T37" fmla="*/ 105 h 107"/>
                <a:gd name="T38" fmla="*/ 29 w 68"/>
                <a:gd name="T39" fmla="*/ 104 h 107"/>
                <a:gd name="T40" fmla="*/ 37 w 68"/>
                <a:gd name="T41" fmla="*/ 103 h 107"/>
                <a:gd name="T42" fmla="*/ 45 w 68"/>
                <a:gd name="T43" fmla="*/ 102 h 107"/>
                <a:gd name="T44" fmla="*/ 53 w 68"/>
                <a:gd name="T45" fmla="*/ 100 h 107"/>
                <a:gd name="T46" fmla="*/ 60 w 68"/>
                <a:gd name="T47" fmla="*/ 99 h 107"/>
                <a:gd name="T48" fmla="*/ 68 w 68"/>
                <a:gd name="T49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07">
                  <a:moveTo>
                    <a:pt x="68" y="98"/>
                  </a:moveTo>
                  <a:lnTo>
                    <a:pt x="67" y="74"/>
                  </a:lnTo>
                  <a:lnTo>
                    <a:pt x="66" y="49"/>
                  </a:lnTo>
                  <a:lnTo>
                    <a:pt x="64" y="24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0" y="4"/>
                  </a:lnTo>
                  <a:lnTo>
                    <a:pt x="32" y="5"/>
                  </a:lnTo>
                  <a:lnTo>
                    <a:pt x="24" y="7"/>
                  </a:lnTo>
                  <a:lnTo>
                    <a:pt x="17" y="8"/>
                  </a:lnTo>
                  <a:lnTo>
                    <a:pt x="9" y="9"/>
                  </a:lnTo>
                  <a:lnTo>
                    <a:pt x="0" y="10"/>
                  </a:lnTo>
                  <a:lnTo>
                    <a:pt x="2" y="35"/>
                  </a:lnTo>
                  <a:lnTo>
                    <a:pt x="4" y="59"/>
                  </a:lnTo>
                  <a:lnTo>
                    <a:pt x="5" y="83"/>
                  </a:lnTo>
                  <a:lnTo>
                    <a:pt x="6" y="107"/>
                  </a:lnTo>
                  <a:lnTo>
                    <a:pt x="14" y="106"/>
                  </a:lnTo>
                  <a:lnTo>
                    <a:pt x="22" y="105"/>
                  </a:lnTo>
                  <a:lnTo>
                    <a:pt x="29" y="104"/>
                  </a:lnTo>
                  <a:lnTo>
                    <a:pt x="37" y="103"/>
                  </a:lnTo>
                  <a:lnTo>
                    <a:pt x="45" y="102"/>
                  </a:lnTo>
                  <a:lnTo>
                    <a:pt x="53" y="100"/>
                  </a:lnTo>
                  <a:lnTo>
                    <a:pt x="60" y="99"/>
                  </a:lnTo>
                  <a:lnTo>
                    <a:pt x="68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574" y="2281"/>
              <a:ext cx="23" cy="33"/>
            </a:xfrm>
            <a:custGeom>
              <a:avLst/>
              <a:gdLst>
                <a:gd name="T0" fmla="*/ 45 w 45"/>
                <a:gd name="T1" fmla="*/ 0 h 66"/>
                <a:gd name="T2" fmla="*/ 39 w 45"/>
                <a:gd name="T3" fmla="*/ 2 h 66"/>
                <a:gd name="T4" fmla="*/ 33 w 45"/>
                <a:gd name="T5" fmla="*/ 3 h 66"/>
                <a:gd name="T6" fmla="*/ 28 w 45"/>
                <a:gd name="T7" fmla="*/ 4 h 66"/>
                <a:gd name="T8" fmla="*/ 23 w 45"/>
                <a:gd name="T9" fmla="*/ 5 h 66"/>
                <a:gd name="T10" fmla="*/ 17 w 45"/>
                <a:gd name="T11" fmla="*/ 7 h 66"/>
                <a:gd name="T12" fmla="*/ 12 w 45"/>
                <a:gd name="T13" fmla="*/ 8 h 66"/>
                <a:gd name="T14" fmla="*/ 7 w 45"/>
                <a:gd name="T15" fmla="*/ 10 h 66"/>
                <a:gd name="T16" fmla="*/ 1 w 45"/>
                <a:gd name="T17" fmla="*/ 11 h 66"/>
                <a:gd name="T18" fmla="*/ 1 w 45"/>
                <a:gd name="T19" fmla="*/ 25 h 66"/>
                <a:gd name="T20" fmla="*/ 1 w 45"/>
                <a:gd name="T21" fmla="*/ 38 h 66"/>
                <a:gd name="T22" fmla="*/ 0 w 45"/>
                <a:gd name="T23" fmla="*/ 52 h 66"/>
                <a:gd name="T24" fmla="*/ 0 w 45"/>
                <a:gd name="T25" fmla="*/ 66 h 66"/>
                <a:gd name="T26" fmla="*/ 5 w 45"/>
                <a:gd name="T27" fmla="*/ 65 h 66"/>
                <a:gd name="T28" fmla="*/ 11 w 45"/>
                <a:gd name="T29" fmla="*/ 64 h 66"/>
                <a:gd name="T30" fmla="*/ 16 w 45"/>
                <a:gd name="T31" fmla="*/ 64 h 66"/>
                <a:gd name="T32" fmla="*/ 22 w 45"/>
                <a:gd name="T33" fmla="*/ 63 h 66"/>
                <a:gd name="T34" fmla="*/ 27 w 45"/>
                <a:gd name="T35" fmla="*/ 61 h 66"/>
                <a:gd name="T36" fmla="*/ 32 w 45"/>
                <a:gd name="T37" fmla="*/ 60 h 66"/>
                <a:gd name="T38" fmla="*/ 38 w 45"/>
                <a:gd name="T39" fmla="*/ 60 h 66"/>
                <a:gd name="T40" fmla="*/ 43 w 45"/>
                <a:gd name="T41" fmla="*/ 59 h 66"/>
                <a:gd name="T42" fmla="*/ 45 w 45"/>
                <a:gd name="T43" fmla="*/ 44 h 66"/>
                <a:gd name="T44" fmla="*/ 45 w 45"/>
                <a:gd name="T45" fmla="*/ 29 h 66"/>
                <a:gd name="T46" fmla="*/ 45 w 45"/>
                <a:gd name="T47" fmla="*/ 15 h 66"/>
                <a:gd name="T48" fmla="*/ 45 w 45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66">
                  <a:moveTo>
                    <a:pt x="45" y="0"/>
                  </a:moveTo>
                  <a:lnTo>
                    <a:pt x="39" y="2"/>
                  </a:lnTo>
                  <a:lnTo>
                    <a:pt x="33" y="3"/>
                  </a:lnTo>
                  <a:lnTo>
                    <a:pt x="28" y="4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1" y="11"/>
                  </a:lnTo>
                  <a:lnTo>
                    <a:pt x="1" y="25"/>
                  </a:lnTo>
                  <a:lnTo>
                    <a:pt x="1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5" y="65"/>
                  </a:lnTo>
                  <a:lnTo>
                    <a:pt x="11" y="64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2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5" y="44"/>
                  </a:lnTo>
                  <a:lnTo>
                    <a:pt x="45" y="29"/>
                  </a:lnTo>
                  <a:lnTo>
                    <a:pt x="45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2572" y="2338"/>
              <a:ext cx="24" cy="29"/>
            </a:xfrm>
            <a:custGeom>
              <a:avLst/>
              <a:gdLst>
                <a:gd name="T0" fmla="*/ 2 w 47"/>
                <a:gd name="T1" fmla="*/ 5 h 57"/>
                <a:gd name="T2" fmla="*/ 2 w 47"/>
                <a:gd name="T3" fmla="*/ 18 h 57"/>
                <a:gd name="T4" fmla="*/ 1 w 47"/>
                <a:gd name="T5" fmla="*/ 31 h 57"/>
                <a:gd name="T6" fmla="*/ 1 w 47"/>
                <a:gd name="T7" fmla="*/ 43 h 57"/>
                <a:gd name="T8" fmla="*/ 0 w 47"/>
                <a:gd name="T9" fmla="*/ 57 h 57"/>
                <a:gd name="T10" fmla="*/ 6 w 47"/>
                <a:gd name="T11" fmla="*/ 57 h 57"/>
                <a:gd name="T12" fmla="*/ 12 w 47"/>
                <a:gd name="T13" fmla="*/ 56 h 57"/>
                <a:gd name="T14" fmla="*/ 16 w 47"/>
                <a:gd name="T15" fmla="*/ 56 h 57"/>
                <a:gd name="T16" fmla="*/ 22 w 47"/>
                <a:gd name="T17" fmla="*/ 55 h 57"/>
                <a:gd name="T18" fmla="*/ 28 w 47"/>
                <a:gd name="T19" fmla="*/ 55 h 57"/>
                <a:gd name="T20" fmla="*/ 33 w 47"/>
                <a:gd name="T21" fmla="*/ 55 h 57"/>
                <a:gd name="T22" fmla="*/ 39 w 47"/>
                <a:gd name="T23" fmla="*/ 54 h 57"/>
                <a:gd name="T24" fmla="*/ 45 w 47"/>
                <a:gd name="T25" fmla="*/ 54 h 57"/>
                <a:gd name="T26" fmla="*/ 45 w 47"/>
                <a:gd name="T27" fmla="*/ 40 h 57"/>
                <a:gd name="T28" fmla="*/ 46 w 47"/>
                <a:gd name="T29" fmla="*/ 26 h 57"/>
                <a:gd name="T30" fmla="*/ 46 w 47"/>
                <a:gd name="T31" fmla="*/ 13 h 57"/>
                <a:gd name="T32" fmla="*/ 47 w 47"/>
                <a:gd name="T33" fmla="*/ 0 h 57"/>
                <a:gd name="T34" fmla="*/ 42 w 47"/>
                <a:gd name="T35" fmla="*/ 1 h 57"/>
                <a:gd name="T36" fmla="*/ 36 w 47"/>
                <a:gd name="T37" fmla="*/ 1 h 57"/>
                <a:gd name="T38" fmla="*/ 30 w 47"/>
                <a:gd name="T39" fmla="*/ 2 h 57"/>
                <a:gd name="T40" fmla="*/ 25 w 47"/>
                <a:gd name="T41" fmla="*/ 2 h 57"/>
                <a:gd name="T42" fmla="*/ 20 w 47"/>
                <a:gd name="T43" fmla="*/ 3 h 57"/>
                <a:gd name="T44" fmla="*/ 14 w 47"/>
                <a:gd name="T45" fmla="*/ 4 h 57"/>
                <a:gd name="T46" fmla="*/ 8 w 47"/>
                <a:gd name="T47" fmla="*/ 4 h 57"/>
                <a:gd name="T48" fmla="*/ 2 w 47"/>
                <a:gd name="T4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7">
                  <a:moveTo>
                    <a:pt x="2" y="5"/>
                  </a:moveTo>
                  <a:lnTo>
                    <a:pt x="2" y="18"/>
                  </a:lnTo>
                  <a:lnTo>
                    <a:pt x="1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2" y="55"/>
                  </a:lnTo>
                  <a:lnTo>
                    <a:pt x="28" y="55"/>
                  </a:lnTo>
                  <a:lnTo>
                    <a:pt x="33" y="55"/>
                  </a:lnTo>
                  <a:lnTo>
                    <a:pt x="39" y="54"/>
                  </a:lnTo>
                  <a:lnTo>
                    <a:pt x="45" y="54"/>
                  </a:lnTo>
                  <a:lnTo>
                    <a:pt x="45" y="40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7" y="0"/>
                  </a:lnTo>
                  <a:lnTo>
                    <a:pt x="42" y="1"/>
                  </a:lnTo>
                  <a:lnTo>
                    <a:pt x="36" y="1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4"/>
                  </a:lnTo>
                  <a:lnTo>
                    <a:pt x="8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2575" y="2221"/>
              <a:ext cx="22" cy="36"/>
            </a:xfrm>
            <a:custGeom>
              <a:avLst/>
              <a:gdLst>
                <a:gd name="T0" fmla="*/ 44 w 44"/>
                <a:gd name="T1" fmla="*/ 0 h 72"/>
                <a:gd name="T2" fmla="*/ 38 w 44"/>
                <a:gd name="T3" fmla="*/ 2 h 72"/>
                <a:gd name="T4" fmla="*/ 32 w 44"/>
                <a:gd name="T5" fmla="*/ 3 h 72"/>
                <a:gd name="T6" fmla="*/ 27 w 44"/>
                <a:gd name="T7" fmla="*/ 5 h 72"/>
                <a:gd name="T8" fmla="*/ 22 w 44"/>
                <a:gd name="T9" fmla="*/ 6 h 72"/>
                <a:gd name="T10" fmla="*/ 16 w 44"/>
                <a:gd name="T11" fmla="*/ 9 h 72"/>
                <a:gd name="T12" fmla="*/ 11 w 44"/>
                <a:gd name="T13" fmla="*/ 10 h 72"/>
                <a:gd name="T14" fmla="*/ 6 w 44"/>
                <a:gd name="T15" fmla="*/ 12 h 72"/>
                <a:gd name="T16" fmla="*/ 0 w 44"/>
                <a:gd name="T17" fmla="*/ 15 h 72"/>
                <a:gd name="T18" fmla="*/ 0 w 44"/>
                <a:gd name="T19" fmla="*/ 30 h 72"/>
                <a:gd name="T20" fmla="*/ 0 w 44"/>
                <a:gd name="T21" fmla="*/ 43 h 72"/>
                <a:gd name="T22" fmla="*/ 0 w 44"/>
                <a:gd name="T23" fmla="*/ 57 h 72"/>
                <a:gd name="T24" fmla="*/ 0 w 44"/>
                <a:gd name="T25" fmla="*/ 72 h 72"/>
                <a:gd name="T26" fmla="*/ 6 w 44"/>
                <a:gd name="T27" fmla="*/ 71 h 72"/>
                <a:gd name="T28" fmla="*/ 11 w 44"/>
                <a:gd name="T29" fmla="*/ 70 h 72"/>
                <a:gd name="T30" fmla="*/ 16 w 44"/>
                <a:gd name="T31" fmla="*/ 68 h 72"/>
                <a:gd name="T32" fmla="*/ 22 w 44"/>
                <a:gd name="T33" fmla="*/ 66 h 72"/>
                <a:gd name="T34" fmla="*/ 27 w 44"/>
                <a:gd name="T35" fmla="*/ 65 h 72"/>
                <a:gd name="T36" fmla="*/ 32 w 44"/>
                <a:gd name="T37" fmla="*/ 63 h 72"/>
                <a:gd name="T38" fmla="*/ 38 w 44"/>
                <a:gd name="T39" fmla="*/ 62 h 72"/>
                <a:gd name="T40" fmla="*/ 44 w 44"/>
                <a:gd name="T41" fmla="*/ 61 h 72"/>
                <a:gd name="T42" fmla="*/ 44 w 44"/>
                <a:gd name="T43" fmla="*/ 46 h 72"/>
                <a:gd name="T44" fmla="*/ 44 w 44"/>
                <a:gd name="T45" fmla="*/ 30 h 72"/>
                <a:gd name="T46" fmla="*/ 44 w 44"/>
                <a:gd name="T47" fmla="*/ 15 h 72"/>
                <a:gd name="T48" fmla="*/ 44 w 44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72">
                  <a:moveTo>
                    <a:pt x="44" y="0"/>
                  </a:move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6" y="71"/>
                  </a:lnTo>
                  <a:lnTo>
                    <a:pt x="11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7" y="65"/>
                  </a:lnTo>
                  <a:lnTo>
                    <a:pt x="32" y="63"/>
                  </a:lnTo>
                  <a:lnTo>
                    <a:pt x="38" y="62"/>
                  </a:lnTo>
                  <a:lnTo>
                    <a:pt x="44" y="61"/>
                  </a:lnTo>
                  <a:lnTo>
                    <a:pt x="44" y="46"/>
                  </a:lnTo>
                  <a:lnTo>
                    <a:pt x="44" y="30"/>
                  </a:lnTo>
                  <a:lnTo>
                    <a:pt x="44" y="1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2573" y="2158"/>
              <a:ext cx="23" cy="40"/>
            </a:xfrm>
            <a:custGeom>
              <a:avLst/>
              <a:gdLst>
                <a:gd name="T0" fmla="*/ 43 w 46"/>
                <a:gd name="T1" fmla="*/ 0 h 81"/>
                <a:gd name="T2" fmla="*/ 37 w 46"/>
                <a:gd name="T3" fmla="*/ 2 h 81"/>
                <a:gd name="T4" fmla="*/ 33 w 46"/>
                <a:gd name="T5" fmla="*/ 5 h 81"/>
                <a:gd name="T6" fmla="*/ 27 w 46"/>
                <a:gd name="T7" fmla="*/ 7 h 81"/>
                <a:gd name="T8" fmla="*/ 22 w 46"/>
                <a:gd name="T9" fmla="*/ 9 h 81"/>
                <a:gd name="T10" fmla="*/ 17 w 46"/>
                <a:gd name="T11" fmla="*/ 13 h 81"/>
                <a:gd name="T12" fmla="*/ 12 w 46"/>
                <a:gd name="T13" fmla="*/ 15 h 81"/>
                <a:gd name="T14" fmla="*/ 6 w 46"/>
                <a:gd name="T15" fmla="*/ 17 h 81"/>
                <a:gd name="T16" fmla="*/ 0 w 46"/>
                <a:gd name="T17" fmla="*/ 20 h 81"/>
                <a:gd name="T18" fmla="*/ 2 w 46"/>
                <a:gd name="T19" fmla="*/ 35 h 81"/>
                <a:gd name="T20" fmla="*/ 2 w 46"/>
                <a:gd name="T21" fmla="*/ 50 h 81"/>
                <a:gd name="T22" fmla="*/ 3 w 46"/>
                <a:gd name="T23" fmla="*/ 66 h 81"/>
                <a:gd name="T24" fmla="*/ 3 w 46"/>
                <a:gd name="T25" fmla="*/ 81 h 81"/>
                <a:gd name="T26" fmla="*/ 8 w 46"/>
                <a:gd name="T27" fmla="*/ 78 h 81"/>
                <a:gd name="T28" fmla="*/ 14 w 46"/>
                <a:gd name="T29" fmla="*/ 76 h 81"/>
                <a:gd name="T30" fmla="*/ 19 w 46"/>
                <a:gd name="T31" fmla="*/ 74 h 81"/>
                <a:gd name="T32" fmla="*/ 25 w 46"/>
                <a:gd name="T33" fmla="*/ 71 h 81"/>
                <a:gd name="T34" fmla="*/ 30 w 46"/>
                <a:gd name="T35" fmla="*/ 70 h 81"/>
                <a:gd name="T36" fmla="*/ 35 w 46"/>
                <a:gd name="T37" fmla="*/ 68 h 81"/>
                <a:gd name="T38" fmla="*/ 41 w 46"/>
                <a:gd name="T39" fmla="*/ 66 h 81"/>
                <a:gd name="T40" fmla="*/ 46 w 46"/>
                <a:gd name="T41" fmla="*/ 63 h 81"/>
                <a:gd name="T42" fmla="*/ 45 w 46"/>
                <a:gd name="T43" fmla="*/ 47 h 81"/>
                <a:gd name="T44" fmla="*/ 45 w 46"/>
                <a:gd name="T45" fmla="*/ 32 h 81"/>
                <a:gd name="T46" fmla="*/ 44 w 46"/>
                <a:gd name="T47" fmla="*/ 16 h 81"/>
                <a:gd name="T48" fmla="*/ 43 w 46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1">
                  <a:moveTo>
                    <a:pt x="43" y="0"/>
                  </a:moveTo>
                  <a:lnTo>
                    <a:pt x="37" y="2"/>
                  </a:lnTo>
                  <a:lnTo>
                    <a:pt x="33" y="5"/>
                  </a:lnTo>
                  <a:lnTo>
                    <a:pt x="27" y="7"/>
                  </a:lnTo>
                  <a:lnTo>
                    <a:pt x="22" y="9"/>
                  </a:lnTo>
                  <a:lnTo>
                    <a:pt x="17" y="13"/>
                  </a:lnTo>
                  <a:lnTo>
                    <a:pt x="12" y="15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2" y="50"/>
                  </a:lnTo>
                  <a:lnTo>
                    <a:pt x="3" y="66"/>
                  </a:lnTo>
                  <a:lnTo>
                    <a:pt x="3" y="81"/>
                  </a:lnTo>
                  <a:lnTo>
                    <a:pt x="8" y="78"/>
                  </a:lnTo>
                  <a:lnTo>
                    <a:pt x="14" y="76"/>
                  </a:lnTo>
                  <a:lnTo>
                    <a:pt x="19" y="74"/>
                  </a:lnTo>
                  <a:lnTo>
                    <a:pt x="25" y="71"/>
                  </a:lnTo>
                  <a:lnTo>
                    <a:pt x="30" y="70"/>
                  </a:lnTo>
                  <a:lnTo>
                    <a:pt x="35" y="68"/>
                  </a:lnTo>
                  <a:lnTo>
                    <a:pt x="41" y="66"/>
                  </a:lnTo>
                  <a:lnTo>
                    <a:pt x="46" y="63"/>
                  </a:lnTo>
                  <a:lnTo>
                    <a:pt x="45" y="47"/>
                  </a:lnTo>
                  <a:lnTo>
                    <a:pt x="45" y="32"/>
                  </a:lnTo>
                  <a:lnTo>
                    <a:pt x="44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2610" y="2142"/>
              <a:ext cx="23" cy="42"/>
            </a:xfrm>
            <a:custGeom>
              <a:avLst/>
              <a:gdLst>
                <a:gd name="T0" fmla="*/ 46 w 46"/>
                <a:gd name="T1" fmla="*/ 67 h 84"/>
                <a:gd name="T2" fmla="*/ 46 w 46"/>
                <a:gd name="T3" fmla="*/ 49 h 84"/>
                <a:gd name="T4" fmla="*/ 45 w 46"/>
                <a:gd name="T5" fmla="*/ 33 h 84"/>
                <a:gd name="T6" fmla="*/ 45 w 46"/>
                <a:gd name="T7" fmla="*/ 16 h 84"/>
                <a:gd name="T8" fmla="*/ 44 w 46"/>
                <a:gd name="T9" fmla="*/ 0 h 84"/>
                <a:gd name="T10" fmla="*/ 38 w 46"/>
                <a:gd name="T11" fmla="*/ 2 h 84"/>
                <a:gd name="T12" fmla="*/ 32 w 46"/>
                <a:gd name="T13" fmla="*/ 4 h 84"/>
                <a:gd name="T14" fmla="*/ 28 w 46"/>
                <a:gd name="T15" fmla="*/ 7 h 84"/>
                <a:gd name="T16" fmla="*/ 22 w 46"/>
                <a:gd name="T17" fmla="*/ 9 h 84"/>
                <a:gd name="T18" fmla="*/ 16 w 46"/>
                <a:gd name="T19" fmla="*/ 11 h 84"/>
                <a:gd name="T20" fmla="*/ 12 w 46"/>
                <a:gd name="T21" fmla="*/ 14 h 84"/>
                <a:gd name="T22" fmla="*/ 6 w 46"/>
                <a:gd name="T23" fmla="*/ 16 h 84"/>
                <a:gd name="T24" fmla="*/ 0 w 46"/>
                <a:gd name="T25" fmla="*/ 18 h 84"/>
                <a:gd name="T26" fmla="*/ 1 w 46"/>
                <a:gd name="T27" fmla="*/ 34 h 84"/>
                <a:gd name="T28" fmla="*/ 1 w 46"/>
                <a:gd name="T29" fmla="*/ 50 h 84"/>
                <a:gd name="T30" fmla="*/ 2 w 46"/>
                <a:gd name="T31" fmla="*/ 68 h 84"/>
                <a:gd name="T32" fmla="*/ 2 w 46"/>
                <a:gd name="T33" fmla="*/ 84 h 84"/>
                <a:gd name="T34" fmla="*/ 8 w 46"/>
                <a:gd name="T35" fmla="*/ 82 h 84"/>
                <a:gd name="T36" fmla="*/ 14 w 46"/>
                <a:gd name="T37" fmla="*/ 79 h 84"/>
                <a:gd name="T38" fmla="*/ 20 w 46"/>
                <a:gd name="T39" fmla="*/ 77 h 84"/>
                <a:gd name="T40" fmla="*/ 24 w 46"/>
                <a:gd name="T41" fmla="*/ 75 h 84"/>
                <a:gd name="T42" fmla="*/ 30 w 46"/>
                <a:gd name="T43" fmla="*/ 73 h 84"/>
                <a:gd name="T44" fmla="*/ 36 w 46"/>
                <a:gd name="T45" fmla="*/ 71 h 84"/>
                <a:gd name="T46" fmla="*/ 40 w 46"/>
                <a:gd name="T47" fmla="*/ 69 h 84"/>
                <a:gd name="T48" fmla="*/ 46 w 46"/>
                <a:gd name="T49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4">
                  <a:moveTo>
                    <a:pt x="46" y="67"/>
                  </a:moveTo>
                  <a:lnTo>
                    <a:pt x="46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8" y="7"/>
                  </a:lnTo>
                  <a:lnTo>
                    <a:pt x="22" y="9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0" y="18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2" y="68"/>
                  </a:lnTo>
                  <a:lnTo>
                    <a:pt x="2" y="84"/>
                  </a:lnTo>
                  <a:lnTo>
                    <a:pt x="8" y="82"/>
                  </a:lnTo>
                  <a:lnTo>
                    <a:pt x="14" y="79"/>
                  </a:lnTo>
                  <a:lnTo>
                    <a:pt x="20" y="77"/>
                  </a:lnTo>
                  <a:lnTo>
                    <a:pt x="24" y="75"/>
                  </a:lnTo>
                  <a:lnTo>
                    <a:pt x="30" y="73"/>
                  </a:lnTo>
                  <a:lnTo>
                    <a:pt x="36" y="71"/>
                  </a:lnTo>
                  <a:lnTo>
                    <a:pt x="40" y="69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2612" y="2209"/>
              <a:ext cx="23" cy="38"/>
            </a:xfrm>
            <a:custGeom>
              <a:avLst/>
              <a:gdLst>
                <a:gd name="T0" fmla="*/ 1 w 45"/>
                <a:gd name="T1" fmla="*/ 76 h 76"/>
                <a:gd name="T2" fmla="*/ 7 w 45"/>
                <a:gd name="T3" fmla="*/ 75 h 76"/>
                <a:gd name="T4" fmla="*/ 11 w 45"/>
                <a:gd name="T5" fmla="*/ 74 h 76"/>
                <a:gd name="T6" fmla="*/ 17 w 45"/>
                <a:gd name="T7" fmla="*/ 73 h 76"/>
                <a:gd name="T8" fmla="*/ 23 w 45"/>
                <a:gd name="T9" fmla="*/ 71 h 76"/>
                <a:gd name="T10" fmla="*/ 27 w 45"/>
                <a:gd name="T11" fmla="*/ 69 h 76"/>
                <a:gd name="T12" fmla="*/ 33 w 45"/>
                <a:gd name="T13" fmla="*/ 68 h 76"/>
                <a:gd name="T14" fmla="*/ 39 w 45"/>
                <a:gd name="T15" fmla="*/ 66 h 76"/>
                <a:gd name="T16" fmla="*/ 45 w 45"/>
                <a:gd name="T17" fmla="*/ 65 h 76"/>
                <a:gd name="T18" fmla="*/ 45 w 45"/>
                <a:gd name="T19" fmla="*/ 49 h 76"/>
                <a:gd name="T20" fmla="*/ 45 w 45"/>
                <a:gd name="T21" fmla="*/ 33 h 76"/>
                <a:gd name="T22" fmla="*/ 45 w 45"/>
                <a:gd name="T23" fmla="*/ 16 h 76"/>
                <a:gd name="T24" fmla="*/ 44 w 45"/>
                <a:gd name="T25" fmla="*/ 0 h 76"/>
                <a:gd name="T26" fmla="*/ 38 w 45"/>
                <a:gd name="T27" fmla="*/ 2 h 76"/>
                <a:gd name="T28" fmla="*/ 32 w 45"/>
                <a:gd name="T29" fmla="*/ 4 h 76"/>
                <a:gd name="T30" fmla="*/ 27 w 45"/>
                <a:gd name="T31" fmla="*/ 5 h 76"/>
                <a:gd name="T32" fmla="*/ 22 w 45"/>
                <a:gd name="T33" fmla="*/ 7 h 76"/>
                <a:gd name="T34" fmla="*/ 16 w 45"/>
                <a:gd name="T35" fmla="*/ 8 h 76"/>
                <a:gd name="T36" fmla="*/ 11 w 45"/>
                <a:gd name="T37" fmla="*/ 11 h 76"/>
                <a:gd name="T38" fmla="*/ 6 w 45"/>
                <a:gd name="T39" fmla="*/ 12 h 76"/>
                <a:gd name="T40" fmla="*/ 0 w 45"/>
                <a:gd name="T41" fmla="*/ 14 h 76"/>
                <a:gd name="T42" fmla="*/ 0 w 45"/>
                <a:gd name="T43" fmla="*/ 29 h 76"/>
                <a:gd name="T44" fmla="*/ 0 w 45"/>
                <a:gd name="T45" fmla="*/ 45 h 76"/>
                <a:gd name="T46" fmla="*/ 0 w 45"/>
                <a:gd name="T47" fmla="*/ 60 h 76"/>
                <a:gd name="T48" fmla="*/ 1 w 45"/>
                <a:gd name="T4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76">
                  <a:moveTo>
                    <a:pt x="1" y="76"/>
                  </a:moveTo>
                  <a:lnTo>
                    <a:pt x="7" y="75"/>
                  </a:lnTo>
                  <a:lnTo>
                    <a:pt x="11" y="74"/>
                  </a:lnTo>
                  <a:lnTo>
                    <a:pt x="17" y="73"/>
                  </a:lnTo>
                  <a:lnTo>
                    <a:pt x="23" y="71"/>
                  </a:lnTo>
                  <a:lnTo>
                    <a:pt x="27" y="69"/>
                  </a:lnTo>
                  <a:lnTo>
                    <a:pt x="33" y="68"/>
                  </a:lnTo>
                  <a:lnTo>
                    <a:pt x="39" y="66"/>
                  </a:lnTo>
                  <a:lnTo>
                    <a:pt x="45" y="65"/>
                  </a:lnTo>
                  <a:lnTo>
                    <a:pt x="45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1" y="11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0" y="45"/>
                  </a:lnTo>
                  <a:lnTo>
                    <a:pt x="0" y="60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2610" y="2334"/>
              <a:ext cx="24" cy="31"/>
            </a:xfrm>
            <a:custGeom>
              <a:avLst/>
              <a:gdLst>
                <a:gd name="T0" fmla="*/ 49 w 49"/>
                <a:gd name="T1" fmla="*/ 0 h 61"/>
                <a:gd name="T2" fmla="*/ 43 w 49"/>
                <a:gd name="T3" fmla="*/ 0 h 61"/>
                <a:gd name="T4" fmla="*/ 37 w 49"/>
                <a:gd name="T5" fmla="*/ 1 h 61"/>
                <a:gd name="T6" fmla="*/ 31 w 49"/>
                <a:gd name="T7" fmla="*/ 1 h 61"/>
                <a:gd name="T8" fmla="*/ 25 w 49"/>
                <a:gd name="T9" fmla="*/ 2 h 61"/>
                <a:gd name="T10" fmla="*/ 20 w 49"/>
                <a:gd name="T11" fmla="*/ 2 h 61"/>
                <a:gd name="T12" fmla="*/ 14 w 49"/>
                <a:gd name="T13" fmla="*/ 3 h 61"/>
                <a:gd name="T14" fmla="*/ 8 w 49"/>
                <a:gd name="T15" fmla="*/ 3 h 61"/>
                <a:gd name="T16" fmla="*/ 2 w 49"/>
                <a:gd name="T17" fmla="*/ 4 h 61"/>
                <a:gd name="T18" fmla="*/ 2 w 49"/>
                <a:gd name="T19" fmla="*/ 18 h 61"/>
                <a:gd name="T20" fmla="*/ 1 w 49"/>
                <a:gd name="T21" fmla="*/ 32 h 61"/>
                <a:gd name="T22" fmla="*/ 1 w 49"/>
                <a:gd name="T23" fmla="*/ 47 h 61"/>
                <a:gd name="T24" fmla="*/ 0 w 49"/>
                <a:gd name="T25" fmla="*/ 61 h 61"/>
                <a:gd name="T26" fmla="*/ 6 w 49"/>
                <a:gd name="T27" fmla="*/ 61 h 61"/>
                <a:gd name="T28" fmla="*/ 12 w 49"/>
                <a:gd name="T29" fmla="*/ 59 h 61"/>
                <a:gd name="T30" fmla="*/ 17 w 49"/>
                <a:gd name="T31" fmla="*/ 59 h 61"/>
                <a:gd name="T32" fmla="*/ 23 w 49"/>
                <a:gd name="T33" fmla="*/ 58 h 61"/>
                <a:gd name="T34" fmla="*/ 29 w 49"/>
                <a:gd name="T35" fmla="*/ 58 h 61"/>
                <a:gd name="T36" fmla="*/ 35 w 49"/>
                <a:gd name="T37" fmla="*/ 58 h 61"/>
                <a:gd name="T38" fmla="*/ 40 w 49"/>
                <a:gd name="T39" fmla="*/ 57 h 61"/>
                <a:gd name="T40" fmla="*/ 46 w 49"/>
                <a:gd name="T41" fmla="*/ 57 h 61"/>
                <a:gd name="T42" fmla="*/ 46 w 49"/>
                <a:gd name="T43" fmla="*/ 42 h 61"/>
                <a:gd name="T44" fmla="*/ 47 w 49"/>
                <a:gd name="T45" fmla="*/ 28 h 61"/>
                <a:gd name="T46" fmla="*/ 47 w 49"/>
                <a:gd name="T47" fmla="*/ 14 h 61"/>
                <a:gd name="T48" fmla="*/ 49 w 49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61">
                  <a:moveTo>
                    <a:pt x="49" y="0"/>
                  </a:moveTo>
                  <a:lnTo>
                    <a:pt x="43" y="0"/>
                  </a:lnTo>
                  <a:lnTo>
                    <a:pt x="37" y="1"/>
                  </a:lnTo>
                  <a:lnTo>
                    <a:pt x="31" y="1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4" y="3"/>
                  </a:lnTo>
                  <a:lnTo>
                    <a:pt x="8" y="3"/>
                  </a:lnTo>
                  <a:lnTo>
                    <a:pt x="2" y="4"/>
                  </a:lnTo>
                  <a:lnTo>
                    <a:pt x="2" y="18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12" y="59"/>
                  </a:lnTo>
                  <a:lnTo>
                    <a:pt x="17" y="59"/>
                  </a:lnTo>
                  <a:lnTo>
                    <a:pt x="23" y="58"/>
                  </a:lnTo>
                  <a:lnTo>
                    <a:pt x="29" y="58"/>
                  </a:lnTo>
                  <a:lnTo>
                    <a:pt x="35" y="58"/>
                  </a:lnTo>
                  <a:lnTo>
                    <a:pt x="40" y="57"/>
                  </a:lnTo>
                  <a:lnTo>
                    <a:pt x="46" y="57"/>
                  </a:lnTo>
                  <a:lnTo>
                    <a:pt x="46" y="42"/>
                  </a:lnTo>
                  <a:lnTo>
                    <a:pt x="47" y="28"/>
                  </a:lnTo>
                  <a:lnTo>
                    <a:pt x="47" y="1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2612" y="2273"/>
              <a:ext cx="23" cy="34"/>
            </a:xfrm>
            <a:custGeom>
              <a:avLst/>
              <a:gdLst>
                <a:gd name="T0" fmla="*/ 0 w 45"/>
                <a:gd name="T1" fmla="*/ 69 h 69"/>
                <a:gd name="T2" fmla="*/ 6 w 45"/>
                <a:gd name="T3" fmla="*/ 68 h 69"/>
                <a:gd name="T4" fmla="*/ 11 w 45"/>
                <a:gd name="T5" fmla="*/ 67 h 69"/>
                <a:gd name="T6" fmla="*/ 16 w 45"/>
                <a:gd name="T7" fmla="*/ 67 h 69"/>
                <a:gd name="T8" fmla="*/ 22 w 45"/>
                <a:gd name="T9" fmla="*/ 66 h 69"/>
                <a:gd name="T10" fmla="*/ 27 w 45"/>
                <a:gd name="T11" fmla="*/ 65 h 69"/>
                <a:gd name="T12" fmla="*/ 33 w 45"/>
                <a:gd name="T13" fmla="*/ 64 h 69"/>
                <a:gd name="T14" fmla="*/ 39 w 45"/>
                <a:gd name="T15" fmla="*/ 64 h 69"/>
                <a:gd name="T16" fmla="*/ 45 w 45"/>
                <a:gd name="T17" fmla="*/ 62 h 69"/>
                <a:gd name="T18" fmla="*/ 45 w 45"/>
                <a:gd name="T19" fmla="*/ 46 h 69"/>
                <a:gd name="T20" fmla="*/ 45 w 45"/>
                <a:gd name="T21" fmla="*/ 31 h 69"/>
                <a:gd name="T22" fmla="*/ 45 w 45"/>
                <a:gd name="T23" fmla="*/ 15 h 69"/>
                <a:gd name="T24" fmla="*/ 45 w 45"/>
                <a:gd name="T25" fmla="*/ 0 h 69"/>
                <a:gd name="T26" fmla="*/ 39 w 45"/>
                <a:gd name="T27" fmla="*/ 1 h 69"/>
                <a:gd name="T28" fmla="*/ 33 w 45"/>
                <a:gd name="T29" fmla="*/ 3 h 69"/>
                <a:gd name="T30" fmla="*/ 29 w 45"/>
                <a:gd name="T31" fmla="*/ 4 h 69"/>
                <a:gd name="T32" fmla="*/ 23 w 45"/>
                <a:gd name="T33" fmla="*/ 5 h 69"/>
                <a:gd name="T34" fmla="*/ 17 w 45"/>
                <a:gd name="T35" fmla="*/ 6 h 69"/>
                <a:gd name="T36" fmla="*/ 12 w 45"/>
                <a:gd name="T37" fmla="*/ 7 h 69"/>
                <a:gd name="T38" fmla="*/ 7 w 45"/>
                <a:gd name="T39" fmla="*/ 8 h 69"/>
                <a:gd name="T40" fmla="*/ 1 w 45"/>
                <a:gd name="T41" fmla="*/ 9 h 69"/>
                <a:gd name="T42" fmla="*/ 0 w 45"/>
                <a:gd name="T43" fmla="*/ 24 h 69"/>
                <a:gd name="T44" fmla="*/ 0 w 45"/>
                <a:gd name="T45" fmla="*/ 39 h 69"/>
                <a:gd name="T46" fmla="*/ 0 w 45"/>
                <a:gd name="T47" fmla="*/ 54 h 69"/>
                <a:gd name="T48" fmla="*/ 0 w 45"/>
                <a:gd name="T4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69">
                  <a:moveTo>
                    <a:pt x="0" y="69"/>
                  </a:moveTo>
                  <a:lnTo>
                    <a:pt x="6" y="68"/>
                  </a:lnTo>
                  <a:lnTo>
                    <a:pt x="11" y="67"/>
                  </a:lnTo>
                  <a:lnTo>
                    <a:pt x="16" y="67"/>
                  </a:lnTo>
                  <a:lnTo>
                    <a:pt x="22" y="66"/>
                  </a:lnTo>
                  <a:lnTo>
                    <a:pt x="27" y="65"/>
                  </a:lnTo>
                  <a:lnTo>
                    <a:pt x="33" y="64"/>
                  </a:lnTo>
                  <a:lnTo>
                    <a:pt x="39" y="64"/>
                  </a:lnTo>
                  <a:lnTo>
                    <a:pt x="45" y="62"/>
                  </a:lnTo>
                  <a:lnTo>
                    <a:pt x="45" y="46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39" y="1"/>
                  </a:lnTo>
                  <a:lnTo>
                    <a:pt x="33" y="3"/>
                  </a:lnTo>
                  <a:lnTo>
                    <a:pt x="29" y="4"/>
                  </a:lnTo>
                  <a:lnTo>
                    <a:pt x="23" y="5"/>
                  </a:lnTo>
                  <a:lnTo>
                    <a:pt x="17" y="6"/>
                  </a:lnTo>
                  <a:lnTo>
                    <a:pt x="12" y="7"/>
                  </a:lnTo>
                  <a:lnTo>
                    <a:pt x="7" y="8"/>
                  </a:lnTo>
                  <a:lnTo>
                    <a:pt x="1" y="9"/>
                  </a:lnTo>
                  <a:lnTo>
                    <a:pt x="0" y="24"/>
                  </a:lnTo>
                  <a:lnTo>
                    <a:pt x="0" y="39"/>
                  </a:lnTo>
                  <a:lnTo>
                    <a:pt x="0" y="5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5"/>
          <p:cNvGrpSpPr>
            <a:grpSpLocks noChangeAspect="1"/>
          </p:cNvGrpSpPr>
          <p:nvPr/>
        </p:nvGrpSpPr>
        <p:grpSpPr bwMode="auto">
          <a:xfrm>
            <a:off x="3345697" y="1487884"/>
            <a:ext cx="1773405" cy="1431212"/>
            <a:chOff x="2307" y="1590"/>
            <a:chExt cx="1146" cy="1140"/>
          </a:xfrm>
        </p:grpSpPr>
        <p:sp>
          <p:nvSpPr>
            <p:cNvPr id="4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07" y="1590"/>
              <a:ext cx="1146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2593" y="1763"/>
              <a:ext cx="628" cy="658"/>
            </a:xfrm>
            <a:custGeom>
              <a:avLst/>
              <a:gdLst>
                <a:gd name="T0" fmla="*/ 1218 w 1256"/>
                <a:gd name="T1" fmla="*/ 648 h 1315"/>
                <a:gd name="T2" fmla="*/ 1170 w 1256"/>
                <a:gd name="T3" fmla="*/ 614 h 1315"/>
                <a:gd name="T4" fmla="*/ 1123 w 1256"/>
                <a:gd name="T5" fmla="*/ 580 h 1315"/>
                <a:gd name="T6" fmla="*/ 1076 w 1256"/>
                <a:gd name="T7" fmla="*/ 546 h 1315"/>
                <a:gd name="T8" fmla="*/ 1029 w 1256"/>
                <a:gd name="T9" fmla="*/ 512 h 1315"/>
                <a:gd name="T10" fmla="*/ 997 w 1256"/>
                <a:gd name="T11" fmla="*/ 489 h 1315"/>
                <a:gd name="T12" fmla="*/ 995 w 1256"/>
                <a:gd name="T13" fmla="*/ 488 h 1315"/>
                <a:gd name="T14" fmla="*/ 934 w 1256"/>
                <a:gd name="T15" fmla="*/ 500 h 1315"/>
                <a:gd name="T16" fmla="*/ 873 w 1256"/>
                <a:gd name="T17" fmla="*/ 512 h 1315"/>
                <a:gd name="T18" fmla="*/ 826 w 1256"/>
                <a:gd name="T19" fmla="*/ 447 h 1315"/>
                <a:gd name="T20" fmla="*/ 802 w 1256"/>
                <a:gd name="T21" fmla="*/ 224 h 1315"/>
                <a:gd name="T22" fmla="*/ 759 w 1256"/>
                <a:gd name="T23" fmla="*/ 182 h 1315"/>
                <a:gd name="T24" fmla="*/ 717 w 1256"/>
                <a:gd name="T25" fmla="*/ 140 h 1315"/>
                <a:gd name="T26" fmla="*/ 677 w 1256"/>
                <a:gd name="T27" fmla="*/ 100 h 1315"/>
                <a:gd name="T28" fmla="*/ 637 w 1256"/>
                <a:gd name="T29" fmla="*/ 58 h 1315"/>
                <a:gd name="T30" fmla="*/ 595 w 1256"/>
                <a:gd name="T31" fmla="*/ 18 h 1315"/>
                <a:gd name="T32" fmla="*/ 581 w 1256"/>
                <a:gd name="T33" fmla="*/ 4 h 1315"/>
                <a:gd name="T34" fmla="*/ 580 w 1256"/>
                <a:gd name="T35" fmla="*/ 3 h 1315"/>
                <a:gd name="T36" fmla="*/ 577 w 1256"/>
                <a:gd name="T37" fmla="*/ 0 h 1315"/>
                <a:gd name="T38" fmla="*/ 510 w 1256"/>
                <a:gd name="T39" fmla="*/ 47 h 1315"/>
                <a:gd name="T40" fmla="*/ 442 w 1256"/>
                <a:gd name="T41" fmla="*/ 95 h 1315"/>
                <a:gd name="T42" fmla="*/ 375 w 1256"/>
                <a:gd name="T43" fmla="*/ 145 h 1315"/>
                <a:gd name="T44" fmla="*/ 308 w 1256"/>
                <a:gd name="T45" fmla="*/ 197 h 1315"/>
                <a:gd name="T46" fmla="*/ 240 w 1256"/>
                <a:gd name="T47" fmla="*/ 250 h 1315"/>
                <a:gd name="T48" fmla="*/ 233 w 1256"/>
                <a:gd name="T49" fmla="*/ 436 h 1315"/>
                <a:gd name="T50" fmla="*/ 239 w 1256"/>
                <a:gd name="T51" fmla="*/ 602 h 1315"/>
                <a:gd name="T52" fmla="*/ 221 w 1256"/>
                <a:gd name="T53" fmla="*/ 595 h 1315"/>
                <a:gd name="T54" fmla="*/ 202 w 1256"/>
                <a:gd name="T55" fmla="*/ 590 h 1315"/>
                <a:gd name="T56" fmla="*/ 197 w 1256"/>
                <a:gd name="T57" fmla="*/ 588 h 1315"/>
                <a:gd name="T58" fmla="*/ 184 w 1256"/>
                <a:gd name="T59" fmla="*/ 595 h 1315"/>
                <a:gd name="T60" fmla="*/ 148 w 1256"/>
                <a:gd name="T61" fmla="*/ 614 h 1315"/>
                <a:gd name="T62" fmla="*/ 112 w 1256"/>
                <a:gd name="T63" fmla="*/ 633 h 1315"/>
                <a:gd name="T64" fmla="*/ 77 w 1256"/>
                <a:gd name="T65" fmla="*/ 653 h 1315"/>
                <a:gd name="T66" fmla="*/ 42 w 1256"/>
                <a:gd name="T67" fmla="*/ 672 h 1315"/>
                <a:gd name="T68" fmla="*/ 6 w 1256"/>
                <a:gd name="T69" fmla="*/ 692 h 1315"/>
                <a:gd name="T70" fmla="*/ 9 w 1256"/>
                <a:gd name="T71" fmla="*/ 1125 h 1315"/>
                <a:gd name="T72" fmla="*/ 68 w 1256"/>
                <a:gd name="T73" fmla="*/ 1251 h 1315"/>
                <a:gd name="T74" fmla="*/ 169 w 1256"/>
                <a:gd name="T75" fmla="*/ 1231 h 1315"/>
                <a:gd name="T76" fmla="*/ 272 w 1256"/>
                <a:gd name="T77" fmla="*/ 1216 h 1315"/>
                <a:gd name="T78" fmla="*/ 374 w 1256"/>
                <a:gd name="T79" fmla="*/ 1206 h 1315"/>
                <a:gd name="T80" fmla="*/ 477 w 1256"/>
                <a:gd name="T81" fmla="*/ 1200 h 1315"/>
                <a:gd name="T82" fmla="*/ 591 w 1256"/>
                <a:gd name="T83" fmla="*/ 1199 h 1315"/>
                <a:gd name="T84" fmla="*/ 728 w 1256"/>
                <a:gd name="T85" fmla="*/ 1207 h 1315"/>
                <a:gd name="T86" fmla="*/ 858 w 1256"/>
                <a:gd name="T87" fmla="*/ 1222 h 1315"/>
                <a:gd name="T88" fmla="*/ 981 w 1256"/>
                <a:gd name="T89" fmla="*/ 1245 h 1315"/>
                <a:gd name="T90" fmla="*/ 1100 w 1256"/>
                <a:gd name="T91" fmla="*/ 1277 h 1315"/>
                <a:gd name="T92" fmla="*/ 1211 w 1256"/>
                <a:gd name="T93" fmla="*/ 1315 h 1315"/>
                <a:gd name="T94" fmla="*/ 1245 w 1256"/>
                <a:gd name="T95" fmla="*/ 1079 h 1315"/>
                <a:gd name="T96" fmla="*/ 1256 w 1256"/>
                <a:gd name="T97" fmla="*/ 836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6" h="1315">
                  <a:moveTo>
                    <a:pt x="1250" y="671"/>
                  </a:moveTo>
                  <a:lnTo>
                    <a:pt x="1234" y="660"/>
                  </a:lnTo>
                  <a:lnTo>
                    <a:pt x="1218" y="648"/>
                  </a:lnTo>
                  <a:lnTo>
                    <a:pt x="1201" y="637"/>
                  </a:lnTo>
                  <a:lnTo>
                    <a:pt x="1185" y="625"/>
                  </a:lnTo>
                  <a:lnTo>
                    <a:pt x="1170" y="614"/>
                  </a:lnTo>
                  <a:lnTo>
                    <a:pt x="1154" y="602"/>
                  </a:lnTo>
                  <a:lnTo>
                    <a:pt x="1138" y="591"/>
                  </a:lnTo>
                  <a:lnTo>
                    <a:pt x="1123" y="580"/>
                  </a:lnTo>
                  <a:lnTo>
                    <a:pt x="1107" y="569"/>
                  </a:lnTo>
                  <a:lnTo>
                    <a:pt x="1092" y="557"/>
                  </a:lnTo>
                  <a:lnTo>
                    <a:pt x="1076" y="546"/>
                  </a:lnTo>
                  <a:lnTo>
                    <a:pt x="1060" y="534"/>
                  </a:lnTo>
                  <a:lnTo>
                    <a:pt x="1045" y="524"/>
                  </a:lnTo>
                  <a:lnTo>
                    <a:pt x="1029" y="512"/>
                  </a:lnTo>
                  <a:lnTo>
                    <a:pt x="1014" y="501"/>
                  </a:lnTo>
                  <a:lnTo>
                    <a:pt x="997" y="489"/>
                  </a:lnTo>
                  <a:lnTo>
                    <a:pt x="997" y="489"/>
                  </a:lnTo>
                  <a:lnTo>
                    <a:pt x="996" y="488"/>
                  </a:lnTo>
                  <a:lnTo>
                    <a:pt x="996" y="488"/>
                  </a:lnTo>
                  <a:lnTo>
                    <a:pt x="995" y="488"/>
                  </a:lnTo>
                  <a:lnTo>
                    <a:pt x="974" y="492"/>
                  </a:lnTo>
                  <a:lnTo>
                    <a:pt x="954" y="496"/>
                  </a:lnTo>
                  <a:lnTo>
                    <a:pt x="934" y="500"/>
                  </a:lnTo>
                  <a:lnTo>
                    <a:pt x="913" y="504"/>
                  </a:lnTo>
                  <a:lnTo>
                    <a:pt x="893" y="508"/>
                  </a:lnTo>
                  <a:lnTo>
                    <a:pt x="873" y="512"/>
                  </a:lnTo>
                  <a:lnTo>
                    <a:pt x="852" y="517"/>
                  </a:lnTo>
                  <a:lnTo>
                    <a:pt x="832" y="522"/>
                  </a:lnTo>
                  <a:lnTo>
                    <a:pt x="826" y="447"/>
                  </a:lnTo>
                  <a:lnTo>
                    <a:pt x="819" y="373"/>
                  </a:lnTo>
                  <a:lnTo>
                    <a:pt x="811" y="299"/>
                  </a:lnTo>
                  <a:lnTo>
                    <a:pt x="802" y="224"/>
                  </a:lnTo>
                  <a:lnTo>
                    <a:pt x="788" y="210"/>
                  </a:lnTo>
                  <a:lnTo>
                    <a:pt x="773" y="195"/>
                  </a:lnTo>
                  <a:lnTo>
                    <a:pt x="759" y="182"/>
                  </a:lnTo>
                  <a:lnTo>
                    <a:pt x="745" y="168"/>
                  </a:lnTo>
                  <a:lnTo>
                    <a:pt x="731" y="154"/>
                  </a:lnTo>
                  <a:lnTo>
                    <a:pt x="717" y="140"/>
                  </a:lnTo>
                  <a:lnTo>
                    <a:pt x="705" y="126"/>
                  </a:lnTo>
                  <a:lnTo>
                    <a:pt x="691" y="113"/>
                  </a:lnTo>
                  <a:lnTo>
                    <a:pt x="677" y="100"/>
                  </a:lnTo>
                  <a:lnTo>
                    <a:pt x="663" y="86"/>
                  </a:lnTo>
                  <a:lnTo>
                    <a:pt x="649" y="72"/>
                  </a:lnTo>
                  <a:lnTo>
                    <a:pt x="637" y="58"/>
                  </a:lnTo>
                  <a:lnTo>
                    <a:pt x="623" y="45"/>
                  </a:lnTo>
                  <a:lnTo>
                    <a:pt x="609" y="32"/>
                  </a:lnTo>
                  <a:lnTo>
                    <a:pt x="595" y="18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0" y="3"/>
                  </a:lnTo>
                  <a:lnTo>
                    <a:pt x="579" y="2"/>
                  </a:lnTo>
                  <a:lnTo>
                    <a:pt x="578" y="1"/>
                  </a:lnTo>
                  <a:lnTo>
                    <a:pt x="577" y="0"/>
                  </a:lnTo>
                  <a:lnTo>
                    <a:pt x="555" y="15"/>
                  </a:lnTo>
                  <a:lnTo>
                    <a:pt x="532" y="31"/>
                  </a:lnTo>
                  <a:lnTo>
                    <a:pt x="510" y="47"/>
                  </a:lnTo>
                  <a:lnTo>
                    <a:pt x="487" y="63"/>
                  </a:lnTo>
                  <a:lnTo>
                    <a:pt x="465" y="79"/>
                  </a:lnTo>
                  <a:lnTo>
                    <a:pt x="442" y="95"/>
                  </a:lnTo>
                  <a:lnTo>
                    <a:pt x="420" y="111"/>
                  </a:lnTo>
                  <a:lnTo>
                    <a:pt x="398" y="129"/>
                  </a:lnTo>
                  <a:lnTo>
                    <a:pt x="375" y="145"/>
                  </a:lnTo>
                  <a:lnTo>
                    <a:pt x="353" y="162"/>
                  </a:lnTo>
                  <a:lnTo>
                    <a:pt x="330" y="179"/>
                  </a:lnTo>
                  <a:lnTo>
                    <a:pt x="308" y="197"/>
                  </a:lnTo>
                  <a:lnTo>
                    <a:pt x="285" y="214"/>
                  </a:lnTo>
                  <a:lnTo>
                    <a:pt x="263" y="232"/>
                  </a:lnTo>
                  <a:lnTo>
                    <a:pt x="240" y="250"/>
                  </a:lnTo>
                  <a:lnTo>
                    <a:pt x="219" y="268"/>
                  </a:lnTo>
                  <a:lnTo>
                    <a:pt x="227" y="352"/>
                  </a:lnTo>
                  <a:lnTo>
                    <a:pt x="233" y="436"/>
                  </a:lnTo>
                  <a:lnTo>
                    <a:pt x="240" y="520"/>
                  </a:lnTo>
                  <a:lnTo>
                    <a:pt x="245" y="604"/>
                  </a:lnTo>
                  <a:lnTo>
                    <a:pt x="239" y="602"/>
                  </a:lnTo>
                  <a:lnTo>
                    <a:pt x="233" y="600"/>
                  </a:lnTo>
                  <a:lnTo>
                    <a:pt x="227" y="598"/>
                  </a:lnTo>
                  <a:lnTo>
                    <a:pt x="221" y="595"/>
                  </a:lnTo>
                  <a:lnTo>
                    <a:pt x="215" y="594"/>
                  </a:lnTo>
                  <a:lnTo>
                    <a:pt x="209" y="592"/>
                  </a:lnTo>
                  <a:lnTo>
                    <a:pt x="202" y="590"/>
                  </a:lnTo>
                  <a:lnTo>
                    <a:pt x="197" y="587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84" y="595"/>
                  </a:lnTo>
                  <a:lnTo>
                    <a:pt x="172" y="601"/>
                  </a:lnTo>
                  <a:lnTo>
                    <a:pt x="160" y="608"/>
                  </a:lnTo>
                  <a:lnTo>
                    <a:pt x="148" y="614"/>
                  </a:lnTo>
                  <a:lnTo>
                    <a:pt x="137" y="621"/>
                  </a:lnTo>
                  <a:lnTo>
                    <a:pt x="124" y="626"/>
                  </a:lnTo>
                  <a:lnTo>
                    <a:pt x="112" y="633"/>
                  </a:lnTo>
                  <a:lnTo>
                    <a:pt x="101" y="640"/>
                  </a:lnTo>
                  <a:lnTo>
                    <a:pt x="89" y="646"/>
                  </a:lnTo>
                  <a:lnTo>
                    <a:pt x="77" y="653"/>
                  </a:lnTo>
                  <a:lnTo>
                    <a:pt x="65" y="659"/>
                  </a:lnTo>
                  <a:lnTo>
                    <a:pt x="54" y="666"/>
                  </a:lnTo>
                  <a:lnTo>
                    <a:pt x="42" y="672"/>
                  </a:lnTo>
                  <a:lnTo>
                    <a:pt x="31" y="678"/>
                  </a:lnTo>
                  <a:lnTo>
                    <a:pt x="18" y="685"/>
                  </a:lnTo>
                  <a:lnTo>
                    <a:pt x="6" y="692"/>
                  </a:lnTo>
                  <a:lnTo>
                    <a:pt x="12" y="838"/>
                  </a:lnTo>
                  <a:lnTo>
                    <a:pt x="12" y="982"/>
                  </a:lnTo>
                  <a:lnTo>
                    <a:pt x="9" y="1125"/>
                  </a:lnTo>
                  <a:lnTo>
                    <a:pt x="0" y="1266"/>
                  </a:lnTo>
                  <a:lnTo>
                    <a:pt x="33" y="1258"/>
                  </a:lnTo>
                  <a:lnTo>
                    <a:pt x="68" y="1251"/>
                  </a:lnTo>
                  <a:lnTo>
                    <a:pt x="101" y="1244"/>
                  </a:lnTo>
                  <a:lnTo>
                    <a:pt x="136" y="1237"/>
                  </a:lnTo>
                  <a:lnTo>
                    <a:pt x="169" y="1231"/>
                  </a:lnTo>
                  <a:lnTo>
                    <a:pt x="204" y="1227"/>
                  </a:lnTo>
                  <a:lnTo>
                    <a:pt x="237" y="1221"/>
                  </a:lnTo>
                  <a:lnTo>
                    <a:pt x="272" y="1216"/>
                  </a:lnTo>
                  <a:lnTo>
                    <a:pt x="305" y="1213"/>
                  </a:lnTo>
                  <a:lnTo>
                    <a:pt x="339" y="1209"/>
                  </a:lnTo>
                  <a:lnTo>
                    <a:pt x="374" y="1206"/>
                  </a:lnTo>
                  <a:lnTo>
                    <a:pt x="407" y="1204"/>
                  </a:lnTo>
                  <a:lnTo>
                    <a:pt x="442" y="1202"/>
                  </a:lnTo>
                  <a:lnTo>
                    <a:pt x="477" y="1200"/>
                  </a:lnTo>
                  <a:lnTo>
                    <a:pt x="510" y="1199"/>
                  </a:lnTo>
                  <a:lnTo>
                    <a:pt x="545" y="1199"/>
                  </a:lnTo>
                  <a:lnTo>
                    <a:pt x="591" y="1199"/>
                  </a:lnTo>
                  <a:lnTo>
                    <a:pt x="637" y="1201"/>
                  </a:lnTo>
                  <a:lnTo>
                    <a:pt x="683" y="1204"/>
                  </a:lnTo>
                  <a:lnTo>
                    <a:pt x="728" y="1207"/>
                  </a:lnTo>
                  <a:lnTo>
                    <a:pt x="772" y="1210"/>
                  </a:lnTo>
                  <a:lnTo>
                    <a:pt x="814" y="1216"/>
                  </a:lnTo>
                  <a:lnTo>
                    <a:pt x="858" y="1222"/>
                  </a:lnTo>
                  <a:lnTo>
                    <a:pt x="900" y="1229"/>
                  </a:lnTo>
                  <a:lnTo>
                    <a:pt x="941" y="1237"/>
                  </a:lnTo>
                  <a:lnTo>
                    <a:pt x="981" y="1245"/>
                  </a:lnTo>
                  <a:lnTo>
                    <a:pt x="1022" y="1255"/>
                  </a:lnTo>
                  <a:lnTo>
                    <a:pt x="1061" y="1266"/>
                  </a:lnTo>
                  <a:lnTo>
                    <a:pt x="1100" y="1277"/>
                  </a:lnTo>
                  <a:lnTo>
                    <a:pt x="1137" y="1289"/>
                  </a:lnTo>
                  <a:lnTo>
                    <a:pt x="1175" y="1301"/>
                  </a:lnTo>
                  <a:lnTo>
                    <a:pt x="1211" y="1315"/>
                  </a:lnTo>
                  <a:lnTo>
                    <a:pt x="1226" y="1237"/>
                  </a:lnTo>
                  <a:lnTo>
                    <a:pt x="1237" y="1159"/>
                  </a:lnTo>
                  <a:lnTo>
                    <a:pt x="1245" y="1079"/>
                  </a:lnTo>
                  <a:lnTo>
                    <a:pt x="1252" y="998"/>
                  </a:lnTo>
                  <a:lnTo>
                    <a:pt x="1256" y="918"/>
                  </a:lnTo>
                  <a:lnTo>
                    <a:pt x="1256" y="836"/>
                  </a:lnTo>
                  <a:lnTo>
                    <a:pt x="1254" y="754"/>
                  </a:lnTo>
                  <a:lnTo>
                    <a:pt x="1250" y="671"/>
                  </a:lnTo>
                  <a:close/>
                </a:path>
              </a:pathLst>
            </a:custGeom>
            <a:solidFill>
              <a:srgbClr val="B7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2552" y="2095"/>
              <a:ext cx="104" cy="311"/>
            </a:xfrm>
            <a:custGeom>
              <a:avLst/>
              <a:gdLst>
                <a:gd name="T0" fmla="*/ 197 w 207"/>
                <a:gd name="T1" fmla="*/ 0 h 622"/>
                <a:gd name="T2" fmla="*/ 184 w 207"/>
                <a:gd name="T3" fmla="*/ 6 h 622"/>
                <a:gd name="T4" fmla="*/ 173 w 207"/>
                <a:gd name="T5" fmla="*/ 12 h 622"/>
                <a:gd name="T6" fmla="*/ 160 w 207"/>
                <a:gd name="T7" fmla="*/ 19 h 622"/>
                <a:gd name="T8" fmla="*/ 149 w 207"/>
                <a:gd name="T9" fmla="*/ 24 h 622"/>
                <a:gd name="T10" fmla="*/ 137 w 207"/>
                <a:gd name="T11" fmla="*/ 30 h 622"/>
                <a:gd name="T12" fmla="*/ 124 w 207"/>
                <a:gd name="T13" fmla="*/ 36 h 622"/>
                <a:gd name="T14" fmla="*/ 113 w 207"/>
                <a:gd name="T15" fmla="*/ 42 h 622"/>
                <a:gd name="T16" fmla="*/ 101 w 207"/>
                <a:gd name="T17" fmla="*/ 49 h 622"/>
                <a:gd name="T18" fmla="*/ 90 w 207"/>
                <a:gd name="T19" fmla="*/ 54 h 622"/>
                <a:gd name="T20" fmla="*/ 77 w 207"/>
                <a:gd name="T21" fmla="*/ 60 h 622"/>
                <a:gd name="T22" fmla="*/ 66 w 207"/>
                <a:gd name="T23" fmla="*/ 66 h 622"/>
                <a:gd name="T24" fmla="*/ 54 w 207"/>
                <a:gd name="T25" fmla="*/ 73 h 622"/>
                <a:gd name="T26" fmla="*/ 43 w 207"/>
                <a:gd name="T27" fmla="*/ 79 h 622"/>
                <a:gd name="T28" fmla="*/ 31 w 207"/>
                <a:gd name="T29" fmla="*/ 84 h 622"/>
                <a:gd name="T30" fmla="*/ 18 w 207"/>
                <a:gd name="T31" fmla="*/ 91 h 622"/>
                <a:gd name="T32" fmla="*/ 7 w 207"/>
                <a:gd name="T33" fmla="*/ 97 h 622"/>
                <a:gd name="T34" fmla="*/ 13 w 207"/>
                <a:gd name="T35" fmla="*/ 232 h 622"/>
                <a:gd name="T36" fmla="*/ 13 w 207"/>
                <a:gd name="T37" fmla="*/ 363 h 622"/>
                <a:gd name="T38" fmla="*/ 9 w 207"/>
                <a:gd name="T39" fmla="*/ 493 h 622"/>
                <a:gd name="T40" fmla="*/ 0 w 207"/>
                <a:gd name="T41" fmla="*/ 622 h 622"/>
                <a:gd name="T42" fmla="*/ 13 w 207"/>
                <a:gd name="T43" fmla="*/ 619 h 622"/>
                <a:gd name="T44" fmla="*/ 25 w 207"/>
                <a:gd name="T45" fmla="*/ 617 h 622"/>
                <a:gd name="T46" fmla="*/ 38 w 207"/>
                <a:gd name="T47" fmla="*/ 613 h 622"/>
                <a:gd name="T48" fmla="*/ 51 w 207"/>
                <a:gd name="T49" fmla="*/ 611 h 622"/>
                <a:gd name="T50" fmla="*/ 62 w 207"/>
                <a:gd name="T51" fmla="*/ 607 h 622"/>
                <a:gd name="T52" fmla="*/ 75 w 207"/>
                <a:gd name="T53" fmla="*/ 605 h 622"/>
                <a:gd name="T54" fmla="*/ 87 w 207"/>
                <a:gd name="T55" fmla="*/ 603 h 622"/>
                <a:gd name="T56" fmla="*/ 100 w 207"/>
                <a:gd name="T57" fmla="*/ 599 h 622"/>
                <a:gd name="T58" fmla="*/ 113 w 207"/>
                <a:gd name="T59" fmla="*/ 597 h 622"/>
                <a:gd name="T60" fmla="*/ 126 w 207"/>
                <a:gd name="T61" fmla="*/ 595 h 622"/>
                <a:gd name="T62" fmla="*/ 138 w 207"/>
                <a:gd name="T63" fmla="*/ 592 h 622"/>
                <a:gd name="T64" fmla="*/ 151 w 207"/>
                <a:gd name="T65" fmla="*/ 590 h 622"/>
                <a:gd name="T66" fmla="*/ 164 w 207"/>
                <a:gd name="T67" fmla="*/ 588 h 622"/>
                <a:gd name="T68" fmla="*/ 176 w 207"/>
                <a:gd name="T69" fmla="*/ 586 h 622"/>
                <a:gd name="T70" fmla="*/ 189 w 207"/>
                <a:gd name="T71" fmla="*/ 583 h 622"/>
                <a:gd name="T72" fmla="*/ 202 w 207"/>
                <a:gd name="T73" fmla="*/ 581 h 622"/>
                <a:gd name="T74" fmla="*/ 206 w 207"/>
                <a:gd name="T75" fmla="*/ 438 h 622"/>
                <a:gd name="T76" fmla="*/ 207 w 207"/>
                <a:gd name="T77" fmla="*/ 294 h 622"/>
                <a:gd name="T78" fmla="*/ 204 w 207"/>
                <a:gd name="T79" fmla="*/ 149 h 622"/>
                <a:gd name="T80" fmla="*/ 197 w 207"/>
                <a:gd name="T8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622">
                  <a:moveTo>
                    <a:pt x="197" y="0"/>
                  </a:moveTo>
                  <a:lnTo>
                    <a:pt x="184" y="6"/>
                  </a:lnTo>
                  <a:lnTo>
                    <a:pt x="173" y="12"/>
                  </a:lnTo>
                  <a:lnTo>
                    <a:pt x="160" y="19"/>
                  </a:lnTo>
                  <a:lnTo>
                    <a:pt x="149" y="24"/>
                  </a:lnTo>
                  <a:lnTo>
                    <a:pt x="137" y="30"/>
                  </a:lnTo>
                  <a:lnTo>
                    <a:pt x="124" y="36"/>
                  </a:lnTo>
                  <a:lnTo>
                    <a:pt x="113" y="42"/>
                  </a:lnTo>
                  <a:lnTo>
                    <a:pt x="101" y="49"/>
                  </a:lnTo>
                  <a:lnTo>
                    <a:pt x="90" y="54"/>
                  </a:lnTo>
                  <a:lnTo>
                    <a:pt x="77" y="60"/>
                  </a:lnTo>
                  <a:lnTo>
                    <a:pt x="66" y="66"/>
                  </a:lnTo>
                  <a:lnTo>
                    <a:pt x="54" y="73"/>
                  </a:lnTo>
                  <a:lnTo>
                    <a:pt x="43" y="79"/>
                  </a:lnTo>
                  <a:lnTo>
                    <a:pt x="31" y="84"/>
                  </a:lnTo>
                  <a:lnTo>
                    <a:pt x="18" y="91"/>
                  </a:lnTo>
                  <a:lnTo>
                    <a:pt x="7" y="97"/>
                  </a:lnTo>
                  <a:lnTo>
                    <a:pt x="13" y="232"/>
                  </a:lnTo>
                  <a:lnTo>
                    <a:pt x="13" y="363"/>
                  </a:lnTo>
                  <a:lnTo>
                    <a:pt x="9" y="493"/>
                  </a:lnTo>
                  <a:lnTo>
                    <a:pt x="0" y="622"/>
                  </a:lnTo>
                  <a:lnTo>
                    <a:pt x="13" y="619"/>
                  </a:lnTo>
                  <a:lnTo>
                    <a:pt x="25" y="617"/>
                  </a:lnTo>
                  <a:lnTo>
                    <a:pt x="38" y="613"/>
                  </a:lnTo>
                  <a:lnTo>
                    <a:pt x="51" y="611"/>
                  </a:lnTo>
                  <a:lnTo>
                    <a:pt x="62" y="607"/>
                  </a:lnTo>
                  <a:lnTo>
                    <a:pt x="75" y="605"/>
                  </a:lnTo>
                  <a:lnTo>
                    <a:pt x="87" y="603"/>
                  </a:lnTo>
                  <a:lnTo>
                    <a:pt x="100" y="599"/>
                  </a:lnTo>
                  <a:lnTo>
                    <a:pt x="113" y="597"/>
                  </a:lnTo>
                  <a:lnTo>
                    <a:pt x="126" y="595"/>
                  </a:lnTo>
                  <a:lnTo>
                    <a:pt x="138" y="592"/>
                  </a:lnTo>
                  <a:lnTo>
                    <a:pt x="151" y="590"/>
                  </a:lnTo>
                  <a:lnTo>
                    <a:pt x="164" y="588"/>
                  </a:lnTo>
                  <a:lnTo>
                    <a:pt x="176" y="586"/>
                  </a:lnTo>
                  <a:lnTo>
                    <a:pt x="189" y="583"/>
                  </a:lnTo>
                  <a:lnTo>
                    <a:pt x="202" y="581"/>
                  </a:lnTo>
                  <a:lnTo>
                    <a:pt x="206" y="438"/>
                  </a:lnTo>
                  <a:lnTo>
                    <a:pt x="207" y="294"/>
                  </a:lnTo>
                  <a:lnTo>
                    <a:pt x="204" y="14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2892" y="2047"/>
              <a:ext cx="170" cy="335"/>
            </a:xfrm>
            <a:custGeom>
              <a:avLst/>
              <a:gdLst>
                <a:gd name="T0" fmla="*/ 10 w 341"/>
                <a:gd name="T1" fmla="*/ 638 h 670"/>
                <a:gd name="T2" fmla="*/ 31 w 341"/>
                <a:gd name="T3" fmla="*/ 639 h 670"/>
                <a:gd name="T4" fmla="*/ 51 w 341"/>
                <a:gd name="T5" fmla="*/ 639 h 670"/>
                <a:gd name="T6" fmla="*/ 72 w 341"/>
                <a:gd name="T7" fmla="*/ 640 h 670"/>
                <a:gd name="T8" fmla="*/ 92 w 341"/>
                <a:gd name="T9" fmla="*/ 641 h 670"/>
                <a:gd name="T10" fmla="*/ 113 w 341"/>
                <a:gd name="T11" fmla="*/ 644 h 670"/>
                <a:gd name="T12" fmla="*/ 132 w 341"/>
                <a:gd name="T13" fmla="*/ 645 h 670"/>
                <a:gd name="T14" fmla="*/ 153 w 341"/>
                <a:gd name="T15" fmla="*/ 646 h 670"/>
                <a:gd name="T16" fmla="*/ 172 w 341"/>
                <a:gd name="T17" fmla="*/ 648 h 670"/>
                <a:gd name="T18" fmla="*/ 192 w 341"/>
                <a:gd name="T19" fmla="*/ 651 h 670"/>
                <a:gd name="T20" fmla="*/ 212 w 341"/>
                <a:gd name="T21" fmla="*/ 653 h 670"/>
                <a:gd name="T22" fmla="*/ 231 w 341"/>
                <a:gd name="T23" fmla="*/ 655 h 670"/>
                <a:gd name="T24" fmla="*/ 251 w 341"/>
                <a:gd name="T25" fmla="*/ 657 h 670"/>
                <a:gd name="T26" fmla="*/ 270 w 341"/>
                <a:gd name="T27" fmla="*/ 661 h 670"/>
                <a:gd name="T28" fmla="*/ 289 w 341"/>
                <a:gd name="T29" fmla="*/ 663 h 670"/>
                <a:gd name="T30" fmla="*/ 308 w 341"/>
                <a:gd name="T31" fmla="*/ 667 h 670"/>
                <a:gd name="T32" fmla="*/ 327 w 341"/>
                <a:gd name="T33" fmla="*/ 670 h 670"/>
                <a:gd name="T34" fmla="*/ 338 w 341"/>
                <a:gd name="T35" fmla="*/ 505 h 670"/>
                <a:gd name="T36" fmla="*/ 341 w 341"/>
                <a:gd name="T37" fmla="*/ 339 h 670"/>
                <a:gd name="T38" fmla="*/ 334 w 341"/>
                <a:gd name="T39" fmla="*/ 171 h 670"/>
                <a:gd name="T40" fmla="*/ 319 w 341"/>
                <a:gd name="T41" fmla="*/ 1 h 670"/>
                <a:gd name="T42" fmla="*/ 318 w 341"/>
                <a:gd name="T43" fmla="*/ 1 h 670"/>
                <a:gd name="T44" fmla="*/ 318 w 341"/>
                <a:gd name="T45" fmla="*/ 0 h 670"/>
                <a:gd name="T46" fmla="*/ 317 w 341"/>
                <a:gd name="T47" fmla="*/ 0 h 670"/>
                <a:gd name="T48" fmla="*/ 317 w 341"/>
                <a:gd name="T49" fmla="*/ 0 h 670"/>
                <a:gd name="T50" fmla="*/ 296 w 341"/>
                <a:gd name="T51" fmla="*/ 3 h 670"/>
                <a:gd name="T52" fmla="*/ 275 w 341"/>
                <a:gd name="T53" fmla="*/ 7 h 670"/>
                <a:gd name="T54" fmla="*/ 254 w 341"/>
                <a:gd name="T55" fmla="*/ 10 h 670"/>
                <a:gd name="T56" fmla="*/ 234 w 341"/>
                <a:gd name="T57" fmla="*/ 15 h 670"/>
                <a:gd name="T58" fmla="*/ 214 w 341"/>
                <a:gd name="T59" fmla="*/ 18 h 670"/>
                <a:gd name="T60" fmla="*/ 193 w 341"/>
                <a:gd name="T61" fmla="*/ 23 h 670"/>
                <a:gd name="T62" fmla="*/ 174 w 341"/>
                <a:gd name="T63" fmla="*/ 27 h 670"/>
                <a:gd name="T64" fmla="*/ 153 w 341"/>
                <a:gd name="T65" fmla="*/ 32 h 670"/>
                <a:gd name="T66" fmla="*/ 133 w 341"/>
                <a:gd name="T67" fmla="*/ 36 h 670"/>
                <a:gd name="T68" fmla="*/ 114 w 341"/>
                <a:gd name="T69" fmla="*/ 41 h 670"/>
                <a:gd name="T70" fmla="*/ 95 w 341"/>
                <a:gd name="T71" fmla="*/ 46 h 670"/>
                <a:gd name="T72" fmla="*/ 76 w 341"/>
                <a:gd name="T73" fmla="*/ 50 h 670"/>
                <a:gd name="T74" fmla="*/ 57 w 341"/>
                <a:gd name="T75" fmla="*/ 55 h 670"/>
                <a:gd name="T76" fmla="*/ 38 w 341"/>
                <a:gd name="T77" fmla="*/ 60 h 670"/>
                <a:gd name="T78" fmla="*/ 19 w 341"/>
                <a:gd name="T79" fmla="*/ 65 h 670"/>
                <a:gd name="T80" fmla="*/ 0 w 341"/>
                <a:gd name="T81" fmla="*/ 70 h 670"/>
                <a:gd name="T82" fmla="*/ 8 w 341"/>
                <a:gd name="T83" fmla="*/ 215 h 670"/>
                <a:gd name="T84" fmla="*/ 12 w 341"/>
                <a:gd name="T85" fmla="*/ 358 h 670"/>
                <a:gd name="T86" fmla="*/ 12 w 341"/>
                <a:gd name="T87" fmla="*/ 498 h 670"/>
                <a:gd name="T88" fmla="*/ 10 w 341"/>
                <a:gd name="T89" fmla="*/ 63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1" h="670">
                  <a:moveTo>
                    <a:pt x="10" y="638"/>
                  </a:moveTo>
                  <a:lnTo>
                    <a:pt x="31" y="639"/>
                  </a:lnTo>
                  <a:lnTo>
                    <a:pt x="51" y="639"/>
                  </a:lnTo>
                  <a:lnTo>
                    <a:pt x="72" y="640"/>
                  </a:lnTo>
                  <a:lnTo>
                    <a:pt x="92" y="641"/>
                  </a:lnTo>
                  <a:lnTo>
                    <a:pt x="113" y="644"/>
                  </a:lnTo>
                  <a:lnTo>
                    <a:pt x="132" y="645"/>
                  </a:lnTo>
                  <a:lnTo>
                    <a:pt x="153" y="646"/>
                  </a:lnTo>
                  <a:lnTo>
                    <a:pt x="172" y="648"/>
                  </a:lnTo>
                  <a:lnTo>
                    <a:pt x="192" y="651"/>
                  </a:lnTo>
                  <a:lnTo>
                    <a:pt x="212" y="653"/>
                  </a:lnTo>
                  <a:lnTo>
                    <a:pt x="231" y="655"/>
                  </a:lnTo>
                  <a:lnTo>
                    <a:pt x="251" y="657"/>
                  </a:lnTo>
                  <a:lnTo>
                    <a:pt x="270" y="661"/>
                  </a:lnTo>
                  <a:lnTo>
                    <a:pt x="289" y="663"/>
                  </a:lnTo>
                  <a:lnTo>
                    <a:pt x="308" y="667"/>
                  </a:lnTo>
                  <a:lnTo>
                    <a:pt x="327" y="670"/>
                  </a:lnTo>
                  <a:lnTo>
                    <a:pt x="338" y="505"/>
                  </a:lnTo>
                  <a:lnTo>
                    <a:pt x="341" y="339"/>
                  </a:lnTo>
                  <a:lnTo>
                    <a:pt x="334" y="171"/>
                  </a:lnTo>
                  <a:lnTo>
                    <a:pt x="319" y="1"/>
                  </a:lnTo>
                  <a:lnTo>
                    <a:pt x="318" y="1"/>
                  </a:lnTo>
                  <a:lnTo>
                    <a:pt x="318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296" y="3"/>
                  </a:lnTo>
                  <a:lnTo>
                    <a:pt x="275" y="7"/>
                  </a:lnTo>
                  <a:lnTo>
                    <a:pt x="254" y="10"/>
                  </a:lnTo>
                  <a:lnTo>
                    <a:pt x="234" y="15"/>
                  </a:lnTo>
                  <a:lnTo>
                    <a:pt x="214" y="18"/>
                  </a:lnTo>
                  <a:lnTo>
                    <a:pt x="193" y="23"/>
                  </a:lnTo>
                  <a:lnTo>
                    <a:pt x="174" y="27"/>
                  </a:lnTo>
                  <a:lnTo>
                    <a:pt x="153" y="32"/>
                  </a:lnTo>
                  <a:lnTo>
                    <a:pt x="133" y="36"/>
                  </a:lnTo>
                  <a:lnTo>
                    <a:pt x="114" y="41"/>
                  </a:lnTo>
                  <a:lnTo>
                    <a:pt x="95" y="46"/>
                  </a:lnTo>
                  <a:lnTo>
                    <a:pt x="76" y="50"/>
                  </a:lnTo>
                  <a:lnTo>
                    <a:pt x="57" y="55"/>
                  </a:lnTo>
                  <a:lnTo>
                    <a:pt x="38" y="60"/>
                  </a:lnTo>
                  <a:lnTo>
                    <a:pt x="19" y="65"/>
                  </a:lnTo>
                  <a:lnTo>
                    <a:pt x="0" y="70"/>
                  </a:lnTo>
                  <a:lnTo>
                    <a:pt x="8" y="215"/>
                  </a:lnTo>
                  <a:lnTo>
                    <a:pt x="12" y="358"/>
                  </a:lnTo>
                  <a:lnTo>
                    <a:pt x="12" y="498"/>
                  </a:lnTo>
                  <a:lnTo>
                    <a:pt x="10" y="638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auto">
            <a:xfrm>
              <a:off x="2660" y="1822"/>
              <a:ext cx="217" cy="559"/>
            </a:xfrm>
            <a:custGeom>
              <a:avLst/>
              <a:gdLst>
                <a:gd name="T0" fmla="*/ 60 w 436"/>
                <a:gd name="T1" fmla="*/ 1115 h 1119"/>
                <a:gd name="T2" fmla="*/ 105 w 436"/>
                <a:gd name="T3" fmla="*/ 1110 h 1119"/>
                <a:gd name="T4" fmla="*/ 150 w 436"/>
                <a:gd name="T5" fmla="*/ 1104 h 1119"/>
                <a:gd name="T6" fmla="*/ 196 w 436"/>
                <a:gd name="T7" fmla="*/ 1099 h 1119"/>
                <a:gd name="T8" fmla="*/ 241 w 436"/>
                <a:gd name="T9" fmla="*/ 1096 h 1119"/>
                <a:gd name="T10" fmla="*/ 287 w 436"/>
                <a:gd name="T11" fmla="*/ 1093 h 1119"/>
                <a:gd name="T12" fmla="*/ 332 w 436"/>
                <a:gd name="T13" fmla="*/ 1091 h 1119"/>
                <a:gd name="T14" fmla="*/ 378 w 436"/>
                <a:gd name="T15" fmla="*/ 1090 h 1119"/>
                <a:gd name="T16" fmla="*/ 409 w 436"/>
                <a:gd name="T17" fmla="*/ 1090 h 1119"/>
                <a:gd name="T18" fmla="*/ 425 w 436"/>
                <a:gd name="T19" fmla="*/ 1090 h 1119"/>
                <a:gd name="T20" fmla="*/ 436 w 436"/>
                <a:gd name="T21" fmla="*/ 958 h 1119"/>
                <a:gd name="T22" fmla="*/ 432 w 436"/>
                <a:gd name="T23" fmla="*/ 690 h 1119"/>
                <a:gd name="T24" fmla="*/ 415 w 436"/>
                <a:gd name="T25" fmla="*/ 420 h 1119"/>
                <a:gd name="T26" fmla="*/ 386 w 436"/>
                <a:gd name="T27" fmla="*/ 144 h 1119"/>
                <a:gd name="T28" fmla="*/ 366 w 436"/>
                <a:gd name="T29" fmla="*/ 4 h 1119"/>
                <a:gd name="T30" fmla="*/ 363 w 436"/>
                <a:gd name="T31" fmla="*/ 1 h 1119"/>
                <a:gd name="T32" fmla="*/ 340 w 436"/>
                <a:gd name="T33" fmla="*/ 15 h 1119"/>
                <a:gd name="T34" fmla="*/ 295 w 436"/>
                <a:gd name="T35" fmla="*/ 44 h 1119"/>
                <a:gd name="T36" fmla="*/ 250 w 436"/>
                <a:gd name="T37" fmla="*/ 74 h 1119"/>
                <a:gd name="T38" fmla="*/ 205 w 436"/>
                <a:gd name="T39" fmla="*/ 105 h 1119"/>
                <a:gd name="T40" fmla="*/ 162 w 436"/>
                <a:gd name="T41" fmla="*/ 136 h 1119"/>
                <a:gd name="T42" fmla="*/ 117 w 436"/>
                <a:gd name="T43" fmla="*/ 167 h 1119"/>
                <a:gd name="T44" fmla="*/ 72 w 436"/>
                <a:gd name="T45" fmla="*/ 199 h 1119"/>
                <a:gd name="T46" fmla="*/ 27 w 436"/>
                <a:gd name="T47" fmla="*/ 233 h 1119"/>
                <a:gd name="T48" fmla="*/ 13 w 436"/>
                <a:gd name="T49" fmla="*/ 327 h 1119"/>
                <a:gd name="T50" fmla="*/ 26 w 436"/>
                <a:gd name="T51" fmla="*/ 483 h 1119"/>
                <a:gd name="T52" fmla="*/ 23 w 436"/>
                <a:gd name="T53" fmla="*/ 559 h 1119"/>
                <a:gd name="T54" fmla="*/ 8 w 436"/>
                <a:gd name="T55" fmla="*/ 554 h 1119"/>
                <a:gd name="T56" fmla="*/ 8 w 436"/>
                <a:gd name="T57" fmla="*/ 554 h 1119"/>
                <a:gd name="T58" fmla="*/ 22 w 436"/>
                <a:gd name="T59" fmla="*/ 560 h 1119"/>
                <a:gd name="T60" fmla="*/ 37 w 436"/>
                <a:gd name="T61" fmla="*/ 704 h 1119"/>
                <a:gd name="T62" fmla="*/ 41 w 436"/>
                <a:gd name="T63" fmla="*/ 982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1119">
                  <a:moveTo>
                    <a:pt x="37" y="1119"/>
                  </a:moveTo>
                  <a:lnTo>
                    <a:pt x="60" y="1115"/>
                  </a:lnTo>
                  <a:lnTo>
                    <a:pt x="82" y="1112"/>
                  </a:lnTo>
                  <a:lnTo>
                    <a:pt x="105" y="1110"/>
                  </a:lnTo>
                  <a:lnTo>
                    <a:pt x="128" y="1106"/>
                  </a:lnTo>
                  <a:lnTo>
                    <a:pt x="150" y="1104"/>
                  </a:lnTo>
                  <a:lnTo>
                    <a:pt x="173" y="1102"/>
                  </a:lnTo>
                  <a:lnTo>
                    <a:pt x="196" y="1099"/>
                  </a:lnTo>
                  <a:lnTo>
                    <a:pt x="219" y="1097"/>
                  </a:lnTo>
                  <a:lnTo>
                    <a:pt x="241" y="1096"/>
                  </a:lnTo>
                  <a:lnTo>
                    <a:pt x="264" y="1095"/>
                  </a:lnTo>
                  <a:lnTo>
                    <a:pt x="287" y="1093"/>
                  </a:lnTo>
                  <a:lnTo>
                    <a:pt x="310" y="1092"/>
                  </a:lnTo>
                  <a:lnTo>
                    <a:pt x="332" y="1091"/>
                  </a:lnTo>
                  <a:lnTo>
                    <a:pt x="355" y="1090"/>
                  </a:lnTo>
                  <a:lnTo>
                    <a:pt x="378" y="1090"/>
                  </a:lnTo>
                  <a:lnTo>
                    <a:pt x="401" y="1090"/>
                  </a:lnTo>
                  <a:lnTo>
                    <a:pt x="409" y="1090"/>
                  </a:lnTo>
                  <a:lnTo>
                    <a:pt x="417" y="1090"/>
                  </a:lnTo>
                  <a:lnTo>
                    <a:pt x="425" y="1090"/>
                  </a:lnTo>
                  <a:lnTo>
                    <a:pt x="434" y="1090"/>
                  </a:lnTo>
                  <a:lnTo>
                    <a:pt x="436" y="958"/>
                  </a:lnTo>
                  <a:lnTo>
                    <a:pt x="436" y="824"/>
                  </a:lnTo>
                  <a:lnTo>
                    <a:pt x="432" y="690"/>
                  </a:lnTo>
                  <a:lnTo>
                    <a:pt x="425" y="555"/>
                  </a:lnTo>
                  <a:lnTo>
                    <a:pt x="415" y="420"/>
                  </a:lnTo>
                  <a:lnTo>
                    <a:pt x="402" y="282"/>
                  </a:lnTo>
                  <a:lnTo>
                    <a:pt x="386" y="144"/>
                  </a:lnTo>
                  <a:lnTo>
                    <a:pt x="367" y="5"/>
                  </a:lnTo>
                  <a:lnTo>
                    <a:pt x="366" y="4"/>
                  </a:lnTo>
                  <a:lnTo>
                    <a:pt x="364" y="2"/>
                  </a:lnTo>
                  <a:lnTo>
                    <a:pt x="363" y="1"/>
                  </a:lnTo>
                  <a:lnTo>
                    <a:pt x="362" y="0"/>
                  </a:lnTo>
                  <a:lnTo>
                    <a:pt x="340" y="15"/>
                  </a:lnTo>
                  <a:lnTo>
                    <a:pt x="317" y="29"/>
                  </a:lnTo>
                  <a:lnTo>
                    <a:pt x="295" y="44"/>
                  </a:lnTo>
                  <a:lnTo>
                    <a:pt x="272" y="59"/>
                  </a:lnTo>
                  <a:lnTo>
                    <a:pt x="250" y="74"/>
                  </a:lnTo>
                  <a:lnTo>
                    <a:pt x="228" y="89"/>
                  </a:lnTo>
                  <a:lnTo>
                    <a:pt x="205" y="105"/>
                  </a:lnTo>
                  <a:lnTo>
                    <a:pt x="183" y="120"/>
                  </a:lnTo>
                  <a:lnTo>
                    <a:pt x="162" y="136"/>
                  </a:lnTo>
                  <a:lnTo>
                    <a:pt x="139" y="151"/>
                  </a:lnTo>
                  <a:lnTo>
                    <a:pt x="117" y="167"/>
                  </a:lnTo>
                  <a:lnTo>
                    <a:pt x="94" y="183"/>
                  </a:lnTo>
                  <a:lnTo>
                    <a:pt x="72" y="199"/>
                  </a:lnTo>
                  <a:lnTo>
                    <a:pt x="49" y="216"/>
                  </a:lnTo>
                  <a:lnTo>
                    <a:pt x="27" y="233"/>
                  </a:lnTo>
                  <a:lnTo>
                    <a:pt x="4" y="249"/>
                  </a:lnTo>
                  <a:lnTo>
                    <a:pt x="13" y="327"/>
                  </a:lnTo>
                  <a:lnTo>
                    <a:pt x="20" y="406"/>
                  </a:lnTo>
                  <a:lnTo>
                    <a:pt x="26" y="483"/>
                  </a:lnTo>
                  <a:lnTo>
                    <a:pt x="31" y="561"/>
                  </a:lnTo>
                  <a:lnTo>
                    <a:pt x="23" y="559"/>
                  </a:lnTo>
                  <a:lnTo>
                    <a:pt x="16" y="557"/>
                  </a:lnTo>
                  <a:lnTo>
                    <a:pt x="8" y="554"/>
                  </a:lnTo>
                  <a:lnTo>
                    <a:pt x="0" y="552"/>
                  </a:lnTo>
                  <a:lnTo>
                    <a:pt x="8" y="554"/>
                  </a:lnTo>
                  <a:lnTo>
                    <a:pt x="15" y="557"/>
                  </a:lnTo>
                  <a:lnTo>
                    <a:pt x="22" y="560"/>
                  </a:lnTo>
                  <a:lnTo>
                    <a:pt x="30" y="562"/>
                  </a:lnTo>
                  <a:lnTo>
                    <a:pt x="37" y="704"/>
                  </a:lnTo>
                  <a:lnTo>
                    <a:pt x="41" y="843"/>
                  </a:lnTo>
                  <a:lnTo>
                    <a:pt x="41" y="982"/>
                  </a:lnTo>
                  <a:lnTo>
                    <a:pt x="37" y="1119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>
              <a:off x="3052" y="2047"/>
              <a:ext cx="129" cy="361"/>
            </a:xfrm>
            <a:custGeom>
              <a:avLst/>
              <a:gdLst>
                <a:gd name="T0" fmla="*/ 251 w 258"/>
                <a:gd name="T1" fmla="*/ 167 h 722"/>
                <a:gd name="T2" fmla="*/ 235 w 258"/>
                <a:gd name="T3" fmla="*/ 156 h 722"/>
                <a:gd name="T4" fmla="*/ 219 w 258"/>
                <a:gd name="T5" fmla="*/ 146 h 722"/>
                <a:gd name="T6" fmla="*/ 204 w 258"/>
                <a:gd name="T7" fmla="*/ 136 h 722"/>
                <a:gd name="T8" fmla="*/ 188 w 258"/>
                <a:gd name="T9" fmla="*/ 125 h 722"/>
                <a:gd name="T10" fmla="*/ 172 w 258"/>
                <a:gd name="T11" fmla="*/ 115 h 722"/>
                <a:gd name="T12" fmla="*/ 157 w 258"/>
                <a:gd name="T13" fmla="*/ 104 h 722"/>
                <a:gd name="T14" fmla="*/ 141 w 258"/>
                <a:gd name="T15" fmla="*/ 94 h 722"/>
                <a:gd name="T16" fmla="*/ 126 w 258"/>
                <a:gd name="T17" fmla="*/ 83 h 722"/>
                <a:gd name="T18" fmla="*/ 109 w 258"/>
                <a:gd name="T19" fmla="*/ 72 h 722"/>
                <a:gd name="T20" fmla="*/ 94 w 258"/>
                <a:gd name="T21" fmla="*/ 62 h 722"/>
                <a:gd name="T22" fmla="*/ 78 w 258"/>
                <a:gd name="T23" fmla="*/ 51 h 722"/>
                <a:gd name="T24" fmla="*/ 62 w 258"/>
                <a:gd name="T25" fmla="*/ 41 h 722"/>
                <a:gd name="T26" fmla="*/ 47 w 258"/>
                <a:gd name="T27" fmla="*/ 31 h 722"/>
                <a:gd name="T28" fmla="*/ 31 w 258"/>
                <a:gd name="T29" fmla="*/ 20 h 722"/>
                <a:gd name="T30" fmla="*/ 16 w 258"/>
                <a:gd name="T31" fmla="*/ 10 h 722"/>
                <a:gd name="T32" fmla="*/ 0 w 258"/>
                <a:gd name="T33" fmla="*/ 0 h 722"/>
                <a:gd name="T34" fmla="*/ 15 w 258"/>
                <a:gd name="T35" fmla="*/ 170 h 722"/>
                <a:gd name="T36" fmla="*/ 22 w 258"/>
                <a:gd name="T37" fmla="*/ 338 h 722"/>
                <a:gd name="T38" fmla="*/ 20 w 258"/>
                <a:gd name="T39" fmla="*/ 504 h 722"/>
                <a:gd name="T40" fmla="*/ 8 w 258"/>
                <a:gd name="T41" fmla="*/ 669 h 722"/>
                <a:gd name="T42" fmla="*/ 22 w 258"/>
                <a:gd name="T43" fmla="*/ 671 h 722"/>
                <a:gd name="T44" fmla="*/ 36 w 258"/>
                <a:gd name="T45" fmla="*/ 675 h 722"/>
                <a:gd name="T46" fmla="*/ 50 w 258"/>
                <a:gd name="T47" fmla="*/ 677 h 722"/>
                <a:gd name="T48" fmla="*/ 63 w 258"/>
                <a:gd name="T49" fmla="*/ 681 h 722"/>
                <a:gd name="T50" fmla="*/ 77 w 258"/>
                <a:gd name="T51" fmla="*/ 683 h 722"/>
                <a:gd name="T52" fmla="*/ 91 w 258"/>
                <a:gd name="T53" fmla="*/ 686 h 722"/>
                <a:gd name="T54" fmla="*/ 105 w 258"/>
                <a:gd name="T55" fmla="*/ 690 h 722"/>
                <a:gd name="T56" fmla="*/ 118 w 258"/>
                <a:gd name="T57" fmla="*/ 692 h 722"/>
                <a:gd name="T58" fmla="*/ 131 w 258"/>
                <a:gd name="T59" fmla="*/ 695 h 722"/>
                <a:gd name="T60" fmla="*/ 144 w 258"/>
                <a:gd name="T61" fmla="*/ 699 h 722"/>
                <a:gd name="T62" fmla="*/ 157 w 258"/>
                <a:gd name="T63" fmla="*/ 702 h 722"/>
                <a:gd name="T64" fmla="*/ 171 w 258"/>
                <a:gd name="T65" fmla="*/ 706 h 722"/>
                <a:gd name="T66" fmla="*/ 183 w 258"/>
                <a:gd name="T67" fmla="*/ 710 h 722"/>
                <a:gd name="T68" fmla="*/ 196 w 258"/>
                <a:gd name="T69" fmla="*/ 714 h 722"/>
                <a:gd name="T70" fmla="*/ 209 w 258"/>
                <a:gd name="T71" fmla="*/ 717 h 722"/>
                <a:gd name="T72" fmla="*/ 221 w 258"/>
                <a:gd name="T73" fmla="*/ 722 h 722"/>
                <a:gd name="T74" fmla="*/ 234 w 258"/>
                <a:gd name="T75" fmla="*/ 654 h 722"/>
                <a:gd name="T76" fmla="*/ 243 w 258"/>
                <a:gd name="T77" fmla="*/ 586 h 722"/>
                <a:gd name="T78" fmla="*/ 250 w 258"/>
                <a:gd name="T79" fmla="*/ 518 h 722"/>
                <a:gd name="T80" fmla="*/ 256 w 258"/>
                <a:gd name="T81" fmla="*/ 449 h 722"/>
                <a:gd name="T82" fmla="*/ 258 w 258"/>
                <a:gd name="T83" fmla="*/ 379 h 722"/>
                <a:gd name="T84" fmla="*/ 258 w 258"/>
                <a:gd name="T85" fmla="*/ 308 h 722"/>
                <a:gd name="T86" fmla="*/ 256 w 258"/>
                <a:gd name="T87" fmla="*/ 238 h 722"/>
                <a:gd name="T88" fmla="*/ 251 w 258"/>
                <a:gd name="T89" fmla="*/ 167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" h="722">
                  <a:moveTo>
                    <a:pt x="251" y="167"/>
                  </a:moveTo>
                  <a:lnTo>
                    <a:pt x="235" y="156"/>
                  </a:lnTo>
                  <a:lnTo>
                    <a:pt x="219" y="146"/>
                  </a:lnTo>
                  <a:lnTo>
                    <a:pt x="204" y="136"/>
                  </a:lnTo>
                  <a:lnTo>
                    <a:pt x="188" y="125"/>
                  </a:lnTo>
                  <a:lnTo>
                    <a:pt x="172" y="115"/>
                  </a:lnTo>
                  <a:lnTo>
                    <a:pt x="157" y="104"/>
                  </a:lnTo>
                  <a:lnTo>
                    <a:pt x="141" y="94"/>
                  </a:lnTo>
                  <a:lnTo>
                    <a:pt x="126" y="83"/>
                  </a:lnTo>
                  <a:lnTo>
                    <a:pt x="109" y="72"/>
                  </a:lnTo>
                  <a:lnTo>
                    <a:pt x="94" y="62"/>
                  </a:lnTo>
                  <a:lnTo>
                    <a:pt x="78" y="51"/>
                  </a:lnTo>
                  <a:lnTo>
                    <a:pt x="62" y="41"/>
                  </a:lnTo>
                  <a:lnTo>
                    <a:pt x="47" y="31"/>
                  </a:lnTo>
                  <a:lnTo>
                    <a:pt x="31" y="20"/>
                  </a:lnTo>
                  <a:lnTo>
                    <a:pt x="16" y="10"/>
                  </a:lnTo>
                  <a:lnTo>
                    <a:pt x="0" y="0"/>
                  </a:lnTo>
                  <a:lnTo>
                    <a:pt x="15" y="170"/>
                  </a:lnTo>
                  <a:lnTo>
                    <a:pt x="22" y="338"/>
                  </a:lnTo>
                  <a:lnTo>
                    <a:pt x="20" y="504"/>
                  </a:lnTo>
                  <a:lnTo>
                    <a:pt x="8" y="669"/>
                  </a:lnTo>
                  <a:lnTo>
                    <a:pt x="22" y="671"/>
                  </a:lnTo>
                  <a:lnTo>
                    <a:pt x="36" y="675"/>
                  </a:lnTo>
                  <a:lnTo>
                    <a:pt x="50" y="677"/>
                  </a:lnTo>
                  <a:lnTo>
                    <a:pt x="63" y="681"/>
                  </a:lnTo>
                  <a:lnTo>
                    <a:pt x="77" y="683"/>
                  </a:lnTo>
                  <a:lnTo>
                    <a:pt x="91" y="686"/>
                  </a:lnTo>
                  <a:lnTo>
                    <a:pt x="105" y="690"/>
                  </a:lnTo>
                  <a:lnTo>
                    <a:pt x="118" y="692"/>
                  </a:lnTo>
                  <a:lnTo>
                    <a:pt x="131" y="695"/>
                  </a:lnTo>
                  <a:lnTo>
                    <a:pt x="144" y="699"/>
                  </a:lnTo>
                  <a:lnTo>
                    <a:pt x="157" y="702"/>
                  </a:lnTo>
                  <a:lnTo>
                    <a:pt x="171" y="706"/>
                  </a:lnTo>
                  <a:lnTo>
                    <a:pt x="183" y="710"/>
                  </a:lnTo>
                  <a:lnTo>
                    <a:pt x="196" y="714"/>
                  </a:lnTo>
                  <a:lnTo>
                    <a:pt x="209" y="717"/>
                  </a:lnTo>
                  <a:lnTo>
                    <a:pt x="221" y="722"/>
                  </a:lnTo>
                  <a:lnTo>
                    <a:pt x="234" y="654"/>
                  </a:lnTo>
                  <a:lnTo>
                    <a:pt x="243" y="586"/>
                  </a:lnTo>
                  <a:lnTo>
                    <a:pt x="250" y="518"/>
                  </a:lnTo>
                  <a:lnTo>
                    <a:pt x="256" y="449"/>
                  </a:lnTo>
                  <a:lnTo>
                    <a:pt x="258" y="379"/>
                  </a:lnTo>
                  <a:lnTo>
                    <a:pt x="258" y="308"/>
                  </a:lnTo>
                  <a:lnTo>
                    <a:pt x="256" y="238"/>
                  </a:lnTo>
                  <a:lnTo>
                    <a:pt x="251" y="167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>
              <a:off x="2651" y="2094"/>
              <a:ext cx="9" cy="3"/>
            </a:xfrm>
            <a:custGeom>
              <a:avLst/>
              <a:gdLst>
                <a:gd name="T0" fmla="*/ 17 w 17"/>
                <a:gd name="T1" fmla="*/ 6 h 6"/>
                <a:gd name="T2" fmla="*/ 13 w 17"/>
                <a:gd name="T3" fmla="*/ 5 h 6"/>
                <a:gd name="T4" fmla="*/ 9 w 17"/>
                <a:gd name="T5" fmla="*/ 2 h 6"/>
                <a:gd name="T6" fmla="*/ 5 w 17"/>
                <a:gd name="T7" fmla="*/ 1 h 6"/>
                <a:gd name="T8" fmla="*/ 0 w 17"/>
                <a:gd name="T9" fmla="*/ 0 h 6"/>
                <a:gd name="T10" fmla="*/ 0 w 17"/>
                <a:gd name="T11" fmla="*/ 0 h 6"/>
                <a:gd name="T12" fmla="*/ 0 w 17"/>
                <a:gd name="T13" fmla="*/ 0 h 6"/>
                <a:gd name="T14" fmla="*/ 0 w 17"/>
                <a:gd name="T15" fmla="*/ 0 h 6"/>
                <a:gd name="T16" fmla="*/ 0 w 17"/>
                <a:gd name="T17" fmla="*/ 0 h 6"/>
                <a:gd name="T18" fmla="*/ 0 w 17"/>
                <a:gd name="T19" fmla="*/ 0 h 6"/>
                <a:gd name="T20" fmla="*/ 0 w 17"/>
                <a:gd name="T21" fmla="*/ 0 h 6"/>
                <a:gd name="T22" fmla="*/ 0 w 17"/>
                <a:gd name="T23" fmla="*/ 0 h 6"/>
                <a:gd name="T24" fmla="*/ 0 w 17"/>
                <a:gd name="T25" fmla="*/ 0 h 6"/>
                <a:gd name="T26" fmla="*/ 5 w 17"/>
                <a:gd name="T27" fmla="*/ 1 h 6"/>
                <a:gd name="T28" fmla="*/ 9 w 17"/>
                <a:gd name="T29" fmla="*/ 2 h 6"/>
                <a:gd name="T30" fmla="*/ 13 w 17"/>
                <a:gd name="T31" fmla="*/ 5 h 6"/>
                <a:gd name="T32" fmla="*/ 17 w 17"/>
                <a:gd name="T3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13" y="5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2651" y="2094"/>
              <a:ext cx="29" cy="290"/>
            </a:xfrm>
            <a:custGeom>
              <a:avLst/>
              <a:gdLst>
                <a:gd name="T0" fmla="*/ 5 w 58"/>
                <a:gd name="T1" fmla="*/ 581 h 581"/>
                <a:gd name="T2" fmla="*/ 10 w 58"/>
                <a:gd name="T3" fmla="*/ 580 h 581"/>
                <a:gd name="T4" fmla="*/ 17 w 58"/>
                <a:gd name="T5" fmla="*/ 578 h 581"/>
                <a:gd name="T6" fmla="*/ 23 w 58"/>
                <a:gd name="T7" fmla="*/ 577 h 581"/>
                <a:gd name="T8" fmla="*/ 29 w 58"/>
                <a:gd name="T9" fmla="*/ 576 h 581"/>
                <a:gd name="T10" fmla="*/ 35 w 58"/>
                <a:gd name="T11" fmla="*/ 575 h 581"/>
                <a:gd name="T12" fmla="*/ 41 w 58"/>
                <a:gd name="T13" fmla="*/ 575 h 581"/>
                <a:gd name="T14" fmla="*/ 47 w 58"/>
                <a:gd name="T15" fmla="*/ 574 h 581"/>
                <a:gd name="T16" fmla="*/ 54 w 58"/>
                <a:gd name="T17" fmla="*/ 573 h 581"/>
                <a:gd name="T18" fmla="*/ 58 w 58"/>
                <a:gd name="T19" fmla="*/ 436 h 581"/>
                <a:gd name="T20" fmla="*/ 58 w 58"/>
                <a:gd name="T21" fmla="*/ 297 h 581"/>
                <a:gd name="T22" fmla="*/ 54 w 58"/>
                <a:gd name="T23" fmla="*/ 158 h 581"/>
                <a:gd name="T24" fmla="*/ 47 w 58"/>
                <a:gd name="T25" fmla="*/ 16 h 581"/>
                <a:gd name="T26" fmla="*/ 41 w 58"/>
                <a:gd name="T27" fmla="*/ 14 h 581"/>
                <a:gd name="T28" fmla="*/ 36 w 58"/>
                <a:gd name="T29" fmla="*/ 12 h 581"/>
                <a:gd name="T30" fmla="*/ 30 w 58"/>
                <a:gd name="T31" fmla="*/ 9 h 581"/>
                <a:gd name="T32" fmla="*/ 24 w 58"/>
                <a:gd name="T33" fmla="*/ 8 h 581"/>
                <a:gd name="T34" fmla="*/ 17 w 58"/>
                <a:gd name="T35" fmla="*/ 6 h 581"/>
                <a:gd name="T36" fmla="*/ 11 w 58"/>
                <a:gd name="T37" fmla="*/ 4 h 581"/>
                <a:gd name="T38" fmla="*/ 6 w 58"/>
                <a:gd name="T39" fmla="*/ 2 h 581"/>
                <a:gd name="T40" fmla="*/ 0 w 58"/>
                <a:gd name="T41" fmla="*/ 0 h 581"/>
                <a:gd name="T42" fmla="*/ 0 w 58"/>
                <a:gd name="T43" fmla="*/ 0 h 581"/>
                <a:gd name="T44" fmla="*/ 0 w 58"/>
                <a:gd name="T45" fmla="*/ 0 h 581"/>
                <a:gd name="T46" fmla="*/ 0 w 58"/>
                <a:gd name="T47" fmla="*/ 0 h 581"/>
                <a:gd name="T48" fmla="*/ 0 w 58"/>
                <a:gd name="T49" fmla="*/ 0 h 581"/>
                <a:gd name="T50" fmla="*/ 7 w 58"/>
                <a:gd name="T51" fmla="*/ 149 h 581"/>
                <a:gd name="T52" fmla="*/ 10 w 58"/>
                <a:gd name="T53" fmla="*/ 294 h 581"/>
                <a:gd name="T54" fmla="*/ 9 w 58"/>
                <a:gd name="T55" fmla="*/ 438 h 581"/>
                <a:gd name="T56" fmla="*/ 5 w 58"/>
                <a:gd name="T5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81">
                  <a:moveTo>
                    <a:pt x="5" y="581"/>
                  </a:moveTo>
                  <a:lnTo>
                    <a:pt x="10" y="580"/>
                  </a:lnTo>
                  <a:lnTo>
                    <a:pt x="17" y="578"/>
                  </a:lnTo>
                  <a:lnTo>
                    <a:pt x="23" y="577"/>
                  </a:lnTo>
                  <a:lnTo>
                    <a:pt x="29" y="576"/>
                  </a:lnTo>
                  <a:lnTo>
                    <a:pt x="35" y="575"/>
                  </a:lnTo>
                  <a:lnTo>
                    <a:pt x="41" y="575"/>
                  </a:lnTo>
                  <a:lnTo>
                    <a:pt x="47" y="574"/>
                  </a:lnTo>
                  <a:lnTo>
                    <a:pt x="54" y="573"/>
                  </a:lnTo>
                  <a:lnTo>
                    <a:pt x="58" y="436"/>
                  </a:lnTo>
                  <a:lnTo>
                    <a:pt x="58" y="297"/>
                  </a:lnTo>
                  <a:lnTo>
                    <a:pt x="54" y="158"/>
                  </a:lnTo>
                  <a:lnTo>
                    <a:pt x="47" y="16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0" y="9"/>
                  </a:lnTo>
                  <a:lnTo>
                    <a:pt x="24" y="8"/>
                  </a:lnTo>
                  <a:lnTo>
                    <a:pt x="17" y="6"/>
                  </a:lnTo>
                  <a:lnTo>
                    <a:pt x="11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49"/>
                  </a:lnTo>
                  <a:lnTo>
                    <a:pt x="10" y="294"/>
                  </a:lnTo>
                  <a:lnTo>
                    <a:pt x="9" y="438"/>
                  </a:lnTo>
                  <a:lnTo>
                    <a:pt x="5" y="581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2843" y="1823"/>
              <a:ext cx="2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1 w 3"/>
                <a:gd name="T11" fmla="*/ 1 h 3"/>
                <a:gd name="T12" fmla="*/ 2 w 3"/>
                <a:gd name="T13" fmla="*/ 1 h 3"/>
                <a:gd name="T14" fmla="*/ 2 w 3"/>
                <a:gd name="T15" fmla="*/ 2 h 3"/>
                <a:gd name="T16" fmla="*/ 3 w 3"/>
                <a:gd name="T17" fmla="*/ 3 h 3"/>
                <a:gd name="T18" fmla="*/ 2 w 3"/>
                <a:gd name="T19" fmla="*/ 2 h 3"/>
                <a:gd name="T20" fmla="*/ 2 w 3"/>
                <a:gd name="T21" fmla="*/ 1 h 3"/>
                <a:gd name="T22" fmla="*/ 1 w 3"/>
                <a:gd name="T23" fmla="*/ 1 h 3"/>
                <a:gd name="T24" fmla="*/ 0 w 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>
              <a:off x="2843" y="1823"/>
              <a:ext cx="125" cy="543"/>
            </a:xfrm>
            <a:custGeom>
              <a:avLst/>
              <a:gdLst>
                <a:gd name="T0" fmla="*/ 67 w 251"/>
                <a:gd name="T1" fmla="*/ 1085 h 1085"/>
                <a:gd name="T2" fmla="*/ 72 w 251"/>
                <a:gd name="T3" fmla="*/ 1085 h 1085"/>
                <a:gd name="T4" fmla="*/ 77 w 251"/>
                <a:gd name="T5" fmla="*/ 1085 h 1085"/>
                <a:gd name="T6" fmla="*/ 83 w 251"/>
                <a:gd name="T7" fmla="*/ 1085 h 1085"/>
                <a:gd name="T8" fmla="*/ 87 w 251"/>
                <a:gd name="T9" fmla="*/ 1085 h 1085"/>
                <a:gd name="T10" fmla="*/ 93 w 251"/>
                <a:gd name="T11" fmla="*/ 1085 h 1085"/>
                <a:gd name="T12" fmla="*/ 98 w 251"/>
                <a:gd name="T13" fmla="*/ 1085 h 1085"/>
                <a:gd name="T14" fmla="*/ 103 w 251"/>
                <a:gd name="T15" fmla="*/ 1085 h 1085"/>
                <a:gd name="T16" fmla="*/ 108 w 251"/>
                <a:gd name="T17" fmla="*/ 1085 h 1085"/>
                <a:gd name="T18" fmla="*/ 110 w 251"/>
                <a:gd name="T19" fmla="*/ 945 h 1085"/>
                <a:gd name="T20" fmla="*/ 110 w 251"/>
                <a:gd name="T21" fmla="*/ 805 h 1085"/>
                <a:gd name="T22" fmla="*/ 106 w 251"/>
                <a:gd name="T23" fmla="*/ 662 h 1085"/>
                <a:gd name="T24" fmla="*/ 98 w 251"/>
                <a:gd name="T25" fmla="*/ 517 h 1085"/>
                <a:gd name="T26" fmla="*/ 117 w 251"/>
                <a:gd name="T27" fmla="*/ 512 h 1085"/>
                <a:gd name="T28" fmla="*/ 136 w 251"/>
                <a:gd name="T29" fmla="*/ 507 h 1085"/>
                <a:gd name="T30" fmla="*/ 155 w 251"/>
                <a:gd name="T31" fmla="*/ 502 h 1085"/>
                <a:gd name="T32" fmla="*/ 174 w 251"/>
                <a:gd name="T33" fmla="*/ 497 h 1085"/>
                <a:gd name="T34" fmla="*/ 193 w 251"/>
                <a:gd name="T35" fmla="*/ 493 h 1085"/>
                <a:gd name="T36" fmla="*/ 212 w 251"/>
                <a:gd name="T37" fmla="*/ 488 h 1085"/>
                <a:gd name="T38" fmla="*/ 231 w 251"/>
                <a:gd name="T39" fmla="*/ 483 h 1085"/>
                <a:gd name="T40" fmla="*/ 251 w 251"/>
                <a:gd name="T41" fmla="*/ 479 h 1085"/>
                <a:gd name="T42" fmla="*/ 244 w 251"/>
                <a:gd name="T43" fmla="*/ 409 h 1085"/>
                <a:gd name="T44" fmla="*/ 237 w 251"/>
                <a:gd name="T45" fmla="*/ 339 h 1085"/>
                <a:gd name="T46" fmla="*/ 228 w 251"/>
                <a:gd name="T47" fmla="*/ 271 h 1085"/>
                <a:gd name="T48" fmla="*/ 219 w 251"/>
                <a:gd name="T49" fmla="*/ 201 h 1085"/>
                <a:gd name="T50" fmla="*/ 205 w 251"/>
                <a:gd name="T51" fmla="*/ 189 h 1085"/>
                <a:gd name="T52" fmla="*/ 191 w 251"/>
                <a:gd name="T53" fmla="*/ 176 h 1085"/>
                <a:gd name="T54" fmla="*/ 177 w 251"/>
                <a:gd name="T55" fmla="*/ 163 h 1085"/>
                <a:gd name="T56" fmla="*/ 163 w 251"/>
                <a:gd name="T57" fmla="*/ 149 h 1085"/>
                <a:gd name="T58" fmla="*/ 149 w 251"/>
                <a:gd name="T59" fmla="*/ 138 h 1085"/>
                <a:gd name="T60" fmla="*/ 137 w 251"/>
                <a:gd name="T61" fmla="*/ 125 h 1085"/>
                <a:gd name="T62" fmla="*/ 123 w 251"/>
                <a:gd name="T63" fmla="*/ 113 h 1085"/>
                <a:gd name="T64" fmla="*/ 109 w 251"/>
                <a:gd name="T65" fmla="*/ 100 h 1085"/>
                <a:gd name="T66" fmla="*/ 95 w 251"/>
                <a:gd name="T67" fmla="*/ 87 h 1085"/>
                <a:gd name="T68" fmla="*/ 81 w 251"/>
                <a:gd name="T69" fmla="*/ 74 h 1085"/>
                <a:gd name="T70" fmla="*/ 69 w 251"/>
                <a:gd name="T71" fmla="*/ 62 h 1085"/>
                <a:gd name="T72" fmla="*/ 55 w 251"/>
                <a:gd name="T73" fmla="*/ 49 h 1085"/>
                <a:gd name="T74" fmla="*/ 41 w 251"/>
                <a:gd name="T75" fmla="*/ 38 h 1085"/>
                <a:gd name="T76" fmla="*/ 27 w 251"/>
                <a:gd name="T77" fmla="*/ 25 h 1085"/>
                <a:gd name="T78" fmla="*/ 14 w 251"/>
                <a:gd name="T79" fmla="*/ 12 h 1085"/>
                <a:gd name="T80" fmla="*/ 0 w 251"/>
                <a:gd name="T81" fmla="*/ 0 h 1085"/>
                <a:gd name="T82" fmla="*/ 19 w 251"/>
                <a:gd name="T83" fmla="*/ 139 h 1085"/>
                <a:gd name="T84" fmla="*/ 35 w 251"/>
                <a:gd name="T85" fmla="*/ 277 h 1085"/>
                <a:gd name="T86" fmla="*/ 48 w 251"/>
                <a:gd name="T87" fmla="*/ 414 h 1085"/>
                <a:gd name="T88" fmla="*/ 58 w 251"/>
                <a:gd name="T89" fmla="*/ 550 h 1085"/>
                <a:gd name="T90" fmla="*/ 65 w 251"/>
                <a:gd name="T91" fmla="*/ 685 h 1085"/>
                <a:gd name="T92" fmla="*/ 69 w 251"/>
                <a:gd name="T93" fmla="*/ 819 h 1085"/>
                <a:gd name="T94" fmla="*/ 69 w 251"/>
                <a:gd name="T95" fmla="*/ 952 h 1085"/>
                <a:gd name="T96" fmla="*/ 67 w 251"/>
                <a:gd name="T97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1085">
                  <a:moveTo>
                    <a:pt x="67" y="1085"/>
                  </a:moveTo>
                  <a:lnTo>
                    <a:pt x="72" y="1085"/>
                  </a:lnTo>
                  <a:lnTo>
                    <a:pt x="77" y="1085"/>
                  </a:lnTo>
                  <a:lnTo>
                    <a:pt x="83" y="1085"/>
                  </a:lnTo>
                  <a:lnTo>
                    <a:pt x="87" y="1085"/>
                  </a:lnTo>
                  <a:lnTo>
                    <a:pt x="93" y="1085"/>
                  </a:lnTo>
                  <a:lnTo>
                    <a:pt x="98" y="1085"/>
                  </a:lnTo>
                  <a:lnTo>
                    <a:pt x="103" y="1085"/>
                  </a:lnTo>
                  <a:lnTo>
                    <a:pt x="108" y="1085"/>
                  </a:lnTo>
                  <a:lnTo>
                    <a:pt x="110" y="945"/>
                  </a:lnTo>
                  <a:lnTo>
                    <a:pt x="110" y="805"/>
                  </a:lnTo>
                  <a:lnTo>
                    <a:pt x="106" y="662"/>
                  </a:lnTo>
                  <a:lnTo>
                    <a:pt x="98" y="517"/>
                  </a:lnTo>
                  <a:lnTo>
                    <a:pt x="117" y="512"/>
                  </a:lnTo>
                  <a:lnTo>
                    <a:pt x="136" y="507"/>
                  </a:lnTo>
                  <a:lnTo>
                    <a:pt x="155" y="502"/>
                  </a:lnTo>
                  <a:lnTo>
                    <a:pt x="174" y="497"/>
                  </a:lnTo>
                  <a:lnTo>
                    <a:pt x="193" y="493"/>
                  </a:lnTo>
                  <a:lnTo>
                    <a:pt x="212" y="488"/>
                  </a:lnTo>
                  <a:lnTo>
                    <a:pt x="231" y="483"/>
                  </a:lnTo>
                  <a:lnTo>
                    <a:pt x="251" y="479"/>
                  </a:lnTo>
                  <a:lnTo>
                    <a:pt x="244" y="409"/>
                  </a:lnTo>
                  <a:lnTo>
                    <a:pt x="237" y="339"/>
                  </a:lnTo>
                  <a:lnTo>
                    <a:pt x="228" y="271"/>
                  </a:lnTo>
                  <a:lnTo>
                    <a:pt x="219" y="201"/>
                  </a:lnTo>
                  <a:lnTo>
                    <a:pt x="205" y="189"/>
                  </a:lnTo>
                  <a:lnTo>
                    <a:pt x="191" y="176"/>
                  </a:lnTo>
                  <a:lnTo>
                    <a:pt x="177" y="163"/>
                  </a:lnTo>
                  <a:lnTo>
                    <a:pt x="163" y="149"/>
                  </a:lnTo>
                  <a:lnTo>
                    <a:pt x="149" y="138"/>
                  </a:lnTo>
                  <a:lnTo>
                    <a:pt x="137" y="125"/>
                  </a:lnTo>
                  <a:lnTo>
                    <a:pt x="123" y="113"/>
                  </a:lnTo>
                  <a:lnTo>
                    <a:pt x="109" y="100"/>
                  </a:lnTo>
                  <a:lnTo>
                    <a:pt x="95" y="87"/>
                  </a:lnTo>
                  <a:lnTo>
                    <a:pt x="81" y="74"/>
                  </a:lnTo>
                  <a:lnTo>
                    <a:pt x="69" y="62"/>
                  </a:lnTo>
                  <a:lnTo>
                    <a:pt x="55" y="49"/>
                  </a:lnTo>
                  <a:lnTo>
                    <a:pt x="41" y="38"/>
                  </a:lnTo>
                  <a:lnTo>
                    <a:pt x="27" y="25"/>
                  </a:lnTo>
                  <a:lnTo>
                    <a:pt x="14" y="12"/>
                  </a:lnTo>
                  <a:lnTo>
                    <a:pt x="0" y="0"/>
                  </a:lnTo>
                  <a:lnTo>
                    <a:pt x="19" y="139"/>
                  </a:lnTo>
                  <a:lnTo>
                    <a:pt x="35" y="277"/>
                  </a:lnTo>
                  <a:lnTo>
                    <a:pt x="48" y="414"/>
                  </a:lnTo>
                  <a:lnTo>
                    <a:pt x="58" y="550"/>
                  </a:lnTo>
                  <a:lnTo>
                    <a:pt x="65" y="685"/>
                  </a:lnTo>
                  <a:lnTo>
                    <a:pt x="69" y="819"/>
                  </a:lnTo>
                  <a:lnTo>
                    <a:pt x="69" y="952"/>
                  </a:lnTo>
                  <a:lnTo>
                    <a:pt x="67" y="1085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2700" y="2134"/>
              <a:ext cx="30" cy="50"/>
            </a:xfrm>
            <a:custGeom>
              <a:avLst/>
              <a:gdLst>
                <a:gd name="T0" fmla="*/ 56 w 60"/>
                <a:gd name="T1" fmla="*/ 0 h 100"/>
                <a:gd name="T2" fmla="*/ 49 w 60"/>
                <a:gd name="T3" fmla="*/ 2 h 100"/>
                <a:gd name="T4" fmla="*/ 41 w 60"/>
                <a:gd name="T5" fmla="*/ 4 h 100"/>
                <a:gd name="T6" fmla="*/ 34 w 60"/>
                <a:gd name="T7" fmla="*/ 7 h 100"/>
                <a:gd name="T8" fmla="*/ 28 w 60"/>
                <a:gd name="T9" fmla="*/ 9 h 100"/>
                <a:gd name="T10" fmla="*/ 21 w 60"/>
                <a:gd name="T11" fmla="*/ 12 h 100"/>
                <a:gd name="T12" fmla="*/ 14 w 60"/>
                <a:gd name="T13" fmla="*/ 15 h 100"/>
                <a:gd name="T14" fmla="*/ 7 w 60"/>
                <a:gd name="T15" fmla="*/ 17 h 100"/>
                <a:gd name="T16" fmla="*/ 0 w 60"/>
                <a:gd name="T17" fmla="*/ 19 h 100"/>
                <a:gd name="T18" fmla="*/ 1 w 60"/>
                <a:gd name="T19" fmla="*/ 40 h 100"/>
                <a:gd name="T20" fmla="*/ 1 w 60"/>
                <a:gd name="T21" fmla="*/ 60 h 100"/>
                <a:gd name="T22" fmla="*/ 2 w 60"/>
                <a:gd name="T23" fmla="*/ 80 h 100"/>
                <a:gd name="T24" fmla="*/ 2 w 60"/>
                <a:gd name="T25" fmla="*/ 100 h 100"/>
                <a:gd name="T26" fmla="*/ 9 w 60"/>
                <a:gd name="T27" fmla="*/ 98 h 100"/>
                <a:gd name="T28" fmla="*/ 17 w 60"/>
                <a:gd name="T29" fmla="*/ 95 h 100"/>
                <a:gd name="T30" fmla="*/ 24 w 60"/>
                <a:gd name="T31" fmla="*/ 94 h 100"/>
                <a:gd name="T32" fmla="*/ 31 w 60"/>
                <a:gd name="T33" fmla="*/ 92 h 100"/>
                <a:gd name="T34" fmla="*/ 38 w 60"/>
                <a:gd name="T35" fmla="*/ 90 h 100"/>
                <a:gd name="T36" fmla="*/ 45 w 60"/>
                <a:gd name="T37" fmla="*/ 88 h 100"/>
                <a:gd name="T38" fmla="*/ 53 w 60"/>
                <a:gd name="T39" fmla="*/ 86 h 100"/>
                <a:gd name="T40" fmla="*/ 60 w 60"/>
                <a:gd name="T41" fmla="*/ 84 h 100"/>
                <a:gd name="T42" fmla="*/ 59 w 60"/>
                <a:gd name="T43" fmla="*/ 63 h 100"/>
                <a:gd name="T44" fmla="*/ 59 w 60"/>
                <a:gd name="T45" fmla="*/ 41 h 100"/>
                <a:gd name="T46" fmla="*/ 58 w 60"/>
                <a:gd name="T47" fmla="*/ 20 h 100"/>
                <a:gd name="T48" fmla="*/ 56 w 60"/>
                <a:gd name="T4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00">
                  <a:moveTo>
                    <a:pt x="56" y="0"/>
                  </a:moveTo>
                  <a:lnTo>
                    <a:pt x="49" y="2"/>
                  </a:lnTo>
                  <a:lnTo>
                    <a:pt x="41" y="4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1" y="12"/>
                  </a:lnTo>
                  <a:lnTo>
                    <a:pt x="14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1" y="60"/>
                  </a:lnTo>
                  <a:lnTo>
                    <a:pt x="2" y="80"/>
                  </a:lnTo>
                  <a:lnTo>
                    <a:pt x="2" y="100"/>
                  </a:lnTo>
                  <a:lnTo>
                    <a:pt x="9" y="98"/>
                  </a:lnTo>
                  <a:lnTo>
                    <a:pt x="17" y="95"/>
                  </a:lnTo>
                  <a:lnTo>
                    <a:pt x="24" y="94"/>
                  </a:lnTo>
                  <a:lnTo>
                    <a:pt x="31" y="92"/>
                  </a:lnTo>
                  <a:lnTo>
                    <a:pt x="38" y="90"/>
                  </a:lnTo>
                  <a:lnTo>
                    <a:pt x="45" y="88"/>
                  </a:lnTo>
                  <a:lnTo>
                    <a:pt x="53" y="86"/>
                  </a:lnTo>
                  <a:lnTo>
                    <a:pt x="60" y="84"/>
                  </a:lnTo>
                  <a:lnTo>
                    <a:pt x="59" y="63"/>
                  </a:lnTo>
                  <a:lnTo>
                    <a:pt x="59" y="41"/>
                  </a:lnTo>
                  <a:lnTo>
                    <a:pt x="58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2702" y="2297"/>
              <a:ext cx="30" cy="40"/>
            </a:xfrm>
            <a:custGeom>
              <a:avLst/>
              <a:gdLst>
                <a:gd name="T0" fmla="*/ 1 w 58"/>
                <a:gd name="T1" fmla="*/ 8 h 80"/>
                <a:gd name="T2" fmla="*/ 1 w 58"/>
                <a:gd name="T3" fmla="*/ 26 h 80"/>
                <a:gd name="T4" fmla="*/ 1 w 58"/>
                <a:gd name="T5" fmla="*/ 43 h 80"/>
                <a:gd name="T6" fmla="*/ 0 w 58"/>
                <a:gd name="T7" fmla="*/ 62 h 80"/>
                <a:gd name="T8" fmla="*/ 0 w 58"/>
                <a:gd name="T9" fmla="*/ 80 h 80"/>
                <a:gd name="T10" fmla="*/ 6 w 58"/>
                <a:gd name="T11" fmla="*/ 80 h 80"/>
                <a:gd name="T12" fmla="*/ 14 w 58"/>
                <a:gd name="T13" fmla="*/ 79 h 80"/>
                <a:gd name="T14" fmla="*/ 21 w 58"/>
                <a:gd name="T15" fmla="*/ 79 h 80"/>
                <a:gd name="T16" fmla="*/ 28 w 58"/>
                <a:gd name="T17" fmla="*/ 78 h 80"/>
                <a:gd name="T18" fmla="*/ 35 w 58"/>
                <a:gd name="T19" fmla="*/ 78 h 80"/>
                <a:gd name="T20" fmla="*/ 42 w 58"/>
                <a:gd name="T21" fmla="*/ 78 h 80"/>
                <a:gd name="T22" fmla="*/ 50 w 58"/>
                <a:gd name="T23" fmla="*/ 77 h 80"/>
                <a:gd name="T24" fmla="*/ 57 w 58"/>
                <a:gd name="T25" fmla="*/ 77 h 80"/>
                <a:gd name="T26" fmla="*/ 58 w 58"/>
                <a:gd name="T27" fmla="*/ 57 h 80"/>
                <a:gd name="T28" fmla="*/ 58 w 58"/>
                <a:gd name="T29" fmla="*/ 38 h 80"/>
                <a:gd name="T30" fmla="*/ 58 w 58"/>
                <a:gd name="T31" fmla="*/ 19 h 80"/>
                <a:gd name="T32" fmla="*/ 58 w 58"/>
                <a:gd name="T33" fmla="*/ 0 h 80"/>
                <a:gd name="T34" fmla="*/ 51 w 58"/>
                <a:gd name="T35" fmla="*/ 1 h 80"/>
                <a:gd name="T36" fmla="*/ 43 w 58"/>
                <a:gd name="T37" fmla="*/ 2 h 80"/>
                <a:gd name="T38" fmla="*/ 36 w 58"/>
                <a:gd name="T39" fmla="*/ 2 h 80"/>
                <a:gd name="T40" fmla="*/ 29 w 58"/>
                <a:gd name="T41" fmla="*/ 3 h 80"/>
                <a:gd name="T42" fmla="*/ 23 w 58"/>
                <a:gd name="T43" fmla="*/ 4 h 80"/>
                <a:gd name="T44" fmla="*/ 16 w 58"/>
                <a:gd name="T45" fmla="*/ 5 h 80"/>
                <a:gd name="T46" fmla="*/ 8 w 58"/>
                <a:gd name="T47" fmla="*/ 7 h 80"/>
                <a:gd name="T48" fmla="*/ 1 w 58"/>
                <a:gd name="T4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80">
                  <a:moveTo>
                    <a:pt x="1" y="8"/>
                  </a:moveTo>
                  <a:lnTo>
                    <a:pt x="1" y="26"/>
                  </a:lnTo>
                  <a:lnTo>
                    <a:pt x="1" y="43"/>
                  </a:lnTo>
                  <a:lnTo>
                    <a:pt x="0" y="62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4" y="79"/>
                  </a:lnTo>
                  <a:lnTo>
                    <a:pt x="21" y="79"/>
                  </a:lnTo>
                  <a:lnTo>
                    <a:pt x="28" y="78"/>
                  </a:lnTo>
                  <a:lnTo>
                    <a:pt x="35" y="78"/>
                  </a:lnTo>
                  <a:lnTo>
                    <a:pt x="42" y="78"/>
                  </a:lnTo>
                  <a:lnTo>
                    <a:pt x="50" y="77"/>
                  </a:lnTo>
                  <a:lnTo>
                    <a:pt x="57" y="77"/>
                  </a:lnTo>
                  <a:lnTo>
                    <a:pt x="58" y="57"/>
                  </a:lnTo>
                  <a:lnTo>
                    <a:pt x="58" y="38"/>
                  </a:lnTo>
                  <a:lnTo>
                    <a:pt x="58" y="19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3" y="2"/>
                  </a:lnTo>
                  <a:lnTo>
                    <a:pt x="36" y="2"/>
                  </a:lnTo>
                  <a:lnTo>
                    <a:pt x="29" y="3"/>
                  </a:lnTo>
                  <a:lnTo>
                    <a:pt x="23" y="4"/>
                  </a:lnTo>
                  <a:lnTo>
                    <a:pt x="16" y="5"/>
                  </a:lnTo>
                  <a:lnTo>
                    <a:pt x="8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"/>
            <p:cNvSpPr>
              <a:spLocks/>
            </p:cNvSpPr>
            <p:nvPr/>
          </p:nvSpPr>
          <p:spPr bwMode="auto">
            <a:xfrm>
              <a:off x="2695" y="2047"/>
              <a:ext cx="31" cy="56"/>
            </a:xfrm>
            <a:custGeom>
              <a:avLst/>
              <a:gdLst>
                <a:gd name="T0" fmla="*/ 56 w 62"/>
                <a:gd name="T1" fmla="*/ 0 h 112"/>
                <a:gd name="T2" fmla="*/ 49 w 62"/>
                <a:gd name="T3" fmla="*/ 3 h 112"/>
                <a:gd name="T4" fmla="*/ 42 w 62"/>
                <a:gd name="T5" fmla="*/ 7 h 112"/>
                <a:gd name="T6" fmla="*/ 35 w 62"/>
                <a:gd name="T7" fmla="*/ 10 h 112"/>
                <a:gd name="T8" fmla="*/ 28 w 62"/>
                <a:gd name="T9" fmla="*/ 12 h 112"/>
                <a:gd name="T10" fmla="*/ 20 w 62"/>
                <a:gd name="T11" fmla="*/ 16 h 112"/>
                <a:gd name="T12" fmla="*/ 13 w 62"/>
                <a:gd name="T13" fmla="*/ 19 h 112"/>
                <a:gd name="T14" fmla="*/ 6 w 62"/>
                <a:gd name="T15" fmla="*/ 23 h 112"/>
                <a:gd name="T16" fmla="*/ 0 w 62"/>
                <a:gd name="T17" fmla="*/ 26 h 112"/>
                <a:gd name="T18" fmla="*/ 1 w 62"/>
                <a:gd name="T19" fmla="*/ 48 h 112"/>
                <a:gd name="T20" fmla="*/ 3 w 62"/>
                <a:gd name="T21" fmla="*/ 69 h 112"/>
                <a:gd name="T22" fmla="*/ 4 w 62"/>
                <a:gd name="T23" fmla="*/ 90 h 112"/>
                <a:gd name="T24" fmla="*/ 5 w 62"/>
                <a:gd name="T25" fmla="*/ 112 h 112"/>
                <a:gd name="T26" fmla="*/ 12 w 62"/>
                <a:gd name="T27" fmla="*/ 108 h 112"/>
                <a:gd name="T28" fmla="*/ 19 w 62"/>
                <a:gd name="T29" fmla="*/ 106 h 112"/>
                <a:gd name="T30" fmla="*/ 26 w 62"/>
                <a:gd name="T31" fmla="*/ 102 h 112"/>
                <a:gd name="T32" fmla="*/ 33 w 62"/>
                <a:gd name="T33" fmla="*/ 99 h 112"/>
                <a:gd name="T34" fmla="*/ 40 w 62"/>
                <a:gd name="T35" fmla="*/ 97 h 112"/>
                <a:gd name="T36" fmla="*/ 47 w 62"/>
                <a:gd name="T37" fmla="*/ 93 h 112"/>
                <a:gd name="T38" fmla="*/ 55 w 62"/>
                <a:gd name="T39" fmla="*/ 91 h 112"/>
                <a:gd name="T40" fmla="*/ 62 w 62"/>
                <a:gd name="T41" fmla="*/ 87 h 112"/>
                <a:gd name="T42" fmla="*/ 61 w 62"/>
                <a:gd name="T43" fmla="*/ 65 h 112"/>
                <a:gd name="T44" fmla="*/ 59 w 62"/>
                <a:gd name="T45" fmla="*/ 44 h 112"/>
                <a:gd name="T46" fmla="*/ 57 w 62"/>
                <a:gd name="T47" fmla="*/ 22 h 112"/>
                <a:gd name="T48" fmla="*/ 56 w 62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12">
                  <a:moveTo>
                    <a:pt x="56" y="0"/>
                  </a:moveTo>
                  <a:lnTo>
                    <a:pt x="49" y="3"/>
                  </a:lnTo>
                  <a:lnTo>
                    <a:pt x="42" y="7"/>
                  </a:lnTo>
                  <a:lnTo>
                    <a:pt x="35" y="10"/>
                  </a:lnTo>
                  <a:lnTo>
                    <a:pt x="28" y="12"/>
                  </a:lnTo>
                  <a:lnTo>
                    <a:pt x="20" y="16"/>
                  </a:lnTo>
                  <a:lnTo>
                    <a:pt x="13" y="19"/>
                  </a:lnTo>
                  <a:lnTo>
                    <a:pt x="6" y="23"/>
                  </a:lnTo>
                  <a:lnTo>
                    <a:pt x="0" y="26"/>
                  </a:lnTo>
                  <a:lnTo>
                    <a:pt x="1" y="48"/>
                  </a:lnTo>
                  <a:lnTo>
                    <a:pt x="3" y="69"/>
                  </a:lnTo>
                  <a:lnTo>
                    <a:pt x="4" y="90"/>
                  </a:lnTo>
                  <a:lnTo>
                    <a:pt x="5" y="112"/>
                  </a:lnTo>
                  <a:lnTo>
                    <a:pt x="12" y="108"/>
                  </a:lnTo>
                  <a:lnTo>
                    <a:pt x="19" y="106"/>
                  </a:lnTo>
                  <a:lnTo>
                    <a:pt x="26" y="102"/>
                  </a:lnTo>
                  <a:lnTo>
                    <a:pt x="33" y="99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5" y="91"/>
                  </a:lnTo>
                  <a:lnTo>
                    <a:pt x="62" y="87"/>
                  </a:lnTo>
                  <a:lnTo>
                    <a:pt x="61" y="65"/>
                  </a:lnTo>
                  <a:lnTo>
                    <a:pt x="59" y="44"/>
                  </a:lnTo>
                  <a:lnTo>
                    <a:pt x="57" y="2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/>
            <p:cNvSpPr>
              <a:spLocks/>
            </p:cNvSpPr>
            <p:nvPr/>
          </p:nvSpPr>
          <p:spPr bwMode="auto">
            <a:xfrm>
              <a:off x="2702" y="2217"/>
              <a:ext cx="30" cy="46"/>
            </a:xfrm>
            <a:custGeom>
              <a:avLst/>
              <a:gdLst>
                <a:gd name="T0" fmla="*/ 57 w 58"/>
                <a:gd name="T1" fmla="*/ 0 h 91"/>
                <a:gd name="T2" fmla="*/ 50 w 58"/>
                <a:gd name="T3" fmla="*/ 1 h 91"/>
                <a:gd name="T4" fmla="*/ 42 w 58"/>
                <a:gd name="T5" fmla="*/ 3 h 91"/>
                <a:gd name="T6" fmla="*/ 35 w 58"/>
                <a:gd name="T7" fmla="*/ 4 h 91"/>
                <a:gd name="T8" fmla="*/ 28 w 58"/>
                <a:gd name="T9" fmla="*/ 7 h 91"/>
                <a:gd name="T10" fmla="*/ 21 w 58"/>
                <a:gd name="T11" fmla="*/ 8 h 91"/>
                <a:gd name="T12" fmla="*/ 14 w 58"/>
                <a:gd name="T13" fmla="*/ 10 h 91"/>
                <a:gd name="T14" fmla="*/ 6 w 58"/>
                <a:gd name="T15" fmla="*/ 11 h 91"/>
                <a:gd name="T16" fmla="*/ 0 w 58"/>
                <a:gd name="T17" fmla="*/ 13 h 91"/>
                <a:gd name="T18" fmla="*/ 1 w 58"/>
                <a:gd name="T19" fmla="*/ 33 h 91"/>
                <a:gd name="T20" fmla="*/ 1 w 58"/>
                <a:gd name="T21" fmla="*/ 51 h 91"/>
                <a:gd name="T22" fmla="*/ 1 w 58"/>
                <a:gd name="T23" fmla="*/ 71 h 91"/>
                <a:gd name="T24" fmla="*/ 1 w 58"/>
                <a:gd name="T25" fmla="*/ 91 h 91"/>
                <a:gd name="T26" fmla="*/ 8 w 58"/>
                <a:gd name="T27" fmla="*/ 89 h 91"/>
                <a:gd name="T28" fmla="*/ 16 w 58"/>
                <a:gd name="T29" fmla="*/ 88 h 91"/>
                <a:gd name="T30" fmla="*/ 23 w 58"/>
                <a:gd name="T31" fmla="*/ 87 h 91"/>
                <a:gd name="T32" fmla="*/ 29 w 58"/>
                <a:gd name="T33" fmla="*/ 85 h 91"/>
                <a:gd name="T34" fmla="*/ 36 w 58"/>
                <a:gd name="T35" fmla="*/ 84 h 91"/>
                <a:gd name="T36" fmla="*/ 43 w 58"/>
                <a:gd name="T37" fmla="*/ 83 h 91"/>
                <a:gd name="T38" fmla="*/ 51 w 58"/>
                <a:gd name="T39" fmla="*/ 81 h 91"/>
                <a:gd name="T40" fmla="*/ 58 w 58"/>
                <a:gd name="T41" fmla="*/ 80 h 91"/>
                <a:gd name="T42" fmla="*/ 58 w 58"/>
                <a:gd name="T43" fmla="*/ 60 h 91"/>
                <a:gd name="T44" fmla="*/ 58 w 58"/>
                <a:gd name="T45" fmla="*/ 40 h 91"/>
                <a:gd name="T46" fmla="*/ 57 w 58"/>
                <a:gd name="T47" fmla="*/ 20 h 91"/>
                <a:gd name="T48" fmla="*/ 57 w 58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1">
                  <a:moveTo>
                    <a:pt x="57" y="0"/>
                  </a:moveTo>
                  <a:lnTo>
                    <a:pt x="50" y="1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4" y="10"/>
                  </a:lnTo>
                  <a:lnTo>
                    <a:pt x="6" y="11"/>
                  </a:lnTo>
                  <a:lnTo>
                    <a:pt x="0" y="13"/>
                  </a:lnTo>
                  <a:lnTo>
                    <a:pt x="1" y="33"/>
                  </a:lnTo>
                  <a:lnTo>
                    <a:pt x="1" y="51"/>
                  </a:lnTo>
                  <a:lnTo>
                    <a:pt x="1" y="71"/>
                  </a:lnTo>
                  <a:lnTo>
                    <a:pt x="1" y="91"/>
                  </a:lnTo>
                  <a:lnTo>
                    <a:pt x="8" y="89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9" y="85"/>
                  </a:lnTo>
                  <a:lnTo>
                    <a:pt x="36" y="84"/>
                  </a:lnTo>
                  <a:lnTo>
                    <a:pt x="43" y="83"/>
                  </a:lnTo>
                  <a:lnTo>
                    <a:pt x="51" y="81"/>
                  </a:lnTo>
                  <a:lnTo>
                    <a:pt x="58" y="80"/>
                  </a:lnTo>
                  <a:lnTo>
                    <a:pt x="58" y="60"/>
                  </a:lnTo>
                  <a:lnTo>
                    <a:pt x="58" y="40"/>
                  </a:lnTo>
                  <a:lnTo>
                    <a:pt x="57" y="2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"/>
            <p:cNvSpPr>
              <a:spLocks/>
            </p:cNvSpPr>
            <p:nvPr/>
          </p:nvSpPr>
          <p:spPr bwMode="auto">
            <a:xfrm>
              <a:off x="2687" y="1956"/>
              <a:ext cx="32" cy="61"/>
            </a:xfrm>
            <a:custGeom>
              <a:avLst/>
              <a:gdLst>
                <a:gd name="T0" fmla="*/ 55 w 63"/>
                <a:gd name="T1" fmla="*/ 0 h 122"/>
                <a:gd name="T2" fmla="*/ 48 w 63"/>
                <a:gd name="T3" fmla="*/ 4 h 122"/>
                <a:gd name="T4" fmla="*/ 41 w 63"/>
                <a:gd name="T5" fmla="*/ 8 h 122"/>
                <a:gd name="T6" fmla="*/ 34 w 63"/>
                <a:gd name="T7" fmla="*/ 12 h 122"/>
                <a:gd name="T8" fmla="*/ 27 w 63"/>
                <a:gd name="T9" fmla="*/ 16 h 122"/>
                <a:gd name="T10" fmla="*/ 20 w 63"/>
                <a:gd name="T11" fmla="*/ 20 h 122"/>
                <a:gd name="T12" fmla="*/ 13 w 63"/>
                <a:gd name="T13" fmla="*/ 25 h 122"/>
                <a:gd name="T14" fmla="*/ 6 w 63"/>
                <a:gd name="T15" fmla="*/ 29 h 122"/>
                <a:gd name="T16" fmla="*/ 0 w 63"/>
                <a:gd name="T17" fmla="*/ 33 h 122"/>
                <a:gd name="T18" fmla="*/ 2 w 63"/>
                <a:gd name="T19" fmla="*/ 55 h 122"/>
                <a:gd name="T20" fmla="*/ 4 w 63"/>
                <a:gd name="T21" fmla="*/ 77 h 122"/>
                <a:gd name="T22" fmla="*/ 6 w 63"/>
                <a:gd name="T23" fmla="*/ 100 h 122"/>
                <a:gd name="T24" fmla="*/ 9 w 63"/>
                <a:gd name="T25" fmla="*/ 122 h 122"/>
                <a:gd name="T26" fmla="*/ 16 w 63"/>
                <a:gd name="T27" fmla="*/ 118 h 122"/>
                <a:gd name="T28" fmla="*/ 23 w 63"/>
                <a:gd name="T29" fmla="*/ 114 h 122"/>
                <a:gd name="T30" fmla="*/ 30 w 63"/>
                <a:gd name="T31" fmla="*/ 110 h 122"/>
                <a:gd name="T32" fmla="*/ 36 w 63"/>
                <a:gd name="T33" fmla="*/ 107 h 122"/>
                <a:gd name="T34" fmla="*/ 42 w 63"/>
                <a:gd name="T35" fmla="*/ 103 h 122"/>
                <a:gd name="T36" fmla="*/ 49 w 63"/>
                <a:gd name="T37" fmla="*/ 100 h 122"/>
                <a:gd name="T38" fmla="*/ 56 w 63"/>
                <a:gd name="T39" fmla="*/ 95 h 122"/>
                <a:gd name="T40" fmla="*/ 63 w 63"/>
                <a:gd name="T41" fmla="*/ 92 h 122"/>
                <a:gd name="T42" fmla="*/ 61 w 63"/>
                <a:gd name="T43" fmla="*/ 69 h 122"/>
                <a:gd name="T44" fmla="*/ 59 w 63"/>
                <a:gd name="T45" fmla="*/ 46 h 122"/>
                <a:gd name="T46" fmla="*/ 57 w 63"/>
                <a:gd name="T47" fmla="*/ 23 h 122"/>
                <a:gd name="T48" fmla="*/ 55 w 63"/>
                <a:gd name="T4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2">
                  <a:moveTo>
                    <a:pt x="55" y="0"/>
                  </a:move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0"/>
                  </a:lnTo>
                  <a:lnTo>
                    <a:pt x="13" y="25"/>
                  </a:lnTo>
                  <a:lnTo>
                    <a:pt x="6" y="29"/>
                  </a:lnTo>
                  <a:lnTo>
                    <a:pt x="0" y="33"/>
                  </a:lnTo>
                  <a:lnTo>
                    <a:pt x="2" y="55"/>
                  </a:lnTo>
                  <a:lnTo>
                    <a:pt x="4" y="77"/>
                  </a:lnTo>
                  <a:lnTo>
                    <a:pt x="6" y="100"/>
                  </a:lnTo>
                  <a:lnTo>
                    <a:pt x="9" y="122"/>
                  </a:lnTo>
                  <a:lnTo>
                    <a:pt x="16" y="118"/>
                  </a:lnTo>
                  <a:lnTo>
                    <a:pt x="23" y="114"/>
                  </a:lnTo>
                  <a:lnTo>
                    <a:pt x="30" y="110"/>
                  </a:lnTo>
                  <a:lnTo>
                    <a:pt x="36" y="107"/>
                  </a:lnTo>
                  <a:lnTo>
                    <a:pt x="42" y="103"/>
                  </a:lnTo>
                  <a:lnTo>
                    <a:pt x="49" y="100"/>
                  </a:lnTo>
                  <a:lnTo>
                    <a:pt x="56" y="95"/>
                  </a:lnTo>
                  <a:lnTo>
                    <a:pt x="63" y="92"/>
                  </a:lnTo>
                  <a:lnTo>
                    <a:pt x="61" y="69"/>
                  </a:lnTo>
                  <a:lnTo>
                    <a:pt x="59" y="46"/>
                  </a:lnTo>
                  <a:lnTo>
                    <a:pt x="57" y="2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1"/>
            <p:cNvSpPr>
              <a:spLocks/>
            </p:cNvSpPr>
            <p:nvPr/>
          </p:nvSpPr>
          <p:spPr bwMode="auto">
            <a:xfrm>
              <a:off x="2749" y="2022"/>
              <a:ext cx="32" cy="59"/>
            </a:xfrm>
            <a:custGeom>
              <a:avLst/>
              <a:gdLst>
                <a:gd name="T0" fmla="*/ 56 w 63"/>
                <a:gd name="T1" fmla="*/ 0 h 118"/>
                <a:gd name="T2" fmla="*/ 49 w 63"/>
                <a:gd name="T3" fmla="*/ 4 h 118"/>
                <a:gd name="T4" fmla="*/ 42 w 63"/>
                <a:gd name="T5" fmla="*/ 6 h 118"/>
                <a:gd name="T6" fmla="*/ 36 w 63"/>
                <a:gd name="T7" fmla="*/ 9 h 118"/>
                <a:gd name="T8" fmla="*/ 29 w 63"/>
                <a:gd name="T9" fmla="*/ 13 h 118"/>
                <a:gd name="T10" fmla="*/ 22 w 63"/>
                <a:gd name="T11" fmla="*/ 16 h 118"/>
                <a:gd name="T12" fmla="*/ 15 w 63"/>
                <a:gd name="T13" fmla="*/ 20 h 118"/>
                <a:gd name="T14" fmla="*/ 7 w 63"/>
                <a:gd name="T15" fmla="*/ 22 h 118"/>
                <a:gd name="T16" fmla="*/ 0 w 63"/>
                <a:gd name="T17" fmla="*/ 25 h 118"/>
                <a:gd name="T18" fmla="*/ 2 w 63"/>
                <a:gd name="T19" fmla="*/ 48 h 118"/>
                <a:gd name="T20" fmla="*/ 3 w 63"/>
                <a:gd name="T21" fmla="*/ 72 h 118"/>
                <a:gd name="T22" fmla="*/ 6 w 63"/>
                <a:gd name="T23" fmla="*/ 95 h 118"/>
                <a:gd name="T24" fmla="*/ 7 w 63"/>
                <a:gd name="T25" fmla="*/ 118 h 118"/>
                <a:gd name="T26" fmla="*/ 14 w 63"/>
                <a:gd name="T27" fmla="*/ 114 h 118"/>
                <a:gd name="T28" fmla="*/ 21 w 63"/>
                <a:gd name="T29" fmla="*/ 112 h 118"/>
                <a:gd name="T30" fmla="*/ 27 w 63"/>
                <a:gd name="T31" fmla="*/ 108 h 118"/>
                <a:gd name="T32" fmla="*/ 34 w 63"/>
                <a:gd name="T33" fmla="*/ 106 h 118"/>
                <a:gd name="T34" fmla="*/ 41 w 63"/>
                <a:gd name="T35" fmla="*/ 104 h 118"/>
                <a:gd name="T36" fmla="*/ 48 w 63"/>
                <a:gd name="T37" fmla="*/ 100 h 118"/>
                <a:gd name="T38" fmla="*/ 56 w 63"/>
                <a:gd name="T39" fmla="*/ 98 h 118"/>
                <a:gd name="T40" fmla="*/ 63 w 63"/>
                <a:gd name="T41" fmla="*/ 95 h 118"/>
                <a:gd name="T42" fmla="*/ 62 w 63"/>
                <a:gd name="T43" fmla="*/ 70 h 118"/>
                <a:gd name="T44" fmla="*/ 61 w 63"/>
                <a:gd name="T45" fmla="*/ 47 h 118"/>
                <a:gd name="T46" fmla="*/ 59 w 63"/>
                <a:gd name="T47" fmla="*/ 24 h 118"/>
                <a:gd name="T48" fmla="*/ 56 w 63"/>
                <a:gd name="T4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18">
                  <a:moveTo>
                    <a:pt x="56" y="0"/>
                  </a:moveTo>
                  <a:lnTo>
                    <a:pt x="49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29" y="13"/>
                  </a:lnTo>
                  <a:lnTo>
                    <a:pt x="22" y="16"/>
                  </a:lnTo>
                  <a:lnTo>
                    <a:pt x="15" y="20"/>
                  </a:lnTo>
                  <a:lnTo>
                    <a:pt x="7" y="22"/>
                  </a:lnTo>
                  <a:lnTo>
                    <a:pt x="0" y="25"/>
                  </a:lnTo>
                  <a:lnTo>
                    <a:pt x="2" y="48"/>
                  </a:lnTo>
                  <a:lnTo>
                    <a:pt x="3" y="72"/>
                  </a:lnTo>
                  <a:lnTo>
                    <a:pt x="6" y="95"/>
                  </a:lnTo>
                  <a:lnTo>
                    <a:pt x="7" y="118"/>
                  </a:lnTo>
                  <a:lnTo>
                    <a:pt x="14" y="114"/>
                  </a:lnTo>
                  <a:lnTo>
                    <a:pt x="21" y="112"/>
                  </a:lnTo>
                  <a:lnTo>
                    <a:pt x="27" y="108"/>
                  </a:lnTo>
                  <a:lnTo>
                    <a:pt x="34" y="106"/>
                  </a:lnTo>
                  <a:lnTo>
                    <a:pt x="41" y="104"/>
                  </a:lnTo>
                  <a:lnTo>
                    <a:pt x="48" y="100"/>
                  </a:lnTo>
                  <a:lnTo>
                    <a:pt x="56" y="98"/>
                  </a:lnTo>
                  <a:lnTo>
                    <a:pt x="63" y="95"/>
                  </a:lnTo>
                  <a:lnTo>
                    <a:pt x="62" y="70"/>
                  </a:lnTo>
                  <a:lnTo>
                    <a:pt x="61" y="47"/>
                  </a:lnTo>
                  <a:lnTo>
                    <a:pt x="59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"/>
            <p:cNvSpPr>
              <a:spLocks/>
            </p:cNvSpPr>
            <p:nvPr/>
          </p:nvSpPr>
          <p:spPr bwMode="auto">
            <a:xfrm>
              <a:off x="2758" y="2205"/>
              <a:ext cx="30" cy="48"/>
            </a:xfrm>
            <a:custGeom>
              <a:avLst/>
              <a:gdLst>
                <a:gd name="T0" fmla="*/ 0 w 60"/>
                <a:gd name="T1" fmla="*/ 13 h 96"/>
                <a:gd name="T2" fmla="*/ 0 w 60"/>
                <a:gd name="T3" fmla="*/ 34 h 96"/>
                <a:gd name="T4" fmla="*/ 1 w 60"/>
                <a:gd name="T5" fmla="*/ 55 h 96"/>
                <a:gd name="T6" fmla="*/ 1 w 60"/>
                <a:gd name="T7" fmla="*/ 75 h 96"/>
                <a:gd name="T8" fmla="*/ 1 w 60"/>
                <a:gd name="T9" fmla="*/ 96 h 96"/>
                <a:gd name="T10" fmla="*/ 8 w 60"/>
                <a:gd name="T11" fmla="*/ 95 h 96"/>
                <a:gd name="T12" fmla="*/ 16 w 60"/>
                <a:gd name="T13" fmla="*/ 94 h 96"/>
                <a:gd name="T14" fmla="*/ 23 w 60"/>
                <a:gd name="T15" fmla="*/ 93 h 96"/>
                <a:gd name="T16" fmla="*/ 30 w 60"/>
                <a:gd name="T17" fmla="*/ 91 h 96"/>
                <a:gd name="T18" fmla="*/ 37 w 60"/>
                <a:gd name="T19" fmla="*/ 90 h 96"/>
                <a:gd name="T20" fmla="*/ 45 w 60"/>
                <a:gd name="T21" fmla="*/ 89 h 96"/>
                <a:gd name="T22" fmla="*/ 52 w 60"/>
                <a:gd name="T23" fmla="*/ 88 h 96"/>
                <a:gd name="T24" fmla="*/ 60 w 60"/>
                <a:gd name="T25" fmla="*/ 87 h 96"/>
                <a:gd name="T26" fmla="*/ 60 w 60"/>
                <a:gd name="T27" fmla="*/ 65 h 96"/>
                <a:gd name="T28" fmla="*/ 59 w 60"/>
                <a:gd name="T29" fmla="*/ 43 h 96"/>
                <a:gd name="T30" fmla="*/ 59 w 60"/>
                <a:gd name="T31" fmla="*/ 22 h 96"/>
                <a:gd name="T32" fmla="*/ 58 w 60"/>
                <a:gd name="T33" fmla="*/ 0 h 96"/>
                <a:gd name="T34" fmla="*/ 51 w 60"/>
                <a:gd name="T35" fmla="*/ 2 h 96"/>
                <a:gd name="T36" fmla="*/ 43 w 60"/>
                <a:gd name="T37" fmla="*/ 3 h 96"/>
                <a:gd name="T38" fmla="*/ 36 w 60"/>
                <a:gd name="T39" fmla="*/ 5 h 96"/>
                <a:gd name="T40" fmla="*/ 29 w 60"/>
                <a:gd name="T41" fmla="*/ 6 h 96"/>
                <a:gd name="T42" fmla="*/ 22 w 60"/>
                <a:gd name="T43" fmla="*/ 9 h 96"/>
                <a:gd name="T44" fmla="*/ 15 w 60"/>
                <a:gd name="T45" fmla="*/ 10 h 96"/>
                <a:gd name="T46" fmla="*/ 7 w 60"/>
                <a:gd name="T47" fmla="*/ 12 h 96"/>
                <a:gd name="T48" fmla="*/ 0 w 60"/>
                <a:gd name="T49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96">
                  <a:moveTo>
                    <a:pt x="0" y="13"/>
                  </a:moveTo>
                  <a:lnTo>
                    <a:pt x="0" y="34"/>
                  </a:lnTo>
                  <a:lnTo>
                    <a:pt x="1" y="55"/>
                  </a:lnTo>
                  <a:lnTo>
                    <a:pt x="1" y="75"/>
                  </a:lnTo>
                  <a:lnTo>
                    <a:pt x="1" y="96"/>
                  </a:lnTo>
                  <a:lnTo>
                    <a:pt x="8" y="95"/>
                  </a:lnTo>
                  <a:lnTo>
                    <a:pt x="16" y="94"/>
                  </a:lnTo>
                  <a:lnTo>
                    <a:pt x="23" y="93"/>
                  </a:lnTo>
                  <a:lnTo>
                    <a:pt x="30" y="91"/>
                  </a:lnTo>
                  <a:lnTo>
                    <a:pt x="37" y="90"/>
                  </a:lnTo>
                  <a:lnTo>
                    <a:pt x="45" y="89"/>
                  </a:lnTo>
                  <a:lnTo>
                    <a:pt x="52" y="88"/>
                  </a:lnTo>
                  <a:lnTo>
                    <a:pt x="60" y="87"/>
                  </a:lnTo>
                  <a:lnTo>
                    <a:pt x="60" y="65"/>
                  </a:lnTo>
                  <a:lnTo>
                    <a:pt x="59" y="4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51" y="2"/>
                  </a:lnTo>
                  <a:lnTo>
                    <a:pt x="43" y="3"/>
                  </a:lnTo>
                  <a:lnTo>
                    <a:pt x="36" y="5"/>
                  </a:lnTo>
                  <a:lnTo>
                    <a:pt x="29" y="6"/>
                  </a:lnTo>
                  <a:lnTo>
                    <a:pt x="22" y="9"/>
                  </a:lnTo>
                  <a:lnTo>
                    <a:pt x="15" y="10"/>
                  </a:lnTo>
                  <a:lnTo>
                    <a:pt x="7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2755" y="2115"/>
              <a:ext cx="31" cy="54"/>
            </a:xfrm>
            <a:custGeom>
              <a:avLst/>
              <a:gdLst>
                <a:gd name="T0" fmla="*/ 58 w 63"/>
                <a:gd name="T1" fmla="*/ 0 h 107"/>
                <a:gd name="T2" fmla="*/ 51 w 63"/>
                <a:gd name="T3" fmla="*/ 2 h 107"/>
                <a:gd name="T4" fmla="*/ 43 w 63"/>
                <a:gd name="T5" fmla="*/ 4 h 107"/>
                <a:gd name="T6" fmla="*/ 36 w 63"/>
                <a:gd name="T7" fmla="*/ 7 h 107"/>
                <a:gd name="T8" fmla="*/ 29 w 63"/>
                <a:gd name="T9" fmla="*/ 9 h 107"/>
                <a:gd name="T10" fmla="*/ 22 w 63"/>
                <a:gd name="T11" fmla="*/ 12 h 107"/>
                <a:gd name="T12" fmla="*/ 15 w 63"/>
                <a:gd name="T13" fmla="*/ 15 h 107"/>
                <a:gd name="T14" fmla="*/ 7 w 63"/>
                <a:gd name="T15" fmla="*/ 17 h 107"/>
                <a:gd name="T16" fmla="*/ 0 w 63"/>
                <a:gd name="T17" fmla="*/ 19 h 107"/>
                <a:gd name="T18" fmla="*/ 2 w 63"/>
                <a:gd name="T19" fmla="*/ 41 h 107"/>
                <a:gd name="T20" fmla="*/ 3 w 63"/>
                <a:gd name="T21" fmla="*/ 63 h 107"/>
                <a:gd name="T22" fmla="*/ 3 w 63"/>
                <a:gd name="T23" fmla="*/ 85 h 107"/>
                <a:gd name="T24" fmla="*/ 4 w 63"/>
                <a:gd name="T25" fmla="*/ 107 h 107"/>
                <a:gd name="T26" fmla="*/ 11 w 63"/>
                <a:gd name="T27" fmla="*/ 105 h 107"/>
                <a:gd name="T28" fmla="*/ 19 w 63"/>
                <a:gd name="T29" fmla="*/ 102 h 107"/>
                <a:gd name="T30" fmla="*/ 26 w 63"/>
                <a:gd name="T31" fmla="*/ 101 h 107"/>
                <a:gd name="T32" fmla="*/ 34 w 63"/>
                <a:gd name="T33" fmla="*/ 99 h 107"/>
                <a:gd name="T34" fmla="*/ 41 w 63"/>
                <a:gd name="T35" fmla="*/ 96 h 107"/>
                <a:gd name="T36" fmla="*/ 48 w 63"/>
                <a:gd name="T37" fmla="*/ 95 h 107"/>
                <a:gd name="T38" fmla="*/ 56 w 63"/>
                <a:gd name="T39" fmla="*/ 93 h 107"/>
                <a:gd name="T40" fmla="*/ 63 w 63"/>
                <a:gd name="T41" fmla="*/ 91 h 107"/>
                <a:gd name="T42" fmla="*/ 61 w 63"/>
                <a:gd name="T43" fmla="*/ 68 h 107"/>
                <a:gd name="T44" fmla="*/ 60 w 63"/>
                <a:gd name="T45" fmla="*/ 45 h 107"/>
                <a:gd name="T46" fmla="*/ 59 w 63"/>
                <a:gd name="T47" fmla="*/ 23 h 107"/>
                <a:gd name="T48" fmla="*/ 58 w 63"/>
                <a:gd name="T4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07">
                  <a:moveTo>
                    <a:pt x="58" y="0"/>
                  </a:moveTo>
                  <a:lnTo>
                    <a:pt x="51" y="2"/>
                  </a:lnTo>
                  <a:lnTo>
                    <a:pt x="43" y="4"/>
                  </a:lnTo>
                  <a:lnTo>
                    <a:pt x="36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41"/>
                  </a:lnTo>
                  <a:lnTo>
                    <a:pt x="3" y="63"/>
                  </a:lnTo>
                  <a:lnTo>
                    <a:pt x="3" y="85"/>
                  </a:lnTo>
                  <a:lnTo>
                    <a:pt x="4" y="107"/>
                  </a:lnTo>
                  <a:lnTo>
                    <a:pt x="11" y="105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4" y="99"/>
                  </a:lnTo>
                  <a:lnTo>
                    <a:pt x="41" y="96"/>
                  </a:lnTo>
                  <a:lnTo>
                    <a:pt x="48" y="95"/>
                  </a:lnTo>
                  <a:lnTo>
                    <a:pt x="56" y="93"/>
                  </a:lnTo>
                  <a:lnTo>
                    <a:pt x="63" y="91"/>
                  </a:lnTo>
                  <a:lnTo>
                    <a:pt x="61" y="68"/>
                  </a:lnTo>
                  <a:lnTo>
                    <a:pt x="60" y="45"/>
                  </a:lnTo>
                  <a:lnTo>
                    <a:pt x="59" y="2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2759" y="2290"/>
              <a:ext cx="29" cy="44"/>
            </a:xfrm>
            <a:custGeom>
              <a:avLst/>
              <a:gdLst>
                <a:gd name="T0" fmla="*/ 0 w 59"/>
                <a:gd name="T1" fmla="*/ 7 h 86"/>
                <a:gd name="T2" fmla="*/ 0 w 59"/>
                <a:gd name="T3" fmla="*/ 26 h 86"/>
                <a:gd name="T4" fmla="*/ 0 w 59"/>
                <a:gd name="T5" fmla="*/ 46 h 86"/>
                <a:gd name="T6" fmla="*/ 0 w 59"/>
                <a:gd name="T7" fmla="*/ 66 h 86"/>
                <a:gd name="T8" fmla="*/ 0 w 59"/>
                <a:gd name="T9" fmla="*/ 86 h 86"/>
                <a:gd name="T10" fmla="*/ 7 w 59"/>
                <a:gd name="T11" fmla="*/ 85 h 86"/>
                <a:gd name="T12" fmla="*/ 15 w 59"/>
                <a:gd name="T13" fmla="*/ 85 h 86"/>
                <a:gd name="T14" fmla="*/ 22 w 59"/>
                <a:gd name="T15" fmla="*/ 84 h 86"/>
                <a:gd name="T16" fmla="*/ 29 w 59"/>
                <a:gd name="T17" fmla="*/ 84 h 86"/>
                <a:gd name="T18" fmla="*/ 36 w 59"/>
                <a:gd name="T19" fmla="*/ 83 h 86"/>
                <a:gd name="T20" fmla="*/ 44 w 59"/>
                <a:gd name="T21" fmla="*/ 83 h 86"/>
                <a:gd name="T22" fmla="*/ 51 w 59"/>
                <a:gd name="T23" fmla="*/ 82 h 86"/>
                <a:gd name="T24" fmla="*/ 59 w 59"/>
                <a:gd name="T25" fmla="*/ 82 h 86"/>
                <a:gd name="T26" fmla="*/ 59 w 59"/>
                <a:gd name="T27" fmla="*/ 61 h 86"/>
                <a:gd name="T28" fmla="*/ 59 w 59"/>
                <a:gd name="T29" fmla="*/ 40 h 86"/>
                <a:gd name="T30" fmla="*/ 59 w 59"/>
                <a:gd name="T31" fmla="*/ 21 h 86"/>
                <a:gd name="T32" fmla="*/ 59 w 59"/>
                <a:gd name="T33" fmla="*/ 0 h 86"/>
                <a:gd name="T34" fmla="*/ 52 w 59"/>
                <a:gd name="T35" fmla="*/ 1 h 86"/>
                <a:gd name="T36" fmla="*/ 44 w 59"/>
                <a:gd name="T37" fmla="*/ 1 h 86"/>
                <a:gd name="T38" fmla="*/ 37 w 59"/>
                <a:gd name="T39" fmla="*/ 2 h 86"/>
                <a:gd name="T40" fmla="*/ 30 w 59"/>
                <a:gd name="T41" fmla="*/ 3 h 86"/>
                <a:gd name="T42" fmla="*/ 22 w 59"/>
                <a:gd name="T43" fmla="*/ 5 h 86"/>
                <a:gd name="T44" fmla="*/ 15 w 59"/>
                <a:gd name="T45" fmla="*/ 5 h 86"/>
                <a:gd name="T46" fmla="*/ 7 w 59"/>
                <a:gd name="T47" fmla="*/ 6 h 86"/>
                <a:gd name="T48" fmla="*/ 0 w 59"/>
                <a:gd name="T49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86">
                  <a:moveTo>
                    <a:pt x="0" y="7"/>
                  </a:moveTo>
                  <a:lnTo>
                    <a:pt x="0" y="26"/>
                  </a:lnTo>
                  <a:lnTo>
                    <a:pt x="0" y="4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7" y="85"/>
                  </a:lnTo>
                  <a:lnTo>
                    <a:pt x="15" y="85"/>
                  </a:lnTo>
                  <a:lnTo>
                    <a:pt x="22" y="84"/>
                  </a:lnTo>
                  <a:lnTo>
                    <a:pt x="29" y="84"/>
                  </a:lnTo>
                  <a:lnTo>
                    <a:pt x="36" y="83"/>
                  </a:lnTo>
                  <a:lnTo>
                    <a:pt x="44" y="83"/>
                  </a:lnTo>
                  <a:lnTo>
                    <a:pt x="51" y="82"/>
                  </a:lnTo>
                  <a:lnTo>
                    <a:pt x="59" y="82"/>
                  </a:lnTo>
                  <a:lnTo>
                    <a:pt x="59" y="61"/>
                  </a:lnTo>
                  <a:lnTo>
                    <a:pt x="59" y="40"/>
                  </a:lnTo>
                  <a:lnTo>
                    <a:pt x="59" y="21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4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7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auto">
            <a:xfrm>
              <a:off x="2740" y="1924"/>
              <a:ext cx="33" cy="64"/>
            </a:xfrm>
            <a:custGeom>
              <a:avLst/>
              <a:gdLst>
                <a:gd name="T0" fmla="*/ 65 w 65"/>
                <a:gd name="T1" fmla="*/ 99 h 128"/>
                <a:gd name="T2" fmla="*/ 63 w 65"/>
                <a:gd name="T3" fmla="*/ 74 h 128"/>
                <a:gd name="T4" fmla="*/ 61 w 65"/>
                <a:gd name="T5" fmla="*/ 50 h 128"/>
                <a:gd name="T6" fmla="*/ 57 w 65"/>
                <a:gd name="T7" fmla="*/ 26 h 128"/>
                <a:gd name="T8" fmla="*/ 55 w 65"/>
                <a:gd name="T9" fmla="*/ 0 h 128"/>
                <a:gd name="T10" fmla="*/ 48 w 65"/>
                <a:gd name="T11" fmla="*/ 4 h 128"/>
                <a:gd name="T12" fmla="*/ 41 w 65"/>
                <a:gd name="T13" fmla="*/ 8 h 128"/>
                <a:gd name="T14" fmla="*/ 34 w 65"/>
                <a:gd name="T15" fmla="*/ 12 h 128"/>
                <a:gd name="T16" fmla="*/ 27 w 65"/>
                <a:gd name="T17" fmla="*/ 16 h 128"/>
                <a:gd name="T18" fmla="*/ 20 w 65"/>
                <a:gd name="T19" fmla="*/ 21 h 128"/>
                <a:gd name="T20" fmla="*/ 13 w 65"/>
                <a:gd name="T21" fmla="*/ 24 h 128"/>
                <a:gd name="T22" fmla="*/ 6 w 65"/>
                <a:gd name="T23" fmla="*/ 29 h 128"/>
                <a:gd name="T24" fmla="*/ 0 w 65"/>
                <a:gd name="T25" fmla="*/ 32 h 128"/>
                <a:gd name="T26" fmla="*/ 2 w 65"/>
                <a:gd name="T27" fmla="*/ 57 h 128"/>
                <a:gd name="T28" fmla="*/ 4 w 65"/>
                <a:gd name="T29" fmla="*/ 81 h 128"/>
                <a:gd name="T30" fmla="*/ 6 w 65"/>
                <a:gd name="T31" fmla="*/ 104 h 128"/>
                <a:gd name="T32" fmla="*/ 9 w 65"/>
                <a:gd name="T33" fmla="*/ 128 h 128"/>
                <a:gd name="T34" fmla="*/ 16 w 65"/>
                <a:gd name="T35" fmla="*/ 125 h 128"/>
                <a:gd name="T36" fmla="*/ 24 w 65"/>
                <a:gd name="T37" fmla="*/ 121 h 128"/>
                <a:gd name="T38" fmla="*/ 31 w 65"/>
                <a:gd name="T39" fmla="*/ 118 h 128"/>
                <a:gd name="T40" fmla="*/ 38 w 65"/>
                <a:gd name="T41" fmla="*/ 113 h 128"/>
                <a:gd name="T42" fmla="*/ 44 w 65"/>
                <a:gd name="T43" fmla="*/ 110 h 128"/>
                <a:gd name="T44" fmla="*/ 51 w 65"/>
                <a:gd name="T45" fmla="*/ 106 h 128"/>
                <a:gd name="T46" fmla="*/ 58 w 65"/>
                <a:gd name="T47" fmla="*/ 103 h 128"/>
                <a:gd name="T48" fmla="*/ 65 w 65"/>
                <a:gd name="T49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28">
                  <a:moveTo>
                    <a:pt x="65" y="99"/>
                  </a:moveTo>
                  <a:lnTo>
                    <a:pt x="63" y="74"/>
                  </a:lnTo>
                  <a:lnTo>
                    <a:pt x="61" y="50"/>
                  </a:lnTo>
                  <a:lnTo>
                    <a:pt x="57" y="26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1"/>
                  </a:lnTo>
                  <a:lnTo>
                    <a:pt x="13" y="24"/>
                  </a:lnTo>
                  <a:lnTo>
                    <a:pt x="6" y="29"/>
                  </a:lnTo>
                  <a:lnTo>
                    <a:pt x="0" y="32"/>
                  </a:lnTo>
                  <a:lnTo>
                    <a:pt x="2" y="57"/>
                  </a:lnTo>
                  <a:lnTo>
                    <a:pt x="4" y="81"/>
                  </a:lnTo>
                  <a:lnTo>
                    <a:pt x="6" y="104"/>
                  </a:lnTo>
                  <a:lnTo>
                    <a:pt x="9" y="128"/>
                  </a:lnTo>
                  <a:lnTo>
                    <a:pt x="16" y="125"/>
                  </a:lnTo>
                  <a:lnTo>
                    <a:pt x="24" y="121"/>
                  </a:lnTo>
                  <a:lnTo>
                    <a:pt x="31" y="118"/>
                  </a:lnTo>
                  <a:lnTo>
                    <a:pt x="38" y="113"/>
                  </a:lnTo>
                  <a:lnTo>
                    <a:pt x="44" y="110"/>
                  </a:lnTo>
                  <a:lnTo>
                    <a:pt x="51" y="106"/>
                  </a:lnTo>
                  <a:lnTo>
                    <a:pt x="58" y="103"/>
                  </a:lnTo>
                  <a:lnTo>
                    <a:pt x="6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auto">
            <a:xfrm>
              <a:off x="2804" y="1998"/>
              <a:ext cx="33" cy="61"/>
            </a:xfrm>
            <a:custGeom>
              <a:avLst/>
              <a:gdLst>
                <a:gd name="T0" fmla="*/ 8 w 67"/>
                <a:gd name="T1" fmla="*/ 122 h 122"/>
                <a:gd name="T2" fmla="*/ 15 w 67"/>
                <a:gd name="T3" fmla="*/ 120 h 122"/>
                <a:gd name="T4" fmla="*/ 23 w 67"/>
                <a:gd name="T5" fmla="*/ 116 h 122"/>
                <a:gd name="T6" fmla="*/ 30 w 67"/>
                <a:gd name="T7" fmla="*/ 114 h 122"/>
                <a:gd name="T8" fmla="*/ 37 w 67"/>
                <a:gd name="T9" fmla="*/ 111 h 122"/>
                <a:gd name="T10" fmla="*/ 44 w 67"/>
                <a:gd name="T11" fmla="*/ 109 h 122"/>
                <a:gd name="T12" fmla="*/ 52 w 67"/>
                <a:gd name="T13" fmla="*/ 106 h 122"/>
                <a:gd name="T14" fmla="*/ 59 w 67"/>
                <a:gd name="T15" fmla="*/ 103 h 122"/>
                <a:gd name="T16" fmla="*/ 67 w 67"/>
                <a:gd name="T17" fmla="*/ 101 h 122"/>
                <a:gd name="T18" fmla="*/ 65 w 67"/>
                <a:gd name="T19" fmla="*/ 76 h 122"/>
                <a:gd name="T20" fmla="*/ 63 w 67"/>
                <a:gd name="T21" fmla="*/ 50 h 122"/>
                <a:gd name="T22" fmla="*/ 60 w 67"/>
                <a:gd name="T23" fmla="*/ 25 h 122"/>
                <a:gd name="T24" fmla="*/ 58 w 67"/>
                <a:gd name="T25" fmla="*/ 0 h 122"/>
                <a:gd name="T26" fmla="*/ 51 w 67"/>
                <a:gd name="T27" fmla="*/ 3 h 122"/>
                <a:gd name="T28" fmla="*/ 43 w 67"/>
                <a:gd name="T29" fmla="*/ 5 h 122"/>
                <a:gd name="T30" fmla="*/ 36 w 67"/>
                <a:gd name="T31" fmla="*/ 9 h 122"/>
                <a:gd name="T32" fmla="*/ 29 w 67"/>
                <a:gd name="T33" fmla="*/ 11 h 122"/>
                <a:gd name="T34" fmla="*/ 22 w 67"/>
                <a:gd name="T35" fmla="*/ 15 h 122"/>
                <a:gd name="T36" fmla="*/ 15 w 67"/>
                <a:gd name="T37" fmla="*/ 18 h 122"/>
                <a:gd name="T38" fmla="*/ 7 w 67"/>
                <a:gd name="T39" fmla="*/ 20 h 122"/>
                <a:gd name="T40" fmla="*/ 0 w 67"/>
                <a:gd name="T41" fmla="*/ 24 h 122"/>
                <a:gd name="T42" fmla="*/ 3 w 67"/>
                <a:gd name="T43" fmla="*/ 49 h 122"/>
                <a:gd name="T44" fmla="*/ 5 w 67"/>
                <a:gd name="T45" fmla="*/ 73 h 122"/>
                <a:gd name="T46" fmla="*/ 6 w 67"/>
                <a:gd name="T47" fmla="*/ 98 h 122"/>
                <a:gd name="T48" fmla="*/ 8 w 67"/>
                <a:gd name="T4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22">
                  <a:moveTo>
                    <a:pt x="8" y="122"/>
                  </a:moveTo>
                  <a:lnTo>
                    <a:pt x="15" y="120"/>
                  </a:lnTo>
                  <a:lnTo>
                    <a:pt x="23" y="116"/>
                  </a:lnTo>
                  <a:lnTo>
                    <a:pt x="30" y="114"/>
                  </a:lnTo>
                  <a:lnTo>
                    <a:pt x="37" y="111"/>
                  </a:lnTo>
                  <a:lnTo>
                    <a:pt x="44" y="109"/>
                  </a:lnTo>
                  <a:lnTo>
                    <a:pt x="52" y="106"/>
                  </a:lnTo>
                  <a:lnTo>
                    <a:pt x="59" y="103"/>
                  </a:lnTo>
                  <a:lnTo>
                    <a:pt x="67" y="101"/>
                  </a:lnTo>
                  <a:lnTo>
                    <a:pt x="65" y="76"/>
                  </a:lnTo>
                  <a:lnTo>
                    <a:pt x="63" y="50"/>
                  </a:lnTo>
                  <a:lnTo>
                    <a:pt x="60" y="25"/>
                  </a:lnTo>
                  <a:lnTo>
                    <a:pt x="58" y="0"/>
                  </a:lnTo>
                  <a:lnTo>
                    <a:pt x="51" y="3"/>
                  </a:lnTo>
                  <a:lnTo>
                    <a:pt x="43" y="5"/>
                  </a:lnTo>
                  <a:lnTo>
                    <a:pt x="36" y="9"/>
                  </a:lnTo>
                  <a:lnTo>
                    <a:pt x="29" y="11"/>
                  </a:lnTo>
                  <a:lnTo>
                    <a:pt x="22" y="15"/>
                  </a:lnTo>
                  <a:lnTo>
                    <a:pt x="15" y="18"/>
                  </a:lnTo>
                  <a:lnTo>
                    <a:pt x="7" y="20"/>
                  </a:lnTo>
                  <a:lnTo>
                    <a:pt x="0" y="24"/>
                  </a:lnTo>
                  <a:lnTo>
                    <a:pt x="3" y="49"/>
                  </a:lnTo>
                  <a:lnTo>
                    <a:pt x="5" y="73"/>
                  </a:lnTo>
                  <a:lnTo>
                    <a:pt x="6" y="98"/>
                  </a:lnTo>
                  <a:lnTo>
                    <a:pt x="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7"/>
            <p:cNvSpPr>
              <a:spLocks/>
            </p:cNvSpPr>
            <p:nvPr/>
          </p:nvSpPr>
          <p:spPr bwMode="auto">
            <a:xfrm>
              <a:off x="2794" y="1894"/>
              <a:ext cx="34" cy="66"/>
            </a:xfrm>
            <a:custGeom>
              <a:avLst/>
              <a:gdLst>
                <a:gd name="T0" fmla="*/ 68 w 68"/>
                <a:gd name="T1" fmla="*/ 105 h 134"/>
                <a:gd name="T2" fmla="*/ 64 w 68"/>
                <a:gd name="T3" fmla="*/ 78 h 134"/>
                <a:gd name="T4" fmla="*/ 62 w 68"/>
                <a:gd name="T5" fmla="*/ 52 h 134"/>
                <a:gd name="T6" fmla="*/ 58 w 68"/>
                <a:gd name="T7" fmla="*/ 27 h 134"/>
                <a:gd name="T8" fmla="*/ 55 w 68"/>
                <a:gd name="T9" fmla="*/ 0 h 134"/>
                <a:gd name="T10" fmla="*/ 48 w 68"/>
                <a:gd name="T11" fmla="*/ 4 h 134"/>
                <a:gd name="T12" fmla="*/ 41 w 68"/>
                <a:gd name="T13" fmla="*/ 8 h 134"/>
                <a:gd name="T14" fmla="*/ 34 w 68"/>
                <a:gd name="T15" fmla="*/ 12 h 134"/>
                <a:gd name="T16" fmla="*/ 27 w 68"/>
                <a:gd name="T17" fmla="*/ 15 h 134"/>
                <a:gd name="T18" fmla="*/ 20 w 68"/>
                <a:gd name="T19" fmla="*/ 19 h 134"/>
                <a:gd name="T20" fmla="*/ 14 w 68"/>
                <a:gd name="T21" fmla="*/ 23 h 134"/>
                <a:gd name="T22" fmla="*/ 7 w 68"/>
                <a:gd name="T23" fmla="*/ 27 h 134"/>
                <a:gd name="T24" fmla="*/ 0 w 68"/>
                <a:gd name="T25" fmla="*/ 31 h 134"/>
                <a:gd name="T26" fmla="*/ 2 w 68"/>
                <a:gd name="T27" fmla="*/ 57 h 134"/>
                <a:gd name="T28" fmla="*/ 5 w 68"/>
                <a:gd name="T29" fmla="*/ 82 h 134"/>
                <a:gd name="T30" fmla="*/ 8 w 68"/>
                <a:gd name="T31" fmla="*/ 108 h 134"/>
                <a:gd name="T32" fmla="*/ 10 w 68"/>
                <a:gd name="T33" fmla="*/ 134 h 134"/>
                <a:gd name="T34" fmla="*/ 17 w 68"/>
                <a:gd name="T35" fmla="*/ 130 h 134"/>
                <a:gd name="T36" fmla="*/ 25 w 68"/>
                <a:gd name="T37" fmla="*/ 126 h 134"/>
                <a:gd name="T38" fmla="*/ 32 w 68"/>
                <a:gd name="T39" fmla="*/ 122 h 134"/>
                <a:gd name="T40" fmla="*/ 39 w 68"/>
                <a:gd name="T41" fmla="*/ 119 h 134"/>
                <a:gd name="T42" fmla="*/ 46 w 68"/>
                <a:gd name="T43" fmla="*/ 115 h 134"/>
                <a:gd name="T44" fmla="*/ 53 w 68"/>
                <a:gd name="T45" fmla="*/ 112 h 134"/>
                <a:gd name="T46" fmla="*/ 61 w 68"/>
                <a:gd name="T47" fmla="*/ 108 h 134"/>
                <a:gd name="T48" fmla="*/ 68 w 68"/>
                <a:gd name="T49" fmla="*/ 10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34">
                  <a:moveTo>
                    <a:pt x="68" y="105"/>
                  </a:moveTo>
                  <a:lnTo>
                    <a:pt x="64" y="78"/>
                  </a:lnTo>
                  <a:lnTo>
                    <a:pt x="62" y="52"/>
                  </a:lnTo>
                  <a:lnTo>
                    <a:pt x="58" y="27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5"/>
                  </a:lnTo>
                  <a:lnTo>
                    <a:pt x="20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0" y="31"/>
                  </a:lnTo>
                  <a:lnTo>
                    <a:pt x="2" y="57"/>
                  </a:lnTo>
                  <a:lnTo>
                    <a:pt x="5" y="82"/>
                  </a:lnTo>
                  <a:lnTo>
                    <a:pt x="8" y="108"/>
                  </a:lnTo>
                  <a:lnTo>
                    <a:pt x="10" y="134"/>
                  </a:lnTo>
                  <a:lnTo>
                    <a:pt x="17" y="130"/>
                  </a:lnTo>
                  <a:lnTo>
                    <a:pt x="25" y="126"/>
                  </a:lnTo>
                  <a:lnTo>
                    <a:pt x="32" y="122"/>
                  </a:lnTo>
                  <a:lnTo>
                    <a:pt x="39" y="119"/>
                  </a:lnTo>
                  <a:lnTo>
                    <a:pt x="46" y="115"/>
                  </a:lnTo>
                  <a:lnTo>
                    <a:pt x="53" y="112"/>
                  </a:lnTo>
                  <a:lnTo>
                    <a:pt x="61" y="108"/>
                  </a:lnTo>
                  <a:lnTo>
                    <a:pt x="68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8"/>
            <p:cNvSpPr>
              <a:spLocks/>
            </p:cNvSpPr>
            <p:nvPr/>
          </p:nvSpPr>
          <p:spPr bwMode="auto">
            <a:xfrm>
              <a:off x="2815" y="2194"/>
              <a:ext cx="31" cy="50"/>
            </a:xfrm>
            <a:custGeom>
              <a:avLst/>
              <a:gdLst>
                <a:gd name="T0" fmla="*/ 3 w 62"/>
                <a:gd name="T1" fmla="*/ 101 h 101"/>
                <a:gd name="T2" fmla="*/ 9 w 62"/>
                <a:gd name="T3" fmla="*/ 99 h 101"/>
                <a:gd name="T4" fmla="*/ 17 w 62"/>
                <a:gd name="T5" fmla="*/ 98 h 101"/>
                <a:gd name="T6" fmla="*/ 24 w 62"/>
                <a:gd name="T7" fmla="*/ 97 h 101"/>
                <a:gd name="T8" fmla="*/ 32 w 62"/>
                <a:gd name="T9" fmla="*/ 96 h 101"/>
                <a:gd name="T10" fmla="*/ 39 w 62"/>
                <a:gd name="T11" fmla="*/ 96 h 101"/>
                <a:gd name="T12" fmla="*/ 47 w 62"/>
                <a:gd name="T13" fmla="*/ 95 h 101"/>
                <a:gd name="T14" fmla="*/ 54 w 62"/>
                <a:gd name="T15" fmla="*/ 94 h 101"/>
                <a:gd name="T16" fmla="*/ 62 w 62"/>
                <a:gd name="T17" fmla="*/ 93 h 101"/>
                <a:gd name="T18" fmla="*/ 61 w 62"/>
                <a:gd name="T19" fmla="*/ 70 h 101"/>
                <a:gd name="T20" fmla="*/ 61 w 62"/>
                <a:gd name="T21" fmla="*/ 46 h 101"/>
                <a:gd name="T22" fmla="*/ 61 w 62"/>
                <a:gd name="T23" fmla="*/ 23 h 101"/>
                <a:gd name="T24" fmla="*/ 60 w 62"/>
                <a:gd name="T25" fmla="*/ 0 h 101"/>
                <a:gd name="T26" fmla="*/ 52 w 62"/>
                <a:gd name="T27" fmla="*/ 2 h 101"/>
                <a:gd name="T28" fmla="*/ 45 w 62"/>
                <a:gd name="T29" fmla="*/ 3 h 101"/>
                <a:gd name="T30" fmla="*/ 37 w 62"/>
                <a:gd name="T31" fmla="*/ 4 h 101"/>
                <a:gd name="T32" fmla="*/ 30 w 62"/>
                <a:gd name="T33" fmla="*/ 6 h 101"/>
                <a:gd name="T34" fmla="*/ 23 w 62"/>
                <a:gd name="T35" fmla="*/ 7 h 101"/>
                <a:gd name="T36" fmla="*/ 15 w 62"/>
                <a:gd name="T37" fmla="*/ 8 h 101"/>
                <a:gd name="T38" fmla="*/ 8 w 62"/>
                <a:gd name="T39" fmla="*/ 11 h 101"/>
                <a:gd name="T40" fmla="*/ 0 w 62"/>
                <a:gd name="T41" fmla="*/ 12 h 101"/>
                <a:gd name="T42" fmla="*/ 1 w 62"/>
                <a:gd name="T43" fmla="*/ 34 h 101"/>
                <a:gd name="T44" fmla="*/ 1 w 62"/>
                <a:gd name="T45" fmla="*/ 56 h 101"/>
                <a:gd name="T46" fmla="*/ 1 w 62"/>
                <a:gd name="T47" fmla="*/ 79 h 101"/>
                <a:gd name="T48" fmla="*/ 3 w 62"/>
                <a:gd name="T4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01">
                  <a:moveTo>
                    <a:pt x="3" y="101"/>
                  </a:moveTo>
                  <a:lnTo>
                    <a:pt x="9" y="99"/>
                  </a:lnTo>
                  <a:lnTo>
                    <a:pt x="17" y="98"/>
                  </a:lnTo>
                  <a:lnTo>
                    <a:pt x="24" y="97"/>
                  </a:lnTo>
                  <a:lnTo>
                    <a:pt x="32" y="96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4" y="94"/>
                  </a:lnTo>
                  <a:lnTo>
                    <a:pt x="62" y="93"/>
                  </a:lnTo>
                  <a:lnTo>
                    <a:pt x="61" y="70"/>
                  </a:lnTo>
                  <a:lnTo>
                    <a:pt x="61" y="46"/>
                  </a:lnTo>
                  <a:lnTo>
                    <a:pt x="61" y="23"/>
                  </a:lnTo>
                  <a:lnTo>
                    <a:pt x="60" y="0"/>
                  </a:lnTo>
                  <a:lnTo>
                    <a:pt x="52" y="2"/>
                  </a:lnTo>
                  <a:lnTo>
                    <a:pt x="45" y="3"/>
                  </a:lnTo>
                  <a:lnTo>
                    <a:pt x="37" y="4"/>
                  </a:lnTo>
                  <a:lnTo>
                    <a:pt x="30" y="6"/>
                  </a:lnTo>
                  <a:lnTo>
                    <a:pt x="23" y="7"/>
                  </a:lnTo>
                  <a:lnTo>
                    <a:pt x="15" y="8"/>
                  </a:lnTo>
                  <a:lnTo>
                    <a:pt x="8" y="11"/>
                  </a:lnTo>
                  <a:lnTo>
                    <a:pt x="0" y="12"/>
                  </a:lnTo>
                  <a:lnTo>
                    <a:pt x="1" y="34"/>
                  </a:lnTo>
                  <a:lnTo>
                    <a:pt x="1" y="56"/>
                  </a:lnTo>
                  <a:lnTo>
                    <a:pt x="1" y="79"/>
                  </a:lnTo>
                  <a:lnTo>
                    <a:pt x="3" y="101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9"/>
            <p:cNvSpPr>
              <a:spLocks/>
            </p:cNvSpPr>
            <p:nvPr/>
          </p:nvSpPr>
          <p:spPr bwMode="auto">
            <a:xfrm>
              <a:off x="2811" y="2098"/>
              <a:ext cx="32" cy="56"/>
            </a:xfrm>
            <a:custGeom>
              <a:avLst/>
              <a:gdLst>
                <a:gd name="T0" fmla="*/ 5 w 65"/>
                <a:gd name="T1" fmla="*/ 112 h 112"/>
                <a:gd name="T2" fmla="*/ 13 w 65"/>
                <a:gd name="T3" fmla="*/ 110 h 112"/>
                <a:gd name="T4" fmla="*/ 20 w 65"/>
                <a:gd name="T5" fmla="*/ 107 h 112"/>
                <a:gd name="T6" fmla="*/ 28 w 65"/>
                <a:gd name="T7" fmla="*/ 106 h 112"/>
                <a:gd name="T8" fmla="*/ 35 w 65"/>
                <a:gd name="T9" fmla="*/ 104 h 112"/>
                <a:gd name="T10" fmla="*/ 42 w 65"/>
                <a:gd name="T11" fmla="*/ 103 h 112"/>
                <a:gd name="T12" fmla="*/ 50 w 65"/>
                <a:gd name="T13" fmla="*/ 100 h 112"/>
                <a:gd name="T14" fmla="*/ 57 w 65"/>
                <a:gd name="T15" fmla="*/ 99 h 112"/>
                <a:gd name="T16" fmla="*/ 65 w 65"/>
                <a:gd name="T17" fmla="*/ 97 h 112"/>
                <a:gd name="T18" fmla="*/ 64 w 65"/>
                <a:gd name="T19" fmla="*/ 73 h 112"/>
                <a:gd name="T20" fmla="*/ 62 w 65"/>
                <a:gd name="T21" fmla="*/ 49 h 112"/>
                <a:gd name="T22" fmla="*/ 60 w 65"/>
                <a:gd name="T23" fmla="*/ 24 h 112"/>
                <a:gd name="T24" fmla="*/ 59 w 65"/>
                <a:gd name="T25" fmla="*/ 0 h 112"/>
                <a:gd name="T26" fmla="*/ 52 w 65"/>
                <a:gd name="T27" fmla="*/ 2 h 112"/>
                <a:gd name="T28" fmla="*/ 44 w 65"/>
                <a:gd name="T29" fmla="*/ 5 h 112"/>
                <a:gd name="T30" fmla="*/ 37 w 65"/>
                <a:gd name="T31" fmla="*/ 7 h 112"/>
                <a:gd name="T32" fmla="*/ 30 w 65"/>
                <a:gd name="T33" fmla="*/ 8 h 112"/>
                <a:gd name="T34" fmla="*/ 23 w 65"/>
                <a:gd name="T35" fmla="*/ 11 h 112"/>
                <a:gd name="T36" fmla="*/ 15 w 65"/>
                <a:gd name="T37" fmla="*/ 13 h 112"/>
                <a:gd name="T38" fmla="*/ 8 w 65"/>
                <a:gd name="T39" fmla="*/ 15 h 112"/>
                <a:gd name="T40" fmla="*/ 0 w 65"/>
                <a:gd name="T41" fmla="*/ 17 h 112"/>
                <a:gd name="T42" fmla="*/ 1 w 65"/>
                <a:gd name="T43" fmla="*/ 42 h 112"/>
                <a:gd name="T44" fmla="*/ 2 w 65"/>
                <a:gd name="T45" fmla="*/ 65 h 112"/>
                <a:gd name="T46" fmla="*/ 4 w 65"/>
                <a:gd name="T47" fmla="*/ 88 h 112"/>
                <a:gd name="T48" fmla="*/ 5 w 65"/>
                <a:gd name="T4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12">
                  <a:moveTo>
                    <a:pt x="5" y="112"/>
                  </a:moveTo>
                  <a:lnTo>
                    <a:pt x="13" y="110"/>
                  </a:lnTo>
                  <a:lnTo>
                    <a:pt x="20" y="107"/>
                  </a:lnTo>
                  <a:lnTo>
                    <a:pt x="28" y="106"/>
                  </a:lnTo>
                  <a:lnTo>
                    <a:pt x="35" y="104"/>
                  </a:lnTo>
                  <a:lnTo>
                    <a:pt x="42" y="103"/>
                  </a:lnTo>
                  <a:lnTo>
                    <a:pt x="50" y="100"/>
                  </a:lnTo>
                  <a:lnTo>
                    <a:pt x="57" y="99"/>
                  </a:lnTo>
                  <a:lnTo>
                    <a:pt x="65" y="97"/>
                  </a:lnTo>
                  <a:lnTo>
                    <a:pt x="64" y="73"/>
                  </a:lnTo>
                  <a:lnTo>
                    <a:pt x="62" y="49"/>
                  </a:lnTo>
                  <a:lnTo>
                    <a:pt x="60" y="24"/>
                  </a:lnTo>
                  <a:lnTo>
                    <a:pt x="59" y="0"/>
                  </a:lnTo>
                  <a:lnTo>
                    <a:pt x="52" y="2"/>
                  </a:lnTo>
                  <a:lnTo>
                    <a:pt x="44" y="5"/>
                  </a:lnTo>
                  <a:lnTo>
                    <a:pt x="37" y="7"/>
                  </a:lnTo>
                  <a:lnTo>
                    <a:pt x="30" y="8"/>
                  </a:lnTo>
                  <a:lnTo>
                    <a:pt x="23" y="11"/>
                  </a:lnTo>
                  <a:lnTo>
                    <a:pt x="15" y="13"/>
                  </a:lnTo>
                  <a:lnTo>
                    <a:pt x="8" y="15"/>
                  </a:lnTo>
                  <a:lnTo>
                    <a:pt x="0" y="17"/>
                  </a:lnTo>
                  <a:lnTo>
                    <a:pt x="1" y="42"/>
                  </a:lnTo>
                  <a:lnTo>
                    <a:pt x="2" y="65"/>
                  </a:lnTo>
                  <a:lnTo>
                    <a:pt x="4" y="88"/>
                  </a:lnTo>
                  <a:lnTo>
                    <a:pt x="5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0"/>
            <p:cNvSpPr>
              <a:spLocks/>
            </p:cNvSpPr>
            <p:nvPr/>
          </p:nvSpPr>
          <p:spPr bwMode="auto">
            <a:xfrm>
              <a:off x="2816" y="2285"/>
              <a:ext cx="30" cy="45"/>
            </a:xfrm>
            <a:custGeom>
              <a:avLst/>
              <a:gdLst>
                <a:gd name="T0" fmla="*/ 61 w 61"/>
                <a:gd name="T1" fmla="*/ 0 h 91"/>
                <a:gd name="T2" fmla="*/ 53 w 61"/>
                <a:gd name="T3" fmla="*/ 0 h 91"/>
                <a:gd name="T4" fmla="*/ 46 w 61"/>
                <a:gd name="T5" fmla="*/ 2 h 91"/>
                <a:gd name="T6" fmla="*/ 38 w 61"/>
                <a:gd name="T7" fmla="*/ 2 h 91"/>
                <a:gd name="T8" fmla="*/ 31 w 61"/>
                <a:gd name="T9" fmla="*/ 3 h 91"/>
                <a:gd name="T10" fmla="*/ 23 w 61"/>
                <a:gd name="T11" fmla="*/ 4 h 91"/>
                <a:gd name="T12" fmla="*/ 14 w 61"/>
                <a:gd name="T13" fmla="*/ 5 h 91"/>
                <a:gd name="T14" fmla="*/ 8 w 61"/>
                <a:gd name="T15" fmla="*/ 5 h 91"/>
                <a:gd name="T16" fmla="*/ 0 w 61"/>
                <a:gd name="T17" fmla="*/ 6 h 91"/>
                <a:gd name="T18" fmla="*/ 0 w 61"/>
                <a:gd name="T19" fmla="*/ 28 h 91"/>
                <a:gd name="T20" fmla="*/ 0 w 61"/>
                <a:gd name="T21" fmla="*/ 49 h 91"/>
                <a:gd name="T22" fmla="*/ 0 w 61"/>
                <a:gd name="T23" fmla="*/ 70 h 91"/>
                <a:gd name="T24" fmla="*/ 0 w 61"/>
                <a:gd name="T25" fmla="*/ 91 h 91"/>
                <a:gd name="T26" fmla="*/ 6 w 61"/>
                <a:gd name="T27" fmla="*/ 91 h 91"/>
                <a:gd name="T28" fmla="*/ 14 w 61"/>
                <a:gd name="T29" fmla="*/ 90 h 91"/>
                <a:gd name="T30" fmla="*/ 21 w 61"/>
                <a:gd name="T31" fmla="*/ 90 h 91"/>
                <a:gd name="T32" fmla="*/ 29 w 61"/>
                <a:gd name="T33" fmla="*/ 89 h 91"/>
                <a:gd name="T34" fmla="*/ 36 w 61"/>
                <a:gd name="T35" fmla="*/ 89 h 91"/>
                <a:gd name="T36" fmla="*/ 44 w 61"/>
                <a:gd name="T37" fmla="*/ 89 h 91"/>
                <a:gd name="T38" fmla="*/ 51 w 61"/>
                <a:gd name="T39" fmla="*/ 88 h 91"/>
                <a:gd name="T40" fmla="*/ 59 w 61"/>
                <a:gd name="T41" fmla="*/ 88 h 91"/>
                <a:gd name="T42" fmla="*/ 59 w 61"/>
                <a:gd name="T43" fmla="*/ 66 h 91"/>
                <a:gd name="T44" fmla="*/ 61 w 61"/>
                <a:gd name="T45" fmla="*/ 44 h 91"/>
                <a:gd name="T46" fmla="*/ 61 w 61"/>
                <a:gd name="T47" fmla="*/ 22 h 91"/>
                <a:gd name="T48" fmla="*/ 61 w 61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91">
                  <a:moveTo>
                    <a:pt x="61" y="0"/>
                  </a:moveTo>
                  <a:lnTo>
                    <a:pt x="53" y="0"/>
                  </a:lnTo>
                  <a:lnTo>
                    <a:pt x="46" y="2"/>
                  </a:lnTo>
                  <a:lnTo>
                    <a:pt x="38" y="2"/>
                  </a:lnTo>
                  <a:lnTo>
                    <a:pt x="31" y="3"/>
                  </a:lnTo>
                  <a:lnTo>
                    <a:pt x="23" y="4"/>
                  </a:lnTo>
                  <a:lnTo>
                    <a:pt x="14" y="5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28"/>
                  </a:lnTo>
                  <a:lnTo>
                    <a:pt x="0" y="49"/>
                  </a:lnTo>
                  <a:lnTo>
                    <a:pt x="0" y="70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14" y="90"/>
                  </a:lnTo>
                  <a:lnTo>
                    <a:pt x="21" y="90"/>
                  </a:lnTo>
                  <a:lnTo>
                    <a:pt x="29" y="89"/>
                  </a:lnTo>
                  <a:lnTo>
                    <a:pt x="36" y="89"/>
                  </a:lnTo>
                  <a:lnTo>
                    <a:pt x="44" y="89"/>
                  </a:lnTo>
                  <a:lnTo>
                    <a:pt x="51" y="88"/>
                  </a:lnTo>
                  <a:lnTo>
                    <a:pt x="59" y="88"/>
                  </a:lnTo>
                  <a:lnTo>
                    <a:pt x="59" y="66"/>
                  </a:lnTo>
                  <a:lnTo>
                    <a:pt x="61" y="44"/>
                  </a:lnTo>
                  <a:lnTo>
                    <a:pt x="61" y="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2924" y="2117"/>
              <a:ext cx="32" cy="52"/>
            </a:xfrm>
            <a:custGeom>
              <a:avLst/>
              <a:gdLst>
                <a:gd name="T0" fmla="*/ 60 w 65"/>
                <a:gd name="T1" fmla="*/ 0 h 104"/>
                <a:gd name="T2" fmla="*/ 52 w 65"/>
                <a:gd name="T3" fmla="*/ 1 h 104"/>
                <a:gd name="T4" fmla="*/ 45 w 65"/>
                <a:gd name="T5" fmla="*/ 4 h 104"/>
                <a:gd name="T6" fmla="*/ 37 w 65"/>
                <a:gd name="T7" fmla="*/ 5 h 104"/>
                <a:gd name="T8" fmla="*/ 30 w 65"/>
                <a:gd name="T9" fmla="*/ 6 h 104"/>
                <a:gd name="T10" fmla="*/ 22 w 65"/>
                <a:gd name="T11" fmla="*/ 8 h 104"/>
                <a:gd name="T12" fmla="*/ 15 w 65"/>
                <a:gd name="T13" fmla="*/ 9 h 104"/>
                <a:gd name="T14" fmla="*/ 7 w 65"/>
                <a:gd name="T15" fmla="*/ 12 h 104"/>
                <a:gd name="T16" fmla="*/ 0 w 65"/>
                <a:gd name="T17" fmla="*/ 13 h 104"/>
                <a:gd name="T18" fmla="*/ 1 w 65"/>
                <a:gd name="T19" fmla="*/ 36 h 104"/>
                <a:gd name="T20" fmla="*/ 2 w 65"/>
                <a:gd name="T21" fmla="*/ 58 h 104"/>
                <a:gd name="T22" fmla="*/ 3 w 65"/>
                <a:gd name="T23" fmla="*/ 81 h 104"/>
                <a:gd name="T24" fmla="*/ 5 w 65"/>
                <a:gd name="T25" fmla="*/ 104 h 104"/>
                <a:gd name="T26" fmla="*/ 12 w 65"/>
                <a:gd name="T27" fmla="*/ 103 h 104"/>
                <a:gd name="T28" fmla="*/ 20 w 65"/>
                <a:gd name="T29" fmla="*/ 102 h 104"/>
                <a:gd name="T30" fmla="*/ 27 w 65"/>
                <a:gd name="T31" fmla="*/ 100 h 104"/>
                <a:gd name="T32" fmla="*/ 35 w 65"/>
                <a:gd name="T33" fmla="*/ 99 h 104"/>
                <a:gd name="T34" fmla="*/ 41 w 65"/>
                <a:gd name="T35" fmla="*/ 98 h 104"/>
                <a:gd name="T36" fmla="*/ 50 w 65"/>
                <a:gd name="T37" fmla="*/ 97 h 104"/>
                <a:gd name="T38" fmla="*/ 56 w 65"/>
                <a:gd name="T39" fmla="*/ 96 h 104"/>
                <a:gd name="T40" fmla="*/ 65 w 65"/>
                <a:gd name="T41" fmla="*/ 95 h 104"/>
                <a:gd name="T42" fmla="*/ 63 w 65"/>
                <a:gd name="T43" fmla="*/ 70 h 104"/>
                <a:gd name="T44" fmla="*/ 62 w 65"/>
                <a:gd name="T45" fmla="*/ 47 h 104"/>
                <a:gd name="T46" fmla="*/ 61 w 65"/>
                <a:gd name="T47" fmla="*/ 24 h 104"/>
                <a:gd name="T48" fmla="*/ 60 w 65"/>
                <a:gd name="T4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04">
                  <a:moveTo>
                    <a:pt x="60" y="0"/>
                  </a:moveTo>
                  <a:lnTo>
                    <a:pt x="52" y="1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30" y="6"/>
                  </a:lnTo>
                  <a:lnTo>
                    <a:pt x="22" y="8"/>
                  </a:lnTo>
                  <a:lnTo>
                    <a:pt x="15" y="9"/>
                  </a:lnTo>
                  <a:lnTo>
                    <a:pt x="7" y="12"/>
                  </a:lnTo>
                  <a:lnTo>
                    <a:pt x="0" y="13"/>
                  </a:lnTo>
                  <a:lnTo>
                    <a:pt x="1" y="36"/>
                  </a:lnTo>
                  <a:lnTo>
                    <a:pt x="2" y="58"/>
                  </a:lnTo>
                  <a:lnTo>
                    <a:pt x="3" y="81"/>
                  </a:lnTo>
                  <a:lnTo>
                    <a:pt x="5" y="104"/>
                  </a:lnTo>
                  <a:lnTo>
                    <a:pt x="12" y="103"/>
                  </a:lnTo>
                  <a:lnTo>
                    <a:pt x="20" y="102"/>
                  </a:lnTo>
                  <a:lnTo>
                    <a:pt x="27" y="100"/>
                  </a:lnTo>
                  <a:lnTo>
                    <a:pt x="35" y="99"/>
                  </a:lnTo>
                  <a:lnTo>
                    <a:pt x="41" y="98"/>
                  </a:lnTo>
                  <a:lnTo>
                    <a:pt x="50" y="97"/>
                  </a:lnTo>
                  <a:lnTo>
                    <a:pt x="56" y="96"/>
                  </a:lnTo>
                  <a:lnTo>
                    <a:pt x="65" y="95"/>
                  </a:lnTo>
                  <a:lnTo>
                    <a:pt x="63" y="70"/>
                  </a:lnTo>
                  <a:lnTo>
                    <a:pt x="62" y="47"/>
                  </a:lnTo>
                  <a:lnTo>
                    <a:pt x="61" y="2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2927" y="2211"/>
              <a:ext cx="31" cy="49"/>
            </a:xfrm>
            <a:custGeom>
              <a:avLst/>
              <a:gdLst>
                <a:gd name="T0" fmla="*/ 61 w 62"/>
                <a:gd name="T1" fmla="*/ 0 h 98"/>
                <a:gd name="T2" fmla="*/ 53 w 62"/>
                <a:gd name="T3" fmla="*/ 1 h 98"/>
                <a:gd name="T4" fmla="*/ 45 w 62"/>
                <a:gd name="T5" fmla="*/ 1 h 98"/>
                <a:gd name="T6" fmla="*/ 37 w 62"/>
                <a:gd name="T7" fmla="*/ 2 h 98"/>
                <a:gd name="T8" fmla="*/ 30 w 62"/>
                <a:gd name="T9" fmla="*/ 3 h 98"/>
                <a:gd name="T10" fmla="*/ 22 w 62"/>
                <a:gd name="T11" fmla="*/ 5 h 98"/>
                <a:gd name="T12" fmla="*/ 15 w 62"/>
                <a:gd name="T13" fmla="*/ 5 h 98"/>
                <a:gd name="T14" fmla="*/ 7 w 62"/>
                <a:gd name="T15" fmla="*/ 6 h 98"/>
                <a:gd name="T16" fmla="*/ 0 w 62"/>
                <a:gd name="T17" fmla="*/ 7 h 98"/>
                <a:gd name="T18" fmla="*/ 1 w 62"/>
                <a:gd name="T19" fmla="*/ 30 h 98"/>
                <a:gd name="T20" fmla="*/ 1 w 62"/>
                <a:gd name="T21" fmla="*/ 52 h 98"/>
                <a:gd name="T22" fmla="*/ 1 w 62"/>
                <a:gd name="T23" fmla="*/ 75 h 98"/>
                <a:gd name="T24" fmla="*/ 1 w 62"/>
                <a:gd name="T25" fmla="*/ 98 h 98"/>
                <a:gd name="T26" fmla="*/ 8 w 62"/>
                <a:gd name="T27" fmla="*/ 97 h 98"/>
                <a:gd name="T28" fmla="*/ 16 w 62"/>
                <a:gd name="T29" fmla="*/ 97 h 98"/>
                <a:gd name="T30" fmla="*/ 23 w 62"/>
                <a:gd name="T31" fmla="*/ 96 h 98"/>
                <a:gd name="T32" fmla="*/ 31 w 62"/>
                <a:gd name="T33" fmla="*/ 94 h 98"/>
                <a:gd name="T34" fmla="*/ 38 w 62"/>
                <a:gd name="T35" fmla="*/ 94 h 98"/>
                <a:gd name="T36" fmla="*/ 46 w 62"/>
                <a:gd name="T37" fmla="*/ 93 h 98"/>
                <a:gd name="T38" fmla="*/ 54 w 62"/>
                <a:gd name="T39" fmla="*/ 93 h 98"/>
                <a:gd name="T40" fmla="*/ 62 w 62"/>
                <a:gd name="T41" fmla="*/ 92 h 98"/>
                <a:gd name="T42" fmla="*/ 62 w 62"/>
                <a:gd name="T43" fmla="*/ 69 h 98"/>
                <a:gd name="T44" fmla="*/ 62 w 62"/>
                <a:gd name="T45" fmla="*/ 46 h 98"/>
                <a:gd name="T46" fmla="*/ 61 w 62"/>
                <a:gd name="T47" fmla="*/ 23 h 98"/>
                <a:gd name="T48" fmla="*/ 61 w 62"/>
                <a:gd name="T4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8">
                  <a:moveTo>
                    <a:pt x="61" y="0"/>
                  </a:moveTo>
                  <a:lnTo>
                    <a:pt x="53" y="1"/>
                  </a:lnTo>
                  <a:lnTo>
                    <a:pt x="45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7" y="6"/>
                  </a:lnTo>
                  <a:lnTo>
                    <a:pt x="0" y="7"/>
                  </a:lnTo>
                  <a:lnTo>
                    <a:pt x="1" y="30"/>
                  </a:lnTo>
                  <a:lnTo>
                    <a:pt x="1" y="52"/>
                  </a:lnTo>
                  <a:lnTo>
                    <a:pt x="1" y="75"/>
                  </a:lnTo>
                  <a:lnTo>
                    <a:pt x="1" y="98"/>
                  </a:lnTo>
                  <a:lnTo>
                    <a:pt x="8" y="97"/>
                  </a:lnTo>
                  <a:lnTo>
                    <a:pt x="16" y="97"/>
                  </a:lnTo>
                  <a:lnTo>
                    <a:pt x="23" y="96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6" y="93"/>
                  </a:lnTo>
                  <a:lnTo>
                    <a:pt x="54" y="93"/>
                  </a:lnTo>
                  <a:lnTo>
                    <a:pt x="62" y="92"/>
                  </a:lnTo>
                  <a:lnTo>
                    <a:pt x="62" y="69"/>
                  </a:lnTo>
                  <a:lnTo>
                    <a:pt x="62" y="46"/>
                  </a:lnTo>
                  <a:lnTo>
                    <a:pt x="61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2926" y="2304"/>
              <a:ext cx="31" cy="45"/>
            </a:xfrm>
            <a:custGeom>
              <a:avLst/>
              <a:gdLst>
                <a:gd name="T0" fmla="*/ 2 w 62"/>
                <a:gd name="T1" fmla="*/ 3 h 91"/>
                <a:gd name="T2" fmla="*/ 2 w 62"/>
                <a:gd name="T3" fmla="*/ 25 h 91"/>
                <a:gd name="T4" fmla="*/ 1 w 62"/>
                <a:gd name="T5" fmla="*/ 47 h 91"/>
                <a:gd name="T6" fmla="*/ 1 w 62"/>
                <a:gd name="T7" fmla="*/ 70 h 91"/>
                <a:gd name="T8" fmla="*/ 0 w 62"/>
                <a:gd name="T9" fmla="*/ 91 h 91"/>
                <a:gd name="T10" fmla="*/ 7 w 62"/>
                <a:gd name="T11" fmla="*/ 91 h 91"/>
                <a:gd name="T12" fmla="*/ 15 w 62"/>
                <a:gd name="T13" fmla="*/ 91 h 91"/>
                <a:gd name="T14" fmla="*/ 22 w 62"/>
                <a:gd name="T15" fmla="*/ 91 h 91"/>
                <a:gd name="T16" fmla="*/ 30 w 62"/>
                <a:gd name="T17" fmla="*/ 91 h 91"/>
                <a:gd name="T18" fmla="*/ 37 w 62"/>
                <a:gd name="T19" fmla="*/ 91 h 91"/>
                <a:gd name="T20" fmla="*/ 45 w 62"/>
                <a:gd name="T21" fmla="*/ 91 h 91"/>
                <a:gd name="T22" fmla="*/ 52 w 62"/>
                <a:gd name="T23" fmla="*/ 91 h 91"/>
                <a:gd name="T24" fmla="*/ 60 w 62"/>
                <a:gd name="T25" fmla="*/ 91 h 91"/>
                <a:gd name="T26" fmla="*/ 61 w 62"/>
                <a:gd name="T27" fmla="*/ 68 h 91"/>
                <a:gd name="T28" fmla="*/ 61 w 62"/>
                <a:gd name="T29" fmla="*/ 45 h 91"/>
                <a:gd name="T30" fmla="*/ 62 w 62"/>
                <a:gd name="T31" fmla="*/ 23 h 91"/>
                <a:gd name="T32" fmla="*/ 62 w 62"/>
                <a:gd name="T33" fmla="*/ 0 h 91"/>
                <a:gd name="T34" fmla="*/ 54 w 62"/>
                <a:gd name="T35" fmla="*/ 0 h 91"/>
                <a:gd name="T36" fmla="*/ 47 w 62"/>
                <a:gd name="T37" fmla="*/ 0 h 91"/>
                <a:gd name="T38" fmla="*/ 39 w 62"/>
                <a:gd name="T39" fmla="*/ 0 h 91"/>
                <a:gd name="T40" fmla="*/ 32 w 62"/>
                <a:gd name="T41" fmla="*/ 2 h 91"/>
                <a:gd name="T42" fmla="*/ 24 w 62"/>
                <a:gd name="T43" fmla="*/ 2 h 91"/>
                <a:gd name="T44" fmla="*/ 17 w 62"/>
                <a:gd name="T45" fmla="*/ 2 h 91"/>
                <a:gd name="T46" fmla="*/ 9 w 62"/>
                <a:gd name="T47" fmla="*/ 3 h 91"/>
                <a:gd name="T48" fmla="*/ 2 w 62"/>
                <a:gd name="T4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1">
                  <a:moveTo>
                    <a:pt x="2" y="3"/>
                  </a:moveTo>
                  <a:lnTo>
                    <a:pt x="2" y="25"/>
                  </a:lnTo>
                  <a:lnTo>
                    <a:pt x="1" y="47"/>
                  </a:lnTo>
                  <a:lnTo>
                    <a:pt x="1" y="70"/>
                  </a:lnTo>
                  <a:lnTo>
                    <a:pt x="0" y="91"/>
                  </a:lnTo>
                  <a:lnTo>
                    <a:pt x="7" y="91"/>
                  </a:lnTo>
                  <a:lnTo>
                    <a:pt x="15" y="91"/>
                  </a:lnTo>
                  <a:lnTo>
                    <a:pt x="22" y="91"/>
                  </a:lnTo>
                  <a:lnTo>
                    <a:pt x="30" y="91"/>
                  </a:lnTo>
                  <a:lnTo>
                    <a:pt x="37" y="91"/>
                  </a:lnTo>
                  <a:lnTo>
                    <a:pt x="45" y="91"/>
                  </a:lnTo>
                  <a:lnTo>
                    <a:pt x="52" y="91"/>
                  </a:lnTo>
                  <a:lnTo>
                    <a:pt x="60" y="91"/>
                  </a:lnTo>
                  <a:lnTo>
                    <a:pt x="61" y="68"/>
                  </a:lnTo>
                  <a:lnTo>
                    <a:pt x="61" y="45"/>
                  </a:lnTo>
                  <a:lnTo>
                    <a:pt x="62" y="23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17" y="2"/>
                  </a:lnTo>
                  <a:lnTo>
                    <a:pt x="9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4"/>
            <p:cNvSpPr>
              <a:spLocks/>
            </p:cNvSpPr>
            <p:nvPr/>
          </p:nvSpPr>
          <p:spPr bwMode="auto">
            <a:xfrm>
              <a:off x="2989" y="2301"/>
              <a:ext cx="32" cy="49"/>
            </a:xfrm>
            <a:custGeom>
              <a:avLst/>
              <a:gdLst>
                <a:gd name="T0" fmla="*/ 65 w 65"/>
                <a:gd name="T1" fmla="*/ 0 h 97"/>
                <a:gd name="T2" fmla="*/ 57 w 65"/>
                <a:gd name="T3" fmla="*/ 0 h 97"/>
                <a:gd name="T4" fmla="*/ 50 w 65"/>
                <a:gd name="T5" fmla="*/ 1 h 97"/>
                <a:gd name="T6" fmla="*/ 42 w 65"/>
                <a:gd name="T7" fmla="*/ 1 h 97"/>
                <a:gd name="T8" fmla="*/ 34 w 65"/>
                <a:gd name="T9" fmla="*/ 1 h 97"/>
                <a:gd name="T10" fmla="*/ 27 w 65"/>
                <a:gd name="T11" fmla="*/ 1 h 97"/>
                <a:gd name="T12" fmla="*/ 19 w 65"/>
                <a:gd name="T13" fmla="*/ 1 h 97"/>
                <a:gd name="T14" fmla="*/ 11 w 65"/>
                <a:gd name="T15" fmla="*/ 2 h 97"/>
                <a:gd name="T16" fmla="*/ 3 w 65"/>
                <a:gd name="T17" fmla="*/ 2 h 97"/>
                <a:gd name="T18" fmla="*/ 3 w 65"/>
                <a:gd name="T19" fmla="*/ 25 h 97"/>
                <a:gd name="T20" fmla="*/ 1 w 65"/>
                <a:gd name="T21" fmla="*/ 49 h 97"/>
                <a:gd name="T22" fmla="*/ 1 w 65"/>
                <a:gd name="T23" fmla="*/ 72 h 97"/>
                <a:gd name="T24" fmla="*/ 0 w 65"/>
                <a:gd name="T25" fmla="*/ 97 h 97"/>
                <a:gd name="T26" fmla="*/ 8 w 65"/>
                <a:gd name="T27" fmla="*/ 97 h 97"/>
                <a:gd name="T28" fmla="*/ 15 w 65"/>
                <a:gd name="T29" fmla="*/ 97 h 97"/>
                <a:gd name="T30" fmla="*/ 23 w 65"/>
                <a:gd name="T31" fmla="*/ 97 h 97"/>
                <a:gd name="T32" fmla="*/ 31 w 65"/>
                <a:gd name="T33" fmla="*/ 97 h 97"/>
                <a:gd name="T34" fmla="*/ 38 w 65"/>
                <a:gd name="T35" fmla="*/ 97 h 97"/>
                <a:gd name="T36" fmla="*/ 46 w 65"/>
                <a:gd name="T37" fmla="*/ 97 h 97"/>
                <a:gd name="T38" fmla="*/ 53 w 65"/>
                <a:gd name="T39" fmla="*/ 97 h 97"/>
                <a:gd name="T40" fmla="*/ 61 w 65"/>
                <a:gd name="T41" fmla="*/ 97 h 97"/>
                <a:gd name="T42" fmla="*/ 62 w 65"/>
                <a:gd name="T43" fmla="*/ 72 h 97"/>
                <a:gd name="T44" fmla="*/ 64 w 65"/>
                <a:gd name="T45" fmla="*/ 48 h 97"/>
                <a:gd name="T46" fmla="*/ 65 w 65"/>
                <a:gd name="T47" fmla="*/ 24 h 97"/>
                <a:gd name="T48" fmla="*/ 65 w 65"/>
                <a:gd name="T4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97">
                  <a:moveTo>
                    <a:pt x="65" y="0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42" y="1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19" y="1"/>
                  </a:lnTo>
                  <a:lnTo>
                    <a:pt x="11" y="2"/>
                  </a:lnTo>
                  <a:lnTo>
                    <a:pt x="3" y="2"/>
                  </a:lnTo>
                  <a:lnTo>
                    <a:pt x="3" y="25"/>
                  </a:lnTo>
                  <a:lnTo>
                    <a:pt x="1" y="49"/>
                  </a:lnTo>
                  <a:lnTo>
                    <a:pt x="1" y="72"/>
                  </a:lnTo>
                  <a:lnTo>
                    <a:pt x="0" y="97"/>
                  </a:lnTo>
                  <a:lnTo>
                    <a:pt x="8" y="97"/>
                  </a:lnTo>
                  <a:lnTo>
                    <a:pt x="15" y="97"/>
                  </a:lnTo>
                  <a:lnTo>
                    <a:pt x="23" y="97"/>
                  </a:lnTo>
                  <a:lnTo>
                    <a:pt x="31" y="97"/>
                  </a:lnTo>
                  <a:lnTo>
                    <a:pt x="38" y="97"/>
                  </a:lnTo>
                  <a:lnTo>
                    <a:pt x="46" y="97"/>
                  </a:lnTo>
                  <a:lnTo>
                    <a:pt x="53" y="97"/>
                  </a:lnTo>
                  <a:lnTo>
                    <a:pt x="61" y="97"/>
                  </a:lnTo>
                  <a:lnTo>
                    <a:pt x="62" y="72"/>
                  </a:lnTo>
                  <a:lnTo>
                    <a:pt x="64" y="48"/>
                  </a:lnTo>
                  <a:lnTo>
                    <a:pt x="65" y="2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990" y="2204"/>
              <a:ext cx="32" cy="51"/>
            </a:xfrm>
            <a:custGeom>
              <a:avLst/>
              <a:gdLst>
                <a:gd name="T0" fmla="*/ 0 w 63"/>
                <a:gd name="T1" fmla="*/ 102 h 102"/>
                <a:gd name="T2" fmla="*/ 8 w 63"/>
                <a:gd name="T3" fmla="*/ 102 h 102"/>
                <a:gd name="T4" fmla="*/ 16 w 63"/>
                <a:gd name="T5" fmla="*/ 100 h 102"/>
                <a:gd name="T6" fmla="*/ 24 w 63"/>
                <a:gd name="T7" fmla="*/ 100 h 102"/>
                <a:gd name="T8" fmla="*/ 32 w 63"/>
                <a:gd name="T9" fmla="*/ 99 h 102"/>
                <a:gd name="T10" fmla="*/ 39 w 63"/>
                <a:gd name="T11" fmla="*/ 99 h 102"/>
                <a:gd name="T12" fmla="*/ 47 w 63"/>
                <a:gd name="T13" fmla="*/ 99 h 102"/>
                <a:gd name="T14" fmla="*/ 55 w 63"/>
                <a:gd name="T15" fmla="*/ 98 h 102"/>
                <a:gd name="T16" fmla="*/ 63 w 63"/>
                <a:gd name="T17" fmla="*/ 98 h 102"/>
                <a:gd name="T18" fmla="*/ 63 w 63"/>
                <a:gd name="T19" fmla="*/ 73 h 102"/>
                <a:gd name="T20" fmla="*/ 63 w 63"/>
                <a:gd name="T21" fmla="*/ 49 h 102"/>
                <a:gd name="T22" fmla="*/ 63 w 63"/>
                <a:gd name="T23" fmla="*/ 24 h 102"/>
                <a:gd name="T24" fmla="*/ 62 w 63"/>
                <a:gd name="T25" fmla="*/ 0 h 102"/>
                <a:gd name="T26" fmla="*/ 54 w 63"/>
                <a:gd name="T27" fmla="*/ 0 h 102"/>
                <a:gd name="T28" fmla="*/ 47 w 63"/>
                <a:gd name="T29" fmla="*/ 1 h 102"/>
                <a:gd name="T30" fmla="*/ 39 w 63"/>
                <a:gd name="T31" fmla="*/ 1 h 102"/>
                <a:gd name="T32" fmla="*/ 31 w 63"/>
                <a:gd name="T33" fmla="*/ 2 h 102"/>
                <a:gd name="T34" fmla="*/ 23 w 63"/>
                <a:gd name="T35" fmla="*/ 4 h 102"/>
                <a:gd name="T36" fmla="*/ 16 w 63"/>
                <a:gd name="T37" fmla="*/ 5 h 102"/>
                <a:gd name="T38" fmla="*/ 8 w 63"/>
                <a:gd name="T39" fmla="*/ 5 h 102"/>
                <a:gd name="T40" fmla="*/ 0 w 63"/>
                <a:gd name="T41" fmla="*/ 6 h 102"/>
                <a:gd name="T42" fmla="*/ 0 w 63"/>
                <a:gd name="T43" fmla="*/ 30 h 102"/>
                <a:gd name="T44" fmla="*/ 0 w 63"/>
                <a:gd name="T45" fmla="*/ 53 h 102"/>
                <a:gd name="T46" fmla="*/ 0 w 63"/>
                <a:gd name="T47" fmla="*/ 77 h 102"/>
                <a:gd name="T48" fmla="*/ 0 w 63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02">
                  <a:moveTo>
                    <a:pt x="0" y="102"/>
                  </a:moveTo>
                  <a:lnTo>
                    <a:pt x="8" y="102"/>
                  </a:lnTo>
                  <a:lnTo>
                    <a:pt x="16" y="100"/>
                  </a:lnTo>
                  <a:lnTo>
                    <a:pt x="24" y="100"/>
                  </a:lnTo>
                  <a:lnTo>
                    <a:pt x="32" y="99"/>
                  </a:lnTo>
                  <a:lnTo>
                    <a:pt x="39" y="99"/>
                  </a:lnTo>
                  <a:lnTo>
                    <a:pt x="47" y="99"/>
                  </a:lnTo>
                  <a:lnTo>
                    <a:pt x="55" y="98"/>
                  </a:lnTo>
                  <a:lnTo>
                    <a:pt x="63" y="98"/>
                  </a:lnTo>
                  <a:lnTo>
                    <a:pt x="63" y="73"/>
                  </a:lnTo>
                  <a:lnTo>
                    <a:pt x="63" y="49"/>
                  </a:lnTo>
                  <a:lnTo>
                    <a:pt x="63" y="24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39" y="1"/>
                  </a:lnTo>
                  <a:lnTo>
                    <a:pt x="31" y="2"/>
                  </a:lnTo>
                  <a:lnTo>
                    <a:pt x="23" y="4"/>
                  </a:lnTo>
                  <a:lnTo>
                    <a:pt x="16" y="5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53"/>
                  </a:lnTo>
                  <a:lnTo>
                    <a:pt x="0" y="7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6"/>
            <p:cNvSpPr>
              <a:spLocks/>
            </p:cNvSpPr>
            <p:nvPr/>
          </p:nvSpPr>
          <p:spPr bwMode="auto">
            <a:xfrm>
              <a:off x="2986" y="2106"/>
              <a:ext cx="34" cy="53"/>
            </a:xfrm>
            <a:custGeom>
              <a:avLst/>
              <a:gdLst>
                <a:gd name="T0" fmla="*/ 68 w 68"/>
                <a:gd name="T1" fmla="*/ 98 h 107"/>
                <a:gd name="T2" fmla="*/ 67 w 68"/>
                <a:gd name="T3" fmla="*/ 74 h 107"/>
                <a:gd name="T4" fmla="*/ 66 w 68"/>
                <a:gd name="T5" fmla="*/ 49 h 107"/>
                <a:gd name="T6" fmla="*/ 64 w 68"/>
                <a:gd name="T7" fmla="*/ 24 h 107"/>
                <a:gd name="T8" fmla="*/ 63 w 68"/>
                <a:gd name="T9" fmla="*/ 0 h 107"/>
                <a:gd name="T10" fmla="*/ 55 w 68"/>
                <a:gd name="T11" fmla="*/ 1 h 107"/>
                <a:gd name="T12" fmla="*/ 48 w 68"/>
                <a:gd name="T13" fmla="*/ 2 h 107"/>
                <a:gd name="T14" fmla="*/ 40 w 68"/>
                <a:gd name="T15" fmla="*/ 4 h 107"/>
                <a:gd name="T16" fmla="*/ 32 w 68"/>
                <a:gd name="T17" fmla="*/ 5 h 107"/>
                <a:gd name="T18" fmla="*/ 24 w 68"/>
                <a:gd name="T19" fmla="*/ 7 h 107"/>
                <a:gd name="T20" fmla="*/ 17 w 68"/>
                <a:gd name="T21" fmla="*/ 8 h 107"/>
                <a:gd name="T22" fmla="*/ 9 w 68"/>
                <a:gd name="T23" fmla="*/ 9 h 107"/>
                <a:gd name="T24" fmla="*/ 0 w 68"/>
                <a:gd name="T25" fmla="*/ 10 h 107"/>
                <a:gd name="T26" fmla="*/ 2 w 68"/>
                <a:gd name="T27" fmla="*/ 35 h 107"/>
                <a:gd name="T28" fmla="*/ 4 w 68"/>
                <a:gd name="T29" fmla="*/ 59 h 107"/>
                <a:gd name="T30" fmla="*/ 5 w 68"/>
                <a:gd name="T31" fmla="*/ 83 h 107"/>
                <a:gd name="T32" fmla="*/ 6 w 68"/>
                <a:gd name="T33" fmla="*/ 107 h 107"/>
                <a:gd name="T34" fmla="*/ 14 w 68"/>
                <a:gd name="T35" fmla="*/ 106 h 107"/>
                <a:gd name="T36" fmla="*/ 22 w 68"/>
                <a:gd name="T37" fmla="*/ 105 h 107"/>
                <a:gd name="T38" fmla="*/ 29 w 68"/>
                <a:gd name="T39" fmla="*/ 104 h 107"/>
                <a:gd name="T40" fmla="*/ 37 w 68"/>
                <a:gd name="T41" fmla="*/ 103 h 107"/>
                <a:gd name="T42" fmla="*/ 45 w 68"/>
                <a:gd name="T43" fmla="*/ 102 h 107"/>
                <a:gd name="T44" fmla="*/ 53 w 68"/>
                <a:gd name="T45" fmla="*/ 100 h 107"/>
                <a:gd name="T46" fmla="*/ 60 w 68"/>
                <a:gd name="T47" fmla="*/ 99 h 107"/>
                <a:gd name="T48" fmla="*/ 68 w 68"/>
                <a:gd name="T49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07">
                  <a:moveTo>
                    <a:pt x="68" y="98"/>
                  </a:moveTo>
                  <a:lnTo>
                    <a:pt x="67" y="74"/>
                  </a:lnTo>
                  <a:lnTo>
                    <a:pt x="66" y="49"/>
                  </a:lnTo>
                  <a:lnTo>
                    <a:pt x="64" y="24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0" y="4"/>
                  </a:lnTo>
                  <a:lnTo>
                    <a:pt x="32" y="5"/>
                  </a:lnTo>
                  <a:lnTo>
                    <a:pt x="24" y="7"/>
                  </a:lnTo>
                  <a:lnTo>
                    <a:pt x="17" y="8"/>
                  </a:lnTo>
                  <a:lnTo>
                    <a:pt x="9" y="9"/>
                  </a:lnTo>
                  <a:lnTo>
                    <a:pt x="0" y="10"/>
                  </a:lnTo>
                  <a:lnTo>
                    <a:pt x="2" y="35"/>
                  </a:lnTo>
                  <a:lnTo>
                    <a:pt x="4" y="59"/>
                  </a:lnTo>
                  <a:lnTo>
                    <a:pt x="5" y="83"/>
                  </a:lnTo>
                  <a:lnTo>
                    <a:pt x="6" y="107"/>
                  </a:lnTo>
                  <a:lnTo>
                    <a:pt x="14" y="106"/>
                  </a:lnTo>
                  <a:lnTo>
                    <a:pt x="22" y="105"/>
                  </a:lnTo>
                  <a:lnTo>
                    <a:pt x="29" y="104"/>
                  </a:lnTo>
                  <a:lnTo>
                    <a:pt x="37" y="103"/>
                  </a:lnTo>
                  <a:lnTo>
                    <a:pt x="45" y="102"/>
                  </a:lnTo>
                  <a:lnTo>
                    <a:pt x="53" y="100"/>
                  </a:lnTo>
                  <a:lnTo>
                    <a:pt x="60" y="99"/>
                  </a:lnTo>
                  <a:lnTo>
                    <a:pt x="68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7"/>
            <p:cNvSpPr>
              <a:spLocks/>
            </p:cNvSpPr>
            <p:nvPr/>
          </p:nvSpPr>
          <p:spPr bwMode="auto">
            <a:xfrm>
              <a:off x="2574" y="2281"/>
              <a:ext cx="23" cy="33"/>
            </a:xfrm>
            <a:custGeom>
              <a:avLst/>
              <a:gdLst>
                <a:gd name="T0" fmla="*/ 45 w 45"/>
                <a:gd name="T1" fmla="*/ 0 h 66"/>
                <a:gd name="T2" fmla="*/ 39 w 45"/>
                <a:gd name="T3" fmla="*/ 2 h 66"/>
                <a:gd name="T4" fmla="*/ 33 w 45"/>
                <a:gd name="T5" fmla="*/ 3 h 66"/>
                <a:gd name="T6" fmla="*/ 28 w 45"/>
                <a:gd name="T7" fmla="*/ 4 h 66"/>
                <a:gd name="T8" fmla="*/ 23 w 45"/>
                <a:gd name="T9" fmla="*/ 5 h 66"/>
                <a:gd name="T10" fmla="*/ 17 w 45"/>
                <a:gd name="T11" fmla="*/ 7 h 66"/>
                <a:gd name="T12" fmla="*/ 12 w 45"/>
                <a:gd name="T13" fmla="*/ 8 h 66"/>
                <a:gd name="T14" fmla="*/ 7 w 45"/>
                <a:gd name="T15" fmla="*/ 10 h 66"/>
                <a:gd name="T16" fmla="*/ 1 w 45"/>
                <a:gd name="T17" fmla="*/ 11 h 66"/>
                <a:gd name="T18" fmla="*/ 1 w 45"/>
                <a:gd name="T19" fmla="*/ 25 h 66"/>
                <a:gd name="T20" fmla="*/ 1 w 45"/>
                <a:gd name="T21" fmla="*/ 38 h 66"/>
                <a:gd name="T22" fmla="*/ 0 w 45"/>
                <a:gd name="T23" fmla="*/ 52 h 66"/>
                <a:gd name="T24" fmla="*/ 0 w 45"/>
                <a:gd name="T25" fmla="*/ 66 h 66"/>
                <a:gd name="T26" fmla="*/ 5 w 45"/>
                <a:gd name="T27" fmla="*/ 65 h 66"/>
                <a:gd name="T28" fmla="*/ 11 w 45"/>
                <a:gd name="T29" fmla="*/ 64 h 66"/>
                <a:gd name="T30" fmla="*/ 16 w 45"/>
                <a:gd name="T31" fmla="*/ 64 h 66"/>
                <a:gd name="T32" fmla="*/ 22 w 45"/>
                <a:gd name="T33" fmla="*/ 63 h 66"/>
                <a:gd name="T34" fmla="*/ 27 w 45"/>
                <a:gd name="T35" fmla="*/ 61 h 66"/>
                <a:gd name="T36" fmla="*/ 32 w 45"/>
                <a:gd name="T37" fmla="*/ 60 h 66"/>
                <a:gd name="T38" fmla="*/ 38 w 45"/>
                <a:gd name="T39" fmla="*/ 60 h 66"/>
                <a:gd name="T40" fmla="*/ 43 w 45"/>
                <a:gd name="T41" fmla="*/ 59 h 66"/>
                <a:gd name="T42" fmla="*/ 45 w 45"/>
                <a:gd name="T43" fmla="*/ 44 h 66"/>
                <a:gd name="T44" fmla="*/ 45 w 45"/>
                <a:gd name="T45" fmla="*/ 29 h 66"/>
                <a:gd name="T46" fmla="*/ 45 w 45"/>
                <a:gd name="T47" fmla="*/ 15 h 66"/>
                <a:gd name="T48" fmla="*/ 45 w 45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66">
                  <a:moveTo>
                    <a:pt x="45" y="0"/>
                  </a:moveTo>
                  <a:lnTo>
                    <a:pt x="39" y="2"/>
                  </a:lnTo>
                  <a:lnTo>
                    <a:pt x="33" y="3"/>
                  </a:lnTo>
                  <a:lnTo>
                    <a:pt x="28" y="4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1" y="11"/>
                  </a:lnTo>
                  <a:lnTo>
                    <a:pt x="1" y="25"/>
                  </a:lnTo>
                  <a:lnTo>
                    <a:pt x="1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5" y="65"/>
                  </a:lnTo>
                  <a:lnTo>
                    <a:pt x="11" y="64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2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5" y="44"/>
                  </a:lnTo>
                  <a:lnTo>
                    <a:pt x="45" y="29"/>
                  </a:lnTo>
                  <a:lnTo>
                    <a:pt x="45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8"/>
            <p:cNvSpPr>
              <a:spLocks/>
            </p:cNvSpPr>
            <p:nvPr/>
          </p:nvSpPr>
          <p:spPr bwMode="auto">
            <a:xfrm>
              <a:off x="2572" y="2338"/>
              <a:ext cx="24" cy="29"/>
            </a:xfrm>
            <a:custGeom>
              <a:avLst/>
              <a:gdLst>
                <a:gd name="T0" fmla="*/ 2 w 47"/>
                <a:gd name="T1" fmla="*/ 5 h 57"/>
                <a:gd name="T2" fmla="*/ 2 w 47"/>
                <a:gd name="T3" fmla="*/ 18 h 57"/>
                <a:gd name="T4" fmla="*/ 1 w 47"/>
                <a:gd name="T5" fmla="*/ 31 h 57"/>
                <a:gd name="T6" fmla="*/ 1 w 47"/>
                <a:gd name="T7" fmla="*/ 43 h 57"/>
                <a:gd name="T8" fmla="*/ 0 w 47"/>
                <a:gd name="T9" fmla="*/ 57 h 57"/>
                <a:gd name="T10" fmla="*/ 6 w 47"/>
                <a:gd name="T11" fmla="*/ 57 h 57"/>
                <a:gd name="T12" fmla="*/ 12 w 47"/>
                <a:gd name="T13" fmla="*/ 56 h 57"/>
                <a:gd name="T14" fmla="*/ 16 w 47"/>
                <a:gd name="T15" fmla="*/ 56 h 57"/>
                <a:gd name="T16" fmla="*/ 22 w 47"/>
                <a:gd name="T17" fmla="*/ 55 h 57"/>
                <a:gd name="T18" fmla="*/ 28 w 47"/>
                <a:gd name="T19" fmla="*/ 55 h 57"/>
                <a:gd name="T20" fmla="*/ 33 w 47"/>
                <a:gd name="T21" fmla="*/ 55 h 57"/>
                <a:gd name="T22" fmla="*/ 39 w 47"/>
                <a:gd name="T23" fmla="*/ 54 h 57"/>
                <a:gd name="T24" fmla="*/ 45 w 47"/>
                <a:gd name="T25" fmla="*/ 54 h 57"/>
                <a:gd name="T26" fmla="*/ 45 w 47"/>
                <a:gd name="T27" fmla="*/ 40 h 57"/>
                <a:gd name="T28" fmla="*/ 46 w 47"/>
                <a:gd name="T29" fmla="*/ 26 h 57"/>
                <a:gd name="T30" fmla="*/ 46 w 47"/>
                <a:gd name="T31" fmla="*/ 13 h 57"/>
                <a:gd name="T32" fmla="*/ 47 w 47"/>
                <a:gd name="T33" fmla="*/ 0 h 57"/>
                <a:gd name="T34" fmla="*/ 42 w 47"/>
                <a:gd name="T35" fmla="*/ 1 h 57"/>
                <a:gd name="T36" fmla="*/ 36 w 47"/>
                <a:gd name="T37" fmla="*/ 1 h 57"/>
                <a:gd name="T38" fmla="*/ 30 w 47"/>
                <a:gd name="T39" fmla="*/ 2 h 57"/>
                <a:gd name="T40" fmla="*/ 25 w 47"/>
                <a:gd name="T41" fmla="*/ 2 h 57"/>
                <a:gd name="T42" fmla="*/ 20 w 47"/>
                <a:gd name="T43" fmla="*/ 3 h 57"/>
                <a:gd name="T44" fmla="*/ 14 w 47"/>
                <a:gd name="T45" fmla="*/ 4 h 57"/>
                <a:gd name="T46" fmla="*/ 8 w 47"/>
                <a:gd name="T47" fmla="*/ 4 h 57"/>
                <a:gd name="T48" fmla="*/ 2 w 47"/>
                <a:gd name="T4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7">
                  <a:moveTo>
                    <a:pt x="2" y="5"/>
                  </a:moveTo>
                  <a:lnTo>
                    <a:pt x="2" y="18"/>
                  </a:lnTo>
                  <a:lnTo>
                    <a:pt x="1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2" y="55"/>
                  </a:lnTo>
                  <a:lnTo>
                    <a:pt x="28" y="55"/>
                  </a:lnTo>
                  <a:lnTo>
                    <a:pt x="33" y="55"/>
                  </a:lnTo>
                  <a:lnTo>
                    <a:pt x="39" y="54"/>
                  </a:lnTo>
                  <a:lnTo>
                    <a:pt x="45" y="54"/>
                  </a:lnTo>
                  <a:lnTo>
                    <a:pt x="45" y="40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7" y="0"/>
                  </a:lnTo>
                  <a:lnTo>
                    <a:pt x="42" y="1"/>
                  </a:lnTo>
                  <a:lnTo>
                    <a:pt x="36" y="1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4"/>
                  </a:lnTo>
                  <a:lnTo>
                    <a:pt x="8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9"/>
            <p:cNvSpPr>
              <a:spLocks/>
            </p:cNvSpPr>
            <p:nvPr/>
          </p:nvSpPr>
          <p:spPr bwMode="auto">
            <a:xfrm>
              <a:off x="2575" y="2221"/>
              <a:ext cx="22" cy="36"/>
            </a:xfrm>
            <a:custGeom>
              <a:avLst/>
              <a:gdLst>
                <a:gd name="T0" fmla="*/ 44 w 44"/>
                <a:gd name="T1" fmla="*/ 0 h 72"/>
                <a:gd name="T2" fmla="*/ 38 w 44"/>
                <a:gd name="T3" fmla="*/ 2 h 72"/>
                <a:gd name="T4" fmla="*/ 32 w 44"/>
                <a:gd name="T5" fmla="*/ 3 h 72"/>
                <a:gd name="T6" fmla="*/ 27 w 44"/>
                <a:gd name="T7" fmla="*/ 5 h 72"/>
                <a:gd name="T8" fmla="*/ 22 w 44"/>
                <a:gd name="T9" fmla="*/ 6 h 72"/>
                <a:gd name="T10" fmla="*/ 16 w 44"/>
                <a:gd name="T11" fmla="*/ 9 h 72"/>
                <a:gd name="T12" fmla="*/ 11 w 44"/>
                <a:gd name="T13" fmla="*/ 10 h 72"/>
                <a:gd name="T14" fmla="*/ 6 w 44"/>
                <a:gd name="T15" fmla="*/ 12 h 72"/>
                <a:gd name="T16" fmla="*/ 0 w 44"/>
                <a:gd name="T17" fmla="*/ 15 h 72"/>
                <a:gd name="T18" fmla="*/ 0 w 44"/>
                <a:gd name="T19" fmla="*/ 30 h 72"/>
                <a:gd name="T20" fmla="*/ 0 w 44"/>
                <a:gd name="T21" fmla="*/ 43 h 72"/>
                <a:gd name="T22" fmla="*/ 0 w 44"/>
                <a:gd name="T23" fmla="*/ 57 h 72"/>
                <a:gd name="T24" fmla="*/ 0 w 44"/>
                <a:gd name="T25" fmla="*/ 72 h 72"/>
                <a:gd name="T26" fmla="*/ 6 w 44"/>
                <a:gd name="T27" fmla="*/ 71 h 72"/>
                <a:gd name="T28" fmla="*/ 11 w 44"/>
                <a:gd name="T29" fmla="*/ 70 h 72"/>
                <a:gd name="T30" fmla="*/ 16 w 44"/>
                <a:gd name="T31" fmla="*/ 68 h 72"/>
                <a:gd name="T32" fmla="*/ 22 w 44"/>
                <a:gd name="T33" fmla="*/ 66 h 72"/>
                <a:gd name="T34" fmla="*/ 27 w 44"/>
                <a:gd name="T35" fmla="*/ 65 h 72"/>
                <a:gd name="T36" fmla="*/ 32 w 44"/>
                <a:gd name="T37" fmla="*/ 63 h 72"/>
                <a:gd name="T38" fmla="*/ 38 w 44"/>
                <a:gd name="T39" fmla="*/ 62 h 72"/>
                <a:gd name="T40" fmla="*/ 44 w 44"/>
                <a:gd name="T41" fmla="*/ 61 h 72"/>
                <a:gd name="T42" fmla="*/ 44 w 44"/>
                <a:gd name="T43" fmla="*/ 46 h 72"/>
                <a:gd name="T44" fmla="*/ 44 w 44"/>
                <a:gd name="T45" fmla="*/ 30 h 72"/>
                <a:gd name="T46" fmla="*/ 44 w 44"/>
                <a:gd name="T47" fmla="*/ 15 h 72"/>
                <a:gd name="T48" fmla="*/ 44 w 44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72">
                  <a:moveTo>
                    <a:pt x="44" y="0"/>
                  </a:move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6" y="71"/>
                  </a:lnTo>
                  <a:lnTo>
                    <a:pt x="11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7" y="65"/>
                  </a:lnTo>
                  <a:lnTo>
                    <a:pt x="32" y="63"/>
                  </a:lnTo>
                  <a:lnTo>
                    <a:pt x="38" y="62"/>
                  </a:lnTo>
                  <a:lnTo>
                    <a:pt x="44" y="61"/>
                  </a:lnTo>
                  <a:lnTo>
                    <a:pt x="44" y="46"/>
                  </a:lnTo>
                  <a:lnTo>
                    <a:pt x="44" y="30"/>
                  </a:lnTo>
                  <a:lnTo>
                    <a:pt x="44" y="1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0"/>
            <p:cNvSpPr>
              <a:spLocks/>
            </p:cNvSpPr>
            <p:nvPr/>
          </p:nvSpPr>
          <p:spPr bwMode="auto">
            <a:xfrm>
              <a:off x="2573" y="2158"/>
              <a:ext cx="23" cy="40"/>
            </a:xfrm>
            <a:custGeom>
              <a:avLst/>
              <a:gdLst>
                <a:gd name="T0" fmla="*/ 43 w 46"/>
                <a:gd name="T1" fmla="*/ 0 h 81"/>
                <a:gd name="T2" fmla="*/ 37 w 46"/>
                <a:gd name="T3" fmla="*/ 2 h 81"/>
                <a:gd name="T4" fmla="*/ 33 w 46"/>
                <a:gd name="T5" fmla="*/ 5 h 81"/>
                <a:gd name="T6" fmla="*/ 27 w 46"/>
                <a:gd name="T7" fmla="*/ 7 h 81"/>
                <a:gd name="T8" fmla="*/ 22 w 46"/>
                <a:gd name="T9" fmla="*/ 9 h 81"/>
                <a:gd name="T10" fmla="*/ 17 w 46"/>
                <a:gd name="T11" fmla="*/ 13 h 81"/>
                <a:gd name="T12" fmla="*/ 12 w 46"/>
                <a:gd name="T13" fmla="*/ 15 h 81"/>
                <a:gd name="T14" fmla="*/ 6 w 46"/>
                <a:gd name="T15" fmla="*/ 17 h 81"/>
                <a:gd name="T16" fmla="*/ 0 w 46"/>
                <a:gd name="T17" fmla="*/ 20 h 81"/>
                <a:gd name="T18" fmla="*/ 2 w 46"/>
                <a:gd name="T19" fmla="*/ 35 h 81"/>
                <a:gd name="T20" fmla="*/ 2 w 46"/>
                <a:gd name="T21" fmla="*/ 50 h 81"/>
                <a:gd name="T22" fmla="*/ 3 w 46"/>
                <a:gd name="T23" fmla="*/ 66 h 81"/>
                <a:gd name="T24" fmla="*/ 3 w 46"/>
                <a:gd name="T25" fmla="*/ 81 h 81"/>
                <a:gd name="T26" fmla="*/ 8 w 46"/>
                <a:gd name="T27" fmla="*/ 78 h 81"/>
                <a:gd name="T28" fmla="*/ 14 w 46"/>
                <a:gd name="T29" fmla="*/ 76 h 81"/>
                <a:gd name="T30" fmla="*/ 19 w 46"/>
                <a:gd name="T31" fmla="*/ 74 h 81"/>
                <a:gd name="T32" fmla="*/ 25 w 46"/>
                <a:gd name="T33" fmla="*/ 71 h 81"/>
                <a:gd name="T34" fmla="*/ 30 w 46"/>
                <a:gd name="T35" fmla="*/ 70 h 81"/>
                <a:gd name="T36" fmla="*/ 35 w 46"/>
                <a:gd name="T37" fmla="*/ 68 h 81"/>
                <a:gd name="T38" fmla="*/ 41 w 46"/>
                <a:gd name="T39" fmla="*/ 66 h 81"/>
                <a:gd name="T40" fmla="*/ 46 w 46"/>
                <a:gd name="T41" fmla="*/ 63 h 81"/>
                <a:gd name="T42" fmla="*/ 45 w 46"/>
                <a:gd name="T43" fmla="*/ 47 h 81"/>
                <a:gd name="T44" fmla="*/ 45 w 46"/>
                <a:gd name="T45" fmla="*/ 32 h 81"/>
                <a:gd name="T46" fmla="*/ 44 w 46"/>
                <a:gd name="T47" fmla="*/ 16 h 81"/>
                <a:gd name="T48" fmla="*/ 43 w 46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1">
                  <a:moveTo>
                    <a:pt x="43" y="0"/>
                  </a:moveTo>
                  <a:lnTo>
                    <a:pt x="37" y="2"/>
                  </a:lnTo>
                  <a:lnTo>
                    <a:pt x="33" y="5"/>
                  </a:lnTo>
                  <a:lnTo>
                    <a:pt x="27" y="7"/>
                  </a:lnTo>
                  <a:lnTo>
                    <a:pt x="22" y="9"/>
                  </a:lnTo>
                  <a:lnTo>
                    <a:pt x="17" y="13"/>
                  </a:lnTo>
                  <a:lnTo>
                    <a:pt x="12" y="15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2" y="50"/>
                  </a:lnTo>
                  <a:lnTo>
                    <a:pt x="3" y="66"/>
                  </a:lnTo>
                  <a:lnTo>
                    <a:pt x="3" y="81"/>
                  </a:lnTo>
                  <a:lnTo>
                    <a:pt x="8" y="78"/>
                  </a:lnTo>
                  <a:lnTo>
                    <a:pt x="14" y="76"/>
                  </a:lnTo>
                  <a:lnTo>
                    <a:pt x="19" y="74"/>
                  </a:lnTo>
                  <a:lnTo>
                    <a:pt x="25" y="71"/>
                  </a:lnTo>
                  <a:lnTo>
                    <a:pt x="30" y="70"/>
                  </a:lnTo>
                  <a:lnTo>
                    <a:pt x="35" y="68"/>
                  </a:lnTo>
                  <a:lnTo>
                    <a:pt x="41" y="66"/>
                  </a:lnTo>
                  <a:lnTo>
                    <a:pt x="46" y="63"/>
                  </a:lnTo>
                  <a:lnTo>
                    <a:pt x="45" y="47"/>
                  </a:lnTo>
                  <a:lnTo>
                    <a:pt x="45" y="32"/>
                  </a:lnTo>
                  <a:lnTo>
                    <a:pt x="44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1"/>
            <p:cNvSpPr>
              <a:spLocks/>
            </p:cNvSpPr>
            <p:nvPr/>
          </p:nvSpPr>
          <p:spPr bwMode="auto">
            <a:xfrm>
              <a:off x="2610" y="2142"/>
              <a:ext cx="23" cy="42"/>
            </a:xfrm>
            <a:custGeom>
              <a:avLst/>
              <a:gdLst>
                <a:gd name="T0" fmla="*/ 46 w 46"/>
                <a:gd name="T1" fmla="*/ 67 h 84"/>
                <a:gd name="T2" fmla="*/ 46 w 46"/>
                <a:gd name="T3" fmla="*/ 49 h 84"/>
                <a:gd name="T4" fmla="*/ 45 w 46"/>
                <a:gd name="T5" fmla="*/ 33 h 84"/>
                <a:gd name="T6" fmla="*/ 45 w 46"/>
                <a:gd name="T7" fmla="*/ 16 h 84"/>
                <a:gd name="T8" fmla="*/ 44 w 46"/>
                <a:gd name="T9" fmla="*/ 0 h 84"/>
                <a:gd name="T10" fmla="*/ 38 w 46"/>
                <a:gd name="T11" fmla="*/ 2 h 84"/>
                <a:gd name="T12" fmla="*/ 32 w 46"/>
                <a:gd name="T13" fmla="*/ 4 h 84"/>
                <a:gd name="T14" fmla="*/ 28 w 46"/>
                <a:gd name="T15" fmla="*/ 7 h 84"/>
                <a:gd name="T16" fmla="*/ 22 w 46"/>
                <a:gd name="T17" fmla="*/ 9 h 84"/>
                <a:gd name="T18" fmla="*/ 16 w 46"/>
                <a:gd name="T19" fmla="*/ 11 h 84"/>
                <a:gd name="T20" fmla="*/ 12 w 46"/>
                <a:gd name="T21" fmla="*/ 14 h 84"/>
                <a:gd name="T22" fmla="*/ 6 w 46"/>
                <a:gd name="T23" fmla="*/ 16 h 84"/>
                <a:gd name="T24" fmla="*/ 0 w 46"/>
                <a:gd name="T25" fmla="*/ 18 h 84"/>
                <a:gd name="T26" fmla="*/ 1 w 46"/>
                <a:gd name="T27" fmla="*/ 34 h 84"/>
                <a:gd name="T28" fmla="*/ 1 w 46"/>
                <a:gd name="T29" fmla="*/ 50 h 84"/>
                <a:gd name="T30" fmla="*/ 2 w 46"/>
                <a:gd name="T31" fmla="*/ 68 h 84"/>
                <a:gd name="T32" fmla="*/ 2 w 46"/>
                <a:gd name="T33" fmla="*/ 84 h 84"/>
                <a:gd name="T34" fmla="*/ 8 w 46"/>
                <a:gd name="T35" fmla="*/ 82 h 84"/>
                <a:gd name="T36" fmla="*/ 14 w 46"/>
                <a:gd name="T37" fmla="*/ 79 h 84"/>
                <a:gd name="T38" fmla="*/ 20 w 46"/>
                <a:gd name="T39" fmla="*/ 77 h 84"/>
                <a:gd name="T40" fmla="*/ 24 w 46"/>
                <a:gd name="T41" fmla="*/ 75 h 84"/>
                <a:gd name="T42" fmla="*/ 30 w 46"/>
                <a:gd name="T43" fmla="*/ 73 h 84"/>
                <a:gd name="T44" fmla="*/ 36 w 46"/>
                <a:gd name="T45" fmla="*/ 71 h 84"/>
                <a:gd name="T46" fmla="*/ 40 w 46"/>
                <a:gd name="T47" fmla="*/ 69 h 84"/>
                <a:gd name="T48" fmla="*/ 46 w 46"/>
                <a:gd name="T49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4">
                  <a:moveTo>
                    <a:pt x="46" y="67"/>
                  </a:moveTo>
                  <a:lnTo>
                    <a:pt x="46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8" y="7"/>
                  </a:lnTo>
                  <a:lnTo>
                    <a:pt x="22" y="9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0" y="18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2" y="68"/>
                  </a:lnTo>
                  <a:lnTo>
                    <a:pt x="2" y="84"/>
                  </a:lnTo>
                  <a:lnTo>
                    <a:pt x="8" y="82"/>
                  </a:lnTo>
                  <a:lnTo>
                    <a:pt x="14" y="79"/>
                  </a:lnTo>
                  <a:lnTo>
                    <a:pt x="20" y="77"/>
                  </a:lnTo>
                  <a:lnTo>
                    <a:pt x="24" y="75"/>
                  </a:lnTo>
                  <a:lnTo>
                    <a:pt x="30" y="73"/>
                  </a:lnTo>
                  <a:lnTo>
                    <a:pt x="36" y="71"/>
                  </a:lnTo>
                  <a:lnTo>
                    <a:pt x="40" y="69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2"/>
            <p:cNvSpPr>
              <a:spLocks/>
            </p:cNvSpPr>
            <p:nvPr/>
          </p:nvSpPr>
          <p:spPr bwMode="auto">
            <a:xfrm>
              <a:off x="2612" y="2209"/>
              <a:ext cx="23" cy="38"/>
            </a:xfrm>
            <a:custGeom>
              <a:avLst/>
              <a:gdLst>
                <a:gd name="T0" fmla="*/ 1 w 45"/>
                <a:gd name="T1" fmla="*/ 76 h 76"/>
                <a:gd name="T2" fmla="*/ 7 w 45"/>
                <a:gd name="T3" fmla="*/ 75 h 76"/>
                <a:gd name="T4" fmla="*/ 11 w 45"/>
                <a:gd name="T5" fmla="*/ 74 h 76"/>
                <a:gd name="T6" fmla="*/ 17 w 45"/>
                <a:gd name="T7" fmla="*/ 73 h 76"/>
                <a:gd name="T8" fmla="*/ 23 w 45"/>
                <a:gd name="T9" fmla="*/ 71 h 76"/>
                <a:gd name="T10" fmla="*/ 27 w 45"/>
                <a:gd name="T11" fmla="*/ 69 h 76"/>
                <a:gd name="T12" fmla="*/ 33 w 45"/>
                <a:gd name="T13" fmla="*/ 68 h 76"/>
                <a:gd name="T14" fmla="*/ 39 w 45"/>
                <a:gd name="T15" fmla="*/ 66 h 76"/>
                <a:gd name="T16" fmla="*/ 45 w 45"/>
                <a:gd name="T17" fmla="*/ 65 h 76"/>
                <a:gd name="T18" fmla="*/ 45 w 45"/>
                <a:gd name="T19" fmla="*/ 49 h 76"/>
                <a:gd name="T20" fmla="*/ 45 w 45"/>
                <a:gd name="T21" fmla="*/ 33 h 76"/>
                <a:gd name="T22" fmla="*/ 45 w 45"/>
                <a:gd name="T23" fmla="*/ 16 h 76"/>
                <a:gd name="T24" fmla="*/ 44 w 45"/>
                <a:gd name="T25" fmla="*/ 0 h 76"/>
                <a:gd name="T26" fmla="*/ 38 w 45"/>
                <a:gd name="T27" fmla="*/ 2 h 76"/>
                <a:gd name="T28" fmla="*/ 32 w 45"/>
                <a:gd name="T29" fmla="*/ 4 h 76"/>
                <a:gd name="T30" fmla="*/ 27 w 45"/>
                <a:gd name="T31" fmla="*/ 5 h 76"/>
                <a:gd name="T32" fmla="*/ 22 w 45"/>
                <a:gd name="T33" fmla="*/ 7 h 76"/>
                <a:gd name="T34" fmla="*/ 16 w 45"/>
                <a:gd name="T35" fmla="*/ 8 h 76"/>
                <a:gd name="T36" fmla="*/ 11 w 45"/>
                <a:gd name="T37" fmla="*/ 11 h 76"/>
                <a:gd name="T38" fmla="*/ 6 w 45"/>
                <a:gd name="T39" fmla="*/ 12 h 76"/>
                <a:gd name="T40" fmla="*/ 0 w 45"/>
                <a:gd name="T41" fmla="*/ 14 h 76"/>
                <a:gd name="T42" fmla="*/ 0 w 45"/>
                <a:gd name="T43" fmla="*/ 29 h 76"/>
                <a:gd name="T44" fmla="*/ 0 w 45"/>
                <a:gd name="T45" fmla="*/ 45 h 76"/>
                <a:gd name="T46" fmla="*/ 0 w 45"/>
                <a:gd name="T47" fmla="*/ 60 h 76"/>
                <a:gd name="T48" fmla="*/ 1 w 45"/>
                <a:gd name="T4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76">
                  <a:moveTo>
                    <a:pt x="1" y="76"/>
                  </a:moveTo>
                  <a:lnTo>
                    <a:pt x="7" y="75"/>
                  </a:lnTo>
                  <a:lnTo>
                    <a:pt x="11" y="74"/>
                  </a:lnTo>
                  <a:lnTo>
                    <a:pt x="17" y="73"/>
                  </a:lnTo>
                  <a:lnTo>
                    <a:pt x="23" y="71"/>
                  </a:lnTo>
                  <a:lnTo>
                    <a:pt x="27" y="69"/>
                  </a:lnTo>
                  <a:lnTo>
                    <a:pt x="33" y="68"/>
                  </a:lnTo>
                  <a:lnTo>
                    <a:pt x="39" y="66"/>
                  </a:lnTo>
                  <a:lnTo>
                    <a:pt x="45" y="65"/>
                  </a:lnTo>
                  <a:lnTo>
                    <a:pt x="45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1" y="11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0" y="45"/>
                  </a:lnTo>
                  <a:lnTo>
                    <a:pt x="0" y="60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3"/>
            <p:cNvSpPr>
              <a:spLocks/>
            </p:cNvSpPr>
            <p:nvPr/>
          </p:nvSpPr>
          <p:spPr bwMode="auto">
            <a:xfrm>
              <a:off x="2610" y="2334"/>
              <a:ext cx="24" cy="31"/>
            </a:xfrm>
            <a:custGeom>
              <a:avLst/>
              <a:gdLst>
                <a:gd name="T0" fmla="*/ 49 w 49"/>
                <a:gd name="T1" fmla="*/ 0 h 61"/>
                <a:gd name="T2" fmla="*/ 43 w 49"/>
                <a:gd name="T3" fmla="*/ 0 h 61"/>
                <a:gd name="T4" fmla="*/ 37 w 49"/>
                <a:gd name="T5" fmla="*/ 1 h 61"/>
                <a:gd name="T6" fmla="*/ 31 w 49"/>
                <a:gd name="T7" fmla="*/ 1 h 61"/>
                <a:gd name="T8" fmla="*/ 25 w 49"/>
                <a:gd name="T9" fmla="*/ 2 h 61"/>
                <a:gd name="T10" fmla="*/ 20 w 49"/>
                <a:gd name="T11" fmla="*/ 2 h 61"/>
                <a:gd name="T12" fmla="*/ 14 w 49"/>
                <a:gd name="T13" fmla="*/ 3 h 61"/>
                <a:gd name="T14" fmla="*/ 8 w 49"/>
                <a:gd name="T15" fmla="*/ 3 h 61"/>
                <a:gd name="T16" fmla="*/ 2 w 49"/>
                <a:gd name="T17" fmla="*/ 4 h 61"/>
                <a:gd name="T18" fmla="*/ 2 w 49"/>
                <a:gd name="T19" fmla="*/ 18 h 61"/>
                <a:gd name="T20" fmla="*/ 1 w 49"/>
                <a:gd name="T21" fmla="*/ 32 h 61"/>
                <a:gd name="T22" fmla="*/ 1 w 49"/>
                <a:gd name="T23" fmla="*/ 47 h 61"/>
                <a:gd name="T24" fmla="*/ 0 w 49"/>
                <a:gd name="T25" fmla="*/ 61 h 61"/>
                <a:gd name="T26" fmla="*/ 6 w 49"/>
                <a:gd name="T27" fmla="*/ 61 h 61"/>
                <a:gd name="T28" fmla="*/ 12 w 49"/>
                <a:gd name="T29" fmla="*/ 59 h 61"/>
                <a:gd name="T30" fmla="*/ 17 w 49"/>
                <a:gd name="T31" fmla="*/ 59 h 61"/>
                <a:gd name="T32" fmla="*/ 23 w 49"/>
                <a:gd name="T33" fmla="*/ 58 h 61"/>
                <a:gd name="T34" fmla="*/ 29 w 49"/>
                <a:gd name="T35" fmla="*/ 58 h 61"/>
                <a:gd name="T36" fmla="*/ 35 w 49"/>
                <a:gd name="T37" fmla="*/ 58 h 61"/>
                <a:gd name="T38" fmla="*/ 40 w 49"/>
                <a:gd name="T39" fmla="*/ 57 h 61"/>
                <a:gd name="T40" fmla="*/ 46 w 49"/>
                <a:gd name="T41" fmla="*/ 57 h 61"/>
                <a:gd name="T42" fmla="*/ 46 w 49"/>
                <a:gd name="T43" fmla="*/ 42 h 61"/>
                <a:gd name="T44" fmla="*/ 47 w 49"/>
                <a:gd name="T45" fmla="*/ 28 h 61"/>
                <a:gd name="T46" fmla="*/ 47 w 49"/>
                <a:gd name="T47" fmla="*/ 14 h 61"/>
                <a:gd name="T48" fmla="*/ 49 w 49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61">
                  <a:moveTo>
                    <a:pt x="49" y="0"/>
                  </a:moveTo>
                  <a:lnTo>
                    <a:pt x="43" y="0"/>
                  </a:lnTo>
                  <a:lnTo>
                    <a:pt x="37" y="1"/>
                  </a:lnTo>
                  <a:lnTo>
                    <a:pt x="31" y="1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4" y="3"/>
                  </a:lnTo>
                  <a:lnTo>
                    <a:pt x="8" y="3"/>
                  </a:lnTo>
                  <a:lnTo>
                    <a:pt x="2" y="4"/>
                  </a:lnTo>
                  <a:lnTo>
                    <a:pt x="2" y="18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12" y="59"/>
                  </a:lnTo>
                  <a:lnTo>
                    <a:pt x="17" y="59"/>
                  </a:lnTo>
                  <a:lnTo>
                    <a:pt x="23" y="58"/>
                  </a:lnTo>
                  <a:lnTo>
                    <a:pt x="29" y="58"/>
                  </a:lnTo>
                  <a:lnTo>
                    <a:pt x="35" y="58"/>
                  </a:lnTo>
                  <a:lnTo>
                    <a:pt x="40" y="57"/>
                  </a:lnTo>
                  <a:lnTo>
                    <a:pt x="46" y="57"/>
                  </a:lnTo>
                  <a:lnTo>
                    <a:pt x="46" y="42"/>
                  </a:lnTo>
                  <a:lnTo>
                    <a:pt x="47" y="28"/>
                  </a:lnTo>
                  <a:lnTo>
                    <a:pt x="47" y="1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4"/>
            <p:cNvSpPr>
              <a:spLocks/>
            </p:cNvSpPr>
            <p:nvPr/>
          </p:nvSpPr>
          <p:spPr bwMode="auto">
            <a:xfrm>
              <a:off x="2612" y="2273"/>
              <a:ext cx="23" cy="34"/>
            </a:xfrm>
            <a:custGeom>
              <a:avLst/>
              <a:gdLst>
                <a:gd name="T0" fmla="*/ 0 w 45"/>
                <a:gd name="T1" fmla="*/ 69 h 69"/>
                <a:gd name="T2" fmla="*/ 6 w 45"/>
                <a:gd name="T3" fmla="*/ 68 h 69"/>
                <a:gd name="T4" fmla="*/ 11 w 45"/>
                <a:gd name="T5" fmla="*/ 67 h 69"/>
                <a:gd name="T6" fmla="*/ 16 w 45"/>
                <a:gd name="T7" fmla="*/ 67 h 69"/>
                <a:gd name="T8" fmla="*/ 22 w 45"/>
                <a:gd name="T9" fmla="*/ 66 h 69"/>
                <a:gd name="T10" fmla="*/ 27 w 45"/>
                <a:gd name="T11" fmla="*/ 65 h 69"/>
                <a:gd name="T12" fmla="*/ 33 w 45"/>
                <a:gd name="T13" fmla="*/ 64 h 69"/>
                <a:gd name="T14" fmla="*/ 39 w 45"/>
                <a:gd name="T15" fmla="*/ 64 h 69"/>
                <a:gd name="T16" fmla="*/ 45 w 45"/>
                <a:gd name="T17" fmla="*/ 62 h 69"/>
                <a:gd name="T18" fmla="*/ 45 w 45"/>
                <a:gd name="T19" fmla="*/ 46 h 69"/>
                <a:gd name="T20" fmla="*/ 45 w 45"/>
                <a:gd name="T21" fmla="*/ 31 h 69"/>
                <a:gd name="T22" fmla="*/ 45 w 45"/>
                <a:gd name="T23" fmla="*/ 15 h 69"/>
                <a:gd name="T24" fmla="*/ 45 w 45"/>
                <a:gd name="T25" fmla="*/ 0 h 69"/>
                <a:gd name="T26" fmla="*/ 39 w 45"/>
                <a:gd name="T27" fmla="*/ 1 h 69"/>
                <a:gd name="T28" fmla="*/ 33 w 45"/>
                <a:gd name="T29" fmla="*/ 3 h 69"/>
                <a:gd name="T30" fmla="*/ 29 w 45"/>
                <a:gd name="T31" fmla="*/ 4 h 69"/>
                <a:gd name="T32" fmla="*/ 23 w 45"/>
                <a:gd name="T33" fmla="*/ 5 h 69"/>
                <a:gd name="T34" fmla="*/ 17 w 45"/>
                <a:gd name="T35" fmla="*/ 6 h 69"/>
                <a:gd name="T36" fmla="*/ 12 w 45"/>
                <a:gd name="T37" fmla="*/ 7 h 69"/>
                <a:gd name="T38" fmla="*/ 7 w 45"/>
                <a:gd name="T39" fmla="*/ 8 h 69"/>
                <a:gd name="T40" fmla="*/ 1 w 45"/>
                <a:gd name="T41" fmla="*/ 9 h 69"/>
                <a:gd name="T42" fmla="*/ 0 w 45"/>
                <a:gd name="T43" fmla="*/ 24 h 69"/>
                <a:gd name="T44" fmla="*/ 0 w 45"/>
                <a:gd name="T45" fmla="*/ 39 h 69"/>
                <a:gd name="T46" fmla="*/ 0 w 45"/>
                <a:gd name="T47" fmla="*/ 54 h 69"/>
                <a:gd name="T48" fmla="*/ 0 w 45"/>
                <a:gd name="T4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69">
                  <a:moveTo>
                    <a:pt x="0" y="69"/>
                  </a:moveTo>
                  <a:lnTo>
                    <a:pt x="6" y="68"/>
                  </a:lnTo>
                  <a:lnTo>
                    <a:pt x="11" y="67"/>
                  </a:lnTo>
                  <a:lnTo>
                    <a:pt x="16" y="67"/>
                  </a:lnTo>
                  <a:lnTo>
                    <a:pt x="22" y="66"/>
                  </a:lnTo>
                  <a:lnTo>
                    <a:pt x="27" y="65"/>
                  </a:lnTo>
                  <a:lnTo>
                    <a:pt x="33" y="64"/>
                  </a:lnTo>
                  <a:lnTo>
                    <a:pt x="39" y="64"/>
                  </a:lnTo>
                  <a:lnTo>
                    <a:pt x="45" y="62"/>
                  </a:lnTo>
                  <a:lnTo>
                    <a:pt x="45" y="46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39" y="1"/>
                  </a:lnTo>
                  <a:lnTo>
                    <a:pt x="33" y="3"/>
                  </a:lnTo>
                  <a:lnTo>
                    <a:pt x="29" y="4"/>
                  </a:lnTo>
                  <a:lnTo>
                    <a:pt x="23" y="5"/>
                  </a:lnTo>
                  <a:lnTo>
                    <a:pt x="17" y="6"/>
                  </a:lnTo>
                  <a:lnTo>
                    <a:pt x="12" y="7"/>
                  </a:lnTo>
                  <a:lnTo>
                    <a:pt x="7" y="8"/>
                  </a:lnTo>
                  <a:lnTo>
                    <a:pt x="1" y="9"/>
                  </a:lnTo>
                  <a:lnTo>
                    <a:pt x="0" y="24"/>
                  </a:lnTo>
                  <a:lnTo>
                    <a:pt x="0" y="39"/>
                  </a:lnTo>
                  <a:lnTo>
                    <a:pt x="0" y="5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5"/>
          <p:cNvGrpSpPr>
            <a:grpSpLocks noChangeAspect="1"/>
          </p:cNvGrpSpPr>
          <p:nvPr/>
        </p:nvGrpSpPr>
        <p:grpSpPr bwMode="auto">
          <a:xfrm rot="1358333">
            <a:off x="4877826" y="1785322"/>
            <a:ext cx="1773405" cy="1431212"/>
            <a:chOff x="2307" y="1590"/>
            <a:chExt cx="1146" cy="1140"/>
          </a:xfrm>
        </p:grpSpPr>
        <p:sp>
          <p:nvSpPr>
            <p:cNvPr id="8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07" y="1590"/>
              <a:ext cx="1146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2593" y="1763"/>
              <a:ext cx="628" cy="658"/>
            </a:xfrm>
            <a:custGeom>
              <a:avLst/>
              <a:gdLst>
                <a:gd name="T0" fmla="*/ 1218 w 1256"/>
                <a:gd name="T1" fmla="*/ 648 h 1315"/>
                <a:gd name="T2" fmla="*/ 1170 w 1256"/>
                <a:gd name="T3" fmla="*/ 614 h 1315"/>
                <a:gd name="T4" fmla="*/ 1123 w 1256"/>
                <a:gd name="T5" fmla="*/ 580 h 1315"/>
                <a:gd name="T6" fmla="*/ 1076 w 1256"/>
                <a:gd name="T7" fmla="*/ 546 h 1315"/>
                <a:gd name="T8" fmla="*/ 1029 w 1256"/>
                <a:gd name="T9" fmla="*/ 512 h 1315"/>
                <a:gd name="T10" fmla="*/ 997 w 1256"/>
                <a:gd name="T11" fmla="*/ 489 h 1315"/>
                <a:gd name="T12" fmla="*/ 995 w 1256"/>
                <a:gd name="T13" fmla="*/ 488 h 1315"/>
                <a:gd name="T14" fmla="*/ 934 w 1256"/>
                <a:gd name="T15" fmla="*/ 500 h 1315"/>
                <a:gd name="T16" fmla="*/ 873 w 1256"/>
                <a:gd name="T17" fmla="*/ 512 h 1315"/>
                <a:gd name="T18" fmla="*/ 826 w 1256"/>
                <a:gd name="T19" fmla="*/ 447 h 1315"/>
                <a:gd name="T20" fmla="*/ 802 w 1256"/>
                <a:gd name="T21" fmla="*/ 224 h 1315"/>
                <a:gd name="T22" fmla="*/ 759 w 1256"/>
                <a:gd name="T23" fmla="*/ 182 h 1315"/>
                <a:gd name="T24" fmla="*/ 717 w 1256"/>
                <a:gd name="T25" fmla="*/ 140 h 1315"/>
                <a:gd name="T26" fmla="*/ 677 w 1256"/>
                <a:gd name="T27" fmla="*/ 100 h 1315"/>
                <a:gd name="T28" fmla="*/ 637 w 1256"/>
                <a:gd name="T29" fmla="*/ 58 h 1315"/>
                <a:gd name="T30" fmla="*/ 595 w 1256"/>
                <a:gd name="T31" fmla="*/ 18 h 1315"/>
                <a:gd name="T32" fmla="*/ 581 w 1256"/>
                <a:gd name="T33" fmla="*/ 4 h 1315"/>
                <a:gd name="T34" fmla="*/ 580 w 1256"/>
                <a:gd name="T35" fmla="*/ 3 h 1315"/>
                <a:gd name="T36" fmla="*/ 577 w 1256"/>
                <a:gd name="T37" fmla="*/ 0 h 1315"/>
                <a:gd name="T38" fmla="*/ 510 w 1256"/>
                <a:gd name="T39" fmla="*/ 47 h 1315"/>
                <a:gd name="T40" fmla="*/ 442 w 1256"/>
                <a:gd name="T41" fmla="*/ 95 h 1315"/>
                <a:gd name="T42" fmla="*/ 375 w 1256"/>
                <a:gd name="T43" fmla="*/ 145 h 1315"/>
                <a:gd name="T44" fmla="*/ 308 w 1256"/>
                <a:gd name="T45" fmla="*/ 197 h 1315"/>
                <a:gd name="T46" fmla="*/ 240 w 1256"/>
                <a:gd name="T47" fmla="*/ 250 h 1315"/>
                <a:gd name="T48" fmla="*/ 233 w 1256"/>
                <a:gd name="T49" fmla="*/ 436 h 1315"/>
                <a:gd name="T50" fmla="*/ 239 w 1256"/>
                <a:gd name="T51" fmla="*/ 602 h 1315"/>
                <a:gd name="T52" fmla="*/ 221 w 1256"/>
                <a:gd name="T53" fmla="*/ 595 h 1315"/>
                <a:gd name="T54" fmla="*/ 202 w 1256"/>
                <a:gd name="T55" fmla="*/ 590 h 1315"/>
                <a:gd name="T56" fmla="*/ 197 w 1256"/>
                <a:gd name="T57" fmla="*/ 588 h 1315"/>
                <a:gd name="T58" fmla="*/ 184 w 1256"/>
                <a:gd name="T59" fmla="*/ 595 h 1315"/>
                <a:gd name="T60" fmla="*/ 148 w 1256"/>
                <a:gd name="T61" fmla="*/ 614 h 1315"/>
                <a:gd name="T62" fmla="*/ 112 w 1256"/>
                <a:gd name="T63" fmla="*/ 633 h 1315"/>
                <a:gd name="T64" fmla="*/ 77 w 1256"/>
                <a:gd name="T65" fmla="*/ 653 h 1315"/>
                <a:gd name="T66" fmla="*/ 42 w 1256"/>
                <a:gd name="T67" fmla="*/ 672 h 1315"/>
                <a:gd name="T68" fmla="*/ 6 w 1256"/>
                <a:gd name="T69" fmla="*/ 692 h 1315"/>
                <a:gd name="T70" fmla="*/ 9 w 1256"/>
                <a:gd name="T71" fmla="*/ 1125 h 1315"/>
                <a:gd name="T72" fmla="*/ 68 w 1256"/>
                <a:gd name="T73" fmla="*/ 1251 h 1315"/>
                <a:gd name="T74" fmla="*/ 169 w 1256"/>
                <a:gd name="T75" fmla="*/ 1231 h 1315"/>
                <a:gd name="T76" fmla="*/ 272 w 1256"/>
                <a:gd name="T77" fmla="*/ 1216 h 1315"/>
                <a:gd name="T78" fmla="*/ 374 w 1256"/>
                <a:gd name="T79" fmla="*/ 1206 h 1315"/>
                <a:gd name="T80" fmla="*/ 477 w 1256"/>
                <a:gd name="T81" fmla="*/ 1200 h 1315"/>
                <a:gd name="T82" fmla="*/ 591 w 1256"/>
                <a:gd name="T83" fmla="*/ 1199 h 1315"/>
                <a:gd name="T84" fmla="*/ 728 w 1256"/>
                <a:gd name="T85" fmla="*/ 1207 h 1315"/>
                <a:gd name="T86" fmla="*/ 858 w 1256"/>
                <a:gd name="T87" fmla="*/ 1222 h 1315"/>
                <a:gd name="T88" fmla="*/ 981 w 1256"/>
                <a:gd name="T89" fmla="*/ 1245 h 1315"/>
                <a:gd name="T90" fmla="*/ 1100 w 1256"/>
                <a:gd name="T91" fmla="*/ 1277 h 1315"/>
                <a:gd name="T92" fmla="*/ 1211 w 1256"/>
                <a:gd name="T93" fmla="*/ 1315 h 1315"/>
                <a:gd name="T94" fmla="*/ 1245 w 1256"/>
                <a:gd name="T95" fmla="*/ 1079 h 1315"/>
                <a:gd name="T96" fmla="*/ 1256 w 1256"/>
                <a:gd name="T97" fmla="*/ 836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6" h="1315">
                  <a:moveTo>
                    <a:pt x="1250" y="671"/>
                  </a:moveTo>
                  <a:lnTo>
                    <a:pt x="1234" y="660"/>
                  </a:lnTo>
                  <a:lnTo>
                    <a:pt x="1218" y="648"/>
                  </a:lnTo>
                  <a:lnTo>
                    <a:pt x="1201" y="637"/>
                  </a:lnTo>
                  <a:lnTo>
                    <a:pt x="1185" y="625"/>
                  </a:lnTo>
                  <a:lnTo>
                    <a:pt x="1170" y="614"/>
                  </a:lnTo>
                  <a:lnTo>
                    <a:pt x="1154" y="602"/>
                  </a:lnTo>
                  <a:lnTo>
                    <a:pt x="1138" y="591"/>
                  </a:lnTo>
                  <a:lnTo>
                    <a:pt x="1123" y="580"/>
                  </a:lnTo>
                  <a:lnTo>
                    <a:pt x="1107" y="569"/>
                  </a:lnTo>
                  <a:lnTo>
                    <a:pt x="1092" y="557"/>
                  </a:lnTo>
                  <a:lnTo>
                    <a:pt x="1076" y="546"/>
                  </a:lnTo>
                  <a:lnTo>
                    <a:pt x="1060" y="534"/>
                  </a:lnTo>
                  <a:lnTo>
                    <a:pt x="1045" y="524"/>
                  </a:lnTo>
                  <a:lnTo>
                    <a:pt x="1029" y="512"/>
                  </a:lnTo>
                  <a:lnTo>
                    <a:pt x="1014" y="501"/>
                  </a:lnTo>
                  <a:lnTo>
                    <a:pt x="997" y="489"/>
                  </a:lnTo>
                  <a:lnTo>
                    <a:pt x="997" y="489"/>
                  </a:lnTo>
                  <a:lnTo>
                    <a:pt x="996" y="488"/>
                  </a:lnTo>
                  <a:lnTo>
                    <a:pt x="996" y="488"/>
                  </a:lnTo>
                  <a:lnTo>
                    <a:pt x="995" y="488"/>
                  </a:lnTo>
                  <a:lnTo>
                    <a:pt x="974" y="492"/>
                  </a:lnTo>
                  <a:lnTo>
                    <a:pt x="954" y="496"/>
                  </a:lnTo>
                  <a:lnTo>
                    <a:pt x="934" y="500"/>
                  </a:lnTo>
                  <a:lnTo>
                    <a:pt x="913" y="504"/>
                  </a:lnTo>
                  <a:lnTo>
                    <a:pt x="893" y="508"/>
                  </a:lnTo>
                  <a:lnTo>
                    <a:pt x="873" y="512"/>
                  </a:lnTo>
                  <a:lnTo>
                    <a:pt x="852" y="517"/>
                  </a:lnTo>
                  <a:lnTo>
                    <a:pt x="832" y="522"/>
                  </a:lnTo>
                  <a:lnTo>
                    <a:pt x="826" y="447"/>
                  </a:lnTo>
                  <a:lnTo>
                    <a:pt x="819" y="373"/>
                  </a:lnTo>
                  <a:lnTo>
                    <a:pt x="811" y="299"/>
                  </a:lnTo>
                  <a:lnTo>
                    <a:pt x="802" y="224"/>
                  </a:lnTo>
                  <a:lnTo>
                    <a:pt x="788" y="210"/>
                  </a:lnTo>
                  <a:lnTo>
                    <a:pt x="773" y="195"/>
                  </a:lnTo>
                  <a:lnTo>
                    <a:pt x="759" y="182"/>
                  </a:lnTo>
                  <a:lnTo>
                    <a:pt x="745" y="168"/>
                  </a:lnTo>
                  <a:lnTo>
                    <a:pt x="731" y="154"/>
                  </a:lnTo>
                  <a:lnTo>
                    <a:pt x="717" y="140"/>
                  </a:lnTo>
                  <a:lnTo>
                    <a:pt x="705" y="126"/>
                  </a:lnTo>
                  <a:lnTo>
                    <a:pt x="691" y="113"/>
                  </a:lnTo>
                  <a:lnTo>
                    <a:pt x="677" y="100"/>
                  </a:lnTo>
                  <a:lnTo>
                    <a:pt x="663" y="86"/>
                  </a:lnTo>
                  <a:lnTo>
                    <a:pt x="649" y="72"/>
                  </a:lnTo>
                  <a:lnTo>
                    <a:pt x="637" y="58"/>
                  </a:lnTo>
                  <a:lnTo>
                    <a:pt x="623" y="45"/>
                  </a:lnTo>
                  <a:lnTo>
                    <a:pt x="609" y="32"/>
                  </a:lnTo>
                  <a:lnTo>
                    <a:pt x="595" y="18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0" y="3"/>
                  </a:lnTo>
                  <a:lnTo>
                    <a:pt x="579" y="2"/>
                  </a:lnTo>
                  <a:lnTo>
                    <a:pt x="578" y="1"/>
                  </a:lnTo>
                  <a:lnTo>
                    <a:pt x="577" y="0"/>
                  </a:lnTo>
                  <a:lnTo>
                    <a:pt x="555" y="15"/>
                  </a:lnTo>
                  <a:lnTo>
                    <a:pt x="532" y="31"/>
                  </a:lnTo>
                  <a:lnTo>
                    <a:pt x="510" y="47"/>
                  </a:lnTo>
                  <a:lnTo>
                    <a:pt x="487" y="63"/>
                  </a:lnTo>
                  <a:lnTo>
                    <a:pt x="465" y="79"/>
                  </a:lnTo>
                  <a:lnTo>
                    <a:pt x="442" y="95"/>
                  </a:lnTo>
                  <a:lnTo>
                    <a:pt x="420" y="111"/>
                  </a:lnTo>
                  <a:lnTo>
                    <a:pt x="398" y="129"/>
                  </a:lnTo>
                  <a:lnTo>
                    <a:pt x="375" y="145"/>
                  </a:lnTo>
                  <a:lnTo>
                    <a:pt x="353" y="162"/>
                  </a:lnTo>
                  <a:lnTo>
                    <a:pt x="330" y="179"/>
                  </a:lnTo>
                  <a:lnTo>
                    <a:pt x="308" y="197"/>
                  </a:lnTo>
                  <a:lnTo>
                    <a:pt x="285" y="214"/>
                  </a:lnTo>
                  <a:lnTo>
                    <a:pt x="263" y="232"/>
                  </a:lnTo>
                  <a:lnTo>
                    <a:pt x="240" y="250"/>
                  </a:lnTo>
                  <a:lnTo>
                    <a:pt x="219" y="268"/>
                  </a:lnTo>
                  <a:lnTo>
                    <a:pt x="227" y="352"/>
                  </a:lnTo>
                  <a:lnTo>
                    <a:pt x="233" y="436"/>
                  </a:lnTo>
                  <a:lnTo>
                    <a:pt x="240" y="520"/>
                  </a:lnTo>
                  <a:lnTo>
                    <a:pt x="245" y="604"/>
                  </a:lnTo>
                  <a:lnTo>
                    <a:pt x="239" y="602"/>
                  </a:lnTo>
                  <a:lnTo>
                    <a:pt x="233" y="600"/>
                  </a:lnTo>
                  <a:lnTo>
                    <a:pt x="227" y="598"/>
                  </a:lnTo>
                  <a:lnTo>
                    <a:pt x="221" y="595"/>
                  </a:lnTo>
                  <a:lnTo>
                    <a:pt x="215" y="594"/>
                  </a:lnTo>
                  <a:lnTo>
                    <a:pt x="209" y="592"/>
                  </a:lnTo>
                  <a:lnTo>
                    <a:pt x="202" y="590"/>
                  </a:lnTo>
                  <a:lnTo>
                    <a:pt x="197" y="587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84" y="595"/>
                  </a:lnTo>
                  <a:lnTo>
                    <a:pt x="172" y="601"/>
                  </a:lnTo>
                  <a:lnTo>
                    <a:pt x="160" y="608"/>
                  </a:lnTo>
                  <a:lnTo>
                    <a:pt x="148" y="614"/>
                  </a:lnTo>
                  <a:lnTo>
                    <a:pt x="137" y="621"/>
                  </a:lnTo>
                  <a:lnTo>
                    <a:pt x="124" y="626"/>
                  </a:lnTo>
                  <a:lnTo>
                    <a:pt x="112" y="633"/>
                  </a:lnTo>
                  <a:lnTo>
                    <a:pt x="101" y="640"/>
                  </a:lnTo>
                  <a:lnTo>
                    <a:pt x="89" y="646"/>
                  </a:lnTo>
                  <a:lnTo>
                    <a:pt x="77" y="653"/>
                  </a:lnTo>
                  <a:lnTo>
                    <a:pt x="65" y="659"/>
                  </a:lnTo>
                  <a:lnTo>
                    <a:pt x="54" y="666"/>
                  </a:lnTo>
                  <a:lnTo>
                    <a:pt x="42" y="672"/>
                  </a:lnTo>
                  <a:lnTo>
                    <a:pt x="31" y="678"/>
                  </a:lnTo>
                  <a:lnTo>
                    <a:pt x="18" y="685"/>
                  </a:lnTo>
                  <a:lnTo>
                    <a:pt x="6" y="692"/>
                  </a:lnTo>
                  <a:lnTo>
                    <a:pt x="12" y="838"/>
                  </a:lnTo>
                  <a:lnTo>
                    <a:pt x="12" y="982"/>
                  </a:lnTo>
                  <a:lnTo>
                    <a:pt x="9" y="1125"/>
                  </a:lnTo>
                  <a:lnTo>
                    <a:pt x="0" y="1266"/>
                  </a:lnTo>
                  <a:lnTo>
                    <a:pt x="33" y="1258"/>
                  </a:lnTo>
                  <a:lnTo>
                    <a:pt x="68" y="1251"/>
                  </a:lnTo>
                  <a:lnTo>
                    <a:pt x="101" y="1244"/>
                  </a:lnTo>
                  <a:lnTo>
                    <a:pt x="136" y="1237"/>
                  </a:lnTo>
                  <a:lnTo>
                    <a:pt x="169" y="1231"/>
                  </a:lnTo>
                  <a:lnTo>
                    <a:pt x="204" y="1227"/>
                  </a:lnTo>
                  <a:lnTo>
                    <a:pt x="237" y="1221"/>
                  </a:lnTo>
                  <a:lnTo>
                    <a:pt x="272" y="1216"/>
                  </a:lnTo>
                  <a:lnTo>
                    <a:pt x="305" y="1213"/>
                  </a:lnTo>
                  <a:lnTo>
                    <a:pt x="339" y="1209"/>
                  </a:lnTo>
                  <a:lnTo>
                    <a:pt x="374" y="1206"/>
                  </a:lnTo>
                  <a:lnTo>
                    <a:pt x="407" y="1204"/>
                  </a:lnTo>
                  <a:lnTo>
                    <a:pt x="442" y="1202"/>
                  </a:lnTo>
                  <a:lnTo>
                    <a:pt x="477" y="1200"/>
                  </a:lnTo>
                  <a:lnTo>
                    <a:pt x="510" y="1199"/>
                  </a:lnTo>
                  <a:lnTo>
                    <a:pt x="545" y="1199"/>
                  </a:lnTo>
                  <a:lnTo>
                    <a:pt x="591" y="1199"/>
                  </a:lnTo>
                  <a:lnTo>
                    <a:pt x="637" y="1201"/>
                  </a:lnTo>
                  <a:lnTo>
                    <a:pt x="683" y="1204"/>
                  </a:lnTo>
                  <a:lnTo>
                    <a:pt x="728" y="1207"/>
                  </a:lnTo>
                  <a:lnTo>
                    <a:pt x="772" y="1210"/>
                  </a:lnTo>
                  <a:lnTo>
                    <a:pt x="814" y="1216"/>
                  </a:lnTo>
                  <a:lnTo>
                    <a:pt x="858" y="1222"/>
                  </a:lnTo>
                  <a:lnTo>
                    <a:pt x="900" y="1229"/>
                  </a:lnTo>
                  <a:lnTo>
                    <a:pt x="941" y="1237"/>
                  </a:lnTo>
                  <a:lnTo>
                    <a:pt x="981" y="1245"/>
                  </a:lnTo>
                  <a:lnTo>
                    <a:pt x="1022" y="1255"/>
                  </a:lnTo>
                  <a:lnTo>
                    <a:pt x="1061" y="1266"/>
                  </a:lnTo>
                  <a:lnTo>
                    <a:pt x="1100" y="1277"/>
                  </a:lnTo>
                  <a:lnTo>
                    <a:pt x="1137" y="1289"/>
                  </a:lnTo>
                  <a:lnTo>
                    <a:pt x="1175" y="1301"/>
                  </a:lnTo>
                  <a:lnTo>
                    <a:pt x="1211" y="1315"/>
                  </a:lnTo>
                  <a:lnTo>
                    <a:pt x="1226" y="1237"/>
                  </a:lnTo>
                  <a:lnTo>
                    <a:pt x="1237" y="1159"/>
                  </a:lnTo>
                  <a:lnTo>
                    <a:pt x="1245" y="1079"/>
                  </a:lnTo>
                  <a:lnTo>
                    <a:pt x="1252" y="998"/>
                  </a:lnTo>
                  <a:lnTo>
                    <a:pt x="1256" y="918"/>
                  </a:lnTo>
                  <a:lnTo>
                    <a:pt x="1256" y="836"/>
                  </a:lnTo>
                  <a:lnTo>
                    <a:pt x="1254" y="754"/>
                  </a:lnTo>
                  <a:lnTo>
                    <a:pt x="1250" y="671"/>
                  </a:lnTo>
                  <a:close/>
                </a:path>
              </a:pathLst>
            </a:custGeom>
            <a:solidFill>
              <a:srgbClr val="B7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2552" y="2095"/>
              <a:ext cx="104" cy="311"/>
            </a:xfrm>
            <a:custGeom>
              <a:avLst/>
              <a:gdLst>
                <a:gd name="T0" fmla="*/ 197 w 207"/>
                <a:gd name="T1" fmla="*/ 0 h 622"/>
                <a:gd name="T2" fmla="*/ 184 w 207"/>
                <a:gd name="T3" fmla="*/ 6 h 622"/>
                <a:gd name="T4" fmla="*/ 173 w 207"/>
                <a:gd name="T5" fmla="*/ 12 h 622"/>
                <a:gd name="T6" fmla="*/ 160 w 207"/>
                <a:gd name="T7" fmla="*/ 19 h 622"/>
                <a:gd name="T8" fmla="*/ 149 w 207"/>
                <a:gd name="T9" fmla="*/ 24 h 622"/>
                <a:gd name="T10" fmla="*/ 137 w 207"/>
                <a:gd name="T11" fmla="*/ 30 h 622"/>
                <a:gd name="T12" fmla="*/ 124 w 207"/>
                <a:gd name="T13" fmla="*/ 36 h 622"/>
                <a:gd name="T14" fmla="*/ 113 w 207"/>
                <a:gd name="T15" fmla="*/ 42 h 622"/>
                <a:gd name="T16" fmla="*/ 101 w 207"/>
                <a:gd name="T17" fmla="*/ 49 h 622"/>
                <a:gd name="T18" fmla="*/ 90 w 207"/>
                <a:gd name="T19" fmla="*/ 54 h 622"/>
                <a:gd name="T20" fmla="*/ 77 w 207"/>
                <a:gd name="T21" fmla="*/ 60 h 622"/>
                <a:gd name="T22" fmla="*/ 66 w 207"/>
                <a:gd name="T23" fmla="*/ 66 h 622"/>
                <a:gd name="T24" fmla="*/ 54 w 207"/>
                <a:gd name="T25" fmla="*/ 73 h 622"/>
                <a:gd name="T26" fmla="*/ 43 w 207"/>
                <a:gd name="T27" fmla="*/ 79 h 622"/>
                <a:gd name="T28" fmla="*/ 31 w 207"/>
                <a:gd name="T29" fmla="*/ 84 h 622"/>
                <a:gd name="T30" fmla="*/ 18 w 207"/>
                <a:gd name="T31" fmla="*/ 91 h 622"/>
                <a:gd name="T32" fmla="*/ 7 w 207"/>
                <a:gd name="T33" fmla="*/ 97 h 622"/>
                <a:gd name="T34" fmla="*/ 13 w 207"/>
                <a:gd name="T35" fmla="*/ 232 h 622"/>
                <a:gd name="T36" fmla="*/ 13 w 207"/>
                <a:gd name="T37" fmla="*/ 363 h 622"/>
                <a:gd name="T38" fmla="*/ 9 w 207"/>
                <a:gd name="T39" fmla="*/ 493 h 622"/>
                <a:gd name="T40" fmla="*/ 0 w 207"/>
                <a:gd name="T41" fmla="*/ 622 h 622"/>
                <a:gd name="T42" fmla="*/ 13 w 207"/>
                <a:gd name="T43" fmla="*/ 619 h 622"/>
                <a:gd name="T44" fmla="*/ 25 w 207"/>
                <a:gd name="T45" fmla="*/ 617 h 622"/>
                <a:gd name="T46" fmla="*/ 38 w 207"/>
                <a:gd name="T47" fmla="*/ 613 h 622"/>
                <a:gd name="T48" fmla="*/ 51 w 207"/>
                <a:gd name="T49" fmla="*/ 611 h 622"/>
                <a:gd name="T50" fmla="*/ 62 w 207"/>
                <a:gd name="T51" fmla="*/ 607 h 622"/>
                <a:gd name="T52" fmla="*/ 75 w 207"/>
                <a:gd name="T53" fmla="*/ 605 h 622"/>
                <a:gd name="T54" fmla="*/ 87 w 207"/>
                <a:gd name="T55" fmla="*/ 603 h 622"/>
                <a:gd name="T56" fmla="*/ 100 w 207"/>
                <a:gd name="T57" fmla="*/ 599 h 622"/>
                <a:gd name="T58" fmla="*/ 113 w 207"/>
                <a:gd name="T59" fmla="*/ 597 h 622"/>
                <a:gd name="T60" fmla="*/ 126 w 207"/>
                <a:gd name="T61" fmla="*/ 595 h 622"/>
                <a:gd name="T62" fmla="*/ 138 w 207"/>
                <a:gd name="T63" fmla="*/ 592 h 622"/>
                <a:gd name="T64" fmla="*/ 151 w 207"/>
                <a:gd name="T65" fmla="*/ 590 h 622"/>
                <a:gd name="T66" fmla="*/ 164 w 207"/>
                <a:gd name="T67" fmla="*/ 588 h 622"/>
                <a:gd name="T68" fmla="*/ 176 w 207"/>
                <a:gd name="T69" fmla="*/ 586 h 622"/>
                <a:gd name="T70" fmla="*/ 189 w 207"/>
                <a:gd name="T71" fmla="*/ 583 h 622"/>
                <a:gd name="T72" fmla="*/ 202 w 207"/>
                <a:gd name="T73" fmla="*/ 581 h 622"/>
                <a:gd name="T74" fmla="*/ 206 w 207"/>
                <a:gd name="T75" fmla="*/ 438 h 622"/>
                <a:gd name="T76" fmla="*/ 207 w 207"/>
                <a:gd name="T77" fmla="*/ 294 h 622"/>
                <a:gd name="T78" fmla="*/ 204 w 207"/>
                <a:gd name="T79" fmla="*/ 149 h 622"/>
                <a:gd name="T80" fmla="*/ 197 w 207"/>
                <a:gd name="T8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622">
                  <a:moveTo>
                    <a:pt x="197" y="0"/>
                  </a:moveTo>
                  <a:lnTo>
                    <a:pt x="184" y="6"/>
                  </a:lnTo>
                  <a:lnTo>
                    <a:pt x="173" y="12"/>
                  </a:lnTo>
                  <a:lnTo>
                    <a:pt x="160" y="19"/>
                  </a:lnTo>
                  <a:lnTo>
                    <a:pt x="149" y="24"/>
                  </a:lnTo>
                  <a:lnTo>
                    <a:pt x="137" y="30"/>
                  </a:lnTo>
                  <a:lnTo>
                    <a:pt x="124" y="36"/>
                  </a:lnTo>
                  <a:lnTo>
                    <a:pt x="113" y="42"/>
                  </a:lnTo>
                  <a:lnTo>
                    <a:pt x="101" y="49"/>
                  </a:lnTo>
                  <a:lnTo>
                    <a:pt x="90" y="54"/>
                  </a:lnTo>
                  <a:lnTo>
                    <a:pt x="77" y="60"/>
                  </a:lnTo>
                  <a:lnTo>
                    <a:pt x="66" y="66"/>
                  </a:lnTo>
                  <a:lnTo>
                    <a:pt x="54" y="73"/>
                  </a:lnTo>
                  <a:lnTo>
                    <a:pt x="43" y="79"/>
                  </a:lnTo>
                  <a:lnTo>
                    <a:pt x="31" y="84"/>
                  </a:lnTo>
                  <a:lnTo>
                    <a:pt x="18" y="91"/>
                  </a:lnTo>
                  <a:lnTo>
                    <a:pt x="7" y="97"/>
                  </a:lnTo>
                  <a:lnTo>
                    <a:pt x="13" y="232"/>
                  </a:lnTo>
                  <a:lnTo>
                    <a:pt x="13" y="363"/>
                  </a:lnTo>
                  <a:lnTo>
                    <a:pt x="9" y="493"/>
                  </a:lnTo>
                  <a:lnTo>
                    <a:pt x="0" y="622"/>
                  </a:lnTo>
                  <a:lnTo>
                    <a:pt x="13" y="619"/>
                  </a:lnTo>
                  <a:lnTo>
                    <a:pt x="25" y="617"/>
                  </a:lnTo>
                  <a:lnTo>
                    <a:pt x="38" y="613"/>
                  </a:lnTo>
                  <a:lnTo>
                    <a:pt x="51" y="611"/>
                  </a:lnTo>
                  <a:lnTo>
                    <a:pt x="62" y="607"/>
                  </a:lnTo>
                  <a:lnTo>
                    <a:pt x="75" y="605"/>
                  </a:lnTo>
                  <a:lnTo>
                    <a:pt x="87" y="603"/>
                  </a:lnTo>
                  <a:lnTo>
                    <a:pt x="100" y="599"/>
                  </a:lnTo>
                  <a:lnTo>
                    <a:pt x="113" y="597"/>
                  </a:lnTo>
                  <a:lnTo>
                    <a:pt x="126" y="595"/>
                  </a:lnTo>
                  <a:lnTo>
                    <a:pt x="138" y="592"/>
                  </a:lnTo>
                  <a:lnTo>
                    <a:pt x="151" y="590"/>
                  </a:lnTo>
                  <a:lnTo>
                    <a:pt x="164" y="588"/>
                  </a:lnTo>
                  <a:lnTo>
                    <a:pt x="176" y="586"/>
                  </a:lnTo>
                  <a:lnTo>
                    <a:pt x="189" y="583"/>
                  </a:lnTo>
                  <a:lnTo>
                    <a:pt x="202" y="581"/>
                  </a:lnTo>
                  <a:lnTo>
                    <a:pt x="206" y="438"/>
                  </a:lnTo>
                  <a:lnTo>
                    <a:pt x="207" y="294"/>
                  </a:lnTo>
                  <a:lnTo>
                    <a:pt x="204" y="14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2892" y="2047"/>
              <a:ext cx="170" cy="335"/>
            </a:xfrm>
            <a:custGeom>
              <a:avLst/>
              <a:gdLst>
                <a:gd name="T0" fmla="*/ 10 w 341"/>
                <a:gd name="T1" fmla="*/ 638 h 670"/>
                <a:gd name="T2" fmla="*/ 31 w 341"/>
                <a:gd name="T3" fmla="*/ 639 h 670"/>
                <a:gd name="T4" fmla="*/ 51 w 341"/>
                <a:gd name="T5" fmla="*/ 639 h 670"/>
                <a:gd name="T6" fmla="*/ 72 w 341"/>
                <a:gd name="T7" fmla="*/ 640 h 670"/>
                <a:gd name="T8" fmla="*/ 92 w 341"/>
                <a:gd name="T9" fmla="*/ 641 h 670"/>
                <a:gd name="T10" fmla="*/ 113 w 341"/>
                <a:gd name="T11" fmla="*/ 644 h 670"/>
                <a:gd name="T12" fmla="*/ 132 w 341"/>
                <a:gd name="T13" fmla="*/ 645 h 670"/>
                <a:gd name="T14" fmla="*/ 153 w 341"/>
                <a:gd name="T15" fmla="*/ 646 h 670"/>
                <a:gd name="T16" fmla="*/ 172 w 341"/>
                <a:gd name="T17" fmla="*/ 648 h 670"/>
                <a:gd name="T18" fmla="*/ 192 w 341"/>
                <a:gd name="T19" fmla="*/ 651 h 670"/>
                <a:gd name="T20" fmla="*/ 212 w 341"/>
                <a:gd name="T21" fmla="*/ 653 h 670"/>
                <a:gd name="T22" fmla="*/ 231 w 341"/>
                <a:gd name="T23" fmla="*/ 655 h 670"/>
                <a:gd name="T24" fmla="*/ 251 w 341"/>
                <a:gd name="T25" fmla="*/ 657 h 670"/>
                <a:gd name="T26" fmla="*/ 270 w 341"/>
                <a:gd name="T27" fmla="*/ 661 h 670"/>
                <a:gd name="T28" fmla="*/ 289 w 341"/>
                <a:gd name="T29" fmla="*/ 663 h 670"/>
                <a:gd name="T30" fmla="*/ 308 w 341"/>
                <a:gd name="T31" fmla="*/ 667 h 670"/>
                <a:gd name="T32" fmla="*/ 327 w 341"/>
                <a:gd name="T33" fmla="*/ 670 h 670"/>
                <a:gd name="T34" fmla="*/ 338 w 341"/>
                <a:gd name="T35" fmla="*/ 505 h 670"/>
                <a:gd name="T36" fmla="*/ 341 w 341"/>
                <a:gd name="T37" fmla="*/ 339 h 670"/>
                <a:gd name="T38" fmla="*/ 334 w 341"/>
                <a:gd name="T39" fmla="*/ 171 h 670"/>
                <a:gd name="T40" fmla="*/ 319 w 341"/>
                <a:gd name="T41" fmla="*/ 1 h 670"/>
                <a:gd name="T42" fmla="*/ 318 w 341"/>
                <a:gd name="T43" fmla="*/ 1 h 670"/>
                <a:gd name="T44" fmla="*/ 318 w 341"/>
                <a:gd name="T45" fmla="*/ 0 h 670"/>
                <a:gd name="T46" fmla="*/ 317 w 341"/>
                <a:gd name="T47" fmla="*/ 0 h 670"/>
                <a:gd name="T48" fmla="*/ 317 w 341"/>
                <a:gd name="T49" fmla="*/ 0 h 670"/>
                <a:gd name="T50" fmla="*/ 296 w 341"/>
                <a:gd name="T51" fmla="*/ 3 h 670"/>
                <a:gd name="T52" fmla="*/ 275 w 341"/>
                <a:gd name="T53" fmla="*/ 7 h 670"/>
                <a:gd name="T54" fmla="*/ 254 w 341"/>
                <a:gd name="T55" fmla="*/ 10 h 670"/>
                <a:gd name="T56" fmla="*/ 234 w 341"/>
                <a:gd name="T57" fmla="*/ 15 h 670"/>
                <a:gd name="T58" fmla="*/ 214 w 341"/>
                <a:gd name="T59" fmla="*/ 18 h 670"/>
                <a:gd name="T60" fmla="*/ 193 w 341"/>
                <a:gd name="T61" fmla="*/ 23 h 670"/>
                <a:gd name="T62" fmla="*/ 174 w 341"/>
                <a:gd name="T63" fmla="*/ 27 h 670"/>
                <a:gd name="T64" fmla="*/ 153 w 341"/>
                <a:gd name="T65" fmla="*/ 32 h 670"/>
                <a:gd name="T66" fmla="*/ 133 w 341"/>
                <a:gd name="T67" fmla="*/ 36 h 670"/>
                <a:gd name="T68" fmla="*/ 114 w 341"/>
                <a:gd name="T69" fmla="*/ 41 h 670"/>
                <a:gd name="T70" fmla="*/ 95 w 341"/>
                <a:gd name="T71" fmla="*/ 46 h 670"/>
                <a:gd name="T72" fmla="*/ 76 w 341"/>
                <a:gd name="T73" fmla="*/ 50 h 670"/>
                <a:gd name="T74" fmla="*/ 57 w 341"/>
                <a:gd name="T75" fmla="*/ 55 h 670"/>
                <a:gd name="T76" fmla="*/ 38 w 341"/>
                <a:gd name="T77" fmla="*/ 60 h 670"/>
                <a:gd name="T78" fmla="*/ 19 w 341"/>
                <a:gd name="T79" fmla="*/ 65 h 670"/>
                <a:gd name="T80" fmla="*/ 0 w 341"/>
                <a:gd name="T81" fmla="*/ 70 h 670"/>
                <a:gd name="T82" fmla="*/ 8 w 341"/>
                <a:gd name="T83" fmla="*/ 215 h 670"/>
                <a:gd name="T84" fmla="*/ 12 w 341"/>
                <a:gd name="T85" fmla="*/ 358 h 670"/>
                <a:gd name="T86" fmla="*/ 12 w 341"/>
                <a:gd name="T87" fmla="*/ 498 h 670"/>
                <a:gd name="T88" fmla="*/ 10 w 341"/>
                <a:gd name="T89" fmla="*/ 63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1" h="670">
                  <a:moveTo>
                    <a:pt x="10" y="638"/>
                  </a:moveTo>
                  <a:lnTo>
                    <a:pt x="31" y="639"/>
                  </a:lnTo>
                  <a:lnTo>
                    <a:pt x="51" y="639"/>
                  </a:lnTo>
                  <a:lnTo>
                    <a:pt x="72" y="640"/>
                  </a:lnTo>
                  <a:lnTo>
                    <a:pt x="92" y="641"/>
                  </a:lnTo>
                  <a:lnTo>
                    <a:pt x="113" y="644"/>
                  </a:lnTo>
                  <a:lnTo>
                    <a:pt x="132" y="645"/>
                  </a:lnTo>
                  <a:lnTo>
                    <a:pt x="153" y="646"/>
                  </a:lnTo>
                  <a:lnTo>
                    <a:pt x="172" y="648"/>
                  </a:lnTo>
                  <a:lnTo>
                    <a:pt x="192" y="651"/>
                  </a:lnTo>
                  <a:lnTo>
                    <a:pt x="212" y="653"/>
                  </a:lnTo>
                  <a:lnTo>
                    <a:pt x="231" y="655"/>
                  </a:lnTo>
                  <a:lnTo>
                    <a:pt x="251" y="657"/>
                  </a:lnTo>
                  <a:lnTo>
                    <a:pt x="270" y="661"/>
                  </a:lnTo>
                  <a:lnTo>
                    <a:pt x="289" y="663"/>
                  </a:lnTo>
                  <a:lnTo>
                    <a:pt x="308" y="667"/>
                  </a:lnTo>
                  <a:lnTo>
                    <a:pt x="327" y="670"/>
                  </a:lnTo>
                  <a:lnTo>
                    <a:pt x="338" y="505"/>
                  </a:lnTo>
                  <a:lnTo>
                    <a:pt x="341" y="339"/>
                  </a:lnTo>
                  <a:lnTo>
                    <a:pt x="334" y="171"/>
                  </a:lnTo>
                  <a:lnTo>
                    <a:pt x="319" y="1"/>
                  </a:lnTo>
                  <a:lnTo>
                    <a:pt x="318" y="1"/>
                  </a:lnTo>
                  <a:lnTo>
                    <a:pt x="318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296" y="3"/>
                  </a:lnTo>
                  <a:lnTo>
                    <a:pt x="275" y="7"/>
                  </a:lnTo>
                  <a:lnTo>
                    <a:pt x="254" y="10"/>
                  </a:lnTo>
                  <a:lnTo>
                    <a:pt x="234" y="15"/>
                  </a:lnTo>
                  <a:lnTo>
                    <a:pt x="214" y="18"/>
                  </a:lnTo>
                  <a:lnTo>
                    <a:pt x="193" y="23"/>
                  </a:lnTo>
                  <a:lnTo>
                    <a:pt x="174" y="27"/>
                  </a:lnTo>
                  <a:lnTo>
                    <a:pt x="153" y="32"/>
                  </a:lnTo>
                  <a:lnTo>
                    <a:pt x="133" y="36"/>
                  </a:lnTo>
                  <a:lnTo>
                    <a:pt x="114" y="41"/>
                  </a:lnTo>
                  <a:lnTo>
                    <a:pt x="95" y="46"/>
                  </a:lnTo>
                  <a:lnTo>
                    <a:pt x="76" y="50"/>
                  </a:lnTo>
                  <a:lnTo>
                    <a:pt x="57" y="55"/>
                  </a:lnTo>
                  <a:lnTo>
                    <a:pt x="38" y="60"/>
                  </a:lnTo>
                  <a:lnTo>
                    <a:pt x="19" y="65"/>
                  </a:lnTo>
                  <a:lnTo>
                    <a:pt x="0" y="70"/>
                  </a:lnTo>
                  <a:lnTo>
                    <a:pt x="8" y="215"/>
                  </a:lnTo>
                  <a:lnTo>
                    <a:pt x="12" y="358"/>
                  </a:lnTo>
                  <a:lnTo>
                    <a:pt x="12" y="498"/>
                  </a:lnTo>
                  <a:lnTo>
                    <a:pt x="10" y="638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2660" y="1822"/>
              <a:ext cx="217" cy="559"/>
            </a:xfrm>
            <a:custGeom>
              <a:avLst/>
              <a:gdLst>
                <a:gd name="T0" fmla="*/ 60 w 436"/>
                <a:gd name="T1" fmla="*/ 1115 h 1119"/>
                <a:gd name="T2" fmla="*/ 105 w 436"/>
                <a:gd name="T3" fmla="*/ 1110 h 1119"/>
                <a:gd name="T4" fmla="*/ 150 w 436"/>
                <a:gd name="T5" fmla="*/ 1104 h 1119"/>
                <a:gd name="T6" fmla="*/ 196 w 436"/>
                <a:gd name="T7" fmla="*/ 1099 h 1119"/>
                <a:gd name="T8" fmla="*/ 241 w 436"/>
                <a:gd name="T9" fmla="*/ 1096 h 1119"/>
                <a:gd name="T10" fmla="*/ 287 w 436"/>
                <a:gd name="T11" fmla="*/ 1093 h 1119"/>
                <a:gd name="T12" fmla="*/ 332 w 436"/>
                <a:gd name="T13" fmla="*/ 1091 h 1119"/>
                <a:gd name="T14" fmla="*/ 378 w 436"/>
                <a:gd name="T15" fmla="*/ 1090 h 1119"/>
                <a:gd name="T16" fmla="*/ 409 w 436"/>
                <a:gd name="T17" fmla="*/ 1090 h 1119"/>
                <a:gd name="T18" fmla="*/ 425 w 436"/>
                <a:gd name="T19" fmla="*/ 1090 h 1119"/>
                <a:gd name="T20" fmla="*/ 436 w 436"/>
                <a:gd name="T21" fmla="*/ 958 h 1119"/>
                <a:gd name="T22" fmla="*/ 432 w 436"/>
                <a:gd name="T23" fmla="*/ 690 h 1119"/>
                <a:gd name="T24" fmla="*/ 415 w 436"/>
                <a:gd name="T25" fmla="*/ 420 h 1119"/>
                <a:gd name="T26" fmla="*/ 386 w 436"/>
                <a:gd name="T27" fmla="*/ 144 h 1119"/>
                <a:gd name="T28" fmla="*/ 366 w 436"/>
                <a:gd name="T29" fmla="*/ 4 h 1119"/>
                <a:gd name="T30" fmla="*/ 363 w 436"/>
                <a:gd name="T31" fmla="*/ 1 h 1119"/>
                <a:gd name="T32" fmla="*/ 340 w 436"/>
                <a:gd name="T33" fmla="*/ 15 h 1119"/>
                <a:gd name="T34" fmla="*/ 295 w 436"/>
                <a:gd name="T35" fmla="*/ 44 h 1119"/>
                <a:gd name="T36" fmla="*/ 250 w 436"/>
                <a:gd name="T37" fmla="*/ 74 h 1119"/>
                <a:gd name="T38" fmla="*/ 205 w 436"/>
                <a:gd name="T39" fmla="*/ 105 h 1119"/>
                <a:gd name="T40" fmla="*/ 162 w 436"/>
                <a:gd name="T41" fmla="*/ 136 h 1119"/>
                <a:gd name="T42" fmla="*/ 117 w 436"/>
                <a:gd name="T43" fmla="*/ 167 h 1119"/>
                <a:gd name="T44" fmla="*/ 72 w 436"/>
                <a:gd name="T45" fmla="*/ 199 h 1119"/>
                <a:gd name="T46" fmla="*/ 27 w 436"/>
                <a:gd name="T47" fmla="*/ 233 h 1119"/>
                <a:gd name="T48" fmla="*/ 13 w 436"/>
                <a:gd name="T49" fmla="*/ 327 h 1119"/>
                <a:gd name="T50" fmla="*/ 26 w 436"/>
                <a:gd name="T51" fmla="*/ 483 h 1119"/>
                <a:gd name="T52" fmla="*/ 23 w 436"/>
                <a:gd name="T53" fmla="*/ 559 h 1119"/>
                <a:gd name="T54" fmla="*/ 8 w 436"/>
                <a:gd name="T55" fmla="*/ 554 h 1119"/>
                <a:gd name="T56" fmla="*/ 8 w 436"/>
                <a:gd name="T57" fmla="*/ 554 h 1119"/>
                <a:gd name="T58" fmla="*/ 22 w 436"/>
                <a:gd name="T59" fmla="*/ 560 h 1119"/>
                <a:gd name="T60" fmla="*/ 37 w 436"/>
                <a:gd name="T61" fmla="*/ 704 h 1119"/>
                <a:gd name="T62" fmla="*/ 41 w 436"/>
                <a:gd name="T63" fmla="*/ 982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1119">
                  <a:moveTo>
                    <a:pt x="37" y="1119"/>
                  </a:moveTo>
                  <a:lnTo>
                    <a:pt x="60" y="1115"/>
                  </a:lnTo>
                  <a:lnTo>
                    <a:pt x="82" y="1112"/>
                  </a:lnTo>
                  <a:lnTo>
                    <a:pt x="105" y="1110"/>
                  </a:lnTo>
                  <a:lnTo>
                    <a:pt x="128" y="1106"/>
                  </a:lnTo>
                  <a:lnTo>
                    <a:pt x="150" y="1104"/>
                  </a:lnTo>
                  <a:lnTo>
                    <a:pt x="173" y="1102"/>
                  </a:lnTo>
                  <a:lnTo>
                    <a:pt x="196" y="1099"/>
                  </a:lnTo>
                  <a:lnTo>
                    <a:pt x="219" y="1097"/>
                  </a:lnTo>
                  <a:lnTo>
                    <a:pt x="241" y="1096"/>
                  </a:lnTo>
                  <a:lnTo>
                    <a:pt x="264" y="1095"/>
                  </a:lnTo>
                  <a:lnTo>
                    <a:pt x="287" y="1093"/>
                  </a:lnTo>
                  <a:lnTo>
                    <a:pt x="310" y="1092"/>
                  </a:lnTo>
                  <a:lnTo>
                    <a:pt x="332" y="1091"/>
                  </a:lnTo>
                  <a:lnTo>
                    <a:pt x="355" y="1090"/>
                  </a:lnTo>
                  <a:lnTo>
                    <a:pt x="378" y="1090"/>
                  </a:lnTo>
                  <a:lnTo>
                    <a:pt x="401" y="1090"/>
                  </a:lnTo>
                  <a:lnTo>
                    <a:pt x="409" y="1090"/>
                  </a:lnTo>
                  <a:lnTo>
                    <a:pt x="417" y="1090"/>
                  </a:lnTo>
                  <a:lnTo>
                    <a:pt x="425" y="1090"/>
                  </a:lnTo>
                  <a:lnTo>
                    <a:pt x="434" y="1090"/>
                  </a:lnTo>
                  <a:lnTo>
                    <a:pt x="436" y="958"/>
                  </a:lnTo>
                  <a:lnTo>
                    <a:pt x="436" y="824"/>
                  </a:lnTo>
                  <a:lnTo>
                    <a:pt x="432" y="690"/>
                  </a:lnTo>
                  <a:lnTo>
                    <a:pt x="425" y="555"/>
                  </a:lnTo>
                  <a:lnTo>
                    <a:pt x="415" y="420"/>
                  </a:lnTo>
                  <a:lnTo>
                    <a:pt x="402" y="282"/>
                  </a:lnTo>
                  <a:lnTo>
                    <a:pt x="386" y="144"/>
                  </a:lnTo>
                  <a:lnTo>
                    <a:pt x="367" y="5"/>
                  </a:lnTo>
                  <a:lnTo>
                    <a:pt x="366" y="4"/>
                  </a:lnTo>
                  <a:lnTo>
                    <a:pt x="364" y="2"/>
                  </a:lnTo>
                  <a:lnTo>
                    <a:pt x="363" y="1"/>
                  </a:lnTo>
                  <a:lnTo>
                    <a:pt x="362" y="0"/>
                  </a:lnTo>
                  <a:lnTo>
                    <a:pt x="340" y="15"/>
                  </a:lnTo>
                  <a:lnTo>
                    <a:pt x="317" y="29"/>
                  </a:lnTo>
                  <a:lnTo>
                    <a:pt x="295" y="44"/>
                  </a:lnTo>
                  <a:lnTo>
                    <a:pt x="272" y="59"/>
                  </a:lnTo>
                  <a:lnTo>
                    <a:pt x="250" y="74"/>
                  </a:lnTo>
                  <a:lnTo>
                    <a:pt x="228" y="89"/>
                  </a:lnTo>
                  <a:lnTo>
                    <a:pt x="205" y="105"/>
                  </a:lnTo>
                  <a:lnTo>
                    <a:pt x="183" y="120"/>
                  </a:lnTo>
                  <a:lnTo>
                    <a:pt x="162" y="136"/>
                  </a:lnTo>
                  <a:lnTo>
                    <a:pt x="139" y="151"/>
                  </a:lnTo>
                  <a:lnTo>
                    <a:pt x="117" y="167"/>
                  </a:lnTo>
                  <a:lnTo>
                    <a:pt x="94" y="183"/>
                  </a:lnTo>
                  <a:lnTo>
                    <a:pt x="72" y="199"/>
                  </a:lnTo>
                  <a:lnTo>
                    <a:pt x="49" y="216"/>
                  </a:lnTo>
                  <a:lnTo>
                    <a:pt x="27" y="233"/>
                  </a:lnTo>
                  <a:lnTo>
                    <a:pt x="4" y="249"/>
                  </a:lnTo>
                  <a:lnTo>
                    <a:pt x="13" y="327"/>
                  </a:lnTo>
                  <a:lnTo>
                    <a:pt x="20" y="406"/>
                  </a:lnTo>
                  <a:lnTo>
                    <a:pt x="26" y="483"/>
                  </a:lnTo>
                  <a:lnTo>
                    <a:pt x="31" y="561"/>
                  </a:lnTo>
                  <a:lnTo>
                    <a:pt x="23" y="559"/>
                  </a:lnTo>
                  <a:lnTo>
                    <a:pt x="16" y="557"/>
                  </a:lnTo>
                  <a:lnTo>
                    <a:pt x="8" y="554"/>
                  </a:lnTo>
                  <a:lnTo>
                    <a:pt x="0" y="552"/>
                  </a:lnTo>
                  <a:lnTo>
                    <a:pt x="8" y="554"/>
                  </a:lnTo>
                  <a:lnTo>
                    <a:pt x="15" y="557"/>
                  </a:lnTo>
                  <a:lnTo>
                    <a:pt x="22" y="560"/>
                  </a:lnTo>
                  <a:lnTo>
                    <a:pt x="30" y="562"/>
                  </a:lnTo>
                  <a:lnTo>
                    <a:pt x="37" y="704"/>
                  </a:lnTo>
                  <a:lnTo>
                    <a:pt x="41" y="843"/>
                  </a:lnTo>
                  <a:lnTo>
                    <a:pt x="41" y="982"/>
                  </a:lnTo>
                  <a:lnTo>
                    <a:pt x="37" y="1119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"/>
            <p:cNvSpPr>
              <a:spLocks/>
            </p:cNvSpPr>
            <p:nvPr/>
          </p:nvSpPr>
          <p:spPr bwMode="auto">
            <a:xfrm>
              <a:off x="3052" y="2047"/>
              <a:ext cx="129" cy="361"/>
            </a:xfrm>
            <a:custGeom>
              <a:avLst/>
              <a:gdLst>
                <a:gd name="T0" fmla="*/ 251 w 258"/>
                <a:gd name="T1" fmla="*/ 167 h 722"/>
                <a:gd name="T2" fmla="*/ 235 w 258"/>
                <a:gd name="T3" fmla="*/ 156 h 722"/>
                <a:gd name="T4" fmla="*/ 219 w 258"/>
                <a:gd name="T5" fmla="*/ 146 h 722"/>
                <a:gd name="T6" fmla="*/ 204 w 258"/>
                <a:gd name="T7" fmla="*/ 136 h 722"/>
                <a:gd name="T8" fmla="*/ 188 w 258"/>
                <a:gd name="T9" fmla="*/ 125 h 722"/>
                <a:gd name="T10" fmla="*/ 172 w 258"/>
                <a:gd name="T11" fmla="*/ 115 h 722"/>
                <a:gd name="T12" fmla="*/ 157 w 258"/>
                <a:gd name="T13" fmla="*/ 104 h 722"/>
                <a:gd name="T14" fmla="*/ 141 w 258"/>
                <a:gd name="T15" fmla="*/ 94 h 722"/>
                <a:gd name="T16" fmla="*/ 126 w 258"/>
                <a:gd name="T17" fmla="*/ 83 h 722"/>
                <a:gd name="T18" fmla="*/ 109 w 258"/>
                <a:gd name="T19" fmla="*/ 72 h 722"/>
                <a:gd name="T20" fmla="*/ 94 w 258"/>
                <a:gd name="T21" fmla="*/ 62 h 722"/>
                <a:gd name="T22" fmla="*/ 78 w 258"/>
                <a:gd name="T23" fmla="*/ 51 h 722"/>
                <a:gd name="T24" fmla="*/ 62 w 258"/>
                <a:gd name="T25" fmla="*/ 41 h 722"/>
                <a:gd name="T26" fmla="*/ 47 w 258"/>
                <a:gd name="T27" fmla="*/ 31 h 722"/>
                <a:gd name="T28" fmla="*/ 31 w 258"/>
                <a:gd name="T29" fmla="*/ 20 h 722"/>
                <a:gd name="T30" fmla="*/ 16 w 258"/>
                <a:gd name="T31" fmla="*/ 10 h 722"/>
                <a:gd name="T32" fmla="*/ 0 w 258"/>
                <a:gd name="T33" fmla="*/ 0 h 722"/>
                <a:gd name="T34" fmla="*/ 15 w 258"/>
                <a:gd name="T35" fmla="*/ 170 h 722"/>
                <a:gd name="T36" fmla="*/ 22 w 258"/>
                <a:gd name="T37" fmla="*/ 338 h 722"/>
                <a:gd name="T38" fmla="*/ 20 w 258"/>
                <a:gd name="T39" fmla="*/ 504 h 722"/>
                <a:gd name="T40" fmla="*/ 8 w 258"/>
                <a:gd name="T41" fmla="*/ 669 h 722"/>
                <a:gd name="T42" fmla="*/ 22 w 258"/>
                <a:gd name="T43" fmla="*/ 671 h 722"/>
                <a:gd name="T44" fmla="*/ 36 w 258"/>
                <a:gd name="T45" fmla="*/ 675 h 722"/>
                <a:gd name="T46" fmla="*/ 50 w 258"/>
                <a:gd name="T47" fmla="*/ 677 h 722"/>
                <a:gd name="T48" fmla="*/ 63 w 258"/>
                <a:gd name="T49" fmla="*/ 681 h 722"/>
                <a:gd name="T50" fmla="*/ 77 w 258"/>
                <a:gd name="T51" fmla="*/ 683 h 722"/>
                <a:gd name="T52" fmla="*/ 91 w 258"/>
                <a:gd name="T53" fmla="*/ 686 h 722"/>
                <a:gd name="T54" fmla="*/ 105 w 258"/>
                <a:gd name="T55" fmla="*/ 690 h 722"/>
                <a:gd name="T56" fmla="*/ 118 w 258"/>
                <a:gd name="T57" fmla="*/ 692 h 722"/>
                <a:gd name="T58" fmla="*/ 131 w 258"/>
                <a:gd name="T59" fmla="*/ 695 h 722"/>
                <a:gd name="T60" fmla="*/ 144 w 258"/>
                <a:gd name="T61" fmla="*/ 699 h 722"/>
                <a:gd name="T62" fmla="*/ 157 w 258"/>
                <a:gd name="T63" fmla="*/ 702 h 722"/>
                <a:gd name="T64" fmla="*/ 171 w 258"/>
                <a:gd name="T65" fmla="*/ 706 h 722"/>
                <a:gd name="T66" fmla="*/ 183 w 258"/>
                <a:gd name="T67" fmla="*/ 710 h 722"/>
                <a:gd name="T68" fmla="*/ 196 w 258"/>
                <a:gd name="T69" fmla="*/ 714 h 722"/>
                <a:gd name="T70" fmla="*/ 209 w 258"/>
                <a:gd name="T71" fmla="*/ 717 h 722"/>
                <a:gd name="T72" fmla="*/ 221 w 258"/>
                <a:gd name="T73" fmla="*/ 722 h 722"/>
                <a:gd name="T74" fmla="*/ 234 w 258"/>
                <a:gd name="T75" fmla="*/ 654 h 722"/>
                <a:gd name="T76" fmla="*/ 243 w 258"/>
                <a:gd name="T77" fmla="*/ 586 h 722"/>
                <a:gd name="T78" fmla="*/ 250 w 258"/>
                <a:gd name="T79" fmla="*/ 518 h 722"/>
                <a:gd name="T80" fmla="*/ 256 w 258"/>
                <a:gd name="T81" fmla="*/ 449 h 722"/>
                <a:gd name="T82" fmla="*/ 258 w 258"/>
                <a:gd name="T83" fmla="*/ 379 h 722"/>
                <a:gd name="T84" fmla="*/ 258 w 258"/>
                <a:gd name="T85" fmla="*/ 308 h 722"/>
                <a:gd name="T86" fmla="*/ 256 w 258"/>
                <a:gd name="T87" fmla="*/ 238 h 722"/>
                <a:gd name="T88" fmla="*/ 251 w 258"/>
                <a:gd name="T89" fmla="*/ 167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" h="722">
                  <a:moveTo>
                    <a:pt x="251" y="167"/>
                  </a:moveTo>
                  <a:lnTo>
                    <a:pt x="235" y="156"/>
                  </a:lnTo>
                  <a:lnTo>
                    <a:pt x="219" y="146"/>
                  </a:lnTo>
                  <a:lnTo>
                    <a:pt x="204" y="136"/>
                  </a:lnTo>
                  <a:lnTo>
                    <a:pt x="188" y="125"/>
                  </a:lnTo>
                  <a:lnTo>
                    <a:pt x="172" y="115"/>
                  </a:lnTo>
                  <a:lnTo>
                    <a:pt x="157" y="104"/>
                  </a:lnTo>
                  <a:lnTo>
                    <a:pt x="141" y="94"/>
                  </a:lnTo>
                  <a:lnTo>
                    <a:pt x="126" y="83"/>
                  </a:lnTo>
                  <a:lnTo>
                    <a:pt x="109" y="72"/>
                  </a:lnTo>
                  <a:lnTo>
                    <a:pt x="94" y="62"/>
                  </a:lnTo>
                  <a:lnTo>
                    <a:pt x="78" y="51"/>
                  </a:lnTo>
                  <a:lnTo>
                    <a:pt x="62" y="41"/>
                  </a:lnTo>
                  <a:lnTo>
                    <a:pt x="47" y="31"/>
                  </a:lnTo>
                  <a:lnTo>
                    <a:pt x="31" y="20"/>
                  </a:lnTo>
                  <a:lnTo>
                    <a:pt x="16" y="10"/>
                  </a:lnTo>
                  <a:lnTo>
                    <a:pt x="0" y="0"/>
                  </a:lnTo>
                  <a:lnTo>
                    <a:pt x="15" y="170"/>
                  </a:lnTo>
                  <a:lnTo>
                    <a:pt x="22" y="338"/>
                  </a:lnTo>
                  <a:lnTo>
                    <a:pt x="20" y="504"/>
                  </a:lnTo>
                  <a:lnTo>
                    <a:pt x="8" y="669"/>
                  </a:lnTo>
                  <a:lnTo>
                    <a:pt x="22" y="671"/>
                  </a:lnTo>
                  <a:lnTo>
                    <a:pt x="36" y="675"/>
                  </a:lnTo>
                  <a:lnTo>
                    <a:pt x="50" y="677"/>
                  </a:lnTo>
                  <a:lnTo>
                    <a:pt x="63" y="681"/>
                  </a:lnTo>
                  <a:lnTo>
                    <a:pt x="77" y="683"/>
                  </a:lnTo>
                  <a:lnTo>
                    <a:pt x="91" y="686"/>
                  </a:lnTo>
                  <a:lnTo>
                    <a:pt x="105" y="690"/>
                  </a:lnTo>
                  <a:lnTo>
                    <a:pt x="118" y="692"/>
                  </a:lnTo>
                  <a:lnTo>
                    <a:pt x="131" y="695"/>
                  </a:lnTo>
                  <a:lnTo>
                    <a:pt x="144" y="699"/>
                  </a:lnTo>
                  <a:lnTo>
                    <a:pt x="157" y="702"/>
                  </a:lnTo>
                  <a:lnTo>
                    <a:pt x="171" y="706"/>
                  </a:lnTo>
                  <a:lnTo>
                    <a:pt x="183" y="710"/>
                  </a:lnTo>
                  <a:lnTo>
                    <a:pt x="196" y="714"/>
                  </a:lnTo>
                  <a:lnTo>
                    <a:pt x="209" y="717"/>
                  </a:lnTo>
                  <a:lnTo>
                    <a:pt x="221" y="722"/>
                  </a:lnTo>
                  <a:lnTo>
                    <a:pt x="234" y="654"/>
                  </a:lnTo>
                  <a:lnTo>
                    <a:pt x="243" y="586"/>
                  </a:lnTo>
                  <a:lnTo>
                    <a:pt x="250" y="518"/>
                  </a:lnTo>
                  <a:lnTo>
                    <a:pt x="256" y="449"/>
                  </a:lnTo>
                  <a:lnTo>
                    <a:pt x="258" y="379"/>
                  </a:lnTo>
                  <a:lnTo>
                    <a:pt x="258" y="308"/>
                  </a:lnTo>
                  <a:lnTo>
                    <a:pt x="256" y="238"/>
                  </a:lnTo>
                  <a:lnTo>
                    <a:pt x="251" y="167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"/>
            <p:cNvSpPr>
              <a:spLocks/>
            </p:cNvSpPr>
            <p:nvPr/>
          </p:nvSpPr>
          <p:spPr bwMode="auto">
            <a:xfrm>
              <a:off x="2651" y="2094"/>
              <a:ext cx="9" cy="3"/>
            </a:xfrm>
            <a:custGeom>
              <a:avLst/>
              <a:gdLst>
                <a:gd name="T0" fmla="*/ 17 w 17"/>
                <a:gd name="T1" fmla="*/ 6 h 6"/>
                <a:gd name="T2" fmla="*/ 13 w 17"/>
                <a:gd name="T3" fmla="*/ 5 h 6"/>
                <a:gd name="T4" fmla="*/ 9 w 17"/>
                <a:gd name="T5" fmla="*/ 2 h 6"/>
                <a:gd name="T6" fmla="*/ 5 w 17"/>
                <a:gd name="T7" fmla="*/ 1 h 6"/>
                <a:gd name="T8" fmla="*/ 0 w 17"/>
                <a:gd name="T9" fmla="*/ 0 h 6"/>
                <a:gd name="T10" fmla="*/ 0 w 17"/>
                <a:gd name="T11" fmla="*/ 0 h 6"/>
                <a:gd name="T12" fmla="*/ 0 w 17"/>
                <a:gd name="T13" fmla="*/ 0 h 6"/>
                <a:gd name="T14" fmla="*/ 0 w 17"/>
                <a:gd name="T15" fmla="*/ 0 h 6"/>
                <a:gd name="T16" fmla="*/ 0 w 17"/>
                <a:gd name="T17" fmla="*/ 0 h 6"/>
                <a:gd name="T18" fmla="*/ 0 w 17"/>
                <a:gd name="T19" fmla="*/ 0 h 6"/>
                <a:gd name="T20" fmla="*/ 0 w 17"/>
                <a:gd name="T21" fmla="*/ 0 h 6"/>
                <a:gd name="T22" fmla="*/ 0 w 17"/>
                <a:gd name="T23" fmla="*/ 0 h 6"/>
                <a:gd name="T24" fmla="*/ 0 w 17"/>
                <a:gd name="T25" fmla="*/ 0 h 6"/>
                <a:gd name="T26" fmla="*/ 5 w 17"/>
                <a:gd name="T27" fmla="*/ 1 h 6"/>
                <a:gd name="T28" fmla="*/ 9 w 17"/>
                <a:gd name="T29" fmla="*/ 2 h 6"/>
                <a:gd name="T30" fmla="*/ 13 w 17"/>
                <a:gd name="T31" fmla="*/ 5 h 6"/>
                <a:gd name="T32" fmla="*/ 17 w 17"/>
                <a:gd name="T3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13" y="5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"/>
            <p:cNvSpPr>
              <a:spLocks/>
            </p:cNvSpPr>
            <p:nvPr/>
          </p:nvSpPr>
          <p:spPr bwMode="auto">
            <a:xfrm>
              <a:off x="2651" y="2094"/>
              <a:ext cx="29" cy="290"/>
            </a:xfrm>
            <a:custGeom>
              <a:avLst/>
              <a:gdLst>
                <a:gd name="T0" fmla="*/ 5 w 58"/>
                <a:gd name="T1" fmla="*/ 581 h 581"/>
                <a:gd name="T2" fmla="*/ 10 w 58"/>
                <a:gd name="T3" fmla="*/ 580 h 581"/>
                <a:gd name="T4" fmla="*/ 17 w 58"/>
                <a:gd name="T5" fmla="*/ 578 h 581"/>
                <a:gd name="T6" fmla="*/ 23 w 58"/>
                <a:gd name="T7" fmla="*/ 577 h 581"/>
                <a:gd name="T8" fmla="*/ 29 w 58"/>
                <a:gd name="T9" fmla="*/ 576 h 581"/>
                <a:gd name="T10" fmla="*/ 35 w 58"/>
                <a:gd name="T11" fmla="*/ 575 h 581"/>
                <a:gd name="T12" fmla="*/ 41 w 58"/>
                <a:gd name="T13" fmla="*/ 575 h 581"/>
                <a:gd name="T14" fmla="*/ 47 w 58"/>
                <a:gd name="T15" fmla="*/ 574 h 581"/>
                <a:gd name="T16" fmla="*/ 54 w 58"/>
                <a:gd name="T17" fmla="*/ 573 h 581"/>
                <a:gd name="T18" fmla="*/ 58 w 58"/>
                <a:gd name="T19" fmla="*/ 436 h 581"/>
                <a:gd name="T20" fmla="*/ 58 w 58"/>
                <a:gd name="T21" fmla="*/ 297 h 581"/>
                <a:gd name="T22" fmla="*/ 54 w 58"/>
                <a:gd name="T23" fmla="*/ 158 h 581"/>
                <a:gd name="T24" fmla="*/ 47 w 58"/>
                <a:gd name="T25" fmla="*/ 16 h 581"/>
                <a:gd name="T26" fmla="*/ 41 w 58"/>
                <a:gd name="T27" fmla="*/ 14 h 581"/>
                <a:gd name="T28" fmla="*/ 36 w 58"/>
                <a:gd name="T29" fmla="*/ 12 h 581"/>
                <a:gd name="T30" fmla="*/ 30 w 58"/>
                <a:gd name="T31" fmla="*/ 9 h 581"/>
                <a:gd name="T32" fmla="*/ 24 w 58"/>
                <a:gd name="T33" fmla="*/ 8 h 581"/>
                <a:gd name="T34" fmla="*/ 17 w 58"/>
                <a:gd name="T35" fmla="*/ 6 h 581"/>
                <a:gd name="T36" fmla="*/ 11 w 58"/>
                <a:gd name="T37" fmla="*/ 4 h 581"/>
                <a:gd name="T38" fmla="*/ 6 w 58"/>
                <a:gd name="T39" fmla="*/ 2 h 581"/>
                <a:gd name="T40" fmla="*/ 0 w 58"/>
                <a:gd name="T41" fmla="*/ 0 h 581"/>
                <a:gd name="T42" fmla="*/ 0 w 58"/>
                <a:gd name="T43" fmla="*/ 0 h 581"/>
                <a:gd name="T44" fmla="*/ 0 w 58"/>
                <a:gd name="T45" fmla="*/ 0 h 581"/>
                <a:gd name="T46" fmla="*/ 0 w 58"/>
                <a:gd name="T47" fmla="*/ 0 h 581"/>
                <a:gd name="T48" fmla="*/ 0 w 58"/>
                <a:gd name="T49" fmla="*/ 0 h 581"/>
                <a:gd name="T50" fmla="*/ 7 w 58"/>
                <a:gd name="T51" fmla="*/ 149 h 581"/>
                <a:gd name="T52" fmla="*/ 10 w 58"/>
                <a:gd name="T53" fmla="*/ 294 h 581"/>
                <a:gd name="T54" fmla="*/ 9 w 58"/>
                <a:gd name="T55" fmla="*/ 438 h 581"/>
                <a:gd name="T56" fmla="*/ 5 w 58"/>
                <a:gd name="T5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81">
                  <a:moveTo>
                    <a:pt x="5" y="581"/>
                  </a:moveTo>
                  <a:lnTo>
                    <a:pt x="10" y="580"/>
                  </a:lnTo>
                  <a:lnTo>
                    <a:pt x="17" y="578"/>
                  </a:lnTo>
                  <a:lnTo>
                    <a:pt x="23" y="577"/>
                  </a:lnTo>
                  <a:lnTo>
                    <a:pt x="29" y="576"/>
                  </a:lnTo>
                  <a:lnTo>
                    <a:pt x="35" y="575"/>
                  </a:lnTo>
                  <a:lnTo>
                    <a:pt x="41" y="575"/>
                  </a:lnTo>
                  <a:lnTo>
                    <a:pt x="47" y="574"/>
                  </a:lnTo>
                  <a:lnTo>
                    <a:pt x="54" y="573"/>
                  </a:lnTo>
                  <a:lnTo>
                    <a:pt x="58" y="436"/>
                  </a:lnTo>
                  <a:lnTo>
                    <a:pt x="58" y="297"/>
                  </a:lnTo>
                  <a:lnTo>
                    <a:pt x="54" y="158"/>
                  </a:lnTo>
                  <a:lnTo>
                    <a:pt x="47" y="16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0" y="9"/>
                  </a:lnTo>
                  <a:lnTo>
                    <a:pt x="24" y="8"/>
                  </a:lnTo>
                  <a:lnTo>
                    <a:pt x="17" y="6"/>
                  </a:lnTo>
                  <a:lnTo>
                    <a:pt x="11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49"/>
                  </a:lnTo>
                  <a:lnTo>
                    <a:pt x="10" y="294"/>
                  </a:lnTo>
                  <a:lnTo>
                    <a:pt x="9" y="438"/>
                  </a:lnTo>
                  <a:lnTo>
                    <a:pt x="5" y="581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2843" y="1823"/>
              <a:ext cx="2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1 w 3"/>
                <a:gd name="T11" fmla="*/ 1 h 3"/>
                <a:gd name="T12" fmla="*/ 2 w 3"/>
                <a:gd name="T13" fmla="*/ 1 h 3"/>
                <a:gd name="T14" fmla="*/ 2 w 3"/>
                <a:gd name="T15" fmla="*/ 2 h 3"/>
                <a:gd name="T16" fmla="*/ 3 w 3"/>
                <a:gd name="T17" fmla="*/ 3 h 3"/>
                <a:gd name="T18" fmla="*/ 2 w 3"/>
                <a:gd name="T19" fmla="*/ 2 h 3"/>
                <a:gd name="T20" fmla="*/ 2 w 3"/>
                <a:gd name="T21" fmla="*/ 1 h 3"/>
                <a:gd name="T22" fmla="*/ 1 w 3"/>
                <a:gd name="T23" fmla="*/ 1 h 3"/>
                <a:gd name="T24" fmla="*/ 0 w 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2843" y="1823"/>
              <a:ext cx="125" cy="543"/>
            </a:xfrm>
            <a:custGeom>
              <a:avLst/>
              <a:gdLst>
                <a:gd name="T0" fmla="*/ 67 w 251"/>
                <a:gd name="T1" fmla="*/ 1085 h 1085"/>
                <a:gd name="T2" fmla="*/ 72 w 251"/>
                <a:gd name="T3" fmla="*/ 1085 h 1085"/>
                <a:gd name="T4" fmla="*/ 77 w 251"/>
                <a:gd name="T5" fmla="*/ 1085 h 1085"/>
                <a:gd name="T6" fmla="*/ 83 w 251"/>
                <a:gd name="T7" fmla="*/ 1085 h 1085"/>
                <a:gd name="T8" fmla="*/ 87 w 251"/>
                <a:gd name="T9" fmla="*/ 1085 h 1085"/>
                <a:gd name="T10" fmla="*/ 93 w 251"/>
                <a:gd name="T11" fmla="*/ 1085 h 1085"/>
                <a:gd name="T12" fmla="*/ 98 w 251"/>
                <a:gd name="T13" fmla="*/ 1085 h 1085"/>
                <a:gd name="T14" fmla="*/ 103 w 251"/>
                <a:gd name="T15" fmla="*/ 1085 h 1085"/>
                <a:gd name="T16" fmla="*/ 108 w 251"/>
                <a:gd name="T17" fmla="*/ 1085 h 1085"/>
                <a:gd name="T18" fmla="*/ 110 w 251"/>
                <a:gd name="T19" fmla="*/ 945 h 1085"/>
                <a:gd name="T20" fmla="*/ 110 w 251"/>
                <a:gd name="T21" fmla="*/ 805 h 1085"/>
                <a:gd name="T22" fmla="*/ 106 w 251"/>
                <a:gd name="T23" fmla="*/ 662 h 1085"/>
                <a:gd name="T24" fmla="*/ 98 w 251"/>
                <a:gd name="T25" fmla="*/ 517 h 1085"/>
                <a:gd name="T26" fmla="*/ 117 w 251"/>
                <a:gd name="T27" fmla="*/ 512 h 1085"/>
                <a:gd name="T28" fmla="*/ 136 w 251"/>
                <a:gd name="T29" fmla="*/ 507 h 1085"/>
                <a:gd name="T30" fmla="*/ 155 w 251"/>
                <a:gd name="T31" fmla="*/ 502 h 1085"/>
                <a:gd name="T32" fmla="*/ 174 w 251"/>
                <a:gd name="T33" fmla="*/ 497 h 1085"/>
                <a:gd name="T34" fmla="*/ 193 w 251"/>
                <a:gd name="T35" fmla="*/ 493 h 1085"/>
                <a:gd name="T36" fmla="*/ 212 w 251"/>
                <a:gd name="T37" fmla="*/ 488 h 1085"/>
                <a:gd name="T38" fmla="*/ 231 w 251"/>
                <a:gd name="T39" fmla="*/ 483 h 1085"/>
                <a:gd name="T40" fmla="*/ 251 w 251"/>
                <a:gd name="T41" fmla="*/ 479 h 1085"/>
                <a:gd name="T42" fmla="*/ 244 w 251"/>
                <a:gd name="T43" fmla="*/ 409 h 1085"/>
                <a:gd name="T44" fmla="*/ 237 w 251"/>
                <a:gd name="T45" fmla="*/ 339 h 1085"/>
                <a:gd name="T46" fmla="*/ 228 w 251"/>
                <a:gd name="T47" fmla="*/ 271 h 1085"/>
                <a:gd name="T48" fmla="*/ 219 w 251"/>
                <a:gd name="T49" fmla="*/ 201 h 1085"/>
                <a:gd name="T50" fmla="*/ 205 w 251"/>
                <a:gd name="T51" fmla="*/ 189 h 1085"/>
                <a:gd name="T52" fmla="*/ 191 w 251"/>
                <a:gd name="T53" fmla="*/ 176 h 1085"/>
                <a:gd name="T54" fmla="*/ 177 w 251"/>
                <a:gd name="T55" fmla="*/ 163 h 1085"/>
                <a:gd name="T56" fmla="*/ 163 w 251"/>
                <a:gd name="T57" fmla="*/ 149 h 1085"/>
                <a:gd name="T58" fmla="*/ 149 w 251"/>
                <a:gd name="T59" fmla="*/ 138 h 1085"/>
                <a:gd name="T60" fmla="*/ 137 w 251"/>
                <a:gd name="T61" fmla="*/ 125 h 1085"/>
                <a:gd name="T62" fmla="*/ 123 w 251"/>
                <a:gd name="T63" fmla="*/ 113 h 1085"/>
                <a:gd name="T64" fmla="*/ 109 w 251"/>
                <a:gd name="T65" fmla="*/ 100 h 1085"/>
                <a:gd name="T66" fmla="*/ 95 w 251"/>
                <a:gd name="T67" fmla="*/ 87 h 1085"/>
                <a:gd name="T68" fmla="*/ 81 w 251"/>
                <a:gd name="T69" fmla="*/ 74 h 1085"/>
                <a:gd name="T70" fmla="*/ 69 w 251"/>
                <a:gd name="T71" fmla="*/ 62 h 1085"/>
                <a:gd name="T72" fmla="*/ 55 w 251"/>
                <a:gd name="T73" fmla="*/ 49 h 1085"/>
                <a:gd name="T74" fmla="*/ 41 w 251"/>
                <a:gd name="T75" fmla="*/ 38 h 1085"/>
                <a:gd name="T76" fmla="*/ 27 w 251"/>
                <a:gd name="T77" fmla="*/ 25 h 1085"/>
                <a:gd name="T78" fmla="*/ 14 w 251"/>
                <a:gd name="T79" fmla="*/ 12 h 1085"/>
                <a:gd name="T80" fmla="*/ 0 w 251"/>
                <a:gd name="T81" fmla="*/ 0 h 1085"/>
                <a:gd name="T82" fmla="*/ 19 w 251"/>
                <a:gd name="T83" fmla="*/ 139 h 1085"/>
                <a:gd name="T84" fmla="*/ 35 w 251"/>
                <a:gd name="T85" fmla="*/ 277 h 1085"/>
                <a:gd name="T86" fmla="*/ 48 w 251"/>
                <a:gd name="T87" fmla="*/ 414 h 1085"/>
                <a:gd name="T88" fmla="*/ 58 w 251"/>
                <a:gd name="T89" fmla="*/ 550 h 1085"/>
                <a:gd name="T90" fmla="*/ 65 w 251"/>
                <a:gd name="T91" fmla="*/ 685 h 1085"/>
                <a:gd name="T92" fmla="*/ 69 w 251"/>
                <a:gd name="T93" fmla="*/ 819 h 1085"/>
                <a:gd name="T94" fmla="*/ 69 w 251"/>
                <a:gd name="T95" fmla="*/ 952 h 1085"/>
                <a:gd name="T96" fmla="*/ 67 w 251"/>
                <a:gd name="T97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1085">
                  <a:moveTo>
                    <a:pt x="67" y="1085"/>
                  </a:moveTo>
                  <a:lnTo>
                    <a:pt x="72" y="1085"/>
                  </a:lnTo>
                  <a:lnTo>
                    <a:pt x="77" y="1085"/>
                  </a:lnTo>
                  <a:lnTo>
                    <a:pt x="83" y="1085"/>
                  </a:lnTo>
                  <a:lnTo>
                    <a:pt x="87" y="1085"/>
                  </a:lnTo>
                  <a:lnTo>
                    <a:pt x="93" y="1085"/>
                  </a:lnTo>
                  <a:lnTo>
                    <a:pt x="98" y="1085"/>
                  </a:lnTo>
                  <a:lnTo>
                    <a:pt x="103" y="1085"/>
                  </a:lnTo>
                  <a:lnTo>
                    <a:pt x="108" y="1085"/>
                  </a:lnTo>
                  <a:lnTo>
                    <a:pt x="110" y="945"/>
                  </a:lnTo>
                  <a:lnTo>
                    <a:pt x="110" y="805"/>
                  </a:lnTo>
                  <a:lnTo>
                    <a:pt x="106" y="662"/>
                  </a:lnTo>
                  <a:lnTo>
                    <a:pt x="98" y="517"/>
                  </a:lnTo>
                  <a:lnTo>
                    <a:pt x="117" y="512"/>
                  </a:lnTo>
                  <a:lnTo>
                    <a:pt x="136" y="507"/>
                  </a:lnTo>
                  <a:lnTo>
                    <a:pt x="155" y="502"/>
                  </a:lnTo>
                  <a:lnTo>
                    <a:pt x="174" y="497"/>
                  </a:lnTo>
                  <a:lnTo>
                    <a:pt x="193" y="493"/>
                  </a:lnTo>
                  <a:lnTo>
                    <a:pt x="212" y="488"/>
                  </a:lnTo>
                  <a:lnTo>
                    <a:pt x="231" y="483"/>
                  </a:lnTo>
                  <a:lnTo>
                    <a:pt x="251" y="479"/>
                  </a:lnTo>
                  <a:lnTo>
                    <a:pt x="244" y="409"/>
                  </a:lnTo>
                  <a:lnTo>
                    <a:pt x="237" y="339"/>
                  </a:lnTo>
                  <a:lnTo>
                    <a:pt x="228" y="271"/>
                  </a:lnTo>
                  <a:lnTo>
                    <a:pt x="219" y="201"/>
                  </a:lnTo>
                  <a:lnTo>
                    <a:pt x="205" y="189"/>
                  </a:lnTo>
                  <a:lnTo>
                    <a:pt x="191" y="176"/>
                  </a:lnTo>
                  <a:lnTo>
                    <a:pt x="177" y="163"/>
                  </a:lnTo>
                  <a:lnTo>
                    <a:pt x="163" y="149"/>
                  </a:lnTo>
                  <a:lnTo>
                    <a:pt x="149" y="138"/>
                  </a:lnTo>
                  <a:lnTo>
                    <a:pt x="137" y="125"/>
                  </a:lnTo>
                  <a:lnTo>
                    <a:pt x="123" y="113"/>
                  </a:lnTo>
                  <a:lnTo>
                    <a:pt x="109" y="100"/>
                  </a:lnTo>
                  <a:lnTo>
                    <a:pt x="95" y="87"/>
                  </a:lnTo>
                  <a:lnTo>
                    <a:pt x="81" y="74"/>
                  </a:lnTo>
                  <a:lnTo>
                    <a:pt x="69" y="62"/>
                  </a:lnTo>
                  <a:lnTo>
                    <a:pt x="55" y="49"/>
                  </a:lnTo>
                  <a:lnTo>
                    <a:pt x="41" y="38"/>
                  </a:lnTo>
                  <a:lnTo>
                    <a:pt x="27" y="25"/>
                  </a:lnTo>
                  <a:lnTo>
                    <a:pt x="14" y="12"/>
                  </a:lnTo>
                  <a:lnTo>
                    <a:pt x="0" y="0"/>
                  </a:lnTo>
                  <a:lnTo>
                    <a:pt x="19" y="139"/>
                  </a:lnTo>
                  <a:lnTo>
                    <a:pt x="35" y="277"/>
                  </a:lnTo>
                  <a:lnTo>
                    <a:pt x="48" y="414"/>
                  </a:lnTo>
                  <a:lnTo>
                    <a:pt x="58" y="550"/>
                  </a:lnTo>
                  <a:lnTo>
                    <a:pt x="65" y="685"/>
                  </a:lnTo>
                  <a:lnTo>
                    <a:pt x="69" y="819"/>
                  </a:lnTo>
                  <a:lnTo>
                    <a:pt x="69" y="952"/>
                  </a:lnTo>
                  <a:lnTo>
                    <a:pt x="67" y="1085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2700" y="2134"/>
              <a:ext cx="30" cy="50"/>
            </a:xfrm>
            <a:custGeom>
              <a:avLst/>
              <a:gdLst>
                <a:gd name="T0" fmla="*/ 56 w 60"/>
                <a:gd name="T1" fmla="*/ 0 h 100"/>
                <a:gd name="T2" fmla="*/ 49 w 60"/>
                <a:gd name="T3" fmla="*/ 2 h 100"/>
                <a:gd name="T4" fmla="*/ 41 w 60"/>
                <a:gd name="T5" fmla="*/ 4 h 100"/>
                <a:gd name="T6" fmla="*/ 34 w 60"/>
                <a:gd name="T7" fmla="*/ 7 h 100"/>
                <a:gd name="T8" fmla="*/ 28 w 60"/>
                <a:gd name="T9" fmla="*/ 9 h 100"/>
                <a:gd name="T10" fmla="*/ 21 w 60"/>
                <a:gd name="T11" fmla="*/ 12 h 100"/>
                <a:gd name="T12" fmla="*/ 14 w 60"/>
                <a:gd name="T13" fmla="*/ 15 h 100"/>
                <a:gd name="T14" fmla="*/ 7 w 60"/>
                <a:gd name="T15" fmla="*/ 17 h 100"/>
                <a:gd name="T16" fmla="*/ 0 w 60"/>
                <a:gd name="T17" fmla="*/ 19 h 100"/>
                <a:gd name="T18" fmla="*/ 1 w 60"/>
                <a:gd name="T19" fmla="*/ 40 h 100"/>
                <a:gd name="T20" fmla="*/ 1 w 60"/>
                <a:gd name="T21" fmla="*/ 60 h 100"/>
                <a:gd name="T22" fmla="*/ 2 w 60"/>
                <a:gd name="T23" fmla="*/ 80 h 100"/>
                <a:gd name="T24" fmla="*/ 2 w 60"/>
                <a:gd name="T25" fmla="*/ 100 h 100"/>
                <a:gd name="T26" fmla="*/ 9 w 60"/>
                <a:gd name="T27" fmla="*/ 98 h 100"/>
                <a:gd name="T28" fmla="*/ 17 w 60"/>
                <a:gd name="T29" fmla="*/ 95 h 100"/>
                <a:gd name="T30" fmla="*/ 24 w 60"/>
                <a:gd name="T31" fmla="*/ 94 h 100"/>
                <a:gd name="T32" fmla="*/ 31 w 60"/>
                <a:gd name="T33" fmla="*/ 92 h 100"/>
                <a:gd name="T34" fmla="*/ 38 w 60"/>
                <a:gd name="T35" fmla="*/ 90 h 100"/>
                <a:gd name="T36" fmla="*/ 45 w 60"/>
                <a:gd name="T37" fmla="*/ 88 h 100"/>
                <a:gd name="T38" fmla="*/ 53 w 60"/>
                <a:gd name="T39" fmla="*/ 86 h 100"/>
                <a:gd name="T40" fmla="*/ 60 w 60"/>
                <a:gd name="T41" fmla="*/ 84 h 100"/>
                <a:gd name="T42" fmla="*/ 59 w 60"/>
                <a:gd name="T43" fmla="*/ 63 h 100"/>
                <a:gd name="T44" fmla="*/ 59 w 60"/>
                <a:gd name="T45" fmla="*/ 41 h 100"/>
                <a:gd name="T46" fmla="*/ 58 w 60"/>
                <a:gd name="T47" fmla="*/ 20 h 100"/>
                <a:gd name="T48" fmla="*/ 56 w 60"/>
                <a:gd name="T4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00">
                  <a:moveTo>
                    <a:pt x="56" y="0"/>
                  </a:moveTo>
                  <a:lnTo>
                    <a:pt x="49" y="2"/>
                  </a:lnTo>
                  <a:lnTo>
                    <a:pt x="41" y="4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1" y="12"/>
                  </a:lnTo>
                  <a:lnTo>
                    <a:pt x="14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1" y="60"/>
                  </a:lnTo>
                  <a:lnTo>
                    <a:pt x="2" y="80"/>
                  </a:lnTo>
                  <a:lnTo>
                    <a:pt x="2" y="100"/>
                  </a:lnTo>
                  <a:lnTo>
                    <a:pt x="9" y="98"/>
                  </a:lnTo>
                  <a:lnTo>
                    <a:pt x="17" y="95"/>
                  </a:lnTo>
                  <a:lnTo>
                    <a:pt x="24" y="94"/>
                  </a:lnTo>
                  <a:lnTo>
                    <a:pt x="31" y="92"/>
                  </a:lnTo>
                  <a:lnTo>
                    <a:pt x="38" y="90"/>
                  </a:lnTo>
                  <a:lnTo>
                    <a:pt x="45" y="88"/>
                  </a:lnTo>
                  <a:lnTo>
                    <a:pt x="53" y="86"/>
                  </a:lnTo>
                  <a:lnTo>
                    <a:pt x="60" y="84"/>
                  </a:lnTo>
                  <a:lnTo>
                    <a:pt x="59" y="63"/>
                  </a:lnTo>
                  <a:lnTo>
                    <a:pt x="59" y="41"/>
                  </a:lnTo>
                  <a:lnTo>
                    <a:pt x="58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2702" y="2297"/>
              <a:ext cx="30" cy="40"/>
            </a:xfrm>
            <a:custGeom>
              <a:avLst/>
              <a:gdLst>
                <a:gd name="T0" fmla="*/ 1 w 58"/>
                <a:gd name="T1" fmla="*/ 8 h 80"/>
                <a:gd name="T2" fmla="*/ 1 w 58"/>
                <a:gd name="T3" fmla="*/ 26 h 80"/>
                <a:gd name="T4" fmla="*/ 1 w 58"/>
                <a:gd name="T5" fmla="*/ 43 h 80"/>
                <a:gd name="T6" fmla="*/ 0 w 58"/>
                <a:gd name="T7" fmla="*/ 62 h 80"/>
                <a:gd name="T8" fmla="*/ 0 w 58"/>
                <a:gd name="T9" fmla="*/ 80 h 80"/>
                <a:gd name="T10" fmla="*/ 6 w 58"/>
                <a:gd name="T11" fmla="*/ 80 h 80"/>
                <a:gd name="T12" fmla="*/ 14 w 58"/>
                <a:gd name="T13" fmla="*/ 79 h 80"/>
                <a:gd name="T14" fmla="*/ 21 w 58"/>
                <a:gd name="T15" fmla="*/ 79 h 80"/>
                <a:gd name="T16" fmla="*/ 28 w 58"/>
                <a:gd name="T17" fmla="*/ 78 h 80"/>
                <a:gd name="T18" fmla="*/ 35 w 58"/>
                <a:gd name="T19" fmla="*/ 78 h 80"/>
                <a:gd name="T20" fmla="*/ 42 w 58"/>
                <a:gd name="T21" fmla="*/ 78 h 80"/>
                <a:gd name="T22" fmla="*/ 50 w 58"/>
                <a:gd name="T23" fmla="*/ 77 h 80"/>
                <a:gd name="T24" fmla="*/ 57 w 58"/>
                <a:gd name="T25" fmla="*/ 77 h 80"/>
                <a:gd name="T26" fmla="*/ 58 w 58"/>
                <a:gd name="T27" fmla="*/ 57 h 80"/>
                <a:gd name="T28" fmla="*/ 58 w 58"/>
                <a:gd name="T29" fmla="*/ 38 h 80"/>
                <a:gd name="T30" fmla="*/ 58 w 58"/>
                <a:gd name="T31" fmla="*/ 19 h 80"/>
                <a:gd name="T32" fmla="*/ 58 w 58"/>
                <a:gd name="T33" fmla="*/ 0 h 80"/>
                <a:gd name="T34" fmla="*/ 51 w 58"/>
                <a:gd name="T35" fmla="*/ 1 h 80"/>
                <a:gd name="T36" fmla="*/ 43 w 58"/>
                <a:gd name="T37" fmla="*/ 2 h 80"/>
                <a:gd name="T38" fmla="*/ 36 w 58"/>
                <a:gd name="T39" fmla="*/ 2 h 80"/>
                <a:gd name="T40" fmla="*/ 29 w 58"/>
                <a:gd name="T41" fmla="*/ 3 h 80"/>
                <a:gd name="T42" fmla="*/ 23 w 58"/>
                <a:gd name="T43" fmla="*/ 4 h 80"/>
                <a:gd name="T44" fmla="*/ 16 w 58"/>
                <a:gd name="T45" fmla="*/ 5 h 80"/>
                <a:gd name="T46" fmla="*/ 8 w 58"/>
                <a:gd name="T47" fmla="*/ 7 h 80"/>
                <a:gd name="T48" fmla="*/ 1 w 58"/>
                <a:gd name="T4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80">
                  <a:moveTo>
                    <a:pt x="1" y="8"/>
                  </a:moveTo>
                  <a:lnTo>
                    <a:pt x="1" y="26"/>
                  </a:lnTo>
                  <a:lnTo>
                    <a:pt x="1" y="43"/>
                  </a:lnTo>
                  <a:lnTo>
                    <a:pt x="0" y="62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4" y="79"/>
                  </a:lnTo>
                  <a:lnTo>
                    <a:pt x="21" y="79"/>
                  </a:lnTo>
                  <a:lnTo>
                    <a:pt x="28" y="78"/>
                  </a:lnTo>
                  <a:lnTo>
                    <a:pt x="35" y="78"/>
                  </a:lnTo>
                  <a:lnTo>
                    <a:pt x="42" y="78"/>
                  </a:lnTo>
                  <a:lnTo>
                    <a:pt x="50" y="77"/>
                  </a:lnTo>
                  <a:lnTo>
                    <a:pt x="57" y="77"/>
                  </a:lnTo>
                  <a:lnTo>
                    <a:pt x="58" y="57"/>
                  </a:lnTo>
                  <a:lnTo>
                    <a:pt x="58" y="38"/>
                  </a:lnTo>
                  <a:lnTo>
                    <a:pt x="58" y="19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3" y="2"/>
                  </a:lnTo>
                  <a:lnTo>
                    <a:pt x="36" y="2"/>
                  </a:lnTo>
                  <a:lnTo>
                    <a:pt x="29" y="3"/>
                  </a:lnTo>
                  <a:lnTo>
                    <a:pt x="23" y="4"/>
                  </a:lnTo>
                  <a:lnTo>
                    <a:pt x="16" y="5"/>
                  </a:lnTo>
                  <a:lnTo>
                    <a:pt x="8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2695" y="2047"/>
              <a:ext cx="31" cy="56"/>
            </a:xfrm>
            <a:custGeom>
              <a:avLst/>
              <a:gdLst>
                <a:gd name="T0" fmla="*/ 56 w 62"/>
                <a:gd name="T1" fmla="*/ 0 h 112"/>
                <a:gd name="T2" fmla="*/ 49 w 62"/>
                <a:gd name="T3" fmla="*/ 3 h 112"/>
                <a:gd name="T4" fmla="*/ 42 w 62"/>
                <a:gd name="T5" fmla="*/ 7 h 112"/>
                <a:gd name="T6" fmla="*/ 35 w 62"/>
                <a:gd name="T7" fmla="*/ 10 h 112"/>
                <a:gd name="T8" fmla="*/ 28 w 62"/>
                <a:gd name="T9" fmla="*/ 12 h 112"/>
                <a:gd name="T10" fmla="*/ 20 w 62"/>
                <a:gd name="T11" fmla="*/ 16 h 112"/>
                <a:gd name="T12" fmla="*/ 13 w 62"/>
                <a:gd name="T13" fmla="*/ 19 h 112"/>
                <a:gd name="T14" fmla="*/ 6 w 62"/>
                <a:gd name="T15" fmla="*/ 23 h 112"/>
                <a:gd name="T16" fmla="*/ 0 w 62"/>
                <a:gd name="T17" fmla="*/ 26 h 112"/>
                <a:gd name="T18" fmla="*/ 1 w 62"/>
                <a:gd name="T19" fmla="*/ 48 h 112"/>
                <a:gd name="T20" fmla="*/ 3 w 62"/>
                <a:gd name="T21" fmla="*/ 69 h 112"/>
                <a:gd name="T22" fmla="*/ 4 w 62"/>
                <a:gd name="T23" fmla="*/ 90 h 112"/>
                <a:gd name="T24" fmla="*/ 5 w 62"/>
                <a:gd name="T25" fmla="*/ 112 h 112"/>
                <a:gd name="T26" fmla="*/ 12 w 62"/>
                <a:gd name="T27" fmla="*/ 108 h 112"/>
                <a:gd name="T28" fmla="*/ 19 w 62"/>
                <a:gd name="T29" fmla="*/ 106 h 112"/>
                <a:gd name="T30" fmla="*/ 26 w 62"/>
                <a:gd name="T31" fmla="*/ 102 h 112"/>
                <a:gd name="T32" fmla="*/ 33 w 62"/>
                <a:gd name="T33" fmla="*/ 99 h 112"/>
                <a:gd name="T34" fmla="*/ 40 w 62"/>
                <a:gd name="T35" fmla="*/ 97 h 112"/>
                <a:gd name="T36" fmla="*/ 47 w 62"/>
                <a:gd name="T37" fmla="*/ 93 h 112"/>
                <a:gd name="T38" fmla="*/ 55 w 62"/>
                <a:gd name="T39" fmla="*/ 91 h 112"/>
                <a:gd name="T40" fmla="*/ 62 w 62"/>
                <a:gd name="T41" fmla="*/ 87 h 112"/>
                <a:gd name="T42" fmla="*/ 61 w 62"/>
                <a:gd name="T43" fmla="*/ 65 h 112"/>
                <a:gd name="T44" fmla="*/ 59 w 62"/>
                <a:gd name="T45" fmla="*/ 44 h 112"/>
                <a:gd name="T46" fmla="*/ 57 w 62"/>
                <a:gd name="T47" fmla="*/ 22 h 112"/>
                <a:gd name="T48" fmla="*/ 56 w 62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12">
                  <a:moveTo>
                    <a:pt x="56" y="0"/>
                  </a:moveTo>
                  <a:lnTo>
                    <a:pt x="49" y="3"/>
                  </a:lnTo>
                  <a:lnTo>
                    <a:pt x="42" y="7"/>
                  </a:lnTo>
                  <a:lnTo>
                    <a:pt x="35" y="10"/>
                  </a:lnTo>
                  <a:lnTo>
                    <a:pt x="28" y="12"/>
                  </a:lnTo>
                  <a:lnTo>
                    <a:pt x="20" y="16"/>
                  </a:lnTo>
                  <a:lnTo>
                    <a:pt x="13" y="19"/>
                  </a:lnTo>
                  <a:lnTo>
                    <a:pt x="6" y="23"/>
                  </a:lnTo>
                  <a:lnTo>
                    <a:pt x="0" y="26"/>
                  </a:lnTo>
                  <a:lnTo>
                    <a:pt x="1" y="48"/>
                  </a:lnTo>
                  <a:lnTo>
                    <a:pt x="3" y="69"/>
                  </a:lnTo>
                  <a:lnTo>
                    <a:pt x="4" y="90"/>
                  </a:lnTo>
                  <a:lnTo>
                    <a:pt x="5" y="112"/>
                  </a:lnTo>
                  <a:lnTo>
                    <a:pt x="12" y="108"/>
                  </a:lnTo>
                  <a:lnTo>
                    <a:pt x="19" y="106"/>
                  </a:lnTo>
                  <a:lnTo>
                    <a:pt x="26" y="102"/>
                  </a:lnTo>
                  <a:lnTo>
                    <a:pt x="33" y="99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5" y="91"/>
                  </a:lnTo>
                  <a:lnTo>
                    <a:pt x="62" y="87"/>
                  </a:lnTo>
                  <a:lnTo>
                    <a:pt x="61" y="65"/>
                  </a:lnTo>
                  <a:lnTo>
                    <a:pt x="59" y="44"/>
                  </a:lnTo>
                  <a:lnTo>
                    <a:pt x="57" y="2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2702" y="2217"/>
              <a:ext cx="30" cy="46"/>
            </a:xfrm>
            <a:custGeom>
              <a:avLst/>
              <a:gdLst>
                <a:gd name="T0" fmla="*/ 57 w 58"/>
                <a:gd name="T1" fmla="*/ 0 h 91"/>
                <a:gd name="T2" fmla="*/ 50 w 58"/>
                <a:gd name="T3" fmla="*/ 1 h 91"/>
                <a:gd name="T4" fmla="*/ 42 w 58"/>
                <a:gd name="T5" fmla="*/ 3 h 91"/>
                <a:gd name="T6" fmla="*/ 35 w 58"/>
                <a:gd name="T7" fmla="*/ 4 h 91"/>
                <a:gd name="T8" fmla="*/ 28 w 58"/>
                <a:gd name="T9" fmla="*/ 7 h 91"/>
                <a:gd name="T10" fmla="*/ 21 w 58"/>
                <a:gd name="T11" fmla="*/ 8 h 91"/>
                <a:gd name="T12" fmla="*/ 14 w 58"/>
                <a:gd name="T13" fmla="*/ 10 h 91"/>
                <a:gd name="T14" fmla="*/ 6 w 58"/>
                <a:gd name="T15" fmla="*/ 11 h 91"/>
                <a:gd name="T16" fmla="*/ 0 w 58"/>
                <a:gd name="T17" fmla="*/ 13 h 91"/>
                <a:gd name="T18" fmla="*/ 1 w 58"/>
                <a:gd name="T19" fmla="*/ 33 h 91"/>
                <a:gd name="T20" fmla="*/ 1 w 58"/>
                <a:gd name="T21" fmla="*/ 51 h 91"/>
                <a:gd name="T22" fmla="*/ 1 w 58"/>
                <a:gd name="T23" fmla="*/ 71 h 91"/>
                <a:gd name="T24" fmla="*/ 1 w 58"/>
                <a:gd name="T25" fmla="*/ 91 h 91"/>
                <a:gd name="T26" fmla="*/ 8 w 58"/>
                <a:gd name="T27" fmla="*/ 89 h 91"/>
                <a:gd name="T28" fmla="*/ 16 w 58"/>
                <a:gd name="T29" fmla="*/ 88 h 91"/>
                <a:gd name="T30" fmla="*/ 23 w 58"/>
                <a:gd name="T31" fmla="*/ 87 h 91"/>
                <a:gd name="T32" fmla="*/ 29 w 58"/>
                <a:gd name="T33" fmla="*/ 85 h 91"/>
                <a:gd name="T34" fmla="*/ 36 w 58"/>
                <a:gd name="T35" fmla="*/ 84 h 91"/>
                <a:gd name="T36" fmla="*/ 43 w 58"/>
                <a:gd name="T37" fmla="*/ 83 h 91"/>
                <a:gd name="T38" fmla="*/ 51 w 58"/>
                <a:gd name="T39" fmla="*/ 81 h 91"/>
                <a:gd name="T40" fmla="*/ 58 w 58"/>
                <a:gd name="T41" fmla="*/ 80 h 91"/>
                <a:gd name="T42" fmla="*/ 58 w 58"/>
                <a:gd name="T43" fmla="*/ 60 h 91"/>
                <a:gd name="T44" fmla="*/ 58 w 58"/>
                <a:gd name="T45" fmla="*/ 40 h 91"/>
                <a:gd name="T46" fmla="*/ 57 w 58"/>
                <a:gd name="T47" fmla="*/ 20 h 91"/>
                <a:gd name="T48" fmla="*/ 57 w 58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1">
                  <a:moveTo>
                    <a:pt x="57" y="0"/>
                  </a:moveTo>
                  <a:lnTo>
                    <a:pt x="50" y="1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4" y="10"/>
                  </a:lnTo>
                  <a:lnTo>
                    <a:pt x="6" y="11"/>
                  </a:lnTo>
                  <a:lnTo>
                    <a:pt x="0" y="13"/>
                  </a:lnTo>
                  <a:lnTo>
                    <a:pt x="1" y="33"/>
                  </a:lnTo>
                  <a:lnTo>
                    <a:pt x="1" y="51"/>
                  </a:lnTo>
                  <a:lnTo>
                    <a:pt x="1" y="71"/>
                  </a:lnTo>
                  <a:lnTo>
                    <a:pt x="1" y="91"/>
                  </a:lnTo>
                  <a:lnTo>
                    <a:pt x="8" y="89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9" y="85"/>
                  </a:lnTo>
                  <a:lnTo>
                    <a:pt x="36" y="84"/>
                  </a:lnTo>
                  <a:lnTo>
                    <a:pt x="43" y="83"/>
                  </a:lnTo>
                  <a:lnTo>
                    <a:pt x="51" y="81"/>
                  </a:lnTo>
                  <a:lnTo>
                    <a:pt x="58" y="80"/>
                  </a:lnTo>
                  <a:lnTo>
                    <a:pt x="58" y="60"/>
                  </a:lnTo>
                  <a:lnTo>
                    <a:pt x="58" y="40"/>
                  </a:lnTo>
                  <a:lnTo>
                    <a:pt x="57" y="2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"/>
            <p:cNvSpPr>
              <a:spLocks/>
            </p:cNvSpPr>
            <p:nvPr/>
          </p:nvSpPr>
          <p:spPr bwMode="auto">
            <a:xfrm>
              <a:off x="2687" y="1956"/>
              <a:ext cx="32" cy="61"/>
            </a:xfrm>
            <a:custGeom>
              <a:avLst/>
              <a:gdLst>
                <a:gd name="T0" fmla="*/ 55 w 63"/>
                <a:gd name="T1" fmla="*/ 0 h 122"/>
                <a:gd name="T2" fmla="*/ 48 w 63"/>
                <a:gd name="T3" fmla="*/ 4 h 122"/>
                <a:gd name="T4" fmla="*/ 41 w 63"/>
                <a:gd name="T5" fmla="*/ 8 h 122"/>
                <a:gd name="T6" fmla="*/ 34 w 63"/>
                <a:gd name="T7" fmla="*/ 12 h 122"/>
                <a:gd name="T8" fmla="*/ 27 w 63"/>
                <a:gd name="T9" fmla="*/ 16 h 122"/>
                <a:gd name="T10" fmla="*/ 20 w 63"/>
                <a:gd name="T11" fmla="*/ 20 h 122"/>
                <a:gd name="T12" fmla="*/ 13 w 63"/>
                <a:gd name="T13" fmla="*/ 25 h 122"/>
                <a:gd name="T14" fmla="*/ 6 w 63"/>
                <a:gd name="T15" fmla="*/ 29 h 122"/>
                <a:gd name="T16" fmla="*/ 0 w 63"/>
                <a:gd name="T17" fmla="*/ 33 h 122"/>
                <a:gd name="T18" fmla="*/ 2 w 63"/>
                <a:gd name="T19" fmla="*/ 55 h 122"/>
                <a:gd name="T20" fmla="*/ 4 w 63"/>
                <a:gd name="T21" fmla="*/ 77 h 122"/>
                <a:gd name="T22" fmla="*/ 6 w 63"/>
                <a:gd name="T23" fmla="*/ 100 h 122"/>
                <a:gd name="T24" fmla="*/ 9 w 63"/>
                <a:gd name="T25" fmla="*/ 122 h 122"/>
                <a:gd name="T26" fmla="*/ 16 w 63"/>
                <a:gd name="T27" fmla="*/ 118 h 122"/>
                <a:gd name="T28" fmla="*/ 23 w 63"/>
                <a:gd name="T29" fmla="*/ 114 h 122"/>
                <a:gd name="T30" fmla="*/ 30 w 63"/>
                <a:gd name="T31" fmla="*/ 110 h 122"/>
                <a:gd name="T32" fmla="*/ 36 w 63"/>
                <a:gd name="T33" fmla="*/ 107 h 122"/>
                <a:gd name="T34" fmla="*/ 42 w 63"/>
                <a:gd name="T35" fmla="*/ 103 h 122"/>
                <a:gd name="T36" fmla="*/ 49 w 63"/>
                <a:gd name="T37" fmla="*/ 100 h 122"/>
                <a:gd name="T38" fmla="*/ 56 w 63"/>
                <a:gd name="T39" fmla="*/ 95 h 122"/>
                <a:gd name="T40" fmla="*/ 63 w 63"/>
                <a:gd name="T41" fmla="*/ 92 h 122"/>
                <a:gd name="T42" fmla="*/ 61 w 63"/>
                <a:gd name="T43" fmla="*/ 69 h 122"/>
                <a:gd name="T44" fmla="*/ 59 w 63"/>
                <a:gd name="T45" fmla="*/ 46 h 122"/>
                <a:gd name="T46" fmla="*/ 57 w 63"/>
                <a:gd name="T47" fmla="*/ 23 h 122"/>
                <a:gd name="T48" fmla="*/ 55 w 63"/>
                <a:gd name="T4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2">
                  <a:moveTo>
                    <a:pt x="55" y="0"/>
                  </a:move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0"/>
                  </a:lnTo>
                  <a:lnTo>
                    <a:pt x="13" y="25"/>
                  </a:lnTo>
                  <a:lnTo>
                    <a:pt x="6" y="29"/>
                  </a:lnTo>
                  <a:lnTo>
                    <a:pt x="0" y="33"/>
                  </a:lnTo>
                  <a:lnTo>
                    <a:pt x="2" y="55"/>
                  </a:lnTo>
                  <a:lnTo>
                    <a:pt x="4" y="77"/>
                  </a:lnTo>
                  <a:lnTo>
                    <a:pt x="6" y="100"/>
                  </a:lnTo>
                  <a:lnTo>
                    <a:pt x="9" y="122"/>
                  </a:lnTo>
                  <a:lnTo>
                    <a:pt x="16" y="118"/>
                  </a:lnTo>
                  <a:lnTo>
                    <a:pt x="23" y="114"/>
                  </a:lnTo>
                  <a:lnTo>
                    <a:pt x="30" y="110"/>
                  </a:lnTo>
                  <a:lnTo>
                    <a:pt x="36" y="107"/>
                  </a:lnTo>
                  <a:lnTo>
                    <a:pt x="42" y="103"/>
                  </a:lnTo>
                  <a:lnTo>
                    <a:pt x="49" y="100"/>
                  </a:lnTo>
                  <a:lnTo>
                    <a:pt x="56" y="95"/>
                  </a:lnTo>
                  <a:lnTo>
                    <a:pt x="63" y="92"/>
                  </a:lnTo>
                  <a:lnTo>
                    <a:pt x="61" y="69"/>
                  </a:lnTo>
                  <a:lnTo>
                    <a:pt x="59" y="46"/>
                  </a:lnTo>
                  <a:lnTo>
                    <a:pt x="57" y="2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2749" y="2022"/>
              <a:ext cx="32" cy="59"/>
            </a:xfrm>
            <a:custGeom>
              <a:avLst/>
              <a:gdLst>
                <a:gd name="T0" fmla="*/ 56 w 63"/>
                <a:gd name="T1" fmla="*/ 0 h 118"/>
                <a:gd name="T2" fmla="*/ 49 w 63"/>
                <a:gd name="T3" fmla="*/ 4 h 118"/>
                <a:gd name="T4" fmla="*/ 42 w 63"/>
                <a:gd name="T5" fmla="*/ 6 h 118"/>
                <a:gd name="T6" fmla="*/ 36 w 63"/>
                <a:gd name="T7" fmla="*/ 9 h 118"/>
                <a:gd name="T8" fmla="*/ 29 w 63"/>
                <a:gd name="T9" fmla="*/ 13 h 118"/>
                <a:gd name="T10" fmla="*/ 22 w 63"/>
                <a:gd name="T11" fmla="*/ 16 h 118"/>
                <a:gd name="T12" fmla="*/ 15 w 63"/>
                <a:gd name="T13" fmla="*/ 20 h 118"/>
                <a:gd name="T14" fmla="*/ 7 w 63"/>
                <a:gd name="T15" fmla="*/ 22 h 118"/>
                <a:gd name="T16" fmla="*/ 0 w 63"/>
                <a:gd name="T17" fmla="*/ 25 h 118"/>
                <a:gd name="T18" fmla="*/ 2 w 63"/>
                <a:gd name="T19" fmla="*/ 48 h 118"/>
                <a:gd name="T20" fmla="*/ 3 w 63"/>
                <a:gd name="T21" fmla="*/ 72 h 118"/>
                <a:gd name="T22" fmla="*/ 6 w 63"/>
                <a:gd name="T23" fmla="*/ 95 h 118"/>
                <a:gd name="T24" fmla="*/ 7 w 63"/>
                <a:gd name="T25" fmla="*/ 118 h 118"/>
                <a:gd name="T26" fmla="*/ 14 w 63"/>
                <a:gd name="T27" fmla="*/ 114 h 118"/>
                <a:gd name="T28" fmla="*/ 21 w 63"/>
                <a:gd name="T29" fmla="*/ 112 h 118"/>
                <a:gd name="T30" fmla="*/ 27 w 63"/>
                <a:gd name="T31" fmla="*/ 108 h 118"/>
                <a:gd name="T32" fmla="*/ 34 w 63"/>
                <a:gd name="T33" fmla="*/ 106 h 118"/>
                <a:gd name="T34" fmla="*/ 41 w 63"/>
                <a:gd name="T35" fmla="*/ 104 h 118"/>
                <a:gd name="T36" fmla="*/ 48 w 63"/>
                <a:gd name="T37" fmla="*/ 100 h 118"/>
                <a:gd name="T38" fmla="*/ 56 w 63"/>
                <a:gd name="T39" fmla="*/ 98 h 118"/>
                <a:gd name="T40" fmla="*/ 63 w 63"/>
                <a:gd name="T41" fmla="*/ 95 h 118"/>
                <a:gd name="T42" fmla="*/ 62 w 63"/>
                <a:gd name="T43" fmla="*/ 70 h 118"/>
                <a:gd name="T44" fmla="*/ 61 w 63"/>
                <a:gd name="T45" fmla="*/ 47 h 118"/>
                <a:gd name="T46" fmla="*/ 59 w 63"/>
                <a:gd name="T47" fmla="*/ 24 h 118"/>
                <a:gd name="T48" fmla="*/ 56 w 63"/>
                <a:gd name="T4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18">
                  <a:moveTo>
                    <a:pt x="56" y="0"/>
                  </a:moveTo>
                  <a:lnTo>
                    <a:pt x="49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29" y="13"/>
                  </a:lnTo>
                  <a:lnTo>
                    <a:pt x="22" y="16"/>
                  </a:lnTo>
                  <a:lnTo>
                    <a:pt x="15" y="20"/>
                  </a:lnTo>
                  <a:lnTo>
                    <a:pt x="7" y="22"/>
                  </a:lnTo>
                  <a:lnTo>
                    <a:pt x="0" y="25"/>
                  </a:lnTo>
                  <a:lnTo>
                    <a:pt x="2" y="48"/>
                  </a:lnTo>
                  <a:lnTo>
                    <a:pt x="3" y="72"/>
                  </a:lnTo>
                  <a:lnTo>
                    <a:pt x="6" y="95"/>
                  </a:lnTo>
                  <a:lnTo>
                    <a:pt x="7" y="118"/>
                  </a:lnTo>
                  <a:lnTo>
                    <a:pt x="14" y="114"/>
                  </a:lnTo>
                  <a:lnTo>
                    <a:pt x="21" y="112"/>
                  </a:lnTo>
                  <a:lnTo>
                    <a:pt x="27" y="108"/>
                  </a:lnTo>
                  <a:lnTo>
                    <a:pt x="34" y="106"/>
                  </a:lnTo>
                  <a:lnTo>
                    <a:pt x="41" y="104"/>
                  </a:lnTo>
                  <a:lnTo>
                    <a:pt x="48" y="100"/>
                  </a:lnTo>
                  <a:lnTo>
                    <a:pt x="56" y="98"/>
                  </a:lnTo>
                  <a:lnTo>
                    <a:pt x="63" y="95"/>
                  </a:lnTo>
                  <a:lnTo>
                    <a:pt x="62" y="70"/>
                  </a:lnTo>
                  <a:lnTo>
                    <a:pt x="61" y="47"/>
                  </a:lnTo>
                  <a:lnTo>
                    <a:pt x="59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2758" y="2205"/>
              <a:ext cx="30" cy="48"/>
            </a:xfrm>
            <a:custGeom>
              <a:avLst/>
              <a:gdLst>
                <a:gd name="T0" fmla="*/ 0 w 60"/>
                <a:gd name="T1" fmla="*/ 13 h 96"/>
                <a:gd name="T2" fmla="*/ 0 w 60"/>
                <a:gd name="T3" fmla="*/ 34 h 96"/>
                <a:gd name="T4" fmla="*/ 1 w 60"/>
                <a:gd name="T5" fmla="*/ 55 h 96"/>
                <a:gd name="T6" fmla="*/ 1 w 60"/>
                <a:gd name="T7" fmla="*/ 75 h 96"/>
                <a:gd name="T8" fmla="*/ 1 w 60"/>
                <a:gd name="T9" fmla="*/ 96 h 96"/>
                <a:gd name="T10" fmla="*/ 8 w 60"/>
                <a:gd name="T11" fmla="*/ 95 h 96"/>
                <a:gd name="T12" fmla="*/ 16 w 60"/>
                <a:gd name="T13" fmla="*/ 94 h 96"/>
                <a:gd name="T14" fmla="*/ 23 w 60"/>
                <a:gd name="T15" fmla="*/ 93 h 96"/>
                <a:gd name="T16" fmla="*/ 30 w 60"/>
                <a:gd name="T17" fmla="*/ 91 h 96"/>
                <a:gd name="T18" fmla="*/ 37 w 60"/>
                <a:gd name="T19" fmla="*/ 90 h 96"/>
                <a:gd name="T20" fmla="*/ 45 w 60"/>
                <a:gd name="T21" fmla="*/ 89 h 96"/>
                <a:gd name="T22" fmla="*/ 52 w 60"/>
                <a:gd name="T23" fmla="*/ 88 h 96"/>
                <a:gd name="T24" fmla="*/ 60 w 60"/>
                <a:gd name="T25" fmla="*/ 87 h 96"/>
                <a:gd name="T26" fmla="*/ 60 w 60"/>
                <a:gd name="T27" fmla="*/ 65 h 96"/>
                <a:gd name="T28" fmla="*/ 59 w 60"/>
                <a:gd name="T29" fmla="*/ 43 h 96"/>
                <a:gd name="T30" fmla="*/ 59 w 60"/>
                <a:gd name="T31" fmla="*/ 22 h 96"/>
                <a:gd name="T32" fmla="*/ 58 w 60"/>
                <a:gd name="T33" fmla="*/ 0 h 96"/>
                <a:gd name="T34" fmla="*/ 51 w 60"/>
                <a:gd name="T35" fmla="*/ 2 h 96"/>
                <a:gd name="T36" fmla="*/ 43 w 60"/>
                <a:gd name="T37" fmla="*/ 3 h 96"/>
                <a:gd name="T38" fmla="*/ 36 w 60"/>
                <a:gd name="T39" fmla="*/ 5 h 96"/>
                <a:gd name="T40" fmla="*/ 29 w 60"/>
                <a:gd name="T41" fmla="*/ 6 h 96"/>
                <a:gd name="T42" fmla="*/ 22 w 60"/>
                <a:gd name="T43" fmla="*/ 9 h 96"/>
                <a:gd name="T44" fmla="*/ 15 w 60"/>
                <a:gd name="T45" fmla="*/ 10 h 96"/>
                <a:gd name="T46" fmla="*/ 7 w 60"/>
                <a:gd name="T47" fmla="*/ 12 h 96"/>
                <a:gd name="T48" fmla="*/ 0 w 60"/>
                <a:gd name="T49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96">
                  <a:moveTo>
                    <a:pt x="0" y="13"/>
                  </a:moveTo>
                  <a:lnTo>
                    <a:pt x="0" y="34"/>
                  </a:lnTo>
                  <a:lnTo>
                    <a:pt x="1" y="55"/>
                  </a:lnTo>
                  <a:lnTo>
                    <a:pt x="1" y="75"/>
                  </a:lnTo>
                  <a:lnTo>
                    <a:pt x="1" y="96"/>
                  </a:lnTo>
                  <a:lnTo>
                    <a:pt x="8" y="95"/>
                  </a:lnTo>
                  <a:lnTo>
                    <a:pt x="16" y="94"/>
                  </a:lnTo>
                  <a:lnTo>
                    <a:pt x="23" y="93"/>
                  </a:lnTo>
                  <a:lnTo>
                    <a:pt x="30" y="91"/>
                  </a:lnTo>
                  <a:lnTo>
                    <a:pt x="37" y="90"/>
                  </a:lnTo>
                  <a:lnTo>
                    <a:pt x="45" y="89"/>
                  </a:lnTo>
                  <a:lnTo>
                    <a:pt x="52" y="88"/>
                  </a:lnTo>
                  <a:lnTo>
                    <a:pt x="60" y="87"/>
                  </a:lnTo>
                  <a:lnTo>
                    <a:pt x="60" y="65"/>
                  </a:lnTo>
                  <a:lnTo>
                    <a:pt x="59" y="4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51" y="2"/>
                  </a:lnTo>
                  <a:lnTo>
                    <a:pt x="43" y="3"/>
                  </a:lnTo>
                  <a:lnTo>
                    <a:pt x="36" y="5"/>
                  </a:lnTo>
                  <a:lnTo>
                    <a:pt x="29" y="6"/>
                  </a:lnTo>
                  <a:lnTo>
                    <a:pt x="22" y="9"/>
                  </a:lnTo>
                  <a:lnTo>
                    <a:pt x="15" y="10"/>
                  </a:lnTo>
                  <a:lnTo>
                    <a:pt x="7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2755" y="2115"/>
              <a:ext cx="31" cy="54"/>
            </a:xfrm>
            <a:custGeom>
              <a:avLst/>
              <a:gdLst>
                <a:gd name="T0" fmla="*/ 58 w 63"/>
                <a:gd name="T1" fmla="*/ 0 h 107"/>
                <a:gd name="T2" fmla="*/ 51 w 63"/>
                <a:gd name="T3" fmla="*/ 2 h 107"/>
                <a:gd name="T4" fmla="*/ 43 w 63"/>
                <a:gd name="T5" fmla="*/ 4 h 107"/>
                <a:gd name="T6" fmla="*/ 36 w 63"/>
                <a:gd name="T7" fmla="*/ 7 h 107"/>
                <a:gd name="T8" fmla="*/ 29 w 63"/>
                <a:gd name="T9" fmla="*/ 9 h 107"/>
                <a:gd name="T10" fmla="*/ 22 w 63"/>
                <a:gd name="T11" fmla="*/ 12 h 107"/>
                <a:gd name="T12" fmla="*/ 15 w 63"/>
                <a:gd name="T13" fmla="*/ 15 h 107"/>
                <a:gd name="T14" fmla="*/ 7 w 63"/>
                <a:gd name="T15" fmla="*/ 17 h 107"/>
                <a:gd name="T16" fmla="*/ 0 w 63"/>
                <a:gd name="T17" fmla="*/ 19 h 107"/>
                <a:gd name="T18" fmla="*/ 2 w 63"/>
                <a:gd name="T19" fmla="*/ 41 h 107"/>
                <a:gd name="T20" fmla="*/ 3 w 63"/>
                <a:gd name="T21" fmla="*/ 63 h 107"/>
                <a:gd name="T22" fmla="*/ 3 w 63"/>
                <a:gd name="T23" fmla="*/ 85 h 107"/>
                <a:gd name="T24" fmla="*/ 4 w 63"/>
                <a:gd name="T25" fmla="*/ 107 h 107"/>
                <a:gd name="T26" fmla="*/ 11 w 63"/>
                <a:gd name="T27" fmla="*/ 105 h 107"/>
                <a:gd name="T28" fmla="*/ 19 w 63"/>
                <a:gd name="T29" fmla="*/ 102 h 107"/>
                <a:gd name="T30" fmla="*/ 26 w 63"/>
                <a:gd name="T31" fmla="*/ 101 h 107"/>
                <a:gd name="T32" fmla="*/ 34 w 63"/>
                <a:gd name="T33" fmla="*/ 99 h 107"/>
                <a:gd name="T34" fmla="*/ 41 w 63"/>
                <a:gd name="T35" fmla="*/ 96 h 107"/>
                <a:gd name="T36" fmla="*/ 48 w 63"/>
                <a:gd name="T37" fmla="*/ 95 h 107"/>
                <a:gd name="T38" fmla="*/ 56 w 63"/>
                <a:gd name="T39" fmla="*/ 93 h 107"/>
                <a:gd name="T40" fmla="*/ 63 w 63"/>
                <a:gd name="T41" fmla="*/ 91 h 107"/>
                <a:gd name="T42" fmla="*/ 61 w 63"/>
                <a:gd name="T43" fmla="*/ 68 h 107"/>
                <a:gd name="T44" fmla="*/ 60 w 63"/>
                <a:gd name="T45" fmla="*/ 45 h 107"/>
                <a:gd name="T46" fmla="*/ 59 w 63"/>
                <a:gd name="T47" fmla="*/ 23 h 107"/>
                <a:gd name="T48" fmla="*/ 58 w 63"/>
                <a:gd name="T4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07">
                  <a:moveTo>
                    <a:pt x="58" y="0"/>
                  </a:moveTo>
                  <a:lnTo>
                    <a:pt x="51" y="2"/>
                  </a:lnTo>
                  <a:lnTo>
                    <a:pt x="43" y="4"/>
                  </a:lnTo>
                  <a:lnTo>
                    <a:pt x="36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41"/>
                  </a:lnTo>
                  <a:lnTo>
                    <a:pt x="3" y="63"/>
                  </a:lnTo>
                  <a:lnTo>
                    <a:pt x="3" y="85"/>
                  </a:lnTo>
                  <a:lnTo>
                    <a:pt x="4" y="107"/>
                  </a:lnTo>
                  <a:lnTo>
                    <a:pt x="11" y="105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4" y="99"/>
                  </a:lnTo>
                  <a:lnTo>
                    <a:pt x="41" y="96"/>
                  </a:lnTo>
                  <a:lnTo>
                    <a:pt x="48" y="95"/>
                  </a:lnTo>
                  <a:lnTo>
                    <a:pt x="56" y="93"/>
                  </a:lnTo>
                  <a:lnTo>
                    <a:pt x="63" y="91"/>
                  </a:lnTo>
                  <a:lnTo>
                    <a:pt x="61" y="68"/>
                  </a:lnTo>
                  <a:lnTo>
                    <a:pt x="60" y="45"/>
                  </a:lnTo>
                  <a:lnTo>
                    <a:pt x="59" y="2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2759" y="2290"/>
              <a:ext cx="29" cy="44"/>
            </a:xfrm>
            <a:custGeom>
              <a:avLst/>
              <a:gdLst>
                <a:gd name="T0" fmla="*/ 0 w 59"/>
                <a:gd name="T1" fmla="*/ 7 h 86"/>
                <a:gd name="T2" fmla="*/ 0 w 59"/>
                <a:gd name="T3" fmla="*/ 26 h 86"/>
                <a:gd name="T4" fmla="*/ 0 w 59"/>
                <a:gd name="T5" fmla="*/ 46 h 86"/>
                <a:gd name="T6" fmla="*/ 0 w 59"/>
                <a:gd name="T7" fmla="*/ 66 h 86"/>
                <a:gd name="T8" fmla="*/ 0 w 59"/>
                <a:gd name="T9" fmla="*/ 86 h 86"/>
                <a:gd name="T10" fmla="*/ 7 w 59"/>
                <a:gd name="T11" fmla="*/ 85 h 86"/>
                <a:gd name="T12" fmla="*/ 15 w 59"/>
                <a:gd name="T13" fmla="*/ 85 h 86"/>
                <a:gd name="T14" fmla="*/ 22 w 59"/>
                <a:gd name="T15" fmla="*/ 84 h 86"/>
                <a:gd name="T16" fmla="*/ 29 w 59"/>
                <a:gd name="T17" fmla="*/ 84 h 86"/>
                <a:gd name="T18" fmla="*/ 36 w 59"/>
                <a:gd name="T19" fmla="*/ 83 h 86"/>
                <a:gd name="T20" fmla="*/ 44 w 59"/>
                <a:gd name="T21" fmla="*/ 83 h 86"/>
                <a:gd name="T22" fmla="*/ 51 w 59"/>
                <a:gd name="T23" fmla="*/ 82 h 86"/>
                <a:gd name="T24" fmla="*/ 59 w 59"/>
                <a:gd name="T25" fmla="*/ 82 h 86"/>
                <a:gd name="T26" fmla="*/ 59 w 59"/>
                <a:gd name="T27" fmla="*/ 61 h 86"/>
                <a:gd name="T28" fmla="*/ 59 w 59"/>
                <a:gd name="T29" fmla="*/ 40 h 86"/>
                <a:gd name="T30" fmla="*/ 59 w 59"/>
                <a:gd name="T31" fmla="*/ 21 h 86"/>
                <a:gd name="T32" fmla="*/ 59 w 59"/>
                <a:gd name="T33" fmla="*/ 0 h 86"/>
                <a:gd name="T34" fmla="*/ 52 w 59"/>
                <a:gd name="T35" fmla="*/ 1 h 86"/>
                <a:gd name="T36" fmla="*/ 44 w 59"/>
                <a:gd name="T37" fmla="*/ 1 h 86"/>
                <a:gd name="T38" fmla="*/ 37 w 59"/>
                <a:gd name="T39" fmla="*/ 2 h 86"/>
                <a:gd name="T40" fmla="*/ 30 w 59"/>
                <a:gd name="T41" fmla="*/ 3 h 86"/>
                <a:gd name="T42" fmla="*/ 22 w 59"/>
                <a:gd name="T43" fmla="*/ 5 h 86"/>
                <a:gd name="T44" fmla="*/ 15 w 59"/>
                <a:gd name="T45" fmla="*/ 5 h 86"/>
                <a:gd name="T46" fmla="*/ 7 w 59"/>
                <a:gd name="T47" fmla="*/ 6 h 86"/>
                <a:gd name="T48" fmla="*/ 0 w 59"/>
                <a:gd name="T49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86">
                  <a:moveTo>
                    <a:pt x="0" y="7"/>
                  </a:moveTo>
                  <a:lnTo>
                    <a:pt x="0" y="26"/>
                  </a:lnTo>
                  <a:lnTo>
                    <a:pt x="0" y="4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7" y="85"/>
                  </a:lnTo>
                  <a:lnTo>
                    <a:pt x="15" y="85"/>
                  </a:lnTo>
                  <a:lnTo>
                    <a:pt x="22" y="84"/>
                  </a:lnTo>
                  <a:lnTo>
                    <a:pt x="29" y="84"/>
                  </a:lnTo>
                  <a:lnTo>
                    <a:pt x="36" y="83"/>
                  </a:lnTo>
                  <a:lnTo>
                    <a:pt x="44" y="83"/>
                  </a:lnTo>
                  <a:lnTo>
                    <a:pt x="51" y="82"/>
                  </a:lnTo>
                  <a:lnTo>
                    <a:pt x="59" y="82"/>
                  </a:lnTo>
                  <a:lnTo>
                    <a:pt x="59" y="61"/>
                  </a:lnTo>
                  <a:lnTo>
                    <a:pt x="59" y="40"/>
                  </a:lnTo>
                  <a:lnTo>
                    <a:pt x="59" y="21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4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7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2740" y="1924"/>
              <a:ext cx="33" cy="64"/>
            </a:xfrm>
            <a:custGeom>
              <a:avLst/>
              <a:gdLst>
                <a:gd name="T0" fmla="*/ 65 w 65"/>
                <a:gd name="T1" fmla="*/ 99 h 128"/>
                <a:gd name="T2" fmla="*/ 63 w 65"/>
                <a:gd name="T3" fmla="*/ 74 h 128"/>
                <a:gd name="T4" fmla="*/ 61 w 65"/>
                <a:gd name="T5" fmla="*/ 50 h 128"/>
                <a:gd name="T6" fmla="*/ 57 w 65"/>
                <a:gd name="T7" fmla="*/ 26 h 128"/>
                <a:gd name="T8" fmla="*/ 55 w 65"/>
                <a:gd name="T9" fmla="*/ 0 h 128"/>
                <a:gd name="T10" fmla="*/ 48 w 65"/>
                <a:gd name="T11" fmla="*/ 4 h 128"/>
                <a:gd name="T12" fmla="*/ 41 w 65"/>
                <a:gd name="T13" fmla="*/ 8 h 128"/>
                <a:gd name="T14" fmla="*/ 34 w 65"/>
                <a:gd name="T15" fmla="*/ 12 h 128"/>
                <a:gd name="T16" fmla="*/ 27 w 65"/>
                <a:gd name="T17" fmla="*/ 16 h 128"/>
                <a:gd name="T18" fmla="*/ 20 w 65"/>
                <a:gd name="T19" fmla="*/ 21 h 128"/>
                <a:gd name="T20" fmla="*/ 13 w 65"/>
                <a:gd name="T21" fmla="*/ 24 h 128"/>
                <a:gd name="T22" fmla="*/ 6 w 65"/>
                <a:gd name="T23" fmla="*/ 29 h 128"/>
                <a:gd name="T24" fmla="*/ 0 w 65"/>
                <a:gd name="T25" fmla="*/ 32 h 128"/>
                <a:gd name="T26" fmla="*/ 2 w 65"/>
                <a:gd name="T27" fmla="*/ 57 h 128"/>
                <a:gd name="T28" fmla="*/ 4 w 65"/>
                <a:gd name="T29" fmla="*/ 81 h 128"/>
                <a:gd name="T30" fmla="*/ 6 w 65"/>
                <a:gd name="T31" fmla="*/ 104 h 128"/>
                <a:gd name="T32" fmla="*/ 9 w 65"/>
                <a:gd name="T33" fmla="*/ 128 h 128"/>
                <a:gd name="T34" fmla="*/ 16 w 65"/>
                <a:gd name="T35" fmla="*/ 125 h 128"/>
                <a:gd name="T36" fmla="*/ 24 w 65"/>
                <a:gd name="T37" fmla="*/ 121 h 128"/>
                <a:gd name="T38" fmla="*/ 31 w 65"/>
                <a:gd name="T39" fmla="*/ 118 h 128"/>
                <a:gd name="T40" fmla="*/ 38 w 65"/>
                <a:gd name="T41" fmla="*/ 113 h 128"/>
                <a:gd name="T42" fmla="*/ 44 w 65"/>
                <a:gd name="T43" fmla="*/ 110 h 128"/>
                <a:gd name="T44" fmla="*/ 51 w 65"/>
                <a:gd name="T45" fmla="*/ 106 h 128"/>
                <a:gd name="T46" fmla="*/ 58 w 65"/>
                <a:gd name="T47" fmla="*/ 103 h 128"/>
                <a:gd name="T48" fmla="*/ 65 w 65"/>
                <a:gd name="T49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28">
                  <a:moveTo>
                    <a:pt x="65" y="99"/>
                  </a:moveTo>
                  <a:lnTo>
                    <a:pt x="63" y="74"/>
                  </a:lnTo>
                  <a:lnTo>
                    <a:pt x="61" y="50"/>
                  </a:lnTo>
                  <a:lnTo>
                    <a:pt x="57" y="26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1"/>
                  </a:lnTo>
                  <a:lnTo>
                    <a:pt x="13" y="24"/>
                  </a:lnTo>
                  <a:lnTo>
                    <a:pt x="6" y="29"/>
                  </a:lnTo>
                  <a:lnTo>
                    <a:pt x="0" y="32"/>
                  </a:lnTo>
                  <a:lnTo>
                    <a:pt x="2" y="57"/>
                  </a:lnTo>
                  <a:lnTo>
                    <a:pt x="4" y="81"/>
                  </a:lnTo>
                  <a:lnTo>
                    <a:pt x="6" y="104"/>
                  </a:lnTo>
                  <a:lnTo>
                    <a:pt x="9" y="128"/>
                  </a:lnTo>
                  <a:lnTo>
                    <a:pt x="16" y="125"/>
                  </a:lnTo>
                  <a:lnTo>
                    <a:pt x="24" y="121"/>
                  </a:lnTo>
                  <a:lnTo>
                    <a:pt x="31" y="118"/>
                  </a:lnTo>
                  <a:lnTo>
                    <a:pt x="38" y="113"/>
                  </a:lnTo>
                  <a:lnTo>
                    <a:pt x="44" y="110"/>
                  </a:lnTo>
                  <a:lnTo>
                    <a:pt x="51" y="106"/>
                  </a:lnTo>
                  <a:lnTo>
                    <a:pt x="58" y="103"/>
                  </a:lnTo>
                  <a:lnTo>
                    <a:pt x="6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2804" y="1998"/>
              <a:ext cx="33" cy="61"/>
            </a:xfrm>
            <a:custGeom>
              <a:avLst/>
              <a:gdLst>
                <a:gd name="T0" fmla="*/ 8 w 67"/>
                <a:gd name="T1" fmla="*/ 122 h 122"/>
                <a:gd name="T2" fmla="*/ 15 w 67"/>
                <a:gd name="T3" fmla="*/ 120 h 122"/>
                <a:gd name="T4" fmla="*/ 23 w 67"/>
                <a:gd name="T5" fmla="*/ 116 h 122"/>
                <a:gd name="T6" fmla="*/ 30 w 67"/>
                <a:gd name="T7" fmla="*/ 114 h 122"/>
                <a:gd name="T8" fmla="*/ 37 w 67"/>
                <a:gd name="T9" fmla="*/ 111 h 122"/>
                <a:gd name="T10" fmla="*/ 44 w 67"/>
                <a:gd name="T11" fmla="*/ 109 h 122"/>
                <a:gd name="T12" fmla="*/ 52 w 67"/>
                <a:gd name="T13" fmla="*/ 106 h 122"/>
                <a:gd name="T14" fmla="*/ 59 w 67"/>
                <a:gd name="T15" fmla="*/ 103 h 122"/>
                <a:gd name="T16" fmla="*/ 67 w 67"/>
                <a:gd name="T17" fmla="*/ 101 h 122"/>
                <a:gd name="T18" fmla="*/ 65 w 67"/>
                <a:gd name="T19" fmla="*/ 76 h 122"/>
                <a:gd name="T20" fmla="*/ 63 w 67"/>
                <a:gd name="T21" fmla="*/ 50 h 122"/>
                <a:gd name="T22" fmla="*/ 60 w 67"/>
                <a:gd name="T23" fmla="*/ 25 h 122"/>
                <a:gd name="T24" fmla="*/ 58 w 67"/>
                <a:gd name="T25" fmla="*/ 0 h 122"/>
                <a:gd name="T26" fmla="*/ 51 w 67"/>
                <a:gd name="T27" fmla="*/ 3 h 122"/>
                <a:gd name="T28" fmla="*/ 43 w 67"/>
                <a:gd name="T29" fmla="*/ 5 h 122"/>
                <a:gd name="T30" fmla="*/ 36 w 67"/>
                <a:gd name="T31" fmla="*/ 9 h 122"/>
                <a:gd name="T32" fmla="*/ 29 w 67"/>
                <a:gd name="T33" fmla="*/ 11 h 122"/>
                <a:gd name="T34" fmla="*/ 22 w 67"/>
                <a:gd name="T35" fmla="*/ 15 h 122"/>
                <a:gd name="T36" fmla="*/ 15 w 67"/>
                <a:gd name="T37" fmla="*/ 18 h 122"/>
                <a:gd name="T38" fmla="*/ 7 w 67"/>
                <a:gd name="T39" fmla="*/ 20 h 122"/>
                <a:gd name="T40" fmla="*/ 0 w 67"/>
                <a:gd name="T41" fmla="*/ 24 h 122"/>
                <a:gd name="T42" fmla="*/ 3 w 67"/>
                <a:gd name="T43" fmla="*/ 49 h 122"/>
                <a:gd name="T44" fmla="*/ 5 w 67"/>
                <a:gd name="T45" fmla="*/ 73 h 122"/>
                <a:gd name="T46" fmla="*/ 6 w 67"/>
                <a:gd name="T47" fmla="*/ 98 h 122"/>
                <a:gd name="T48" fmla="*/ 8 w 67"/>
                <a:gd name="T4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22">
                  <a:moveTo>
                    <a:pt x="8" y="122"/>
                  </a:moveTo>
                  <a:lnTo>
                    <a:pt x="15" y="120"/>
                  </a:lnTo>
                  <a:lnTo>
                    <a:pt x="23" y="116"/>
                  </a:lnTo>
                  <a:lnTo>
                    <a:pt x="30" y="114"/>
                  </a:lnTo>
                  <a:lnTo>
                    <a:pt x="37" y="111"/>
                  </a:lnTo>
                  <a:lnTo>
                    <a:pt x="44" y="109"/>
                  </a:lnTo>
                  <a:lnTo>
                    <a:pt x="52" y="106"/>
                  </a:lnTo>
                  <a:lnTo>
                    <a:pt x="59" y="103"/>
                  </a:lnTo>
                  <a:lnTo>
                    <a:pt x="67" y="101"/>
                  </a:lnTo>
                  <a:lnTo>
                    <a:pt x="65" y="76"/>
                  </a:lnTo>
                  <a:lnTo>
                    <a:pt x="63" y="50"/>
                  </a:lnTo>
                  <a:lnTo>
                    <a:pt x="60" y="25"/>
                  </a:lnTo>
                  <a:lnTo>
                    <a:pt x="58" y="0"/>
                  </a:lnTo>
                  <a:lnTo>
                    <a:pt x="51" y="3"/>
                  </a:lnTo>
                  <a:lnTo>
                    <a:pt x="43" y="5"/>
                  </a:lnTo>
                  <a:lnTo>
                    <a:pt x="36" y="9"/>
                  </a:lnTo>
                  <a:lnTo>
                    <a:pt x="29" y="11"/>
                  </a:lnTo>
                  <a:lnTo>
                    <a:pt x="22" y="15"/>
                  </a:lnTo>
                  <a:lnTo>
                    <a:pt x="15" y="18"/>
                  </a:lnTo>
                  <a:lnTo>
                    <a:pt x="7" y="20"/>
                  </a:lnTo>
                  <a:lnTo>
                    <a:pt x="0" y="24"/>
                  </a:lnTo>
                  <a:lnTo>
                    <a:pt x="3" y="49"/>
                  </a:lnTo>
                  <a:lnTo>
                    <a:pt x="5" y="73"/>
                  </a:lnTo>
                  <a:lnTo>
                    <a:pt x="6" y="98"/>
                  </a:lnTo>
                  <a:lnTo>
                    <a:pt x="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2794" y="1894"/>
              <a:ext cx="34" cy="66"/>
            </a:xfrm>
            <a:custGeom>
              <a:avLst/>
              <a:gdLst>
                <a:gd name="T0" fmla="*/ 68 w 68"/>
                <a:gd name="T1" fmla="*/ 105 h 134"/>
                <a:gd name="T2" fmla="*/ 64 w 68"/>
                <a:gd name="T3" fmla="*/ 78 h 134"/>
                <a:gd name="T4" fmla="*/ 62 w 68"/>
                <a:gd name="T5" fmla="*/ 52 h 134"/>
                <a:gd name="T6" fmla="*/ 58 w 68"/>
                <a:gd name="T7" fmla="*/ 27 h 134"/>
                <a:gd name="T8" fmla="*/ 55 w 68"/>
                <a:gd name="T9" fmla="*/ 0 h 134"/>
                <a:gd name="T10" fmla="*/ 48 w 68"/>
                <a:gd name="T11" fmla="*/ 4 h 134"/>
                <a:gd name="T12" fmla="*/ 41 w 68"/>
                <a:gd name="T13" fmla="*/ 8 h 134"/>
                <a:gd name="T14" fmla="*/ 34 w 68"/>
                <a:gd name="T15" fmla="*/ 12 h 134"/>
                <a:gd name="T16" fmla="*/ 27 w 68"/>
                <a:gd name="T17" fmla="*/ 15 h 134"/>
                <a:gd name="T18" fmla="*/ 20 w 68"/>
                <a:gd name="T19" fmla="*/ 19 h 134"/>
                <a:gd name="T20" fmla="*/ 14 w 68"/>
                <a:gd name="T21" fmla="*/ 23 h 134"/>
                <a:gd name="T22" fmla="*/ 7 w 68"/>
                <a:gd name="T23" fmla="*/ 27 h 134"/>
                <a:gd name="T24" fmla="*/ 0 w 68"/>
                <a:gd name="T25" fmla="*/ 31 h 134"/>
                <a:gd name="T26" fmla="*/ 2 w 68"/>
                <a:gd name="T27" fmla="*/ 57 h 134"/>
                <a:gd name="T28" fmla="*/ 5 w 68"/>
                <a:gd name="T29" fmla="*/ 82 h 134"/>
                <a:gd name="T30" fmla="*/ 8 w 68"/>
                <a:gd name="T31" fmla="*/ 108 h 134"/>
                <a:gd name="T32" fmla="*/ 10 w 68"/>
                <a:gd name="T33" fmla="*/ 134 h 134"/>
                <a:gd name="T34" fmla="*/ 17 w 68"/>
                <a:gd name="T35" fmla="*/ 130 h 134"/>
                <a:gd name="T36" fmla="*/ 25 w 68"/>
                <a:gd name="T37" fmla="*/ 126 h 134"/>
                <a:gd name="T38" fmla="*/ 32 w 68"/>
                <a:gd name="T39" fmla="*/ 122 h 134"/>
                <a:gd name="T40" fmla="*/ 39 w 68"/>
                <a:gd name="T41" fmla="*/ 119 h 134"/>
                <a:gd name="T42" fmla="*/ 46 w 68"/>
                <a:gd name="T43" fmla="*/ 115 h 134"/>
                <a:gd name="T44" fmla="*/ 53 w 68"/>
                <a:gd name="T45" fmla="*/ 112 h 134"/>
                <a:gd name="T46" fmla="*/ 61 w 68"/>
                <a:gd name="T47" fmla="*/ 108 h 134"/>
                <a:gd name="T48" fmla="*/ 68 w 68"/>
                <a:gd name="T49" fmla="*/ 10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34">
                  <a:moveTo>
                    <a:pt x="68" y="105"/>
                  </a:moveTo>
                  <a:lnTo>
                    <a:pt x="64" y="78"/>
                  </a:lnTo>
                  <a:lnTo>
                    <a:pt x="62" y="52"/>
                  </a:lnTo>
                  <a:lnTo>
                    <a:pt x="58" y="27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5"/>
                  </a:lnTo>
                  <a:lnTo>
                    <a:pt x="20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0" y="31"/>
                  </a:lnTo>
                  <a:lnTo>
                    <a:pt x="2" y="57"/>
                  </a:lnTo>
                  <a:lnTo>
                    <a:pt x="5" y="82"/>
                  </a:lnTo>
                  <a:lnTo>
                    <a:pt x="8" y="108"/>
                  </a:lnTo>
                  <a:lnTo>
                    <a:pt x="10" y="134"/>
                  </a:lnTo>
                  <a:lnTo>
                    <a:pt x="17" y="130"/>
                  </a:lnTo>
                  <a:lnTo>
                    <a:pt x="25" y="126"/>
                  </a:lnTo>
                  <a:lnTo>
                    <a:pt x="32" y="122"/>
                  </a:lnTo>
                  <a:lnTo>
                    <a:pt x="39" y="119"/>
                  </a:lnTo>
                  <a:lnTo>
                    <a:pt x="46" y="115"/>
                  </a:lnTo>
                  <a:lnTo>
                    <a:pt x="53" y="112"/>
                  </a:lnTo>
                  <a:lnTo>
                    <a:pt x="61" y="108"/>
                  </a:lnTo>
                  <a:lnTo>
                    <a:pt x="68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2815" y="2194"/>
              <a:ext cx="31" cy="50"/>
            </a:xfrm>
            <a:custGeom>
              <a:avLst/>
              <a:gdLst>
                <a:gd name="T0" fmla="*/ 3 w 62"/>
                <a:gd name="T1" fmla="*/ 101 h 101"/>
                <a:gd name="T2" fmla="*/ 9 w 62"/>
                <a:gd name="T3" fmla="*/ 99 h 101"/>
                <a:gd name="T4" fmla="*/ 17 w 62"/>
                <a:gd name="T5" fmla="*/ 98 h 101"/>
                <a:gd name="T6" fmla="*/ 24 w 62"/>
                <a:gd name="T7" fmla="*/ 97 h 101"/>
                <a:gd name="T8" fmla="*/ 32 w 62"/>
                <a:gd name="T9" fmla="*/ 96 h 101"/>
                <a:gd name="T10" fmla="*/ 39 w 62"/>
                <a:gd name="T11" fmla="*/ 96 h 101"/>
                <a:gd name="T12" fmla="*/ 47 w 62"/>
                <a:gd name="T13" fmla="*/ 95 h 101"/>
                <a:gd name="T14" fmla="*/ 54 w 62"/>
                <a:gd name="T15" fmla="*/ 94 h 101"/>
                <a:gd name="T16" fmla="*/ 62 w 62"/>
                <a:gd name="T17" fmla="*/ 93 h 101"/>
                <a:gd name="T18" fmla="*/ 61 w 62"/>
                <a:gd name="T19" fmla="*/ 70 h 101"/>
                <a:gd name="T20" fmla="*/ 61 w 62"/>
                <a:gd name="T21" fmla="*/ 46 h 101"/>
                <a:gd name="T22" fmla="*/ 61 w 62"/>
                <a:gd name="T23" fmla="*/ 23 h 101"/>
                <a:gd name="T24" fmla="*/ 60 w 62"/>
                <a:gd name="T25" fmla="*/ 0 h 101"/>
                <a:gd name="T26" fmla="*/ 52 w 62"/>
                <a:gd name="T27" fmla="*/ 2 h 101"/>
                <a:gd name="T28" fmla="*/ 45 w 62"/>
                <a:gd name="T29" fmla="*/ 3 h 101"/>
                <a:gd name="T30" fmla="*/ 37 w 62"/>
                <a:gd name="T31" fmla="*/ 4 h 101"/>
                <a:gd name="T32" fmla="*/ 30 w 62"/>
                <a:gd name="T33" fmla="*/ 6 h 101"/>
                <a:gd name="T34" fmla="*/ 23 w 62"/>
                <a:gd name="T35" fmla="*/ 7 h 101"/>
                <a:gd name="T36" fmla="*/ 15 w 62"/>
                <a:gd name="T37" fmla="*/ 8 h 101"/>
                <a:gd name="T38" fmla="*/ 8 w 62"/>
                <a:gd name="T39" fmla="*/ 11 h 101"/>
                <a:gd name="T40" fmla="*/ 0 w 62"/>
                <a:gd name="T41" fmla="*/ 12 h 101"/>
                <a:gd name="T42" fmla="*/ 1 w 62"/>
                <a:gd name="T43" fmla="*/ 34 h 101"/>
                <a:gd name="T44" fmla="*/ 1 w 62"/>
                <a:gd name="T45" fmla="*/ 56 h 101"/>
                <a:gd name="T46" fmla="*/ 1 w 62"/>
                <a:gd name="T47" fmla="*/ 79 h 101"/>
                <a:gd name="T48" fmla="*/ 3 w 62"/>
                <a:gd name="T4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01">
                  <a:moveTo>
                    <a:pt x="3" y="101"/>
                  </a:moveTo>
                  <a:lnTo>
                    <a:pt x="9" y="99"/>
                  </a:lnTo>
                  <a:lnTo>
                    <a:pt x="17" y="98"/>
                  </a:lnTo>
                  <a:lnTo>
                    <a:pt x="24" y="97"/>
                  </a:lnTo>
                  <a:lnTo>
                    <a:pt x="32" y="96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4" y="94"/>
                  </a:lnTo>
                  <a:lnTo>
                    <a:pt x="62" y="93"/>
                  </a:lnTo>
                  <a:lnTo>
                    <a:pt x="61" y="70"/>
                  </a:lnTo>
                  <a:lnTo>
                    <a:pt x="61" y="46"/>
                  </a:lnTo>
                  <a:lnTo>
                    <a:pt x="61" y="23"/>
                  </a:lnTo>
                  <a:lnTo>
                    <a:pt x="60" y="0"/>
                  </a:lnTo>
                  <a:lnTo>
                    <a:pt x="52" y="2"/>
                  </a:lnTo>
                  <a:lnTo>
                    <a:pt x="45" y="3"/>
                  </a:lnTo>
                  <a:lnTo>
                    <a:pt x="37" y="4"/>
                  </a:lnTo>
                  <a:lnTo>
                    <a:pt x="30" y="6"/>
                  </a:lnTo>
                  <a:lnTo>
                    <a:pt x="23" y="7"/>
                  </a:lnTo>
                  <a:lnTo>
                    <a:pt x="15" y="8"/>
                  </a:lnTo>
                  <a:lnTo>
                    <a:pt x="8" y="11"/>
                  </a:lnTo>
                  <a:lnTo>
                    <a:pt x="0" y="12"/>
                  </a:lnTo>
                  <a:lnTo>
                    <a:pt x="1" y="34"/>
                  </a:lnTo>
                  <a:lnTo>
                    <a:pt x="1" y="56"/>
                  </a:lnTo>
                  <a:lnTo>
                    <a:pt x="1" y="79"/>
                  </a:lnTo>
                  <a:lnTo>
                    <a:pt x="3" y="101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>
              <a:off x="2811" y="2098"/>
              <a:ext cx="32" cy="56"/>
            </a:xfrm>
            <a:custGeom>
              <a:avLst/>
              <a:gdLst>
                <a:gd name="T0" fmla="*/ 5 w 65"/>
                <a:gd name="T1" fmla="*/ 112 h 112"/>
                <a:gd name="T2" fmla="*/ 13 w 65"/>
                <a:gd name="T3" fmla="*/ 110 h 112"/>
                <a:gd name="T4" fmla="*/ 20 w 65"/>
                <a:gd name="T5" fmla="*/ 107 h 112"/>
                <a:gd name="T6" fmla="*/ 28 w 65"/>
                <a:gd name="T7" fmla="*/ 106 h 112"/>
                <a:gd name="T8" fmla="*/ 35 w 65"/>
                <a:gd name="T9" fmla="*/ 104 h 112"/>
                <a:gd name="T10" fmla="*/ 42 w 65"/>
                <a:gd name="T11" fmla="*/ 103 h 112"/>
                <a:gd name="T12" fmla="*/ 50 w 65"/>
                <a:gd name="T13" fmla="*/ 100 h 112"/>
                <a:gd name="T14" fmla="*/ 57 w 65"/>
                <a:gd name="T15" fmla="*/ 99 h 112"/>
                <a:gd name="T16" fmla="*/ 65 w 65"/>
                <a:gd name="T17" fmla="*/ 97 h 112"/>
                <a:gd name="T18" fmla="*/ 64 w 65"/>
                <a:gd name="T19" fmla="*/ 73 h 112"/>
                <a:gd name="T20" fmla="*/ 62 w 65"/>
                <a:gd name="T21" fmla="*/ 49 h 112"/>
                <a:gd name="T22" fmla="*/ 60 w 65"/>
                <a:gd name="T23" fmla="*/ 24 h 112"/>
                <a:gd name="T24" fmla="*/ 59 w 65"/>
                <a:gd name="T25" fmla="*/ 0 h 112"/>
                <a:gd name="T26" fmla="*/ 52 w 65"/>
                <a:gd name="T27" fmla="*/ 2 h 112"/>
                <a:gd name="T28" fmla="*/ 44 w 65"/>
                <a:gd name="T29" fmla="*/ 5 h 112"/>
                <a:gd name="T30" fmla="*/ 37 w 65"/>
                <a:gd name="T31" fmla="*/ 7 h 112"/>
                <a:gd name="T32" fmla="*/ 30 w 65"/>
                <a:gd name="T33" fmla="*/ 8 h 112"/>
                <a:gd name="T34" fmla="*/ 23 w 65"/>
                <a:gd name="T35" fmla="*/ 11 h 112"/>
                <a:gd name="T36" fmla="*/ 15 w 65"/>
                <a:gd name="T37" fmla="*/ 13 h 112"/>
                <a:gd name="T38" fmla="*/ 8 w 65"/>
                <a:gd name="T39" fmla="*/ 15 h 112"/>
                <a:gd name="T40" fmla="*/ 0 w 65"/>
                <a:gd name="T41" fmla="*/ 17 h 112"/>
                <a:gd name="T42" fmla="*/ 1 w 65"/>
                <a:gd name="T43" fmla="*/ 42 h 112"/>
                <a:gd name="T44" fmla="*/ 2 w 65"/>
                <a:gd name="T45" fmla="*/ 65 h 112"/>
                <a:gd name="T46" fmla="*/ 4 w 65"/>
                <a:gd name="T47" fmla="*/ 88 h 112"/>
                <a:gd name="T48" fmla="*/ 5 w 65"/>
                <a:gd name="T4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12">
                  <a:moveTo>
                    <a:pt x="5" y="112"/>
                  </a:moveTo>
                  <a:lnTo>
                    <a:pt x="13" y="110"/>
                  </a:lnTo>
                  <a:lnTo>
                    <a:pt x="20" y="107"/>
                  </a:lnTo>
                  <a:lnTo>
                    <a:pt x="28" y="106"/>
                  </a:lnTo>
                  <a:lnTo>
                    <a:pt x="35" y="104"/>
                  </a:lnTo>
                  <a:lnTo>
                    <a:pt x="42" y="103"/>
                  </a:lnTo>
                  <a:lnTo>
                    <a:pt x="50" y="100"/>
                  </a:lnTo>
                  <a:lnTo>
                    <a:pt x="57" y="99"/>
                  </a:lnTo>
                  <a:lnTo>
                    <a:pt x="65" y="97"/>
                  </a:lnTo>
                  <a:lnTo>
                    <a:pt x="64" y="73"/>
                  </a:lnTo>
                  <a:lnTo>
                    <a:pt x="62" y="49"/>
                  </a:lnTo>
                  <a:lnTo>
                    <a:pt x="60" y="24"/>
                  </a:lnTo>
                  <a:lnTo>
                    <a:pt x="59" y="0"/>
                  </a:lnTo>
                  <a:lnTo>
                    <a:pt x="52" y="2"/>
                  </a:lnTo>
                  <a:lnTo>
                    <a:pt x="44" y="5"/>
                  </a:lnTo>
                  <a:lnTo>
                    <a:pt x="37" y="7"/>
                  </a:lnTo>
                  <a:lnTo>
                    <a:pt x="30" y="8"/>
                  </a:lnTo>
                  <a:lnTo>
                    <a:pt x="23" y="11"/>
                  </a:lnTo>
                  <a:lnTo>
                    <a:pt x="15" y="13"/>
                  </a:lnTo>
                  <a:lnTo>
                    <a:pt x="8" y="15"/>
                  </a:lnTo>
                  <a:lnTo>
                    <a:pt x="0" y="17"/>
                  </a:lnTo>
                  <a:lnTo>
                    <a:pt x="1" y="42"/>
                  </a:lnTo>
                  <a:lnTo>
                    <a:pt x="2" y="65"/>
                  </a:lnTo>
                  <a:lnTo>
                    <a:pt x="4" y="88"/>
                  </a:lnTo>
                  <a:lnTo>
                    <a:pt x="5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2816" y="2285"/>
              <a:ext cx="30" cy="45"/>
            </a:xfrm>
            <a:custGeom>
              <a:avLst/>
              <a:gdLst>
                <a:gd name="T0" fmla="*/ 61 w 61"/>
                <a:gd name="T1" fmla="*/ 0 h 91"/>
                <a:gd name="T2" fmla="*/ 53 w 61"/>
                <a:gd name="T3" fmla="*/ 0 h 91"/>
                <a:gd name="T4" fmla="*/ 46 w 61"/>
                <a:gd name="T5" fmla="*/ 2 h 91"/>
                <a:gd name="T6" fmla="*/ 38 w 61"/>
                <a:gd name="T7" fmla="*/ 2 h 91"/>
                <a:gd name="T8" fmla="*/ 31 w 61"/>
                <a:gd name="T9" fmla="*/ 3 h 91"/>
                <a:gd name="T10" fmla="*/ 23 w 61"/>
                <a:gd name="T11" fmla="*/ 4 h 91"/>
                <a:gd name="T12" fmla="*/ 14 w 61"/>
                <a:gd name="T13" fmla="*/ 5 h 91"/>
                <a:gd name="T14" fmla="*/ 8 w 61"/>
                <a:gd name="T15" fmla="*/ 5 h 91"/>
                <a:gd name="T16" fmla="*/ 0 w 61"/>
                <a:gd name="T17" fmla="*/ 6 h 91"/>
                <a:gd name="T18" fmla="*/ 0 w 61"/>
                <a:gd name="T19" fmla="*/ 28 h 91"/>
                <a:gd name="T20" fmla="*/ 0 w 61"/>
                <a:gd name="T21" fmla="*/ 49 h 91"/>
                <a:gd name="T22" fmla="*/ 0 w 61"/>
                <a:gd name="T23" fmla="*/ 70 h 91"/>
                <a:gd name="T24" fmla="*/ 0 w 61"/>
                <a:gd name="T25" fmla="*/ 91 h 91"/>
                <a:gd name="T26" fmla="*/ 6 w 61"/>
                <a:gd name="T27" fmla="*/ 91 h 91"/>
                <a:gd name="T28" fmla="*/ 14 w 61"/>
                <a:gd name="T29" fmla="*/ 90 h 91"/>
                <a:gd name="T30" fmla="*/ 21 w 61"/>
                <a:gd name="T31" fmla="*/ 90 h 91"/>
                <a:gd name="T32" fmla="*/ 29 w 61"/>
                <a:gd name="T33" fmla="*/ 89 h 91"/>
                <a:gd name="T34" fmla="*/ 36 w 61"/>
                <a:gd name="T35" fmla="*/ 89 h 91"/>
                <a:gd name="T36" fmla="*/ 44 w 61"/>
                <a:gd name="T37" fmla="*/ 89 h 91"/>
                <a:gd name="T38" fmla="*/ 51 w 61"/>
                <a:gd name="T39" fmla="*/ 88 h 91"/>
                <a:gd name="T40" fmla="*/ 59 w 61"/>
                <a:gd name="T41" fmla="*/ 88 h 91"/>
                <a:gd name="T42" fmla="*/ 59 w 61"/>
                <a:gd name="T43" fmla="*/ 66 h 91"/>
                <a:gd name="T44" fmla="*/ 61 w 61"/>
                <a:gd name="T45" fmla="*/ 44 h 91"/>
                <a:gd name="T46" fmla="*/ 61 w 61"/>
                <a:gd name="T47" fmla="*/ 22 h 91"/>
                <a:gd name="T48" fmla="*/ 61 w 61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91">
                  <a:moveTo>
                    <a:pt x="61" y="0"/>
                  </a:moveTo>
                  <a:lnTo>
                    <a:pt x="53" y="0"/>
                  </a:lnTo>
                  <a:lnTo>
                    <a:pt x="46" y="2"/>
                  </a:lnTo>
                  <a:lnTo>
                    <a:pt x="38" y="2"/>
                  </a:lnTo>
                  <a:lnTo>
                    <a:pt x="31" y="3"/>
                  </a:lnTo>
                  <a:lnTo>
                    <a:pt x="23" y="4"/>
                  </a:lnTo>
                  <a:lnTo>
                    <a:pt x="14" y="5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28"/>
                  </a:lnTo>
                  <a:lnTo>
                    <a:pt x="0" y="49"/>
                  </a:lnTo>
                  <a:lnTo>
                    <a:pt x="0" y="70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14" y="90"/>
                  </a:lnTo>
                  <a:lnTo>
                    <a:pt x="21" y="90"/>
                  </a:lnTo>
                  <a:lnTo>
                    <a:pt x="29" y="89"/>
                  </a:lnTo>
                  <a:lnTo>
                    <a:pt x="36" y="89"/>
                  </a:lnTo>
                  <a:lnTo>
                    <a:pt x="44" y="89"/>
                  </a:lnTo>
                  <a:lnTo>
                    <a:pt x="51" y="88"/>
                  </a:lnTo>
                  <a:lnTo>
                    <a:pt x="59" y="88"/>
                  </a:lnTo>
                  <a:lnTo>
                    <a:pt x="59" y="66"/>
                  </a:lnTo>
                  <a:lnTo>
                    <a:pt x="61" y="44"/>
                  </a:lnTo>
                  <a:lnTo>
                    <a:pt x="61" y="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>
              <a:off x="2924" y="2117"/>
              <a:ext cx="32" cy="52"/>
            </a:xfrm>
            <a:custGeom>
              <a:avLst/>
              <a:gdLst>
                <a:gd name="T0" fmla="*/ 60 w 65"/>
                <a:gd name="T1" fmla="*/ 0 h 104"/>
                <a:gd name="T2" fmla="*/ 52 w 65"/>
                <a:gd name="T3" fmla="*/ 1 h 104"/>
                <a:gd name="T4" fmla="*/ 45 w 65"/>
                <a:gd name="T5" fmla="*/ 4 h 104"/>
                <a:gd name="T6" fmla="*/ 37 w 65"/>
                <a:gd name="T7" fmla="*/ 5 h 104"/>
                <a:gd name="T8" fmla="*/ 30 w 65"/>
                <a:gd name="T9" fmla="*/ 6 h 104"/>
                <a:gd name="T10" fmla="*/ 22 w 65"/>
                <a:gd name="T11" fmla="*/ 8 h 104"/>
                <a:gd name="T12" fmla="*/ 15 w 65"/>
                <a:gd name="T13" fmla="*/ 9 h 104"/>
                <a:gd name="T14" fmla="*/ 7 w 65"/>
                <a:gd name="T15" fmla="*/ 12 h 104"/>
                <a:gd name="T16" fmla="*/ 0 w 65"/>
                <a:gd name="T17" fmla="*/ 13 h 104"/>
                <a:gd name="T18" fmla="*/ 1 w 65"/>
                <a:gd name="T19" fmla="*/ 36 h 104"/>
                <a:gd name="T20" fmla="*/ 2 w 65"/>
                <a:gd name="T21" fmla="*/ 58 h 104"/>
                <a:gd name="T22" fmla="*/ 3 w 65"/>
                <a:gd name="T23" fmla="*/ 81 h 104"/>
                <a:gd name="T24" fmla="*/ 5 w 65"/>
                <a:gd name="T25" fmla="*/ 104 h 104"/>
                <a:gd name="T26" fmla="*/ 12 w 65"/>
                <a:gd name="T27" fmla="*/ 103 h 104"/>
                <a:gd name="T28" fmla="*/ 20 w 65"/>
                <a:gd name="T29" fmla="*/ 102 h 104"/>
                <a:gd name="T30" fmla="*/ 27 w 65"/>
                <a:gd name="T31" fmla="*/ 100 h 104"/>
                <a:gd name="T32" fmla="*/ 35 w 65"/>
                <a:gd name="T33" fmla="*/ 99 h 104"/>
                <a:gd name="T34" fmla="*/ 41 w 65"/>
                <a:gd name="T35" fmla="*/ 98 h 104"/>
                <a:gd name="T36" fmla="*/ 50 w 65"/>
                <a:gd name="T37" fmla="*/ 97 h 104"/>
                <a:gd name="T38" fmla="*/ 56 w 65"/>
                <a:gd name="T39" fmla="*/ 96 h 104"/>
                <a:gd name="T40" fmla="*/ 65 w 65"/>
                <a:gd name="T41" fmla="*/ 95 h 104"/>
                <a:gd name="T42" fmla="*/ 63 w 65"/>
                <a:gd name="T43" fmla="*/ 70 h 104"/>
                <a:gd name="T44" fmla="*/ 62 w 65"/>
                <a:gd name="T45" fmla="*/ 47 h 104"/>
                <a:gd name="T46" fmla="*/ 61 w 65"/>
                <a:gd name="T47" fmla="*/ 24 h 104"/>
                <a:gd name="T48" fmla="*/ 60 w 65"/>
                <a:gd name="T4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04">
                  <a:moveTo>
                    <a:pt x="60" y="0"/>
                  </a:moveTo>
                  <a:lnTo>
                    <a:pt x="52" y="1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30" y="6"/>
                  </a:lnTo>
                  <a:lnTo>
                    <a:pt x="22" y="8"/>
                  </a:lnTo>
                  <a:lnTo>
                    <a:pt x="15" y="9"/>
                  </a:lnTo>
                  <a:lnTo>
                    <a:pt x="7" y="12"/>
                  </a:lnTo>
                  <a:lnTo>
                    <a:pt x="0" y="13"/>
                  </a:lnTo>
                  <a:lnTo>
                    <a:pt x="1" y="36"/>
                  </a:lnTo>
                  <a:lnTo>
                    <a:pt x="2" y="58"/>
                  </a:lnTo>
                  <a:lnTo>
                    <a:pt x="3" y="81"/>
                  </a:lnTo>
                  <a:lnTo>
                    <a:pt x="5" y="104"/>
                  </a:lnTo>
                  <a:lnTo>
                    <a:pt x="12" y="103"/>
                  </a:lnTo>
                  <a:lnTo>
                    <a:pt x="20" y="102"/>
                  </a:lnTo>
                  <a:lnTo>
                    <a:pt x="27" y="100"/>
                  </a:lnTo>
                  <a:lnTo>
                    <a:pt x="35" y="99"/>
                  </a:lnTo>
                  <a:lnTo>
                    <a:pt x="41" y="98"/>
                  </a:lnTo>
                  <a:lnTo>
                    <a:pt x="50" y="97"/>
                  </a:lnTo>
                  <a:lnTo>
                    <a:pt x="56" y="96"/>
                  </a:lnTo>
                  <a:lnTo>
                    <a:pt x="65" y="95"/>
                  </a:lnTo>
                  <a:lnTo>
                    <a:pt x="63" y="70"/>
                  </a:lnTo>
                  <a:lnTo>
                    <a:pt x="62" y="47"/>
                  </a:lnTo>
                  <a:lnTo>
                    <a:pt x="61" y="2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>
              <a:off x="2927" y="2211"/>
              <a:ext cx="31" cy="49"/>
            </a:xfrm>
            <a:custGeom>
              <a:avLst/>
              <a:gdLst>
                <a:gd name="T0" fmla="*/ 61 w 62"/>
                <a:gd name="T1" fmla="*/ 0 h 98"/>
                <a:gd name="T2" fmla="*/ 53 w 62"/>
                <a:gd name="T3" fmla="*/ 1 h 98"/>
                <a:gd name="T4" fmla="*/ 45 w 62"/>
                <a:gd name="T5" fmla="*/ 1 h 98"/>
                <a:gd name="T6" fmla="*/ 37 w 62"/>
                <a:gd name="T7" fmla="*/ 2 h 98"/>
                <a:gd name="T8" fmla="*/ 30 w 62"/>
                <a:gd name="T9" fmla="*/ 3 h 98"/>
                <a:gd name="T10" fmla="*/ 22 w 62"/>
                <a:gd name="T11" fmla="*/ 5 h 98"/>
                <a:gd name="T12" fmla="*/ 15 w 62"/>
                <a:gd name="T13" fmla="*/ 5 h 98"/>
                <a:gd name="T14" fmla="*/ 7 w 62"/>
                <a:gd name="T15" fmla="*/ 6 h 98"/>
                <a:gd name="T16" fmla="*/ 0 w 62"/>
                <a:gd name="T17" fmla="*/ 7 h 98"/>
                <a:gd name="T18" fmla="*/ 1 w 62"/>
                <a:gd name="T19" fmla="*/ 30 h 98"/>
                <a:gd name="T20" fmla="*/ 1 w 62"/>
                <a:gd name="T21" fmla="*/ 52 h 98"/>
                <a:gd name="T22" fmla="*/ 1 w 62"/>
                <a:gd name="T23" fmla="*/ 75 h 98"/>
                <a:gd name="T24" fmla="*/ 1 w 62"/>
                <a:gd name="T25" fmla="*/ 98 h 98"/>
                <a:gd name="T26" fmla="*/ 8 w 62"/>
                <a:gd name="T27" fmla="*/ 97 h 98"/>
                <a:gd name="T28" fmla="*/ 16 w 62"/>
                <a:gd name="T29" fmla="*/ 97 h 98"/>
                <a:gd name="T30" fmla="*/ 23 w 62"/>
                <a:gd name="T31" fmla="*/ 96 h 98"/>
                <a:gd name="T32" fmla="*/ 31 w 62"/>
                <a:gd name="T33" fmla="*/ 94 h 98"/>
                <a:gd name="T34" fmla="*/ 38 w 62"/>
                <a:gd name="T35" fmla="*/ 94 h 98"/>
                <a:gd name="T36" fmla="*/ 46 w 62"/>
                <a:gd name="T37" fmla="*/ 93 h 98"/>
                <a:gd name="T38" fmla="*/ 54 w 62"/>
                <a:gd name="T39" fmla="*/ 93 h 98"/>
                <a:gd name="T40" fmla="*/ 62 w 62"/>
                <a:gd name="T41" fmla="*/ 92 h 98"/>
                <a:gd name="T42" fmla="*/ 62 w 62"/>
                <a:gd name="T43" fmla="*/ 69 h 98"/>
                <a:gd name="T44" fmla="*/ 62 w 62"/>
                <a:gd name="T45" fmla="*/ 46 h 98"/>
                <a:gd name="T46" fmla="*/ 61 w 62"/>
                <a:gd name="T47" fmla="*/ 23 h 98"/>
                <a:gd name="T48" fmla="*/ 61 w 62"/>
                <a:gd name="T4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8">
                  <a:moveTo>
                    <a:pt x="61" y="0"/>
                  </a:moveTo>
                  <a:lnTo>
                    <a:pt x="53" y="1"/>
                  </a:lnTo>
                  <a:lnTo>
                    <a:pt x="45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7" y="6"/>
                  </a:lnTo>
                  <a:lnTo>
                    <a:pt x="0" y="7"/>
                  </a:lnTo>
                  <a:lnTo>
                    <a:pt x="1" y="30"/>
                  </a:lnTo>
                  <a:lnTo>
                    <a:pt x="1" y="52"/>
                  </a:lnTo>
                  <a:lnTo>
                    <a:pt x="1" y="75"/>
                  </a:lnTo>
                  <a:lnTo>
                    <a:pt x="1" y="98"/>
                  </a:lnTo>
                  <a:lnTo>
                    <a:pt x="8" y="97"/>
                  </a:lnTo>
                  <a:lnTo>
                    <a:pt x="16" y="97"/>
                  </a:lnTo>
                  <a:lnTo>
                    <a:pt x="23" y="96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6" y="93"/>
                  </a:lnTo>
                  <a:lnTo>
                    <a:pt x="54" y="93"/>
                  </a:lnTo>
                  <a:lnTo>
                    <a:pt x="62" y="92"/>
                  </a:lnTo>
                  <a:lnTo>
                    <a:pt x="62" y="69"/>
                  </a:lnTo>
                  <a:lnTo>
                    <a:pt x="62" y="46"/>
                  </a:lnTo>
                  <a:lnTo>
                    <a:pt x="61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>
              <a:off x="2926" y="2304"/>
              <a:ext cx="31" cy="45"/>
            </a:xfrm>
            <a:custGeom>
              <a:avLst/>
              <a:gdLst>
                <a:gd name="T0" fmla="*/ 2 w 62"/>
                <a:gd name="T1" fmla="*/ 3 h 91"/>
                <a:gd name="T2" fmla="*/ 2 w 62"/>
                <a:gd name="T3" fmla="*/ 25 h 91"/>
                <a:gd name="T4" fmla="*/ 1 w 62"/>
                <a:gd name="T5" fmla="*/ 47 h 91"/>
                <a:gd name="T6" fmla="*/ 1 w 62"/>
                <a:gd name="T7" fmla="*/ 70 h 91"/>
                <a:gd name="T8" fmla="*/ 0 w 62"/>
                <a:gd name="T9" fmla="*/ 91 h 91"/>
                <a:gd name="T10" fmla="*/ 7 w 62"/>
                <a:gd name="T11" fmla="*/ 91 h 91"/>
                <a:gd name="T12" fmla="*/ 15 w 62"/>
                <a:gd name="T13" fmla="*/ 91 h 91"/>
                <a:gd name="T14" fmla="*/ 22 w 62"/>
                <a:gd name="T15" fmla="*/ 91 h 91"/>
                <a:gd name="T16" fmla="*/ 30 w 62"/>
                <a:gd name="T17" fmla="*/ 91 h 91"/>
                <a:gd name="T18" fmla="*/ 37 w 62"/>
                <a:gd name="T19" fmla="*/ 91 h 91"/>
                <a:gd name="T20" fmla="*/ 45 w 62"/>
                <a:gd name="T21" fmla="*/ 91 h 91"/>
                <a:gd name="T22" fmla="*/ 52 w 62"/>
                <a:gd name="T23" fmla="*/ 91 h 91"/>
                <a:gd name="T24" fmla="*/ 60 w 62"/>
                <a:gd name="T25" fmla="*/ 91 h 91"/>
                <a:gd name="T26" fmla="*/ 61 w 62"/>
                <a:gd name="T27" fmla="*/ 68 h 91"/>
                <a:gd name="T28" fmla="*/ 61 w 62"/>
                <a:gd name="T29" fmla="*/ 45 h 91"/>
                <a:gd name="T30" fmla="*/ 62 w 62"/>
                <a:gd name="T31" fmla="*/ 23 h 91"/>
                <a:gd name="T32" fmla="*/ 62 w 62"/>
                <a:gd name="T33" fmla="*/ 0 h 91"/>
                <a:gd name="T34" fmla="*/ 54 w 62"/>
                <a:gd name="T35" fmla="*/ 0 h 91"/>
                <a:gd name="T36" fmla="*/ 47 w 62"/>
                <a:gd name="T37" fmla="*/ 0 h 91"/>
                <a:gd name="T38" fmla="*/ 39 w 62"/>
                <a:gd name="T39" fmla="*/ 0 h 91"/>
                <a:gd name="T40" fmla="*/ 32 w 62"/>
                <a:gd name="T41" fmla="*/ 2 h 91"/>
                <a:gd name="T42" fmla="*/ 24 w 62"/>
                <a:gd name="T43" fmla="*/ 2 h 91"/>
                <a:gd name="T44" fmla="*/ 17 w 62"/>
                <a:gd name="T45" fmla="*/ 2 h 91"/>
                <a:gd name="T46" fmla="*/ 9 w 62"/>
                <a:gd name="T47" fmla="*/ 3 h 91"/>
                <a:gd name="T48" fmla="*/ 2 w 62"/>
                <a:gd name="T4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1">
                  <a:moveTo>
                    <a:pt x="2" y="3"/>
                  </a:moveTo>
                  <a:lnTo>
                    <a:pt x="2" y="25"/>
                  </a:lnTo>
                  <a:lnTo>
                    <a:pt x="1" y="47"/>
                  </a:lnTo>
                  <a:lnTo>
                    <a:pt x="1" y="70"/>
                  </a:lnTo>
                  <a:lnTo>
                    <a:pt x="0" y="91"/>
                  </a:lnTo>
                  <a:lnTo>
                    <a:pt x="7" y="91"/>
                  </a:lnTo>
                  <a:lnTo>
                    <a:pt x="15" y="91"/>
                  </a:lnTo>
                  <a:lnTo>
                    <a:pt x="22" y="91"/>
                  </a:lnTo>
                  <a:lnTo>
                    <a:pt x="30" y="91"/>
                  </a:lnTo>
                  <a:lnTo>
                    <a:pt x="37" y="91"/>
                  </a:lnTo>
                  <a:lnTo>
                    <a:pt x="45" y="91"/>
                  </a:lnTo>
                  <a:lnTo>
                    <a:pt x="52" y="91"/>
                  </a:lnTo>
                  <a:lnTo>
                    <a:pt x="60" y="91"/>
                  </a:lnTo>
                  <a:lnTo>
                    <a:pt x="61" y="68"/>
                  </a:lnTo>
                  <a:lnTo>
                    <a:pt x="61" y="45"/>
                  </a:lnTo>
                  <a:lnTo>
                    <a:pt x="62" y="23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17" y="2"/>
                  </a:lnTo>
                  <a:lnTo>
                    <a:pt x="9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>
              <a:off x="2989" y="2301"/>
              <a:ext cx="32" cy="49"/>
            </a:xfrm>
            <a:custGeom>
              <a:avLst/>
              <a:gdLst>
                <a:gd name="T0" fmla="*/ 65 w 65"/>
                <a:gd name="T1" fmla="*/ 0 h 97"/>
                <a:gd name="T2" fmla="*/ 57 w 65"/>
                <a:gd name="T3" fmla="*/ 0 h 97"/>
                <a:gd name="T4" fmla="*/ 50 w 65"/>
                <a:gd name="T5" fmla="*/ 1 h 97"/>
                <a:gd name="T6" fmla="*/ 42 w 65"/>
                <a:gd name="T7" fmla="*/ 1 h 97"/>
                <a:gd name="T8" fmla="*/ 34 w 65"/>
                <a:gd name="T9" fmla="*/ 1 h 97"/>
                <a:gd name="T10" fmla="*/ 27 w 65"/>
                <a:gd name="T11" fmla="*/ 1 h 97"/>
                <a:gd name="T12" fmla="*/ 19 w 65"/>
                <a:gd name="T13" fmla="*/ 1 h 97"/>
                <a:gd name="T14" fmla="*/ 11 w 65"/>
                <a:gd name="T15" fmla="*/ 2 h 97"/>
                <a:gd name="T16" fmla="*/ 3 w 65"/>
                <a:gd name="T17" fmla="*/ 2 h 97"/>
                <a:gd name="T18" fmla="*/ 3 w 65"/>
                <a:gd name="T19" fmla="*/ 25 h 97"/>
                <a:gd name="T20" fmla="*/ 1 w 65"/>
                <a:gd name="T21" fmla="*/ 49 h 97"/>
                <a:gd name="T22" fmla="*/ 1 w 65"/>
                <a:gd name="T23" fmla="*/ 72 h 97"/>
                <a:gd name="T24" fmla="*/ 0 w 65"/>
                <a:gd name="T25" fmla="*/ 97 h 97"/>
                <a:gd name="T26" fmla="*/ 8 w 65"/>
                <a:gd name="T27" fmla="*/ 97 h 97"/>
                <a:gd name="T28" fmla="*/ 15 w 65"/>
                <a:gd name="T29" fmla="*/ 97 h 97"/>
                <a:gd name="T30" fmla="*/ 23 w 65"/>
                <a:gd name="T31" fmla="*/ 97 h 97"/>
                <a:gd name="T32" fmla="*/ 31 w 65"/>
                <a:gd name="T33" fmla="*/ 97 h 97"/>
                <a:gd name="T34" fmla="*/ 38 w 65"/>
                <a:gd name="T35" fmla="*/ 97 h 97"/>
                <a:gd name="T36" fmla="*/ 46 w 65"/>
                <a:gd name="T37" fmla="*/ 97 h 97"/>
                <a:gd name="T38" fmla="*/ 53 w 65"/>
                <a:gd name="T39" fmla="*/ 97 h 97"/>
                <a:gd name="T40" fmla="*/ 61 w 65"/>
                <a:gd name="T41" fmla="*/ 97 h 97"/>
                <a:gd name="T42" fmla="*/ 62 w 65"/>
                <a:gd name="T43" fmla="*/ 72 h 97"/>
                <a:gd name="T44" fmla="*/ 64 w 65"/>
                <a:gd name="T45" fmla="*/ 48 h 97"/>
                <a:gd name="T46" fmla="*/ 65 w 65"/>
                <a:gd name="T47" fmla="*/ 24 h 97"/>
                <a:gd name="T48" fmla="*/ 65 w 65"/>
                <a:gd name="T4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97">
                  <a:moveTo>
                    <a:pt x="65" y="0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42" y="1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19" y="1"/>
                  </a:lnTo>
                  <a:lnTo>
                    <a:pt x="11" y="2"/>
                  </a:lnTo>
                  <a:lnTo>
                    <a:pt x="3" y="2"/>
                  </a:lnTo>
                  <a:lnTo>
                    <a:pt x="3" y="25"/>
                  </a:lnTo>
                  <a:lnTo>
                    <a:pt x="1" y="49"/>
                  </a:lnTo>
                  <a:lnTo>
                    <a:pt x="1" y="72"/>
                  </a:lnTo>
                  <a:lnTo>
                    <a:pt x="0" y="97"/>
                  </a:lnTo>
                  <a:lnTo>
                    <a:pt x="8" y="97"/>
                  </a:lnTo>
                  <a:lnTo>
                    <a:pt x="15" y="97"/>
                  </a:lnTo>
                  <a:lnTo>
                    <a:pt x="23" y="97"/>
                  </a:lnTo>
                  <a:lnTo>
                    <a:pt x="31" y="97"/>
                  </a:lnTo>
                  <a:lnTo>
                    <a:pt x="38" y="97"/>
                  </a:lnTo>
                  <a:lnTo>
                    <a:pt x="46" y="97"/>
                  </a:lnTo>
                  <a:lnTo>
                    <a:pt x="53" y="97"/>
                  </a:lnTo>
                  <a:lnTo>
                    <a:pt x="61" y="97"/>
                  </a:lnTo>
                  <a:lnTo>
                    <a:pt x="62" y="72"/>
                  </a:lnTo>
                  <a:lnTo>
                    <a:pt x="64" y="48"/>
                  </a:lnTo>
                  <a:lnTo>
                    <a:pt x="65" y="2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>
              <a:off x="2990" y="2204"/>
              <a:ext cx="32" cy="51"/>
            </a:xfrm>
            <a:custGeom>
              <a:avLst/>
              <a:gdLst>
                <a:gd name="T0" fmla="*/ 0 w 63"/>
                <a:gd name="T1" fmla="*/ 102 h 102"/>
                <a:gd name="T2" fmla="*/ 8 w 63"/>
                <a:gd name="T3" fmla="*/ 102 h 102"/>
                <a:gd name="T4" fmla="*/ 16 w 63"/>
                <a:gd name="T5" fmla="*/ 100 h 102"/>
                <a:gd name="T6" fmla="*/ 24 w 63"/>
                <a:gd name="T7" fmla="*/ 100 h 102"/>
                <a:gd name="T8" fmla="*/ 32 w 63"/>
                <a:gd name="T9" fmla="*/ 99 h 102"/>
                <a:gd name="T10" fmla="*/ 39 w 63"/>
                <a:gd name="T11" fmla="*/ 99 h 102"/>
                <a:gd name="T12" fmla="*/ 47 w 63"/>
                <a:gd name="T13" fmla="*/ 99 h 102"/>
                <a:gd name="T14" fmla="*/ 55 w 63"/>
                <a:gd name="T15" fmla="*/ 98 h 102"/>
                <a:gd name="T16" fmla="*/ 63 w 63"/>
                <a:gd name="T17" fmla="*/ 98 h 102"/>
                <a:gd name="T18" fmla="*/ 63 w 63"/>
                <a:gd name="T19" fmla="*/ 73 h 102"/>
                <a:gd name="T20" fmla="*/ 63 w 63"/>
                <a:gd name="T21" fmla="*/ 49 h 102"/>
                <a:gd name="T22" fmla="*/ 63 w 63"/>
                <a:gd name="T23" fmla="*/ 24 h 102"/>
                <a:gd name="T24" fmla="*/ 62 w 63"/>
                <a:gd name="T25" fmla="*/ 0 h 102"/>
                <a:gd name="T26" fmla="*/ 54 w 63"/>
                <a:gd name="T27" fmla="*/ 0 h 102"/>
                <a:gd name="T28" fmla="*/ 47 w 63"/>
                <a:gd name="T29" fmla="*/ 1 h 102"/>
                <a:gd name="T30" fmla="*/ 39 w 63"/>
                <a:gd name="T31" fmla="*/ 1 h 102"/>
                <a:gd name="T32" fmla="*/ 31 w 63"/>
                <a:gd name="T33" fmla="*/ 2 h 102"/>
                <a:gd name="T34" fmla="*/ 23 w 63"/>
                <a:gd name="T35" fmla="*/ 4 h 102"/>
                <a:gd name="T36" fmla="*/ 16 w 63"/>
                <a:gd name="T37" fmla="*/ 5 h 102"/>
                <a:gd name="T38" fmla="*/ 8 w 63"/>
                <a:gd name="T39" fmla="*/ 5 h 102"/>
                <a:gd name="T40" fmla="*/ 0 w 63"/>
                <a:gd name="T41" fmla="*/ 6 h 102"/>
                <a:gd name="T42" fmla="*/ 0 w 63"/>
                <a:gd name="T43" fmla="*/ 30 h 102"/>
                <a:gd name="T44" fmla="*/ 0 w 63"/>
                <a:gd name="T45" fmla="*/ 53 h 102"/>
                <a:gd name="T46" fmla="*/ 0 w 63"/>
                <a:gd name="T47" fmla="*/ 77 h 102"/>
                <a:gd name="T48" fmla="*/ 0 w 63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02">
                  <a:moveTo>
                    <a:pt x="0" y="102"/>
                  </a:moveTo>
                  <a:lnTo>
                    <a:pt x="8" y="102"/>
                  </a:lnTo>
                  <a:lnTo>
                    <a:pt x="16" y="100"/>
                  </a:lnTo>
                  <a:lnTo>
                    <a:pt x="24" y="100"/>
                  </a:lnTo>
                  <a:lnTo>
                    <a:pt x="32" y="99"/>
                  </a:lnTo>
                  <a:lnTo>
                    <a:pt x="39" y="99"/>
                  </a:lnTo>
                  <a:lnTo>
                    <a:pt x="47" y="99"/>
                  </a:lnTo>
                  <a:lnTo>
                    <a:pt x="55" y="98"/>
                  </a:lnTo>
                  <a:lnTo>
                    <a:pt x="63" y="98"/>
                  </a:lnTo>
                  <a:lnTo>
                    <a:pt x="63" y="73"/>
                  </a:lnTo>
                  <a:lnTo>
                    <a:pt x="63" y="49"/>
                  </a:lnTo>
                  <a:lnTo>
                    <a:pt x="63" y="24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39" y="1"/>
                  </a:lnTo>
                  <a:lnTo>
                    <a:pt x="31" y="2"/>
                  </a:lnTo>
                  <a:lnTo>
                    <a:pt x="23" y="4"/>
                  </a:lnTo>
                  <a:lnTo>
                    <a:pt x="16" y="5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53"/>
                  </a:lnTo>
                  <a:lnTo>
                    <a:pt x="0" y="7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6"/>
            <p:cNvSpPr>
              <a:spLocks/>
            </p:cNvSpPr>
            <p:nvPr/>
          </p:nvSpPr>
          <p:spPr bwMode="auto">
            <a:xfrm>
              <a:off x="2986" y="2106"/>
              <a:ext cx="34" cy="53"/>
            </a:xfrm>
            <a:custGeom>
              <a:avLst/>
              <a:gdLst>
                <a:gd name="T0" fmla="*/ 68 w 68"/>
                <a:gd name="T1" fmla="*/ 98 h 107"/>
                <a:gd name="T2" fmla="*/ 67 w 68"/>
                <a:gd name="T3" fmla="*/ 74 h 107"/>
                <a:gd name="T4" fmla="*/ 66 w 68"/>
                <a:gd name="T5" fmla="*/ 49 h 107"/>
                <a:gd name="T6" fmla="*/ 64 w 68"/>
                <a:gd name="T7" fmla="*/ 24 h 107"/>
                <a:gd name="T8" fmla="*/ 63 w 68"/>
                <a:gd name="T9" fmla="*/ 0 h 107"/>
                <a:gd name="T10" fmla="*/ 55 w 68"/>
                <a:gd name="T11" fmla="*/ 1 h 107"/>
                <a:gd name="T12" fmla="*/ 48 w 68"/>
                <a:gd name="T13" fmla="*/ 2 h 107"/>
                <a:gd name="T14" fmla="*/ 40 w 68"/>
                <a:gd name="T15" fmla="*/ 4 h 107"/>
                <a:gd name="T16" fmla="*/ 32 w 68"/>
                <a:gd name="T17" fmla="*/ 5 h 107"/>
                <a:gd name="T18" fmla="*/ 24 w 68"/>
                <a:gd name="T19" fmla="*/ 7 h 107"/>
                <a:gd name="T20" fmla="*/ 17 w 68"/>
                <a:gd name="T21" fmla="*/ 8 h 107"/>
                <a:gd name="T22" fmla="*/ 9 w 68"/>
                <a:gd name="T23" fmla="*/ 9 h 107"/>
                <a:gd name="T24" fmla="*/ 0 w 68"/>
                <a:gd name="T25" fmla="*/ 10 h 107"/>
                <a:gd name="T26" fmla="*/ 2 w 68"/>
                <a:gd name="T27" fmla="*/ 35 h 107"/>
                <a:gd name="T28" fmla="*/ 4 w 68"/>
                <a:gd name="T29" fmla="*/ 59 h 107"/>
                <a:gd name="T30" fmla="*/ 5 w 68"/>
                <a:gd name="T31" fmla="*/ 83 h 107"/>
                <a:gd name="T32" fmla="*/ 6 w 68"/>
                <a:gd name="T33" fmla="*/ 107 h 107"/>
                <a:gd name="T34" fmla="*/ 14 w 68"/>
                <a:gd name="T35" fmla="*/ 106 h 107"/>
                <a:gd name="T36" fmla="*/ 22 w 68"/>
                <a:gd name="T37" fmla="*/ 105 h 107"/>
                <a:gd name="T38" fmla="*/ 29 w 68"/>
                <a:gd name="T39" fmla="*/ 104 h 107"/>
                <a:gd name="T40" fmla="*/ 37 w 68"/>
                <a:gd name="T41" fmla="*/ 103 h 107"/>
                <a:gd name="T42" fmla="*/ 45 w 68"/>
                <a:gd name="T43" fmla="*/ 102 h 107"/>
                <a:gd name="T44" fmla="*/ 53 w 68"/>
                <a:gd name="T45" fmla="*/ 100 h 107"/>
                <a:gd name="T46" fmla="*/ 60 w 68"/>
                <a:gd name="T47" fmla="*/ 99 h 107"/>
                <a:gd name="T48" fmla="*/ 68 w 68"/>
                <a:gd name="T49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07">
                  <a:moveTo>
                    <a:pt x="68" y="98"/>
                  </a:moveTo>
                  <a:lnTo>
                    <a:pt x="67" y="74"/>
                  </a:lnTo>
                  <a:lnTo>
                    <a:pt x="66" y="49"/>
                  </a:lnTo>
                  <a:lnTo>
                    <a:pt x="64" y="24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0" y="4"/>
                  </a:lnTo>
                  <a:lnTo>
                    <a:pt x="32" y="5"/>
                  </a:lnTo>
                  <a:lnTo>
                    <a:pt x="24" y="7"/>
                  </a:lnTo>
                  <a:lnTo>
                    <a:pt x="17" y="8"/>
                  </a:lnTo>
                  <a:lnTo>
                    <a:pt x="9" y="9"/>
                  </a:lnTo>
                  <a:lnTo>
                    <a:pt x="0" y="10"/>
                  </a:lnTo>
                  <a:lnTo>
                    <a:pt x="2" y="35"/>
                  </a:lnTo>
                  <a:lnTo>
                    <a:pt x="4" y="59"/>
                  </a:lnTo>
                  <a:lnTo>
                    <a:pt x="5" y="83"/>
                  </a:lnTo>
                  <a:lnTo>
                    <a:pt x="6" y="107"/>
                  </a:lnTo>
                  <a:lnTo>
                    <a:pt x="14" y="106"/>
                  </a:lnTo>
                  <a:lnTo>
                    <a:pt x="22" y="105"/>
                  </a:lnTo>
                  <a:lnTo>
                    <a:pt x="29" y="104"/>
                  </a:lnTo>
                  <a:lnTo>
                    <a:pt x="37" y="103"/>
                  </a:lnTo>
                  <a:lnTo>
                    <a:pt x="45" y="102"/>
                  </a:lnTo>
                  <a:lnTo>
                    <a:pt x="53" y="100"/>
                  </a:lnTo>
                  <a:lnTo>
                    <a:pt x="60" y="99"/>
                  </a:lnTo>
                  <a:lnTo>
                    <a:pt x="68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7"/>
            <p:cNvSpPr>
              <a:spLocks/>
            </p:cNvSpPr>
            <p:nvPr/>
          </p:nvSpPr>
          <p:spPr bwMode="auto">
            <a:xfrm>
              <a:off x="2574" y="2281"/>
              <a:ext cx="23" cy="33"/>
            </a:xfrm>
            <a:custGeom>
              <a:avLst/>
              <a:gdLst>
                <a:gd name="T0" fmla="*/ 45 w 45"/>
                <a:gd name="T1" fmla="*/ 0 h 66"/>
                <a:gd name="T2" fmla="*/ 39 w 45"/>
                <a:gd name="T3" fmla="*/ 2 h 66"/>
                <a:gd name="T4" fmla="*/ 33 w 45"/>
                <a:gd name="T5" fmla="*/ 3 h 66"/>
                <a:gd name="T6" fmla="*/ 28 w 45"/>
                <a:gd name="T7" fmla="*/ 4 h 66"/>
                <a:gd name="T8" fmla="*/ 23 w 45"/>
                <a:gd name="T9" fmla="*/ 5 h 66"/>
                <a:gd name="T10" fmla="*/ 17 w 45"/>
                <a:gd name="T11" fmla="*/ 7 h 66"/>
                <a:gd name="T12" fmla="*/ 12 w 45"/>
                <a:gd name="T13" fmla="*/ 8 h 66"/>
                <a:gd name="T14" fmla="*/ 7 w 45"/>
                <a:gd name="T15" fmla="*/ 10 h 66"/>
                <a:gd name="T16" fmla="*/ 1 w 45"/>
                <a:gd name="T17" fmla="*/ 11 h 66"/>
                <a:gd name="T18" fmla="*/ 1 w 45"/>
                <a:gd name="T19" fmla="*/ 25 h 66"/>
                <a:gd name="T20" fmla="*/ 1 w 45"/>
                <a:gd name="T21" fmla="*/ 38 h 66"/>
                <a:gd name="T22" fmla="*/ 0 w 45"/>
                <a:gd name="T23" fmla="*/ 52 h 66"/>
                <a:gd name="T24" fmla="*/ 0 w 45"/>
                <a:gd name="T25" fmla="*/ 66 h 66"/>
                <a:gd name="T26" fmla="*/ 5 w 45"/>
                <a:gd name="T27" fmla="*/ 65 h 66"/>
                <a:gd name="T28" fmla="*/ 11 w 45"/>
                <a:gd name="T29" fmla="*/ 64 h 66"/>
                <a:gd name="T30" fmla="*/ 16 w 45"/>
                <a:gd name="T31" fmla="*/ 64 h 66"/>
                <a:gd name="T32" fmla="*/ 22 w 45"/>
                <a:gd name="T33" fmla="*/ 63 h 66"/>
                <a:gd name="T34" fmla="*/ 27 w 45"/>
                <a:gd name="T35" fmla="*/ 61 h 66"/>
                <a:gd name="T36" fmla="*/ 32 w 45"/>
                <a:gd name="T37" fmla="*/ 60 h 66"/>
                <a:gd name="T38" fmla="*/ 38 w 45"/>
                <a:gd name="T39" fmla="*/ 60 h 66"/>
                <a:gd name="T40" fmla="*/ 43 w 45"/>
                <a:gd name="T41" fmla="*/ 59 h 66"/>
                <a:gd name="T42" fmla="*/ 45 w 45"/>
                <a:gd name="T43" fmla="*/ 44 h 66"/>
                <a:gd name="T44" fmla="*/ 45 w 45"/>
                <a:gd name="T45" fmla="*/ 29 h 66"/>
                <a:gd name="T46" fmla="*/ 45 w 45"/>
                <a:gd name="T47" fmla="*/ 15 h 66"/>
                <a:gd name="T48" fmla="*/ 45 w 45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66">
                  <a:moveTo>
                    <a:pt x="45" y="0"/>
                  </a:moveTo>
                  <a:lnTo>
                    <a:pt x="39" y="2"/>
                  </a:lnTo>
                  <a:lnTo>
                    <a:pt x="33" y="3"/>
                  </a:lnTo>
                  <a:lnTo>
                    <a:pt x="28" y="4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1" y="11"/>
                  </a:lnTo>
                  <a:lnTo>
                    <a:pt x="1" y="25"/>
                  </a:lnTo>
                  <a:lnTo>
                    <a:pt x="1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5" y="65"/>
                  </a:lnTo>
                  <a:lnTo>
                    <a:pt x="11" y="64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2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5" y="44"/>
                  </a:lnTo>
                  <a:lnTo>
                    <a:pt x="45" y="29"/>
                  </a:lnTo>
                  <a:lnTo>
                    <a:pt x="45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8"/>
            <p:cNvSpPr>
              <a:spLocks/>
            </p:cNvSpPr>
            <p:nvPr/>
          </p:nvSpPr>
          <p:spPr bwMode="auto">
            <a:xfrm>
              <a:off x="2572" y="2338"/>
              <a:ext cx="24" cy="29"/>
            </a:xfrm>
            <a:custGeom>
              <a:avLst/>
              <a:gdLst>
                <a:gd name="T0" fmla="*/ 2 w 47"/>
                <a:gd name="T1" fmla="*/ 5 h 57"/>
                <a:gd name="T2" fmla="*/ 2 w 47"/>
                <a:gd name="T3" fmla="*/ 18 h 57"/>
                <a:gd name="T4" fmla="*/ 1 w 47"/>
                <a:gd name="T5" fmla="*/ 31 h 57"/>
                <a:gd name="T6" fmla="*/ 1 w 47"/>
                <a:gd name="T7" fmla="*/ 43 h 57"/>
                <a:gd name="T8" fmla="*/ 0 w 47"/>
                <a:gd name="T9" fmla="*/ 57 h 57"/>
                <a:gd name="T10" fmla="*/ 6 w 47"/>
                <a:gd name="T11" fmla="*/ 57 h 57"/>
                <a:gd name="T12" fmla="*/ 12 w 47"/>
                <a:gd name="T13" fmla="*/ 56 h 57"/>
                <a:gd name="T14" fmla="*/ 16 w 47"/>
                <a:gd name="T15" fmla="*/ 56 h 57"/>
                <a:gd name="T16" fmla="*/ 22 w 47"/>
                <a:gd name="T17" fmla="*/ 55 h 57"/>
                <a:gd name="T18" fmla="*/ 28 w 47"/>
                <a:gd name="T19" fmla="*/ 55 h 57"/>
                <a:gd name="T20" fmla="*/ 33 w 47"/>
                <a:gd name="T21" fmla="*/ 55 h 57"/>
                <a:gd name="T22" fmla="*/ 39 w 47"/>
                <a:gd name="T23" fmla="*/ 54 h 57"/>
                <a:gd name="T24" fmla="*/ 45 w 47"/>
                <a:gd name="T25" fmla="*/ 54 h 57"/>
                <a:gd name="T26" fmla="*/ 45 w 47"/>
                <a:gd name="T27" fmla="*/ 40 h 57"/>
                <a:gd name="T28" fmla="*/ 46 w 47"/>
                <a:gd name="T29" fmla="*/ 26 h 57"/>
                <a:gd name="T30" fmla="*/ 46 w 47"/>
                <a:gd name="T31" fmla="*/ 13 h 57"/>
                <a:gd name="T32" fmla="*/ 47 w 47"/>
                <a:gd name="T33" fmla="*/ 0 h 57"/>
                <a:gd name="T34" fmla="*/ 42 w 47"/>
                <a:gd name="T35" fmla="*/ 1 h 57"/>
                <a:gd name="T36" fmla="*/ 36 w 47"/>
                <a:gd name="T37" fmla="*/ 1 h 57"/>
                <a:gd name="T38" fmla="*/ 30 w 47"/>
                <a:gd name="T39" fmla="*/ 2 h 57"/>
                <a:gd name="T40" fmla="*/ 25 w 47"/>
                <a:gd name="T41" fmla="*/ 2 h 57"/>
                <a:gd name="T42" fmla="*/ 20 w 47"/>
                <a:gd name="T43" fmla="*/ 3 h 57"/>
                <a:gd name="T44" fmla="*/ 14 w 47"/>
                <a:gd name="T45" fmla="*/ 4 h 57"/>
                <a:gd name="T46" fmla="*/ 8 w 47"/>
                <a:gd name="T47" fmla="*/ 4 h 57"/>
                <a:gd name="T48" fmla="*/ 2 w 47"/>
                <a:gd name="T4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7">
                  <a:moveTo>
                    <a:pt x="2" y="5"/>
                  </a:moveTo>
                  <a:lnTo>
                    <a:pt x="2" y="18"/>
                  </a:lnTo>
                  <a:lnTo>
                    <a:pt x="1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2" y="55"/>
                  </a:lnTo>
                  <a:lnTo>
                    <a:pt x="28" y="55"/>
                  </a:lnTo>
                  <a:lnTo>
                    <a:pt x="33" y="55"/>
                  </a:lnTo>
                  <a:lnTo>
                    <a:pt x="39" y="54"/>
                  </a:lnTo>
                  <a:lnTo>
                    <a:pt x="45" y="54"/>
                  </a:lnTo>
                  <a:lnTo>
                    <a:pt x="45" y="40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7" y="0"/>
                  </a:lnTo>
                  <a:lnTo>
                    <a:pt x="42" y="1"/>
                  </a:lnTo>
                  <a:lnTo>
                    <a:pt x="36" y="1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4"/>
                  </a:lnTo>
                  <a:lnTo>
                    <a:pt x="8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9"/>
            <p:cNvSpPr>
              <a:spLocks/>
            </p:cNvSpPr>
            <p:nvPr/>
          </p:nvSpPr>
          <p:spPr bwMode="auto">
            <a:xfrm>
              <a:off x="2575" y="2221"/>
              <a:ext cx="22" cy="36"/>
            </a:xfrm>
            <a:custGeom>
              <a:avLst/>
              <a:gdLst>
                <a:gd name="T0" fmla="*/ 44 w 44"/>
                <a:gd name="T1" fmla="*/ 0 h 72"/>
                <a:gd name="T2" fmla="*/ 38 w 44"/>
                <a:gd name="T3" fmla="*/ 2 h 72"/>
                <a:gd name="T4" fmla="*/ 32 w 44"/>
                <a:gd name="T5" fmla="*/ 3 h 72"/>
                <a:gd name="T6" fmla="*/ 27 w 44"/>
                <a:gd name="T7" fmla="*/ 5 h 72"/>
                <a:gd name="T8" fmla="*/ 22 w 44"/>
                <a:gd name="T9" fmla="*/ 6 h 72"/>
                <a:gd name="T10" fmla="*/ 16 w 44"/>
                <a:gd name="T11" fmla="*/ 9 h 72"/>
                <a:gd name="T12" fmla="*/ 11 w 44"/>
                <a:gd name="T13" fmla="*/ 10 h 72"/>
                <a:gd name="T14" fmla="*/ 6 w 44"/>
                <a:gd name="T15" fmla="*/ 12 h 72"/>
                <a:gd name="T16" fmla="*/ 0 w 44"/>
                <a:gd name="T17" fmla="*/ 15 h 72"/>
                <a:gd name="T18" fmla="*/ 0 w 44"/>
                <a:gd name="T19" fmla="*/ 30 h 72"/>
                <a:gd name="T20" fmla="*/ 0 w 44"/>
                <a:gd name="T21" fmla="*/ 43 h 72"/>
                <a:gd name="T22" fmla="*/ 0 w 44"/>
                <a:gd name="T23" fmla="*/ 57 h 72"/>
                <a:gd name="T24" fmla="*/ 0 w 44"/>
                <a:gd name="T25" fmla="*/ 72 h 72"/>
                <a:gd name="T26" fmla="*/ 6 w 44"/>
                <a:gd name="T27" fmla="*/ 71 h 72"/>
                <a:gd name="T28" fmla="*/ 11 w 44"/>
                <a:gd name="T29" fmla="*/ 70 h 72"/>
                <a:gd name="T30" fmla="*/ 16 w 44"/>
                <a:gd name="T31" fmla="*/ 68 h 72"/>
                <a:gd name="T32" fmla="*/ 22 w 44"/>
                <a:gd name="T33" fmla="*/ 66 h 72"/>
                <a:gd name="T34" fmla="*/ 27 w 44"/>
                <a:gd name="T35" fmla="*/ 65 h 72"/>
                <a:gd name="T36" fmla="*/ 32 w 44"/>
                <a:gd name="T37" fmla="*/ 63 h 72"/>
                <a:gd name="T38" fmla="*/ 38 w 44"/>
                <a:gd name="T39" fmla="*/ 62 h 72"/>
                <a:gd name="T40" fmla="*/ 44 w 44"/>
                <a:gd name="T41" fmla="*/ 61 h 72"/>
                <a:gd name="T42" fmla="*/ 44 w 44"/>
                <a:gd name="T43" fmla="*/ 46 h 72"/>
                <a:gd name="T44" fmla="*/ 44 w 44"/>
                <a:gd name="T45" fmla="*/ 30 h 72"/>
                <a:gd name="T46" fmla="*/ 44 w 44"/>
                <a:gd name="T47" fmla="*/ 15 h 72"/>
                <a:gd name="T48" fmla="*/ 44 w 44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72">
                  <a:moveTo>
                    <a:pt x="44" y="0"/>
                  </a:move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6" y="71"/>
                  </a:lnTo>
                  <a:lnTo>
                    <a:pt x="11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7" y="65"/>
                  </a:lnTo>
                  <a:lnTo>
                    <a:pt x="32" y="63"/>
                  </a:lnTo>
                  <a:lnTo>
                    <a:pt x="38" y="62"/>
                  </a:lnTo>
                  <a:lnTo>
                    <a:pt x="44" y="61"/>
                  </a:lnTo>
                  <a:lnTo>
                    <a:pt x="44" y="46"/>
                  </a:lnTo>
                  <a:lnTo>
                    <a:pt x="44" y="30"/>
                  </a:lnTo>
                  <a:lnTo>
                    <a:pt x="44" y="1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0"/>
            <p:cNvSpPr>
              <a:spLocks/>
            </p:cNvSpPr>
            <p:nvPr/>
          </p:nvSpPr>
          <p:spPr bwMode="auto">
            <a:xfrm>
              <a:off x="2573" y="2158"/>
              <a:ext cx="23" cy="40"/>
            </a:xfrm>
            <a:custGeom>
              <a:avLst/>
              <a:gdLst>
                <a:gd name="T0" fmla="*/ 43 w 46"/>
                <a:gd name="T1" fmla="*/ 0 h 81"/>
                <a:gd name="T2" fmla="*/ 37 w 46"/>
                <a:gd name="T3" fmla="*/ 2 h 81"/>
                <a:gd name="T4" fmla="*/ 33 w 46"/>
                <a:gd name="T5" fmla="*/ 5 h 81"/>
                <a:gd name="T6" fmla="*/ 27 w 46"/>
                <a:gd name="T7" fmla="*/ 7 h 81"/>
                <a:gd name="T8" fmla="*/ 22 w 46"/>
                <a:gd name="T9" fmla="*/ 9 h 81"/>
                <a:gd name="T10" fmla="*/ 17 w 46"/>
                <a:gd name="T11" fmla="*/ 13 h 81"/>
                <a:gd name="T12" fmla="*/ 12 w 46"/>
                <a:gd name="T13" fmla="*/ 15 h 81"/>
                <a:gd name="T14" fmla="*/ 6 w 46"/>
                <a:gd name="T15" fmla="*/ 17 h 81"/>
                <a:gd name="T16" fmla="*/ 0 w 46"/>
                <a:gd name="T17" fmla="*/ 20 h 81"/>
                <a:gd name="T18" fmla="*/ 2 w 46"/>
                <a:gd name="T19" fmla="*/ 35 h 81"/>
                <a:gd name="T20" fmla="*/ 2 w 46"/>
                <a:gd name="T21" fmla="*/ 50 h 81"/>
                <a:gd name="T22" fmla="*/ 3 w 46"/>
                <a:gd name="T23" fmla="*/ 66 h 81"/>
                <a:gd name="T24" fmla="*/ 3 w 46"/>
                <a:gd name="T25" fmla="*/ 81 h 81"/>
                <a:gd name="T26" fmla="*/ 8 w 46"/>
                <a:gd name="T27" fmla="*/ 78 h 81"/>
                <a:gd name="T28" fmla="*/ 14 w 46"/>
                <a:gd name="T29" fmla="*/ 76 h 81"/>
                <a:gd name="T30" fmla="*/ 19 w 46"/>
                <a:gd name="T31" fmla="*/ 74 h 81"/>
                <a:gd name="T32" fmla="*/ 25 w 46"/>
                <a:gd name="T33" fmla="*/ 71 h 81"/>
                <a:gd name="T34" fmla="*/ 30 w 46"/>
                <a:gd name="T35" fmla="*/ 70 h 81"/>
                <a:gd name="T36" fmla="*/ 35 w 46"/>
                <a:gd name="T37" fmla="*/ 68 h 81"/>
                <a:gd name="T38" fmla="*/ 41 w 46"/>
                <a:gd name="T39" fmla="*/ 66 h 81"/>
                <a:gd name="T40" fmla="*/ 46 w 46"/>
                <a:gd name="T41" fmla="*/ 63 h 81"/>
                <a:gd name="T42" fmla="*/ 45 w 46"/>
                <a:gd name="T43" fmla="*/ 47 h 81"/>
                <a:gd name="T44" fmla="*/ 45 w 46"/>
                <a:gd name="T45" fmla="*/ 32 h 81"/>
                <a:gd name="T46" fmla="*/ 44 w 46"/>
                <a:gd name="T47" fmla="*/ 16 h 81"/>
                <a:gd name="T48" fmla="*/ 43 w 46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1">
                  <a:moveTo>
                    <a:pt x="43" y="0"/>
                  </a:moveTo>
                  <a:lnTo>
                    <a:pt x="37" y="2"/>
                  </a:lnTo>
                  <a:lnTo>
                    <a:pt x="33" y="5"/>
                  </a:lnTo>
                  <a:lnTo>
                    <a:pt x="27" y="7"/>
                  </a:lnTo>
                  <a:lnTo>
                    <a:pt x="22" y="9"/>
                  </a:lnTo>
                  <a:lnTo>
                    <a:pt x="17" y="13"/>
                  </a:lnTo>
                  <a:lnTo>
                    <a:pt x="12" y="15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2" y="50"/>
                  </a:lnTo>
                  <a:lnTo>
                    <a:pt x="3" y="66"/>
                  </a:lnTo>
                  <a:lnTo>
                    <a:pt x="3" y="81"/>
                  </a:lnTo>
                  <a:lnTo>
                    <a:pt x="8" y="78"/>
                  </a:lnTo>
                  <a:lnTo>
                    <a:pt x="14" y="76"/>
                  </a:lnTo>
                  <a:lnTo>
                    <a:pt x="19" y="74"/>
                  </a:lnTo>
                  <a:lnTo>
                    <a:pt x="25" y="71"/>
                  </a:lnTo>
                  <a:lnTo>
                    <a:pt x="30" y="70"/>
                  </a:lnTo>
                  <a:lnTo>
                    <a:pt x="35" y="68"/>
                  </a:lnTo>
                  <a:lnTo>
                    <a:pt x="41" y="66"/>
                  </a:lnTo>
                  <a:lnTo>
                    <a:pt x="46" y="63"/>
                  </a:lnTo>
                  <a:lnTo>
                    <a:pt x="45" y="47"/>
                  </a:lnTo>
                  <a:lnTo>
                    <a:pt x="45" y="32"/>
                  </a:lnTo>
                  <a:lnTo>
                    <a:pt x="44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1"/>
            <p:cNvSpPr>
              <a:spLocks/>
            </p:cNvSpPr>
            <p:nvPr/>
          </p:nvSpPr>
          <p:spPr bwMode="auto">
            <a:xfrm>
              <a:off x="2610" y="2142"/>
              <a:ext cx="23" cy="42"/>
            </a:xfrm>
            <a:custGeom>
              <a:avLst/>
              <a:gdLst>
                <a:gd name="T0" fmla="*/ 46 w 46"/>
                <a:gd name="T1" fmla="*/ 67 h 84"/>
                <a:gd name="T2" fmla="*/ 46 w 46"/>
                <a:gd name="T3" fmla="*/ 49 h 84"/>
                <a:gd name="T4" fmla="*/ 45 w 46"/>
                <a:gd name="T5" fmla="*/ 33 h 84"/>
                <a:gd name="T6" fmla="*/ 45 w 46"/>
                <a:gd name="T7" fmla="*/ 16 h 84"/>
                <a:gd name="T8" fmla="*/ 44 w 46"/>
                <a:gd name="T9" fmla="*/ 0 h 84"/>
                <a:gd name="T10" fmla="*/ 38 w 46"/>
                <a:gd name="T11" fmla="*/ 2 h 84"/>
                <a:gd name="T12" fmla="*/ 32 w 46"/>
                <a:gd name="T13" fmla="*/ 4 h 84"/>
                <a:gd name="T14" fmla="*/ 28 w 46"/>
                <a:gd name="T15" fmla="*/ 7 h 84"/>
                <a:gd name="T16" fmla="*/ 22 w 46"/>
                <a:gd name="T17" fmla="*/ 9 h 84"/>
                <a:gd name="T18" fmla="*/ 16 w 46"/>
                <a:gd name="T19" fmla="*/ 11 h 84"/>
                <a:gd name="T20" fmla="*/ 12 w 46"/>
                <a:gd name="T21" fmla="*/ 14 h 84"/>
                <a:gd name="T22" fmla="*/ 6 w 46"/>
                <a:gd name="T23" fmla="*/ 16 h 84"/>
                <a:gd name="T24" fmla="*/ 0 w 46"/>
                <a:gd name="T25" fmla="*/ 18 h 84"/>
                <a:gd name="T26" fmla="*/ 1 w 46"/>
                <a:gd name="T27" fmla="*/ 34 h 84"/>
                <a:gd name="T28" fmla="*/ 1 w 46"/>
                <a:gd name="T29" fmla="*/ 50 h 84"/>
                <a:gd name="T30" fmla="*/ 2 w 46"/>
                <a:gd name="T31" fmla="*/ 68 h 84"/>
                <a:gd name="T32" fmla="*/ 2 w 46"/>
                <a:gd name="T33" fmla="*/ 84 h 84"/>
                <a:gd name="T34" fmla="*/ 8 w 46"/>
                <a:gd name="T35" fmla="*/ 82 h 84"/>
                <a:gd name="T36" fmla="*/ 14 w 46"/>
                <a:gd name="T37" fmla="*/ 79 h 84"/>
                <a:gd name="T38" fmla="*/ 20 w 46"/>
                <a:gd name="T39" fmla="*/ 77 h 84"/>
                <a:gd name="T40" fmla="*/ 24 w 46"/>
                <a:gd name="T41" fmla="*/ 75 h 84"/>
                <a:gd name="T42" fmla="*/ 30 w 46"/>
                <a:gd name="T43" fmla="*/ 73 h 84"/>
                <a:gd name="T44" fmla="*/ 36 w 46"/>
                <a:gd name="T45" fmla="*/ 71 h 84"/>
                <a:gd name="T46" fmla="*/ 40 w 46"/>
                <a:gd name="T47" fmla="*/ 69 h 84"/>
                <a:gd name="T48" fmla="*/ 46 w 46"/>
                <a:gd name="T49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4">
                  <a:moveTo>
                    <a:pt x="46" y="67"/>
                  </a:moveTo>
                  <a:lnTo>
                    <a:pt x="46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8" y="7"/>
                  </a:lnTo>
                  <a:lnTo>
                    <a:pt x="22" y="9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0" y="18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2" y="68"/>
                  </a:lnTo>
                  <a:lnTo>
                    <a:pt x="2" y="84"/>
                  </a:lnTo>
                  <a:lnTo>
                    <a:pt x="8" y="82"/>
                  </a:lnTo>
                  <a:lnTo>
                    <a:pt x="14" y="79"/>
                  </a:lnTo>
                  <a:lnTo>
                    <a:pt x="20" y="77"/>
                  </a:lnTo>
                  <a:lnTo>
                    <a:pt x="24" y="75"/>
                  </a:lnTo>
                  <a:lnTo>
                    <a:pt x="30" y="73"/>
                  </a:lnTo>
                  <a:lnTo>
                    <a:pt x="36" y="71"/>
                  </a:lnTo>
                  <a:lnTo>
                    <a:pt x="40" y="69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2"/>
            <p:cNvSpPr>
              <a:spLocks/>
            </p:cNvSpPr>
            <p:nvPr/>
          </p:nvSpPr>
          <p:spPr bwMode="auto">
            <a:xfrm>
              <a:off x="2612" y="2209"/>
              <a:ext cx="23" cy="38"/>
            </a:xfrm>
            <a:custGeom>
              <a:avLst/>
              <a:gdLst>
                <a:gd name="T0" fmla="*/ 1 w 45"/>
                <a:gd name="T1" fmla="*/ 76 h 76"/>
                <a:gd name="T2" fmla="*/ 7 w 45"/>
                <a:gd name="T3" fmla="*/ 75 h 76"/>
                <a:gd name="T4" fmla="*/ 11 w 45"/>
                <a:gd name="T5" fmla="*/ 74 h 76"/>
                <a:gd name="T6" fmla="*/ 17 w 45"/>
                <a:gd name="T7" fmla="*/ 73 h 76"/>
                <a:gd name="T8" fmla="*/ 23 w 45"/>
                <a:gd name="T9" fmla="*/ 71 h 76"/>
                <a:gd name="T10" fmla="*/ 27 w 45"/>
                <a:gd name="T11" fmla="*/ 69 h 76"/>
                <a:gd name="T12" fmla="*/ 33 w 45"/>
                <a:gd name="T13" fmla="*/ 68 h 76"/>
                <a:gd name="T14" fmla="*/ 39 w 45"/>
                <a:gd name="T15" fmla="*/ 66 h 76"/>
                <a:gd name="T16" fmla="*/ 45 w 45"/>
                <a:gd name="T17" fmla="*/ 65 h 76"/>
                <a:gd name="T18" fmla="*/ 45 w 45"/>
                <a:gd name="T19" fmla="*/ 49 h 76"/>
                <a:gd name="T20" fmla="*/ 45 w 45"/>
                <a:gd name="T21" fmla="*/ 33 h 76"/>
                <a:gd name="T22" fmla="*/ 45 w 45"/>
                <a:gd name="T23" fmla="*/ 16 h 76"/>
                <a:gd name="T24" fmla="*/ 44 w 45"/>
                <a:gd name="T25" fmla="*/ 0 h 76"/>
                <a:gd name="T26" fmla="*/ 38 w 45"/>
                <a:gd name="T27" fmla="*/ 2 h 76"/>
                <a:gd name="T28" fmla="*/ 32 w 45"/>
                <a:gd name="T29" fmla="*/ 4 h 76"/>
                <a:gd name="T30" fmla="*/ 27 w 45"/>
                <a:gd name="T31" fmla="*/ 5 h 76"/>
                <a:gd name="T32" fmla="*/ 22 w 45"/>
                <a:gd name="T33" fmla="*/ 7 h 76"/>
                <a:gd name="T34" fmla="*/ 16 w 45"/>
                <a:gd name="T35" fmla="*/ 8 h 76"/>
                <a:gd name="T36" fmla="*/ 11 w 45"/>
                <a:gd name="T37" fmla="*/ 11 h 76"/>
                <a:gd name="T38" fmla="*/ 6 w 45"/>
                <a:gd name="T39" fmla="*/ 12 h 76"/>
                <a:gd name="T40" fmla="*/ 0 w 45"/>
                <a:gd name="T41" fmla="*/ 14 h 76"/>
                <a:gd name="T42" fmla="*/ 0 w 45"/>
                <a:gd name="T43" fmla="*/ 29 h 76"/>
                <a:gd name="T44" fmla="*/ 0 w 45"/>
                <a:gd name="T45" fmla="*/ 45 h 76"/>
                <a:gd name="T46" fmla="*/ 0 w 45"/>
                <a:gd name="T47" fmla="*/ 60 h 76"/>
                <a:gd name="T48" fmla="*/ 1 w 45"/>
                <a:gd name="T4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76">
                  <a:moveTo>
                    <a:pt x="1" y="76"/>
                  </a:moveTo>
                  <a:lnTo>
                    <a:pt x="7" y="75"/>
                  </a:lnTo>
                  <a:lnTo>
                    <a:pt x="11" y="74"/>
                  </a:lnTo>
                  <a:lnTo>
                    <a:pt x="17" y="73"/>
                  </a:lnTo>
                  <a:lnTo>
                    <a:pt x="23" y="71"/>
                  </a:lnTo>
                  <a:lnTo>
                    <a:pt x="27" y="69"/>
                  </a:lnTo>
                  <a:lnTo>
                    <a:pt x="33" y="68"/>
                  </a:lnTo>
                  <a:lnTo>
                    <a:pt x="39" y="66"/>
                  </a:lnTo>
                  <a:lnTo>
                    <a:pt x="45" y="65"/>
                  </a:lnTo>
                  <a:lnTo>
                    <a:pt x="45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1" y="11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0" y="45"/>
                  </a:lnTo>
                  <a:lnTo>
                    <a:pt x="0" y="60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3"/>
            <p:cNvSpPr>
              <a:spLocks/>
            </p:cNvSpPr>
            <p:nvPr/>
          </p:nvSpPr>
          <p:spPr bwMode="auto">
            <a:xfrm>
              <a:off x="2610" y="2334"/>
              <a:ext cx="24" cy="31"/>
            </a:xfrm>
            <a:custGeom>
              <a:avLst/>
              <a:gdLst>
                <a:gd name="T0" fmla="*/ 49 w 49"/>
                <a:gd name="T1" fmla="*/ 0 h 61"/>
                <a:gd name="T2" fmla="*/ 43 w 49"/>
                <a:gd name="T3" fmla="*/ 0 h 61"/>
                <a:gd name="T4" fmla="*/ 37 w 49"/>
                <a:gd name="T5" fmla="*/ 1 h 61"/>
                <a:gd name="T6" fmla="*/ 31 w 49"/>
                <a:gd name="T7" fmla="*/ 1 h 61"/>
                <a:gd name="T8" fmla="*/ 25 w 49"/>
                <a:gd name="T9" fmla="*/ 2 h 61"/>
                <a:gd name="T10" fmla="*/ 20 w 49"/>
                <a:gd name="T11" fmla="*/ 2 h 61"/>
                <a:gd name="T12" fmla="*/ 14 w 49"/>
                <a:gd name="T13" fmla="*/ 3 h 61"/>
                <a:gd name="T14" fmla="*/ 8 w 49"/>
                <a:gd name="T15" fmla="*/ 3 h 61"/>
                <a:gd name="T16" fmla="*/ 2 w 49"/>
                <a:gd name="T17" fmla="*/ 4 h 61"/>
                <a:gd name="T18" fmla="*/ 2 w 49"/>
                <a:gd name="T19" fmla="*/ 18 h 61"/>
                <a:gd name="T20" fmla="*/ 1 w 49"/>
                <a:gd name="T21" fmla="*/ 32 h 61"/>
                <a:gd name="T22" fmla="*/ 1 w 49"/>
                <a:gd name="T23" fmla="*/ 47 h 61"/>
                <a:gd name="T24" fmla="*/ 0 w 49"/>
                <a:gd name="T25" fmla="*/ 61 h 61"/>
                <a:gd name="T26" fmla="*/ 6 w 49"/>
                <a:gd name="T27" fmla="*/ 61 h 61"/>
                <a:gd name="T28" fmla="*/ 12 w 49"/>
                <a:gd name="T29" fmla="*/ 59 h 61"/>
                <a:gd name="T30" fmla="*/ 17 w 49"/>
                <a:gd name="T31" fmla="*/ 59 h 61"/>
                <a:gd name="T32" fmla="*/ 23 w 49"/>
                <a:gd name="T33" fmla="*/ 58 h 61"/>
                <a:gd name="T34" fmla="*/ 29 w 49"/>
                <a:gd name="T35" fmla="*/ 58 h 61"/>
                <a:gd name="T36" fmla="*/ 35 w 49"/>
                <a:gd name="T37" fmla="*/ 58 h 61"/>
                <a:gd name="T38" fmla="*/ 40 w 49"/>
                <a:gd name="T39" fmla="*/ 57 h 61"/>
                <a:gd name="T40" fmla="*/ 46 w 49"/>
                <a:gd name="T41" fmla="*/ 57 h 61"/>
                <a:gd name="T42" fmla="*/ 46 w 49"/>
                <a:gd name="T43" fmla="*/ 42 h 61"/>
                <a:gd name="T44" fmla="*/ 47 w 49"/>
                <a:gd name="T45" fmla="*/ 28 h 61"/>
                <a:gd name="T46" fmla="*/ 47 w 49"/>
                <a:gd name="T47" fmla="*/ 14 h 61"/>
                <a:gd name="T48" fmla="*/ 49 w 49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61">
                  <a:moveTo>
                    <a:pt x="49" y="0"/>
                  </a:moveTo>
                  <a:lnTo>
                    <a:pt x="43" y="0"/>
                  </a:lnTo>
                  <a:lnTo>
                    <a:pt x="37" y="1"/>
                  </a:lnTo>
                  <a:lnTo>
                    <a:pt x="31" y="1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4" y="3"/>
                  </a:lnTo>
                  <a:lnTo>
                    <a:pt x="8" y="3"/>
                  </a:lnTo>
                  <a:lnTo>
                    <a:pt x="2" y="4"/>
                  </a:lnTo>
                  <a:lnTo>
                    <a:pt x="2" y="18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12" y="59"/>
                  </a:lnTo>
                  <a:lnTo>
                    <a:pt x="17" y="59"/>
                  </a:lnTo>
                  <a:lnTo>
                    <a:pt x="23" y="58"/>
                  </a:lnTo>
                  <a:lnTo>
                    <a:pt x="29" y="58"/>
                  </a:lnTo>
                  <a:lnTo>
                    <a:pt x="35" y="58"/>
                  </a:lnTo>
                  <a:lnTo>
                    <a:pt x="40" y="57"/>
                  </a:lnTo>
                  <a:lnTo>
                    <a:pt x="46" y="57"/>
                  </a:lnTo>
                  <a:lnTo>
                    <a:pt x="46" y="42"/>
                  </a:lnTo>
                  <a:lnTo>
                    <a:pt x="47" y="28"/>
                  </a:lnTo>
                  <a:lnTo>
                    <a:pt x="47" y="1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4"/>
            <p:cNvSpPr>
              <a:spLocks/>
            </p:cNvSpPr>
            <p:nvPr/>
          </p:nvSpPr>
          <p:spPr bwMode="auto">
            <a:xfrm>
              <a:off x="2612" y="2273"/>
              <a:ext cx="23" cy="34"/>
            </a:xfrm>
            <a:custGeom>
              <a:avLst/>
              <a:gdLst>
                <a:gd name="T0" fmla="*/ 0 w 45"/>
                <a:gd name="T1" fmla="*/ 69 h 69"/>
                <a:gd name="T2" fmla="*/ 6 w 45"/>
                <a:gd name="T3" fmla="*/ 68 h 69"/>
                <a:gd name="T4" fmla="*/ 11 w 45"/>
                <a:gd name="T5" fmla="*/ 67 h 69"/>
                <a:gd name="T6" fmla="*/ 16 w 45"/>
                <a:gd name="T7" fmla="*/ 67 h 69"/>
                <a:gd name="T8" fmla="*/ 22 w 45"/>
                <a:gd name="T9" fmla="*/ 66 h 69"/>
                <a:gd name="T10" fmla="*/ 27 w 45"/>
                <a:gd name="T11" fmla="*/ 65 h 69"/>
                <a:gd name="T12" fmla="*/ 33 w 45"/>
                <a:gd name="T13" fmla="*/ 64 h 69"/>
                <a:gd name="T14" fmla="*/ 39 w 45"/>
                <a:gd name="T15" fmla="*/ 64 h 69"/>
                <a:gd name="T16" fmla="*/ 45 w 45"/>
                <a:gd name="T17" fmla="*/ 62 h 69"/>
                <a:gd name="T18" fmla="*/ 45 w 45"/>
                <a:gd name="T19" fmla="*/ 46 h 69"/>
                <a:gd name="T20" fmla="*/ 45 w 45"/>
                <a:gd name="T21" fmla="*/ 31 h 69"/>
                <a:gd name="T22" fmla="*/ 45 w 45"/>
                <a:gd name="T23" fmla="*/ 15 h 69"/>
                <a:gd name="T24" fmla="*/ 45 w 45"/>
                <a:gd name="T25" fmla="*/ 0 h 69"/>
                <a:gd name="T26" fmla="*/ 39 w 45"/>
                <a:gd name="T27" fmla="*/ 1 h 69"/>
                <a:gd name="T28" fmla="*/ 33 w 45"/>
                <a:gd name="T29" fmla="*/ 3 h 69"/>
                <a:gd name="T30" fmla="*/ 29 w 45"/>
                <a:gd name="T31" fmla="*/ 4 h 69"/>
                <a:gd name="T32" fmla="*/ 23 w 45"/>
                <a:gd name="T33" fmla="*/ 5 h 69"/>
                <a:gd name="T34" fmla="*/ 17 w 45"/>
                <a:gd name="T35" fmla="*/ 6 h 69"/>
                <a:gd name="T36" fmla="*/ 12 w 45"/>
                <a:gd name="T37" fmla="*/ 7 h 69"/>
                <a:gd name="T38" fmla="*/ 7 w 45"/>
                <a:gd name="T39" fmla="*/ 8 h 69"/>
                <a:gd name="T40" fmla="*/ 1 w 45"/>
                <a:gd name="T41" fmla="*/ 9 h 69"/>
                <a:gd name="T42" fmla="*/ 0 w 45"/>
                <a:gd name="T43" fmla="*/ 24 h 69"/>
                <a:gd name="T44" fmla="*/ 0 w 45"/>
                <a:gd name="T45" fmla="*/ 39 h 69"/>
                <a:gd name="T46" fmla="*/ 0 w 45"/>
                <a:gd name="T47" fmla="*/ 54 h 69"/>
                <a:gd name="T48" fmla="*/ 0 w 45"/>
                <a:gd name="T4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69">
                  <a:moveTo>
                    <a:pt x="0" y="69"/>
                  </a:moveTo>
                  <a:lnTo>
                    <a:pt x="6" y="68"/>
                  </a:lnTo>
                  <a:lnTo>
                    <a:pt x="11" y="67"/>
                  </a:lnTo>
                  <a:lnTo>
                    <a:pt x="16" y="67"/>
                  </a:lnTo>
                  <a:lnTo>
                    <a:pt x="22" y="66"/>
                  </a:lnTo>
                  <a:lnTo>
                    <a:pt x="27" y="65"/>
                  </a:lnTo>
                  <a:lnTo>
                    <a:pt x="33" y="64"/>
                  </a:lnTo>
                  <a:lnTo>
                    <a:pt x="39" y="64"/>
                  </a:lnTo>
                  <a:lnTo>
                    <a:pt x="45" y="62"/>
                  </a:lnTo>
                  <a:lnTo>
                    <a:pt x="45" y="46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39" y="1"/>
                  </a:lnTo>
                  <a:lnTo>
                    <a:pt x="33" y="3"/>
                  </a:lnTo>
                  <a:lnTo>
                    <a:pt x="29" y="4"/>
                  </a:lnTo>
                  <a:lnTo>
                    <a:pt x="23" y="5"/>
                  </a:lnTo>
                  <a:lnTo>
                    <a:pt x="17" y="6"/>
                  </a:lnTo>
                  <a:lnTo>
                    <a:pt x="12" y="7"/>
                  </a:lnTo>
                  <a:lnTo>
                    <a:pt x="7" y="8"/>
                  </a:lnTo>
                  <a:lnTo>
                    <a:pt x="1" y="9"/>
                  </a:lnTo>
                  <a:lnTo>
                    <a:pt x="0" y="24"/>
                  </a:lnTo>
                  <a:lnTo>
                    <a:pt x="0" y="39"/>
                  </a:lnTo>
                  <a:lnTo>
                    <a:pt x="0" y="5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4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4465" y="2345356"/>
            <a:ext cx="4804217" cy="212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Box 124"/>
          <p:cNvSpPr txBox="1"/>
          <p:nvPr/>
        </p:nvSpPr>
        <p:spPr>
          <a:xfrm rot="19536143">
            <a:off x="2494866" y="2760831"/>
            <a:ext cx="851922" cy="20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Datacenter</a:t>
            </a:r>
            <a:endParaRPr lang="en-US" sz="1100" dirty="0"/>
          </a:p>
        </p:txBody>
      </p:sp>
      <p:sp>
        <p:nvSpPr>
          <p:cNvPr id="126" name="TextBox 125"/>
          <p:cNvSpPr txBox="1"/>
          <p:nvPr/>
        </p:nvSpPr>
        <p:spPr>
          <a:xfrm rot="170238">
            <a:off x="3748912" y="2504634"/>
            <a:ext cx="851922" cy="20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Datacenter</a:t>
            </a:r>
            <a:endParaRPr lang="en-US" sz="1100" dirty="0"/>
          </a:p>
        </p:txBody>
      </p:sp>
      <p:sp>
        <p:nvSpPr>
          <p:cNvPr id="130" name="Cloud"/>
          <p:cNvSpPr>
            <a:spLocks noChangeAspect="1" noEditPoints="1" noChangeArrowheads="1"/>
          </p:cNvSpPr>
          <p:nvPr/>
        </p:nvSpPr>
        <p:spPr bwMode="auto">
          <a:xfrm>
            <a:off x="454728" y="1314080"/>
            <a:ext cx="8221439" cy="516450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 rot="1247729">
            <a:off x="5108926" y="2709040"/>
            <a:ext cx="851922" cy="20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Datacenter</a:t>
            </a:r>
            <a:endParaRPr lang="en-US" sz="1100" dirty="0"/>
          </a:p>
        </p:txBody>
      </p:sp>
      <p:sp>
        <p:nvSpPr>
          <p:cNvPr id="133" name="Up-Down Arrow 132"/>
          <p:cNvSpPr/>
          <p:nvPr/>
        </p:nvSpPr>
        <p:spPr>
          <a:xfrm rot="2282684">
            <a:off x="1404263" y="3974050"/>
            <a:ext cx="317624" cy="1504494"/>
          </a:xfrm>
          <a:prstGeom prst="upDownArrow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Up-Down Arrow 133"/>
          <p:cNvSpPr/>
          <p:nvPr/>
        </p:nvSpPr>
        <p:spPr>
          <a:xfrm rot="19915722">
            <a:off x="4007046" y="4329486"/>
            <a:ext cx="317624" cy="714731"/>
          </a:xfrm>
          <a:prstGeom prst="upDownArrow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Up-Down Arrow 134"/>
          <p:cNvSpPr/>
          <p:nvPr/>
        </p:nvSpPr>
        <p:spPr>
          <a:xfrm rot="18391542">
            <a:off x="5566943" y="4142813"/>
            <a:ext cx="317624" cy="714731"/>
          </a:xfrm>
          <a:prstGeom prst="upDownArrow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Up-Down Arrow 135"/>
          <p:cNvSpPr/>
          <p:nvPr/>
        </p:nvSpPr>
        <p:spPr>
          <a:xfrm rot="16200000">
            <a:off x="6675581" y="2939624"/>
            <a:ext cx="257686" cy="722029"/>
          </a:xfrm>
          <a:prstGeom prst="upDownArrow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3049561" y="2643139"/>
            <a:ext cx="24764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Storage</a:t>
            </a:r>
          </a:p>
          <a:p>
            <a:pPr algn="ctr"/>
            <a:r>
              <a:rPr lang="en-US" dirty="0" smtClean="0"/>
              <a:t> &amp;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Compute</a:t>
            </a:r>
          </a:p>
        </p:txBody>
      </p:sp>
      <p:sp>
        <p:nvSpPr>
          <p:cNvPr id="139" name="Flowchart: Punched Tape 138"/>
          <p:cNvSpPr/>
          <p:nvPr/>
        </p:nvSpPr>
        <p:spPr>
          <a:xfrm rot="2179762">
            <a:off x="2784335" y="4444330"/>
            <a:ext cx="319641" cy="181164"/>
          </a:xfrm>
          <a:prstGeom prst="flowChartPunchedTap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&quot;No&quot; Symbol 139"/>
          <p:cNvSpPr/>
          <p:nvPr/>
        </p:nvSpPr>
        <p:spPr>
          <a:xfrm>
            <a:off x="1402516" y="4577366"/>
            <a:ext cx="301149" cy="301149"/>
          </a:xfrm>
          <a:prstGeom prst="noSmoking">
            <a:avLst>
              <a:gd name="adj" fmla="val 12409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5" name="Picture 2" descr="http://fandommenacepodcast.files.wordpress.com/2011/05/bor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1" y="5597247"/>
            <a:ext cx="1350866" cy="8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http://fandommenacepodcast.files.wordpress.com/2011/05/bor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83" y="5076910"/>
            <a:ext cx="1350866" cy="8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http://fandommenacepodcast.files.wordpress.com/2011/05/bor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076" y="4585837"/>
            <a:ext cx="1252717" cy="8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http://fandommenacepodcast.files.wordpress.com/2011/05/bor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840" y="2949160"/>
            <a:ext cx="1062168" cy="7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210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from Our Sponsor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B88D-2510-4858-88CF-4BBE02826E4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3483" y="2425442"/>
            <a:ext cx="4368862" cy="292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790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B88D-2510-4858-88CF-4BBE02826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923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Cloud Infrastructure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7F6B-8612-4666-9152-6225D4850DC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http://fandommenacepodcast.files.wordpress.com/2011/05/bo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075" y="2217737"/>
            <a:ext cx="45243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6173" y="5391150"/>
            <a:ext cx="355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Another way to think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065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Run Your Business from the Public Cloud?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B88D-2510-4858-88CF-4BBE02826E4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8" name="Picture 4" descr="C:\Users\mking\AppData\Local\Microsoft\Windows\Temporary Internet Files\Content.IE5\ZRPC8EPF\MC900431597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878" y="1189038"/>
            <a:ext cx="5315001" cy="53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9276" y="5837981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84320" y="5831083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3507" y="4305746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of Service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58910" y="4298914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85983" y="3597203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Resilience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21969" y="2746936"/>
            <a:ext cx="213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Access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24130" y="5141093"/>
            <a:ext cx="22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Legacy Access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49967" y="2064275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Geo-redundancy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2884" y="313553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25759" y="3134184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070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Cloud Infrastructure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78F4-8E98-4BEF-9019-44814BC1B98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 rot="19576680">
            <a:off x="1864629" y="1825075"/>
            <a:ext cx="1773405" cy="1431212"/>
            <a:chOff x="2307" y="1590"/>
            <a:chExt cx="1146" cy="1140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07" y="1590"/>
              <a:ext cx="1146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593" y="1763"/>
              <a:ext cx="628" cy="658"/>
            </a:xfrm>
            <a:custGeom>
              <a:avLst/>
              <a:gdLst>
                <a:gd name="T0" fmla="*/ 1218 w 1256"/>
                <a:gd name="T1" fmla="*/ 648 h 1315"/>
                <a:gd name="T2" fmla="*/ 1170 w 1256"/>
                <a:gd name="T3" fmla="*/ 614 h 1315"/>
                <a:gd name="T4" fmla="*/ 1123 w 1256"/>
                <a:gd name="T5" fmla="*/ 580 h 1315"/>
                <a:gd name="T6" fmla="*/ 1076 w 1256"/>
                <a:gd name="T7" fmla="*/ 546 h 1315"/>
                <a:gd name="T8" fmla="*/ 1029 w 1256"/>
                <a:gd name="T9" fmla="*/ 512 h 1315"/>
                <a:gd name="T10" fmla="*/ 997 w 1256"/>
                <a:gd name="T11" fmla="*/ 489 h 1315"/>
                <a:gd name="T12" fmla="*/ 995 w 1256"/>
                <a:gd name="T13" fmla="*/ 488 h 1315"/>
                <a:gd name="T14" fmla="*/ 934 w 1256"/>
                <a:gd name="T15" fmla="*/ 500 h 1315"/>
                <a:gd name="T16" fmla="*/ 873 w 1256"/>
                <a:gd name="T17" fmla="*/ 512 h 1315"/>
                <a:gd name="T18" fmla="*/ 826 w 1256"/>
                <a:gd name="T19" fmla="*/ 447 h 1315"/>
                <a:gd name="T20" fmla="*/ 802 w 1256"/>
                <a:gd name="T21" fmla="*/ 224 h 1315"/>
                <a:gd name="T22" fmla="*/ 759 w 1256"/>
                <a:gd name="T23" fmla="*/ 182 h 1315"/>
                <a:gd name="T24" fmla="*/ 717 w 1256"/>
                <a:gd name="T25" fmla="*/ 140 h 1315"/>
                <a:gd name="T26" fmla="*/ 677 w 1256"/>
                <a:gd name="T27" fmla="*/ 100 h 1315"/>
                <a:gd name="T28" fmla="*/ 637 w 1256"/>
                <a:gd name="T29" fmla="*/ 58 h 1315"/>
                <a:gd name="T30" fmla="*/ 595 w 1256"/>
                <a:gd name="T31" fmla="*/ 18 h 1315"/>
                <a:gd name="T32" fmla="*/ 581 w 1256"/>
                <a:gd name="T33" fmla="*/ 4 h 1315"/>
                <a:gd name="T34" fmla="*/ 580 w 1256"/>
                <a:gd name="T35" fmla="*/ 3 h 1315"/>
                <a:gd name="T36" fmla="*/ 577 w 1256"/>
                <a:gd name="T37" fmla="*/ 0 h 1315"/>
                <a:gd name="T38" fmla="*/ 510 w 1256"/>
                <a:gd name="T39" fmla="*/ 47 h 1315"/>
                <a:gd name="T40" fmla="*/ 442 w 1256"/>
                <a:gd name="T41" fmla="*/ 95 h 1315"/>
                <a:gd name="T42" fmla="*/ 375 w 1256"/>
                <a:gd name="T43" fmla="*/ 145 h 1315"/>
                <a:gd name="T44" fmla="*/ 308 w 1256"/>
                <a:gd name="T45" fmla="*/ 197 h 1315"/>
                <a:gd name="T46" fmla="*/ 240 w 1256"/>
                <a:gd name="T47" fmla="*/ 250 h 1315"/>
                <a:gd name="T48" fmla="*/ 233 w 1256"/>
                <a:gd name="T49" fmla="*/ 436 h 1315"/>
                <a:gd name="T50" fmla="*/ 239 w 1256"/>
                <a:gd name="T51" fmla="*/ 602 h 1315"/>
                <a:gd name="T52" fmla="*/ 221 w 1256"/>
                <a:gd name="T53" fmla="*/ 595 h 1315"/>
                <a:gd name="T54" fmla="*/ 202 w 1256"/>
                <a:gd name="T55" fmla="*/ 590 h 1315"/>
                <a:gd name="T56" fmla="*/ 197 w 1256"/>
                <a:gd name="T57" fmla="*/ 588 h 1315"/>
                <a:gd name="T58" fmla="*/ 184 w 1256"/>
                <a:gd name="T59" fmla="*/ 595 h 1315"/>
                <a:gd name="T60" fmla="*/ 148 w 1256"/>
                <a:gd name="T61" fmla="*/ 614 h 1315"/>
                <a:gd name="T62" fmla="*/ 112 w 1256"/>
                <a:gd name="T63" fmla="*/ 633 h 1315"/>
                <a:gd name="T64" fmla="*/ 77 w 1256"/>
                <a:gd name="T65" fmla="*/ 653 h 1315"/>
                <a:gd name="T66" fmla="*/ 42 w 1256"/>
                <a:gd name="T67" fmla="*/ 672 h 1315"/>
                <a:gd name="T68" fmla="*/ 6 w 1256"/>
                <a:gd name="T69" fmla="*/ 692 h 1315"/>
                <a:gd name="T70" fmla="*/ 9 w 1256"/>
                <a:gd name="T71" fmla="*/ 1125 h 1315"/>
                <a:gd name="T72" fmla="*/ 68 w 1256"/>
                <a:gd name="T73" fmla="*/ 1251 h 1315"/>
                <a:gd name="T74" fmla="*/ 169 w 1256"/>
                <a:gd name="T75" fmla="*/ 1231 h 1315"/>
                <a:gd name="T76" fmla="*/ 272 w 1256"/>
                <a:gd name="T77" fmla="*/ 1216 h 1315"/>
                <a:gd name="T78" fmla="*/ 374 w 1256"/>
                <a:gd name="T79" fmla="*/ 1206 h 1315"/>
                <a:gd name="T80" fmla="*/ 477 w 1256"/>
                <a:gd name="T81" fmla="*/ 1200 h 1315"/>
                <a:gd name="T82" fmla="*/ 591 w 1256"/>
                <a:gd name="T83" fmla="*/ 1199 h 1315"/>
                <a:gd name="T84" fmla="*/ 728 w 1256"/>
                <a:gd name="T85" fmla="*/ 1207 h 1315"/>
                <a:gd name="T86" fmla="*/ 858 w 1256"/>
                <a:gd name="T87" fmla="*/ 1222 h 1315"/>
                <a:gd name="T88" fmla="*/ 981 w 1256"/>
                <a:gd name="T89" fmla="*/ 1245 h 1315"/>
                <a:gd name="T90" fmla="*/ 1100 w 1256"/>
                <a:gd name="T91" fmla="*/ 1277 h 1315"/>
                <a:gd name="T92" fmla="*/ 1211 w 1256"/>
                <a:gd name="T93" fmla="*/ 1315 h 1315"/>
                <a:gd name="T94" fmla="*/ 1245 w 1256"/>
                <a:gd name="T95" fmla="*/ 1079 h 1315"/>
                <a:gd name="T96" fmla="*/ 1256 w 1256"/>
                <a:gd name="T97" fmla="*/ 836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6" h="1315">
                  <a:moveTo>
                    <a:pt x="1250" y="671"/>
                  </a:moveTo>
                  <a:lnTo>
                    <a:pt x="1234" y="660"/>
                  </a:lnTo>
                  <a:lnTo>
                    <a:pt x="1218" y="648"/>
                  </a:lnTo>
                  <a:lnTo>
                    <a:pt x="1201" y="637"/>
                  </a:lnTo>
                  <a:lnTo>
                    <a:pt x="1185" y="625"/>
                  </a:lnTo>
                  <a:lnTo>
                    <a:pt x="1170" y="614"/>
                  </a:lnTo>
                  <a:lnTo>
                    <a:pt x="1154" y="602"/>
                  </a:lnTo>
                  <a:lnTo>
                    <a:pt x="1138" y="591"/>
                  </a:lnTo>
                  <a:lnTo>
                    <a:pt x="1123" y="580"/>
                  </a:lnTo>
                  <a:lnTo>
                    <a:pt x="1107" y="569"/>
                  </a:lnTo>
                  <a:lnTo>
                    <a:pt x="1092" y="557"/>
                  </a:lnTo>
                  <a:lnTo>
                    <a:pt x="1076" y="546"/>
                  </a:lnTo>
                  <a:lnTo>
                    <a:pt x="1060" y="534"/>
                  </a:lnTo>
                  <a:lnTo>
                    <a:pt x="1045" y="524"/>
                  </a:lnTo>
                  <a:lnTo>
                    <a:pt x="1029" y="512"/>
                  </a:lnTo>
                  <a:lnTo>
                    <a:pt x="1014" y="501"/>
                  </a:lnTo>
                  <a:lnTo>
                    <a:pt x="997" y="489"/>
                  </a:lnTo>
                  <a:lnTo>
                    <a:pt x="997" y="489"/>
                  </a:lnTo>
                  <a:lnTo>
                    <a:pt x="996" y="488"/>
                  </a:lnTo>
                  <a:lnTo>
                    <a:pt x="996" y="488"/>
                  </a:lnTo>
                  <a:lnTo>
                    <a:pt x="995" y="488"/>
                  </a:lnTo>
                  <a:lnTo>
                    <a:pt x="974" y="492"/>
                  </a:lnTo>
                  <a:lnTo>
                    <a:pt x="954" y="496"/>
                  </a:lnTo>
                  <a:lnTo>
                    <a:pt x="934" y="500"/>
                  </a:lnTo>
                  <a:lnTo>
                    <a:pt x="913" y="504"/>
                  </a:lnTo>
                  <a:lnTo>
                    <a:pt x="893" y="508"/>
                  </a:lnTo>
                  <a:lnTo>
                    <a:pt x="873" y="512"/>
                  </a:lnTo>
                  <a:lnTo>
                    <a:pt x="852" y="517"/>
                  </a:lnTo>
                  <a:lnTo>
                    <a:pt x="832" y="522"/>
                  </a:lnTo>
                  <a:lnTo>
                    <a:pt x="826" y="447"/>
                  </a:lnTo>
                  <a:lnTo>
                    <a:pt x="819" y="373"/>
                  </a:lnTo>
                  <a:lnTo>
                    <a:pt x="811" y="299"/>
                  </a:lnTo>
                  <a:lnTo>
                    <a:pt x="802" y="224"/>
                  </a:lnTo>
                  <a:lnTo>
                    <a:pt x="788" y="210"/>
                  </a:lnTo>
                  <a:lnTo>
                    <a:pt x="773" y="195"/>
                  </a:lnTo>
                  <a:lnTo>
                    <a:pt x="759" y="182"/>
                  </a:lnTo>
                  <a:lnTo>
                    <a:pt x="745" y="168"/>
                  </a:lnTo>
                  <a:lnTo>
                    <a:pt x="731" y="154"/>
                  </a:lnTo>
                  <a:lnTo>
                    <a:pt x="717" y="140"/>
                  </a:lnTo>
                  <a:lnTo>
                    <a:pt x="705" y="126"/>
                  </a:lnTo>
                  <a:lnTo>
                    <a:pt x="691" y="113"/>
                  </a:lnTo>
                  <a:lnTo>
                    <a:pt x="677" y="100"/>
                  </a:lnTo>
                  <a:lnTo>
                    <a:pt x="663" y="86"/>
                  </a:lnTo>
                  <a:lnTo>
                    <a:pt x="649" y="72"/>
                  </a:lnTo>
                  <a:lnTo>
                    <a:pt x="637" y="58"/>
                  </a:lnTo>
                  <a:lnTo>
                    <a:pt x="623" y="45"/>
                  </a:lnTo>
                  <a:lnTo>
                    <a:pt x="609" y="32"/>
                  </a:lnTo>
                  <a:lnTo>
                    <a:pt x="595" y="18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0" y="3"/>
                  </a:lnTo>
                  <a:lnTo>
                    <a:pt x="579" y="2"/>
                  </a:lnTo>
                  <a:lnTo>
                    <a:pt x="578" y="1"/>
                  </a:lnTo>
                  <a:lnTo>
                    <a:pt x="577" y="0"/>
                  </a:lnTo>
                  <a:lnTo>
                    <a:pt x="555" y="15"/>
                  </a:lnTo>
                  <a:lnTo>
                    <a:pt x="532" y="31"/>
                  </a:lnTo>
                  <a:lnTo>
                    <a:pt x="510" y="47"/>
                  </a:lnTo>
                  <a:lnTo>
                    <a:pt x="487" y="63"/>
                  </a:lnTo>
                  <a:lnTo>
                    <a:pt x="465" y="79"/>
                  </a:lnTo>
                  <a:lnTo>
                    <a:pt x="442" y="95"/>
                  </a:lnTo>
                  <a:lnTo>
                    <a:pt x="420" y="111"/>
                  </a:lnTo>
                  <a:lnTo>
                    <a:pt x="398" y="129"/>
                  </a:lnTo>
                  <a:lnTo>
                    <a:pt x="375" y="145"/>
                  </a:lnTo>
                  <a:lnTo>
                    <a:pt x="353" y="162"/>
                  </a:lnTo>
                  <a:lnTo>
                    <a:pt x="330" y="179"/>
                  </a:lnTo>
                  <a:lnTo>
                    <a:pt x="308" y="197"/>
                  </a:lnTo>
                  <a:lnTo>
                    <a:pt x="285" y="214"/>
                  </a:lnTo>
                  <a:lnTo>
                    <a:pt x="263" y="232"/>
                  </a:lnTo>
                  <a:lnTo>
                    <a:pt x="240" y="250"/>
                  </a:lnTo>
                  <a:lnTo>
                    <a:pt x="219" y="268"/>
                  </a:lnTo>
                  <a:lnTo>
                    <a:pt x="227" y="352"/>
                  </a:lnTo>
                  <a:lnTo>
                    <a:pt x="233" y="436"/>
                  </a:lnTo>
                  <a:lnTo>
                    <a:pt x="240" y="520"/>
                  </a:lnTo>
                  <a:lnTo>
                    <a:pt x="245" y="604"/>
                  </a:lnTo>
                  <a:lnTo>
                    <a:pt x="239" y="602"/>
                  </a:lnTo>
                  <a:lnTo>
                    <a:pt x="233" y="600"/>
                  </a:lnTo>
                  <a:lnTo>
                    <a:pt x="227" y="598"/>
                  </a:lnTo>
                  <a:lnTo>
                    <a:pt x="221" y="595"/>
                  </a:lnTo>
                  <a:lnTo>
                    <a:pt x="215" y="594"/>
                  </a:lnTo>
                  <a:lnTo>
                    <a:pt x="209" y="592"/>
                  </a:lnTo>
                  <a:lnTo>
                    <a:pt x="202" y="590"/>
                  </a:lnTo>
                  <a:lnTo>
                    <a:pt x="197" y="587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84" y="595"/>
                  </a:lnTo>
                  <a:lnTo>
                    <a:pt x="172" y="601"/>
                  </a:lnTo>
                  <a:lnTo>
                    <a:pt x="160" y="608"/>
                  </a:lnTo>
                  <a:lnTo>
                    <a:pt x="148" y="614"/>
                  </a:lnTo>
                  <a:lnTo>
                    <a:pt x="137" y="621"/>
                  </a:lnTo>
                  <a:lnTo>
                    <a:pt x="124" y="626"/>
                  </a:lnTo>
                  <a:lnTo>
                    <a:pt x="112" y="633"/>
                  </a:lnTo>
                  <a:lnTo>
                    <a:pt x="101" y="640"/>
                  </a:lnTo>
                  <a:lnTo>
                    <a:pt x="89" y="646"/>
                  </a:lnTo>
                  <a:lnTo>
                    <a:pt x="77" y="653"/>
                  </a:lnTo>
                  <a:lnTo>
                    <a:pt x="65" y="659"/>
                  </a:lnTo>
                  <a:lnTo>
                    <a:pt x="54" y="666"/>
                  </a:lnTo>
                  <a:lnTo>
                    <a:pt x="42" y="672"/>
                  </a:lnTo>
                  <a:lnTo>
                    <a:pt x="31" y="678"/>
                  </a:lnTo>
                  <a:lnTo>
                    <a:pt x="18" y="685"/>
                  </a:lnTo>
                  <a:lnTo>
                    <a:pt x="6" y="692"/>
                  </a:lnTo>
                  <a:lnTo>
                    <a:pt x="12" y="838"/>
                  </a:lnTo>
                  <a:lnTo>
                    <a:pt x="12" y="982"/>
                  </a:lnTo>
                  <a:lnTo>
                    <a:pt x="9" y="1125"/>
                  </a:lnTo>
                  <a:lnTo>
                    <a:pt x="0" y="1266"/>
                  </a:lnTo>
                  <a:lnTo>
                    <a:pt x="33" y="1258"/>
                  </a:lnTo>
                  <a:lnTo>
                    <a:pt x="68" y="1251"/>
                  </a:lnTo>
                  <a:lnTo>
                    <a:pt x="101" y="1244"/>
                  </a:lnTo>
                  <a:lnTo>
                    <a:pt x="136" y="1237"/>
                  </a:lnTo>
                  <a:lnTo>
                    <a:pt x="169" y="1231"/>
                  </a:lnTo>
                  <a:lnTo>
                    <a:pt x="204" y="1227"/>
                  </a:lnTo>
                  <a:lnTo>
                    <a:pt x="237" y="1221"/>
                  </a:lnTo>
                  <a:lnTo>
                    <a:pt x="272" y="1216"/>
                  </a:lnTo>
                  <a:lnTo>
                    <a:pt x="305" y="1213"/>
                  </a:lnTo>
                  <a:lnTo>
                    <a:pt x="339" y="1209"/>
                  </a:lnTo>
                  <a:lnTo>
                    <a:pt x="374" y="1206"/>
                  </a:lnTo>
                  <a:lnTo>
                    <a:pt x="407" y="1204"/>
                  </a:lnTo>
                  <a:lnTo>
                    <a:pt x="442" y="1202"/>
                  </a:lnTo>
                  <a:lnTo>
                    <a:pt x="477" y="1200"/>
                  </a:lnTo>
                  <a:lnTo>
                    <a:pt x="510" y="1199"/>
                  </a:lnTo>
                  <a:lnTo>
                    <a:pt x="545" y="1199"/>
                  </a:lnTo>
                  <a:lnTo>
                    <a:pt x="591" y="1199"/>
                  </a:lnTo>
                  <a:lnTo>
                    <a:pt x="637" y="1201"/>
                  </a:lnTo>
                  <a:lnTo>
                    <a:pt x="683" y="1204"/>
                  </a:lnTo>
                  <a:lnTo>
                    <a:pt x="728" y="1207"/>
                  </a:lnTo>
                  <a:lnTo>
                    <a:pt x="772" y="1210"/>
                  </a:lnTo>
                  <a:lnTo>
                    <a:pt x="814" y="1216"/>
                  </a:lnTo>
                  <a:lnTo>
                    <a:pt x="858" y="1222"/>
                  </a:lnTo>
                  <a:lnTo>
                    <a:pt x="900" y="1229"/>
                  </a:lnTo>
                  <a:lnTo>
                    <a:pt x="941" y="1237"/>
                  </a:lnTo>
                  <a:lnTo>
                    <a:pt x="981" y="1245"/>
                  </a:lnTo>
                  <a:lnTo>
                    <a:pt x="1022" y="1255"/>
                  </a:lnTo>
                  <a:lnTo>
                    <a:pt x="1061" y="1266"/>
                  </a:lnTo>
                  <a:lnTo>
                    <a:pt x="1100" y="1277"/>
                  </a:lnTo>
                  <a:lnTo>
                    <a:pt x="1137" y="1289"/>
                  </a:lnTo>
                  <a:lnTo>
                    <a:pt x="1175" y="1301"/>
                  </a:lnTo>
                  <a:lnTo>
                    <a:pt x="1211" y="1315"/>
                  </a:lnTo>
                  <a:lnTo>
                    <a:pt x="1226" y="1237"/>
                  </a:lnTo>
                  <a:lnTo>
                    <a:pt x="1237" y="1159"/>
                  </a:lnTo>
                  <a:lnTo>
                    <a:pt x="1245" y="1079"/>
                  </a:lnTo>
                  <a:lnTo>
                    <a:pt x="1252" y="998"/>
                  </a:lnTo>
                  <a:lnTo>
                    <a:pt x="1256" y="918"/>
                  </a:lnTo>
                  <a:lnTo>
                    <a:pt x="1256" y="836"/>
                  </a:lnTo>
                  <a:lnTo>
                    <a:pt x="1254" y="754"/>
                  </a:lnTo>
                  <a:lnTo>
                    <a:pt x="1250" y="671"/>
                  </a:lnTo>
                  <a:close/>
                </a:path>
              </a:pathLst>
            </a:custGeom>
            <a:solidFill>
              <a:srgbClr val="B7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552" y="2095"/>
              <a:ext cx="104" cy="311"/>
            </a:xfrm>
            <a:custGeom>
              <a:avLst/>
              <a:gdLst>
                <a:gd name="T0" fmla="*/ 197 w 207"/>
                <a:gd name="T1" fmla="*/ 0 h 622"/>
                <a:gd name="T2" fmla="*/ 184 w 207"/>
                <a:gd name="T3" fmla="*/ 6 h 622"/>
                <a:gd name="T4" fmla="*/ 173 w 207"/>
                <a:gd name="T5" fmla="*/ 12 h 622"/>
                <a:gd name="T6" fmla="*/ 160 w 207"/>
                <a:gd name="T7" fmla="*/ 19 h 622"/>
                <a:gd name="T8" fmla="*/ 149 w 207"/>
                <a:gd name="T9" fmla="*/ 24 h 622"/>
                <a:gd name="T10" fmla="*/ 137 w 207"/>
                <a:gd name="T11" fmla="*/ 30 h 622"/>
                <a:gd name="T12" fmla="*/ 124 w 207"/>
                <a:gd name="T13" fmla="*/ 36 h 622"/>
                <a:gd name="T14" fmla="*/ 113 w 207"/>
                <a:gd name="T15" fmla="*/ 42 h 622"/>
                <a:gd name="T16" fmla="*/ 101 w 207"/>
                <a:gd name="T17" fmla="*/ 49 h 622"/>
                <a:gd name="T18" fmla="*/ 90 w 207"/>
                <a:gd name="T19" fmla="*/ 54 h 622"/>
                <a:gd name="T20" fmla="*/ 77 w 207"/>
                <a:gd name="T21" fmla="*/ 60 h 622"/>
                <a:gd name="T22" fmla="*/ 66 w 207"/>
                <a:gd name="T23" fmla="*/ 66 h 622"/>
                <a:gd name="T24" fmla="*/ 54 w 207"/>
                <a:gd name="T25" fmla="*/ 73 h 622"/>
                <a:gd name="T26" fmla="*/ 43 w 207"/>
                <a:gd name="T27" fmla="*/ 79 h 622"/>
                <a:gd name="T28" fmla="*/ 31 w 207"/>
                <a:gd name="T29" fmla="*/ 84 h 622"/>
                <a:gd name="T30" fmla="*/ 18 w 207"/>
                <a:gd name="T31" fmla="*/ 91 h 622"/>
                <a:gd name="T32" fmla="*/ 7 w 207"/>
                <a:gd name="T33" fmla="*/ 97 h 622"/>
                <a:gd name="T34" fmla="*/ 13 w 207"/>
                <a:gd name="T35" fmla="*/ 232 h 622"/>
                <a:gd name="T36" fmla="*/ 13 w 207"/>
                <a:gd name="T37" fmla="*/ 363 h 622"/>
                <a:gd name="T38" fmla="*/ 9 w 207"/>
                <a:gd name="T39" fmla="*/ 493 h 622"/>
                <a:gd name="T40" fmla="*/ 0 w 207"/>
                <a:gd name="T41" fmla="*/ 622 h 622"/>
                <a:gd name="T42" fmla="*/ 13 w 207"/>
                <a:gd name="T43" fmla="*/ 619 h 622"/>
                <a:gd name="T44" fmla="*/ 25 w 207"/>
                <a:gd name="T45" fmla="*/ 617 h 622"/>
                <a:gd name="T46" fmla="*/ 38 w 207"/>
                <a:gd name="T47" fmla="*/ 613 h 622"/>
                <a:gd name="T48" fmla="*/ 51 w 207"/>
                <a:gd name="T49" fmla="*/ 611 h 622"/>
                <a:gd name="T50" fmla="*/ 62 w 207"/>
                <a:gd name="T51" fmla="*/ 607 h 622"/>
                <a:gd name="T52" fmla="*/ 75 w 207"/>
                <a:gd name="T53" fmla="*/ 605 h 622"/>
                <a:gd name="T54" fmla="*/ 87 w 207"/>
                <a:gd name="T55" fmla="*/ 603 h 622"/>
                <a:gd name="T56" fmla="*/ 100 w 207"/>
                <a:gd name="T57" fmla="*/ 599 h 622"/>
                <a:gd name="T58" fmla="*/ 113 w 207"/>
                <a:gd name="T59" fmla="*/ 597 h 622"/>
                <a:gd name="T60" fmla="*/ 126 w 207"/>
                <a:gd name="T61" fmla="*/ 595 h 622"/>
                <a:gd name="T62" fmla="*/ 138 w 207"/>
                <a:gd name="T63" fmla="*/ 592 h 622"/>
                <a:gd name="T64" fmla="*/ 151 w 207"/>
                <a:gd name="T65" fmla="*/ 590 h 622"/>
                <a:gd name="T66" fmla="*/ 164 w 207"/>
                <a:gd name="T67" fmla="*/ 588 h 622"/>
                <a:gd name="T68" fmla="*/ 176 w 207"/>
                <a:gd name="T69" fmla="*/ 586 h 622"/>
                <a:gd name="T70" fmla="*/ 189 w 207"/>
                <a:gd name="T71" fmla="*/ 583 h 622"/>
                <a:gd name="T72" fmla="*/ 202 w 207"/>
                <a:gd name="T73" fmla="*/ 581 h 622"/>
                <a:gd name="T74" fmla="*/ 206 w 207"/>
                <a:gd name="T75" fmla="*/ 438 h 622"/>
                <a:gd name="T76" fmla="*/ 207 w 207"/>
                <a:gd name="T77" fmla="*/ 294 h 622"/>
                <a:gd name="T78" fmla="*/ 204 w 207"/>
                <a:gd name="T79" fmla="*/ 149 h 622"/>
                <a:gd name="T80" fmla="*/ 197 w 207"/>
                <a:gd name="T8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622">
                  <a:moveTo>
                    <a:pt x="197" y="0"/>
                  </a:moveTo>
                  <a:lnTo>
                    <a:pt x="184" y="6"/>
                  </a:lnTo>
                  <a:lnTo>
                    <a:pt x="173" y="12"/>
                  </a:lnTo>
                  <a:lnTo>
                    <a:pt x="160" y="19"/>
                  </a:lnTo>
                  <a:lnTo>
                    <a:pt x="149" y="24"/>
                  </a:lnTo>
                  <a:lnTo>
                    <a:pt x="137" y="30"/>
                  </a:lnTo>
                  <a:lnTo>
                    <a:pt x="124" y="36"/>
                  </a:lnTo>
                  <a:lnTo>
                    <a:pt x="113" y="42"/>
                  </a:lnTo>
                  <a:lnTo>
                    <a:pt x="101" y="49"/>
                  </a:lnTo>
                  <a:lnTo>
                    <a:pt x="90" y="54"/>
                  </a:lnTo>
                  <a:lnTo>
                    <a:pt x="77" y="60"/>
                  </a:lnTo>
                  <a:lnTo>
                    <a:pt x="66" y="66"/>
                  </a:lnTo>
                  <a:lnTo>
                    <a:pt x="54" y="73"/>
                  </a:lnTo>
                  <a:lnTo>
                    <a:pt x="43" y="79"/>
                  </a:lnTo>
                  <a:lnTo>
                    <a:pt x="31" y="84"/>
                  </a:lnTo>
                  <a:lnTo>
                    <a:pt x="18" y="91"/>
                  </a:lnTo>
                  <a:lnTo>
                    <a:pt x="7" y="97"/>
                  </a:lnTo>
                  <a:lnTo>
                    <a:pt x="13" y="232"/>
                  </a:lnTo>
                  <a:lnTo>
                    <a:pt x="13" y="363"/>
                  </a:lnTo>
                  <a:lnTo>
                    <a:pt x="9" y="493"/>
                  </a:lnTo>
                  <a:lnTo>
                    <a:pt x="0" y="622"/>
                  </a:lnTo>
                  <a:lnTo>
                    <a:pt x="13" y="619"/>
                  </a:lnTo>
                  <a:lnTo>
                    <a:pt x="25" y="617"/>
                  </a:lnTo>
                  <a:lnTo>
                    <a:pt x="38" y="613"/>
                  </a:lnTo>
                  <a:lnTo>
                    <a:pt x="51" y="611"/>
                  </a:lnTo>
                  <a:lnTo>
                    <a:pt x="62" y="607"/>
                  </a:lnTo>
                  <a:lnTo>
                    <a:pt x="75" y="605"/>
                  </a:lnTo>
                  <a:lnTo>
                    <a:pt x="87" y="603"/>
                  </a:lnTo>
                  <a:lnTo>
                    <a:pt x="100" y="599"/>
                  </a:lnTo>
                  <a:lnTo>
                    <a:pt x="113" y="597"/>
                  </a:lnTo>
                  <a:lnTo>
                    <a:pt x="126" y="595"/>
                  </a:lnTo>
                  <a:lnTo>
                    <a:pt x="138" y="592"/>
                  </a:lnTo>
                  <a:lnTo>
                    <a:pt x="151" y="590"/>
                  </a:lnTo>
                  <a:lnTo>
                    <a:pt x="164" y="588"/>
                  </a:lnTo>
                  <a:lnTo>
                    <a:pt x="176" y="586"/>
                  </a:lnTo>
                  <a:lnTo>
                    <a:pt x="189" y="583"/>
                  </a:lnTo>
                  <a:lnTo>
                    <a:pt x="202" y="581"/>
                  </a:lnTo>
                  <a:lnTo>
                    <a:pt x="206" y="438"/>
                  </a:lnTo>
                  <a:lnTo>
                    <a:pt x="207" y="294"/>
                  </a:lnTo>
                  <a:lnTo>
                    <a:pt x="204" y="14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892" y="2047"/>
              <a:ext cx="170" cy="335"/>
            </a:xfrm>
            <a:custGeom>
              <a:avLst/>
              <a:gdLst>
                <a:gd name="T0" fmla="*/ 10 w 341"/>
                <a:gd name="T1" fmla="*/ 638 h 670"/>
                <a:gd name="T2" fmla="*/ 31 w 341"/>
                <a:gd name="T3" fmla="*/ 639 h 670"/>
                <a:gd name="T4" fmla="*/ 51 w 341"/>
                <a:gd name="T5" fmla="*/ 639 h 670"/>
                <a:gd name="T6" fmla="*/ 72 w 341"/>
                <a:gd name="T7" fmla="*/ 640 h 670"/>
                <a:gd name="T8" fmla="*/ 92 w 341"/>
                <a:gd name="T9" fmla="*/ 641 h 670"/>
                <a:gd name="T10" fmla="*/ 113 w 341"/>
                <a:gd name="T11" fmla="*/ 644 h 670"/>
                <a:gd name="T12" fmla="*/ 132 w 341"/>
                <a:gd name="T13" fmla="*/ 645 h 670"/>
                <a:gd name="T14" fmla="*/ 153 w 341"/>
                <a:gd name="T15" fmla="*/ 646 h 670"/>
                <a:gd name="T16" fmla="*/ 172 w 341"/>
                <a:gd name="T17" fmla="*/ 648 h 670"/>
                <a:gd name="T18" fmla="*/ 192 w 341"/>
                <a:gd name="T19" fmla="*/ 651 h 670"/>
                <a:gd name="T20" fmla="*/ 212 w 341"/>
                <a:gd name="T21" fmla="*/ 653 h 670"/>
                <a:gd name="T22" fmla="*/ 231 w 341"/>
                <a:gd name="T23" fmla="*/ 655 h 670"/>
                <a:gd name="T24" fmla="*/ 251 w 341"/>
                <a:gd name="T25" fmla="*/ 657 h 670"/>
                <a:gd name="T26" fmla="*/ 270 w 341"/>
                <a:gd name="T27" fmla="*/ 661 h 670"/>
                <a:gd name="T28" fmla="*/ 289 w 341"/>
                <a:gd name="T29" fmla="*/ 663 h 670"/>
                <a:gd name="T30" fmla="*/ 308 w 341"/>
                <a:gd name="T31" fmla="*/ 667 h 670"/>
                <a:gd name="T32" fmla="*/ 327 w 341"/>
                <a:gd name="T33" fmla="*/ 670 h 670"/>
                <a:gd name="T34" fmla="*/ 338 w 341"/>
                <a:gd name="T35" fmla="*/ 505 h 670"/>
                <a:gd name="T36" fmla="*/ 341 w 341"/>
                <a:gd name="T37" fmla="*/ 339 h 670"/>
                <a:gd name="T38" fmla="*/ 334 w 341"/>
                <a:gd name="T39" fmla="*/ 171 h 670"/>
                <a:gd name="T40" fmla="*/ 319 w 341"/>
                <a:gd name="T41" fmla="*/ 1 h 670"/>
                <a:gd name="T42" fmla="*/ 318 w 341"/>
                <a:gd name="T43" fmla="*/ 1 h 670"/>
                <a:gd name="T44" fmla="*/ 318 w 341"/>
                <a:gd name="T45" fmla="*/ 0 h 670"/>
                <a:gd name="T46" fmla="*/ 317 w 341"/>
                <a:gd name="T47" fmla="*/ 0 h 670"/>
                <a:gd name="T48" fmla="*/ 317 w 341"/>
                <a:gd name="T49" fmla="*/ 0 h 670"/>
                <a:gd name="T50" fmla="*/ 296 w 341"/>
                <a:gd name="T51" fmla="*/ 3 h 670"/>
                <a:gd name="T52" fmla="*/ 275 w 341"/>
                <a:gd name="T53" fmla="*/ 7 h 670"/>
                <a:gd name="T54" fmla="*/ 254 w 341"/>
                <a:gd name="T55" fmla="*/ 10 h 670"/>
                <a:gd name="T56" fmla="*/ 234 w 341"/>
                <a:gd name="T57" fmla="*/ 15 h 670"/>
                <a:gd name="T58" fmla="*/ 214 w 341"/>
                <a:gd name="T59" fmla="*/ 18 h 670"/>
                <a:gd name="T60" fmla="*/ 193 w 341"/>
                <a:gd name="T61" fmla="*/ 23 h 670"/>
                <a:gd name="T62" fmla="*/ 174 w 341"/>
                <a:gd name="T63" fmla="*/ 27 h 670"/>
                <a:gd name="T64" fmla="*/ 153 w 341"/>
                <a:gd name="T65" fmla="*/ 32 h 670"/>
                <a:gd name="T66" fmla="*/ 133 w 341"/>
                <a:gd name="T67" fmla="*/ 36 h 670"/>
                <a:gd name="T68" fmla="*/ 114 w 341"/>
                <a:gd name="T69" fmla="*/ 41 h 670"/>
                <a:gd name="T70" fmla="*/ 95 w 341"/>
                <a:gd name="T71" fmla="*/ 46 h 670"/>
                <a:gd name="T72" fmla="*/ 76 w 341"/>
                <a:gd name="T73" fmla="*/ 50 h 670"/>
                <a:gd name="T74" fmla="*/ 57 w 341"/>
                <a:gd name="T75" fmla="*/ 55 h 670"/>
                <a:gd name="T76" fmla="*/ 38 w 341"/>
                <a:gd name="T77" fmla="*/ 60 h 670"/>
                <a:gd name="T78" fmla="*/ 19 w 341"/>
                <a:gd name="T79" fmla="*/ 65 h 670"/>
                <a:gd name="T80" fmla="*/ 0 w 341"/>
                <a:gd name="T81" fmla="*/ 70 h 670"/>
                <a:gd name="T82" fmla="*/ 8 w 341"/>
                <a:gd name="T83" fmla="*/ 215 h 670"/>
                <a:gd name="T84" fmla="*/ 12 w 341"/>
                <a:gd name="T85" fmla="*/ 358 h 670"/>
                <a:gd name="T86" fmla="*/ 12 w 341"/>
                <a:gd name="T87" fmla="*/ 498 h 670"/>
                <a:gd name="T88" fmla="*/ 10 w 341"/>
                <a:gd name="T89" fmla="*/ 63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1" h="670">
                  <a:moveTo>
                    <a:pt x="10" y="638"/>
                  </a:moveTo>
                  <a:lnTo>
                    <a:pt x="31" y="639"/>
                  </a:lnTo>
                  <a:lnTo>
                    <a:pt x="51" y="639"/>
                  </a:lnTo>
                  <a:lnTo>
                    <a:pt x="72" y="640"/>
                  </a:lnTo>
                  <a:lnTo>
                    <a:pt x="92" y="641"/>
                  </a:lnTo>
                  <a:lnTo>
                    <a:pt x="113" y="644"/>
                  </a:lnTo>
                  <a:lnTo>
                    <a:pt x="132" y="645"/>
                  </a:lnTo>
                  <a:lnTo>
                    <a:pt x="153" y="646"/>
                  </a:lnTo>
                  <a:lnTo>
                    <a:pt x="172" y="648"/>
                  </a:lnTo>
                  <a:lnTo>
                    <a:pt x="192" y="651"/>
                  </a:lnTo>
                  <a:lnTo>
                    <a:pt x="212" y="653"/>
                  </a:lnTo>
                  <a:lnTo>
                    <a:pt x="231" y="655"/>
                  </a:lnTo>
                  <a:lnTo>
                    <a:pt x="251" y="657"/>
                  </a:lnTo>
                  <a:lnTo>
                    <a:pt x="270" y="661"/>
                  </a:lnTo>
                  <a:lnTo>
                    <a:pt x="289" y="663"/>
                  </a:lnTo>
                  <a:lnTo>
                    <a:pt x="308" y="667"/>
                  </a:lnTo>
                  <a:lnTo>
                    <a:pt x="327" y="670"/>
                  </a:lnTo>
                  <a:lnTo>
                    <a:pt x="338" y="505"/>
                  </a:lnTo>
                  <a:lnTo>
                    <a:pt x="341" y="339"/>
                  </a:lnTo>
                  <a:lnTo>
                    <a:pt x="334" y="171"/>
                  </a:lnTo>
                  <a:lnTo>
                    <a:pt x="319" y="1"/>
                  </a:lnTo>
                  <a:lnTo>
                    <a:pt x="318" y="1"/>
                  </a:lnTo>
                  <a:lnTo>
                    <a:pt x="318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296" y="3"/>
                  </a:lnTo>
                  <a:lnTo>
                    <a:pt x="275" y="7"/>
                  </a:lnTo>
                  <a:lnTo>
                    <a:pt x="254" y="10"/>
                  </a:lnTo>
                  <a:lnTo>
                    <a:pt x="234" y="15"/>
                  </a:lnTo>
                  <a:lnTo>
                    <a:pt x="214" y="18"/>
                  </a:lnTo>
                  <a:lnTo>
                    <a:pt x="193" y="23"/>
                  </a:lnTo>
                  <a:lnTo>
                    <a:pt x="174" y="27"/>
                  </a:lnTo>
                  <a:lnTo>
                    <a:pt x="153" y="32"/>
                  </a:lnTo>
                  <a:lnTo>
                    <a:pt x="133" y="36"/>
                  </a:lnTo>
                  <a:lnTo>
                    <a:pt x="114" y="41"/>
                  </a:lnTo>
                  <a:lnTo>
                    <a:pt x="95" y="46"/>
                  </a:lnTo>
                  <a:lnTo>
                    <a:pt x="76" y="50"/>
                  </a:lnTo>
                  <a:lnTo>
                    <a:pt x="57" y="55"/>
                  </a:lnTo>
                  <a:lnTo>
                    <a:pt x="38" y="60"/>
                  </a:lnTo>
                  <a:lnTo>
                    <a:pt x="19" y="65"/>
                  </a:lnTo>
                  <a:lnTo>
                    <a:pt x="0" y="70"/>
                  </a:lnTo>
                  <a:lnTo>
                    <a:pt x="8" y="215"/>
                  </a:lnTo>
                  <a:lnTo>
                    <a:pt x="12" y="358"/>
                  </a:lnTo>
                  <a:lnTo>
                    <a:pt x="12" y="498"/>
                  </a:lnTo>
                  <a:lnTo>
                    <a:pt x="10" y="638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660" y="1822"/>
              <a:ext cx="217" cy="559"/>
            </a:xfrm>
            <a:custGeom>
              <a:avLst/>
              <a:gdLst>
                <a:gd name="T0" fmla="*/ 60 w 436"/>
                <a:gd name="T1" fmla="*/ 1115 h 1119"/>
                <a:gd name="T2" fmla="*/ 105 w 436"/>
                <a:gd name="T3" fmla="*/ 1110 h 1119"/>
                <a:gd name="T4" fmla="*/ 150 w 436"/>
                <a:gd name="T5" fmla="*/ 1104 h 1119"/>
                <a:gd name="T6" fmla="*/ 196 w 436"/>
                <a:gd name="T7" fmla="*/ 1099 h 1119"/>
                <a:gd name="T8" fmla="*/ 241 w 436"/>
                <a:gd name="T9" fmla="*/ 1096 h 1119"/>
                <a:gd name="T10" fmla="*/ 287 w 436"/>
                <a:gd name="T11" fmla="*/ 1093 h 1119"/>
                <a:gd name="T12" fmla="*/ 332 w 436"/>
                <a:gd name="T13" fmla="*/ 1091 h 1119"/>
                <a:gd name="T14" fmla="*/ 378 w 436"/>
                <a:gd name="T15" fmla="*/ 1090 h 1119"/>
                <a:gd name="T16" fmla="*/ 409 w 436"/>
                <a:gd name="T17" fmla="*/ 1090 h 1119"/>
                <a:gd name="T18" fmla="*/ 425 w 436"/>
                <a:gd name="T19" fmla="*/ 1090 h 1119"/>
                <a:gd name="T20" fmla="*/ 436 w 436"/>
                <a:gd name="T21" fmla="*/ 958 h 1119"/>
                <a:gd name="T22" fmla="*/ 432 w 436"/>
                <a:gd name="T23" fmla="*/ 690 h 1119"/>
                <a:gd name="T24" fmla="*/ 415 w 436"/>
                <a:gd name="T25" fmla="*/ 420 h 1119"/>
                <a:gd name="T26" fmla="*/ 386 w 436"/>
                <a:gd name="T27" fmla="*/ 144 h 1119"/>
                <a:gd name="T28" fmla="*/ 366 w 436"/>
                <a:gd name="T29" fmla="*/ 4 h 1119"/>
                <a:gd name="T30" fmla="*/ 363 w 436"/>
                <a:gd name="T31" fmla="*/ 1 h 1119"/>
                <a:gd name="T32" fmla="*/ 340 w 436"/>
                <a:gd name="T33" fmla="*/ 15 h 1119"/>
                <a:gd name="T34" fmla="*/ 295 w 436"/>
                <a:gd name="T35" fmla="*/ 44 h 1119"/>
                <a:gd name="T36" fmla="*/ 250 w 436"/>
                <a:gd name="T37" fmla="*/ 74 h 1119"/>
                <a:gd name="T38" fmla="*/ 205 w 436"/>
                <a:gd name="T39" fmla="*/ 105 h 1119"/>
                <a:gd name="T40" fmla="*/ 162 w 436"/>
                <a:gd name="T41" fmla="*/ 136 h 1119"/>
                <a:gd name="T42" fmla="*/ 117 w 436"/>
                <a:gd name="T43" fmla="*/ 167 h 1119"/>
                <a:gd name="T44" fmla="*/ 72 w 436"/>
                <a:gd name="T45" fmla="*/ 199 h 1119"/>
                <a:gd name="T46" fmla="*/ 27 w 436"/>
                <a:gd name="T47" fmla="*/ 233 h 1119"/>
                <a:gd name="T48" fmla="*/ 13 w 436"/>
                <a:gd name="T49" fmla="*/ 327 h 1119"/>
                <a:gd name="T50" fmla="*/ 26 w 436"/>
                <a:gd name="T51" fmla="*/ 483 h 1119"/>
                <a:gd name="T52" fmla="*/ 23 w 436"/>
                <a:gd name="T53" fmla="*/ 559 h 1119"/>
                <a:gd name="T54" fmla="*/ 8 w 436"/>
                <a:gd name="T55" fmla="*/ 554 h 1119"/>
                <a:gd name="T56" fmla="*/ 8 w 436"/>
                <a:gd name="T57" fmla="*/ 554 h 1119"/>
                <a:gd name="T58" fmla="*/ 22 w 436"/>
                <a:gd name="T59" fmla="*/ 560 h 1119"/>
                <a:gd name="T60" fmla="*/ 37 w 436"/>
                <a:gd name="T61" fmla="*/ 704 h 1119"/>
                <a:gd name="T62" fmla="*/ 41 w 436"/>
                <a:gd name="T63" fmla="*/ 982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1119">
                  <a:moveTo>
                    <a:pt x="37" y="1119"/>
                  </a:moveTo>
                  <a:lnTo>
                    <a:pt x="60" y="1115"/>
                  </a:lnTo>
                  <a:lnTo>
                    <a:pt x="82" y="1112"/>
                  </a:lnTo>
                  <a:lnTo>
                    <a:pt x="105" y="1110"/>
                  </a:lnTo>
                  <a:lnTo>
                    <a:pt x="128" y="1106"/>
                  </a:lnTo>
                  <a:lnTo>
                    <a:pt x="150" y="1104"/>
                  </a:lnTo>
                  <a:lnTo>
                    <a:pt x="173" y="1102"/>
                  </a:lnTo>
                  <a:lnTo>
                    <a:pt x="196" y="1099"/>
                  </a:lnTo>
                  <a:lnTo>
                    <a:pt x="219" y="1097"/>
                  </a:lnTo>
                  <a:lnTo>
                    <a:pt x="241" y="1096"/>
                  </a:lnTo>
                  <a:lnTo>
                    <a:pt x="264" y="1095"/>
                  </a:lnTo>
                  <a:lnTo>
                    <a:pt x="287" y="1093"/>
                  </a:lnTo>
                  <a:lnTo>
                    <a:pt x="310" y="1092"/>
                  </a:lnTo>
                  <a:lnTo>
                    <a:pt x="332" y="1091"/>
                  </a:lnTo>
                  <a:lnTo>
                    <a:pt x="355" y="1090"/>
                  </a:lnTo>
                  <a:lnTo>
                    <a:pt x="378" y="1090"/>
                  </a:lnTo>
                  <a:lnTo>
                    <a:pt x="401" y="1090"/>
                  </a:lnTo>
                  <a:lnTo>
                    <a:pt x="409" y="1090"/>
                  </a:lnTo>
                  <a:lnTo>
                    <a:pt x="417" y="1090"/>
                  </a:lnTo>
                  <a:lnTo>
                    <a:pt x="425" y="1090"/>
                  </a:lnTo>
                  <a:lnTo>
                    <a:pt x="434" y="1090"/>
                  </a:lnTo>
                  <a:lnTo>
                    <a:pt x="436" y="958"/>
                  </a:lnTo>
                  <a:lnTo>
                    <a:pt x="436" y="824"/>
                  </a:lnTo>
                  <a:lnTo>
                    <a:pt x="432" y="690"/>
                  </a:lnTo>
                  <a:lnTo>
                    <a:pt x="425" y="555"/>
                  </a:lnTo>
                  <a:lnTo>
                    <a:pt x="415" y="420"/>
                  </a:lnTo>
                  <a:lnTo>
                    <a:pt x="402" y="282"/>
                  </a:lnTo>
                  <a:lnTo>
                    <a:pt x="386" y="144"/>
                  </a:lnTo>
                  <a:lnTo>
                    <a:pt x="367" y="5"/>
                  </a:lnTo>
                  <a:lnTo>
                    <a:pt x="366" y="4"/>
                  </a:lnTo>
                  <a:lnTo>
                    <a:pt x="364" y="2"/>
                  </a:lnTo>
                  <a:lnTo>
                    <a:pt x="363" y="1"/>
                  </a:lnTo>
                  <a:lnTo>
                    <a:pt x="362" y="0"/>
                  </a:lnTo>
                  <a:lnTo>
                    <a:pt x="340" y="15"/>
                  </a:lnTo>
                  <a:lnTo>
                    <a:pt x="317" y="29"/>
                  </a:lnTo>
                  <a:lnTo>
                    <a:pt x="295" y="44"/>
                  </a:lnTo>
                  <a:lnTo>
                    <a:pt x="272" y="59"/>
                  </a:lnTo>
                  <a:lnTo>
                    <a:pt x="250" y="74"/>
                  </a:lnTo>
                  <a:lnTo>
                    <a:pt x="228" y="89"/>
                  </a:lnTo>
                  <a:lnTo>
                    <a:pt x="205" y="105"/>
                  </a:lnTo>
                  <a:lnTo>
                    <a:pt x="183" y="120"/>
                  </a:lnTo>
                  <a:lnTo>
                    <a:pt x="162" y="136"/>
                  </a:lnTo>
                  <a:lnTo>
                    <a:pt x="139" y="151"/>
                  </a:lnTo>
                  <a:lnTo>
                    <a:pt x="117" y="167"/>
                  </a:lnTo>
                  <a:lnTo>
                    <a:pt x="94" y="183"/>
                  </a:lnTo>
                  <a:lnTo>
                    <a:pt x="72" y="199"/>
                  </a:lnTo>
                  <a:lnTo>
                    <a:pt x="49" y="216"/>
                  </a:lnTo>
                  <a:lnTo>
                    <a:pt x="27" y="233"/>
                  </a:lnTo>
                  <a:lnTo>
                    <a:pt x="4" y="249"/>
                  </a:lnTo>
                  <a:lnTo>
                    <a:pt x="13" y="327"/>
                  </a:lnTo>
                  <a:lnTo>
                    <a:pt x="20" y="406"/>
                  </a:lnTo>
                  <a:lnTo>
                    <a:pt x="26" y="483"/>
                  </a:lnTo>
                  <a:lnTo>
                    <a:pt x="31" y="561"/>
                  </a:lnTo>
                  <a:lnTo>
                    <a:pt x="23" y="559"/>
                  </a:lnTo>
                  <a:lnTo>
                    <a:pt x="16" y="557"/>
                  </a:lnTo>
                  <a:lnTo>
                    <a:pt x="8" y="554"/>
                  </a:lnTo>
                  <a:lnTo>
                    <a:pt x="0" y="552"/>
                  </a:lnTo>
                  <a:lnTo>
                    <a:pt x="8" y="554"/>
                  </a:lnTo>
                  <a:lnTo>
                    <a:pt x="15" y="557"/>
                  </a:lnTo>
                  <a:lnTo>
                    <a:pt x="22" y="560"/>
                  </a:lnTo>
                  <a:lnTo>
                    <a:pt x="30" y="562"/>
                  </a:lnTo>
                  <a:lnTo>
                    <a:pt x="37" y="704"/>
                  </a:lnTo>
                  <a:lnTo>
                    <a:pt x="41" y="843"/>
                  </a:lnTo>
                  <a:lnTo>
                    <a:pt x="41" y="982"/>
                  </a:lnTo>
                  <a:lnTo>
                    <a:pt x="37" y="1119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3052" y="2047"/>
              <a:ext cx="129" cy="361"/>
            </a:xfrm>
            <a:custGeom>
              <a:avLst/>
              <a:gdLst>
                <a:gd name="T0" fmla="*/ 251 w 258"/>
                <a:gd name="T1" fmla="*/ 167 h 722"/>
                <a:gd name="T2" fmla="*/ 235 w 258"/>
                <a:gd name="T3" fmla="*/ 156 h 722"/>
                <a:gd name="T4" fmla="*/ 219 w 258"/>
                <a:gd name="T5" fmla="*/ 146 h 722"/>
                <a:gd name="T6" fmla="*/ 204 w 258"/>
                <a:gd name="T7" fmla="*/ 136 h 722"/>
                <a:gd name="T8" fmla="*/ 188 w 258"/>
                <a:gd name="T9" fmla="*/ 125 h 722"/>
                <a:gd name="T10" fmla="*/ 172 w 258"/>
                <a:gd name="T11" fmla="*/ 115 h 722"/>
                <a:gd name="T12" fmla="*/ 157 w 258"/>
                <a:gd name="T13" fmla="*/ 104 h 722"/>
                <a:gd name="T14" fmla="*/ 141 w 258"/>
                <a:gd name="T15" fmla="*/ 94 h 722"/>
                <a:gd name="T16" fmla="*/ 126 w 258"/>
                <a:gd name="T17" fmla="*/ 83 h 722"/>
                <a:gd name="T18" fmla="*/ 109 w 258"/>
                <a:gd name="T19" fmla="*/ 72 h 722"/>
                <a:gd name="T20" fmla="*/ 94 w 258"/>
                <a:gd name="T21" fmla="*/ 62 h 722"/>
                <a:gd name="T22" fmla="*/ 78 w 258"/>
                <a:gd name="T23" fmla="*/ 51 h 722"/>
                <a:gd name="T24" fmla="*/ 62 w 258"/>
                <a:gd name="T25" fmla="*/ 41 h 722"/>
                <a:gd name="T26" fmla="*/ 47 w 258"/>
                <a:gd name="T27" fmla="*/ 31 h 722"/>
                <a:gd name="T28" fmla="*/ 31 w 258"/>
                <a:gd name="T29" fmla="*/ 20 h 722"/>
                <a:gd name="T30" fmla="*/ 16 w 258"/>
                <a:gd name="T31" fmla="*/ 10 h 722"/>
                <a:gd name="T32" fmla="*/ 0 w 258"/>
                <a:gd name="T33" fmla="*/ 0 h 722"/>
                <a:gd name="T34" fmla="*/ 15 w 258"/>
                <a:gd name="T35" fmla="*/ 170 h 722"/>
                <a:gd name="T36" fmla="*/ 22 w 258"/>
                <a:gd name="T37" fmla="*/ 338 h 722"/>
                <a:gd name="T38" fmla="*/ 20 w 258"/>
                <a:gd name="T39" fmla="*/ 504 h 722"/>
                <a:gd name="T40" fmla="*/ 8 w 258"/>
                <a:gd name="T41" fmla="*/ 669 h 722"/>
                <a:gd name="T42" fmla="*/ 22 w 258"/>
                <a:gd name="T43" fmla="*/ 671 h 722"/>
                <a:gd name="T44" fmla="*/ 36 w 258"/>
                <a:gd name="T45" fmla="*/ 675 h 722"/>
                <a:gd name="T46" fmla="*/ 50 w 258"/>
                <a:gd name="T47" fmla="*/ 677 h 722"/>
                <a:gd name="T48" fmla="*/ 63 w 258"/>
                <a:gd name="T49" fmla="*/ 681 h 722"/>
                <a:gd name="T50" fmla="*/ 77 w 258"/>
                <a:gd name="T51" fmla="*/ 683 h 722"/>
                <a:gd name="T52" fmla="*/ 91 w 258"/>
                <a:gd name="T53" fmla="*/ 686 h 722"/>
                <a:gd name="T54" fmla="*/ 105 w 258"/>
                <a:gd name="T55" fmla="*/ 690 h 722"/>
                <a:gd name="T56" fmla="*/ 118 w 258"/>
                <a:gd name="T57" fmla="*/ 692 h 722"/>
                <a:gd name="T58" fmla="*/ 131 w 258"/>
                <a:gd name="T59" fmla="*/ 695 h 722"/>
                <a:gd name="T60" fmla="*/ 144 w 258"/>
                <a:gd name="T61" fmla="*/ 699 h 722"/>
                <a:gd name="T62" fmla="*/ 157 w 258"/>
                <a:gd name="T63" fmla="*/ 702 h 722"/>
                <a:gd name="T64" fmla="*/ 171 w 258"/>
                <a:gd name="T65" fmla="*/ 706 h 722"/>
                <a:gd name="T66" fmla="*/ 183 w 258"/>
                <a:gd name="T67" fmla="*/ 710 h 722"/>
                <a:gd name="T68" fmla="*/ 196 w 258"/>
                <a:gd name="T69" fmla="*/ 714 h 722"/>
                <a:gd name="T70" fmla="*/ 209 w 258"/>
                <a:gd name="T71" fmla="*/ 717 h 722"/>
                <a:gd name="T72" fmla="*/ 221 w 258"/>
                <a:gd name="T73" fmla="*/ 722 h 722"/>
                <a:gd name="T74" fmla="*/ 234 w 258"/>
                <a:gd name="T75" fmla="*/ 654 h 722"/>
                <a:gd name="T76" fmla="*/ 243 w 258"/>
                <a:gd name="T77" fmla="*/ 586 h 722"/>
                <a:gd name="T78" fmla="*/ 250 w 258"/>
                <a:gd name="T79" fmla="*/ 518 h 722"/>
                <a:gd name="T80" fmla="*/ 256 w 258"/>
                <a:gd name="T81" fmla="*/ 449 h 722"/>
                <a:gd name="T82" fmla="*/ 258 w 258"/>
                <a:gd name="T83" fmla="*/ 379 h 722"/>
                <a:gd name="T84" fmla="*/ 258 w 258"/>
                <a:gd name="T85" fmla="*/ 308 h 722"/>
                <a:gd name="T86" fmla="*/ 256 w 258"/>
                <a:gd name="T87" fmla="*/ 238 h 722"/>
                <a:gd name="T88" fmla="*/ 251 w 258"/>
                <a:gd name="T89" fmla="*/ 167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" h="722">
                  <a:moveTo>
                    <a:pt x="251" y="167"/>
                  </a:moveTo>
                  <a:lnTo>
                    <a:pt x="235" y="156"/>
                  </a:lnTo>
                  <a:lnTo>
                    <a:pt x="219" y="146"/>
                  </a:lnTo>
                  <a:lnTo>
                    <a:pt x="204" y="136"/>
                  </a:lnTo>
                  <a:lnTo>
                    <a:pt x="188" y="125"/>
                  </a:lnTo>
                  <a:lnTo>
                    <a:pt x="172" y="115"/>
                  </a:lnTo>
                  <a:lnTo>
                    <a:pt x="157" y="104"/>
                  </a:lnTo>
                  <a:lnTo>
                    <a:pt x="141" y="94"/>
                  </a:lnTo>
                  <a:lnTo>
                    <a:pt x="126" y="83"/>
                  </a:lnTo>
                  <a:lnTo>
                    <a:pt x="109" y="72"/>
                  </a:lnTo>
                  <a:lnTo>
                    <a:pt x="94" y="62"/>
                  </a:lnTo>
                  <a:lnTo>
                    <a:pt x="78" y="51"/>
                  </a:lnTo>
                  <a:lnTo>
                    <a:pt x="62" y="41"/>
                  </a:lnTo>
                  <a:lnTo>
                    <a:pt x="47" y="31"/>
                  </a:lnTo>
                  <a:lnTo>
                    <a:pt x="31" y="20"/>
                  </a:lnTo>
                  <a:lnTo>
                    <a:pt x="16" y="10"/>
                  </a:lnTo>
                  <a:lnTo>
                    <a:pt x="0" y="0"/>
                  </a:lnTo>
                  <a:lnTo>
                    <a:pt x="15" y="170"/>
                  </a:lnTo>
                  <a:lnTo>
                    <a:pt x="22" y="338"/>
                  </a:lnTo>
                  <a:lnTo>
                    <a:pt x="20" y="504"/>
                  </a:lnTo>
                  <a:lnTo>
                    <a:pt x="8" y="669"/>
                  </a:lnTo>
                  <a:lnTo>
                    <a:pt x="22" y="671"/>
                  </a:lnTo>
                  <a:lnTo>
                    <a:pt x="36" y="675"/>
                  </a:lnTo>
                  <a:lnTo>
                    <a:pt x="50" y="677"/>
                  </a:lnTo>
                  <a:lnTo>
                    <a:pt x="63" y="681"/>
                  </a:lnTo>
                  <a:lnTo>
                    <a:pt x="77" y="683"/>
                  </a:lnTo>
                  <a:lnTo>
                    <a:pt x="91" y="686"/>
                  </a:lnTo>
                  <a:lnTo>
                    <a:pt x="105" y="690"/>
                  </a:lnTo>
                  <a:lnTo>
                    <a:pt x="118" y="692"/>
                  </a:lnTo>
                  <a:lnTo>
                    <a:pt x="131" y="695"/>
                  </a:lnTo>
                  <a:lnTo>
                    <a:pt x="144" y="699"/>
                  </a:lnTo>
                  <a:lnTo>
                    <a:pt x="157" y="702"/>
                  </a:lnTo>
                  <a:lnTo>
                    <a:pt x="171" y="706"/>
                  </a:lnTo>
                  <a:lnTo>
                    <a:pt x="183" y="710"/>
                  </a:lnTo>
                  <a:lnTo>
                    <a:pt x="196" y="714"/>
                  </a:lnTo>
                  <a:lnTo>
                    <a:pt x="209" y="717"/>
                  </a:lnTo>
                  <a:lnTo>
                    <a:pt x="221" y="722"/>
                  </a:lnTo>
                  <a:lnTo>
                    <a:pt x="234" y="654"/>
                  </a:lnTo>
                  <a:lnTo>
                    <a:pt x="243" y="586"/>
                  </a:lnTo>
                  <a:lnTo>
                    <a:pt x="250" y="518"/>
                  </a:lnTo>
                  <a:lnTo>
                    <a:pt x="256" y="449"/>
                  </a:lnTo>
                  <a:lnTo>
                    <a:pt x="258" y="379"/>
                  </a:lnTo>
                  <a:lnTo>
                    <a:pt x="258" y="308"/>
                  </a:lnTo>
                  <a:lnTo>
                    <a:pt x="256" y="238"/>
                  </a:lnTo>
                  <a:lnTo>
                    <a:pt x="251" y="167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651" y="2094"/>
              <a:ext cx="9" cy="3"/>
            </a:xfrm>
            <a:custGeom>
              <a:avLst/>
              <a:gdLst>
                <a:gd name="T0" fmla="*/ 17 w 17"/>
                <a:gd name="T1" fmla="*/ 6 h 6"/>
                <a:gd name="T2" fmla="*/ 13 w 17"/>
                <a:gd name="T3" fmla="*/ 5 h 6"/>
                <a:gd name="T4" fmla="*/ 9 w 17"/>
                <a:gd name="T5" fmla="*/ 2 h 6"/>
                <a:gd name="T6" fmla="*/ 5 w 17"/>
                <a:gd name="T7" fmla="*/ 1 h 6"/>
                <a:gd name="T8" fmla="*/ 0 w 17"/>
                <a:gd name="T9" fmla="*/ 0 h 6"/>
                <a:gd name="T10" fmla="*/ 0 w 17"/>
                <a:gd name="T11" fmla="*/ 0 h 6"/>
                <a:gd name="T12" fmla="*/ 0 w 17"/>
                <a:gd name="T13" fmla="*/ 0 h 6"/>
                <a:gd name="T14" fmla="*/ 0 w 17"/>
                <a:gd name="T15" fmla="*/ 0 h 6"/>
                <a:gd name="T16" fmla="*/ 0 w 17"/>
                <a:gd name="T17" fmla="*/ 0 h 6"/>
                <a:gd name="T18" fmla="*/ 0 w 17"/>
                <a:gd name="T19" fmla="*/ 0 h 6"/>
                <a:gd name="T20" fmla="*/ 0 w 17"/>
                <a:gd name="T21" fmla="*/ 0 h 6"/>
                <a:gd name="T22" fmla="*/ 0 w 17"/>
                <a:gd name="T23" fmla="*/ 0 h 6"/>
                <a:gd name="T24" fmla="*/ 0 w 17"/>
                <a:gd name="T25" fmla="*/ 0 h 6"/>
                <a:gd name="T26" fmla="*/ 5 w 17"/>
                <a:gd name="T27" fmla="*/ 1 h 6"/>
                <a:gd name="T28" fmla="*/ 9 w 17"/>
                <a:gd name="T29" fmla="*/ 2 h 6"/>
                <a:gd name="T30" fmla="*/ 13 w 17"/>
                <a:gd name="T31" fmla="*/ 5 h 6"/>
                <a:gd name="T32" fmla="*/ 17 w 17"/>
                <a:gd name="T3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13" y="5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651" y="2094"/>
              <a:ext cx="29" cy="290"/>
            </a:xfrm>
            <a:custGeom>
              <a:avLst/>
              <a:gdLst>
                <a:gd name="T0" fmla="*/ 5 w 58"/>
                <a:gd name="T1" fmla="*/ 581 h 581"/>
                <a:gd name="T2" fmla="*/ 10 w 58"/>
                <a:gd name="T3" fmla="*/ 580 h 581"/>
                <a:gd name="T4" fmla="*/ 17 w 58"/>
                <a:gd name="T5" fmla="*/ 578 h 581"/>
                <a:gd name="T6" fmla="*/ 23 w 58"/>
                <a:gd name="T7" fmla="*/ 577 h 581"/>
                <a:gd name="T8" fmla="*/ 29 w 58"/>
                <a:gd name="T9" fmla="*/ 576 h 581"/>
                <a:gd name="T10" fmla="*/ 35 w 58"/>
                <a:gd name="T11" fmla="*/ 575 h 581"/>
                <a:gd name="T12" fmla="*/ 41 w 58"/>
                <a:gd name="T13" fmla="*/ 575 h 581"/>
                <a:gd name="T14" fmla="*/ 47 w 58"/>
                <a:gd name="T15" fmla="*/ 574 h 581"/>
                <a:gd name="T16" fmla="*/ 54 w 58"/>
                <a:gd name="T17" fmla="*/ 573 h 581"/>
                <a:gd name="T18" fmla="*/ 58 w 58"/>
                <a:gd name="T19" fmla="*/ 436 h 581"/>
                <a:gd name="T20" fmla="*/ 58 w 58"/>
                <a:gd name="T21" fmla="*/ 297 h 581"/>
                <a:gd name="T22" fmla="*/ 54 w 58"/>
                <a:gd name="T23" fmla="*/ 158 h 581"/>
                <a:gd name="T24" fmla="*/ 47 w 58"/>
                <a:gd name="T25" fmla="*/ 16 h 581"/>
                <a:gd name="T26" fmla="*/ 41 w 58"/>
                <a:gd name="T27" fmla="*/ 14 h 581"/>
                <a:gd name="T28" fmla="*/ 36 w 58"/>
                <a:gd name="T29" fmla="*/ 12 h 581"/>
                <a:gd name="T30" fmla="*/ 30 w 58"/>
                <a:gd name="T31" fmla="*/ 9 h 581"/>
                <a:gd name="T32" fmla="*/ 24 w 58"/>
                <a:gd name="T33" fmla="*/ 8 h 581"/>
                <a:gd name="T34" fmla="*/ 17 w 58"/>
                <a:gd name="T35" fmla="*/ 6 h 581"/>
                <a:gd name="T36" fmla="*/ 11 w 58"/>
                <a:gd name="T37" fmla="*/ 4 h 581"/>
                <a:gd name="T38" fmla="*/ 6 w 58"/>
                <a:gd name="T39" fmla="*/ 2 h 581"/>
                <a:gd name="T40" fmla="*/ 0 w 58"/>
                <a:gd name="T41" fmla="*/ 0 h 581"/>
                <a:gd name="T42" fmla="*/ 0 w 58"/>
                <a:gd name="T43" fmla="*/ 0 h 581"/>
                <a:gd name="T44" fmla="*/ 0 w 58"/>
                <a:gd name="T45" fmla="*/ 0 h 581"/>
                <a:gd name="T46" fmla="*/ 0 w 58"/>
                <a:gd name="T47" fmla="*/ 0 h 581"/>
                <a:gd name="T48" fmla="*/ 0 w 58"/>
                <a:gd name="T49" fmla="*/ 0 h 581"/>
                <a:gd name="T50" fmla="*/ 7 w 58"/>
                <a:gd name="T51" fmla="*/ 149 h 581"/>
                <a:gd name="T52" fmla="*/ 10 w 58"/>
                <a:gd name="T53" fmla="*/ 294 h 581"/>
                <a:gd name="T54" fmla="*/ 9 w 58"/>
                <a:gd name="T55" fmla="*/ 438 h 581"/>
                <a:gd name="T56" fmla="*/ 5 w 58"/>
                <a:gd name="T5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81">
                  <a:moveTo>
                    <a:pt x="5" y="581"/>
                  </a:moveTo>
                  <a:lnTo>
                    <a:pt x="10" y="580"/>
                  </a:lnTo>
                  <a:lnTo>
                    <a:pt x="17" y="578"/>
                  </a:lnTo>
                  <a:lnTo>
                    <a:pt x="23" y="577"/>
                  </a:lnTo>
                  <a:lnTo>
                    <a:pt x="29" y="576"/>
                  </a:lnTo>
                  <a:lnTo>
                    <a:pt x="35" y="575"/>
                  </a:lnTo>
                  <a:lnTo>
                    <a:pt x="41" y="575"/>
                  </a:lnTo>
                  <a:lnTo>
                    <a:pt x="47" y="574"/>
                  </a:lnTo>
                  <a:lnTo>
                    <a:pt x="54" y="573"/>
                  </a:lnTo>
                  <a:lnTo>
                    <a:pt x="58" y="436"/>
                  </a:lnTo>
                  <a:lnTo>
                    <a:pt x="58" y="297"/>
                  </a:lnTo>
                  <a:lnTo>
                    <a:pt x="54" y="158"/>
                  </a:lnTo>
                  <a:lnTo>
                    <a:pt x="47" y="16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0" y="9"/>
                  </a:lnTo>
                  <a:lnTo>
                    <a:pt x="24" y="8"/>
                  </a:lnTo>
                  <a:lnTo>
                    <a:pt x="17" y="6"/>
                  </a:lnTo>
                  <a:lnTo>
                    <a:pt x="11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49"/>
                  </a:lnTo>
                  <a:lnTo>
                    <a:pt x="10" y="294"/>
                  </a:lnTo>
                  <a:lnTo>
                    <a:pt x="9" y="438"/>
                  </a:lnTo>
                  <a:lnTo>
                    <a:pt x="5" y="581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843" y="1823"/>
              <a:ext cx="2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1 w 3"/>
                <a:gd name="T11" fmla="*/ 1 h 3"/>
                <a:gd name="T12" fmla="*/ 2 w 3"/>
                <a:gd name="T13" fmla="*/ 1 h 3"/>
                <a:gd name="T14" fmla="*/ 2 w 3"/>
                <a:gd name="T15" fmla="*/ 2 h 3"/>
                <a:gd name="T16" fmla="*/ 3 w 3"/>
                <a:gd name="T17" fmla="*/ 3 h 3"/>
                <a:gd name="T18" fmla="*/ 2 w 3"/>
                <a:gd name="T19" fmla="*/ 2 h 3"/>
                <a:gd name="T20" fmla="*/ 2 w 3"/>
                <a:gd name="T21" fmla="*/ 1 h 3"/>
                <a:gd name="T22" fmla="*/ 1 w 3"/>
                <a:gd name="T23" fmla="*/ 1 h 3"/>
                <a:gd name="T24" fmla="*/ 0 w 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843" y="1823"/>
              <a:ext cx="125" cy="543"/>
            </a:xfrm>
            <a:custGeom>
              <a:avLst/>
              <a:gdLst>
                <a:gd name="T0" fmla="*/ 67 w 251"/>
                <a:gd name="T1" fmla="*/ 1085 h 1085"/>
                <a:gd name="T2" fmla="*/ 72 w 251"/>
                <a:gd name="T3" fmla="*/ 1085 h 1085"/>
                <a:gd name="T4" fmla="*/ 77 w 251"/>
                <a:gd name="T5" fmla="*/ 1085 h 1085"/>
                <a:gd name="T6" fmla="*/ 83 w 251"/>
                <a:gd name="T7" fmla="*/ 1085 h 1085"/>
                <a:gd name="T8" fmla="*/ 87 w 251"/>
                <a:gd name="T9" fmla="*/ 1085 h 1085"/>
                <a:gd name="T10" fmla="*/ 93 w 251"/>
                <a:gd name="T11" fmla="*/ 1085 h 1085"/>
                <a:gd name="T12" fmla="*/ 98 w 251"/>
                <a:gd name="T13" fmla="*/ 1085 h 1085"/>
                <a:gd name="T14" fmla="*/ 103 w 251"/>
                <a:gd name="T15" fmla="*/ 1085 h 1085"/>
                <a:gd name="T16" fmla="*/ 108 w 251"/>
                <a:gd name="T17" fmla="*/ 1085 h 1085"/>
                <a:gd name="T18" fmla="*/ 110 w 251"/>
                <a:gd name="T19" fmla="*/ 945 h 1085"/>
                <a:gd name="T20" fmla="*/ 110 w 251"/>
                <a:gd name="T21" fmla="*/ 805 h 1085"/>
                <a:gd name="T22" fmla="*/ 106 w 251"/>
                <a:gd name="T23" fmla="*/ 662 h 1085"/>
                <a:gd name="T24" fmla="*/ 98 w 251"/>
                <a:gd name="T25" fmla="*/ 517 h 1085"/>
                <a:gd name="T26" fmla="*/ 117 w 251"/>
                <a:gd name="T27" fmla="*/ 512 h 1085"/>
                <a:gd name="T28" fmla="*/ 136 w 251"/>
                <a:gd name="T29" fmla="*/ 507 h 1085"/>
                <a:gd name="T30" fmla="*/ 155 w 251"/>
                <a:gd name="T31" fmla="*/ 502 h 1085"/>
                <a:gd name="T32" fmla="*/ 174 w 251"/>
                <a:gd name="T33" fmla="*/ 497 h 1085"/>
                <a:gd name="T34" fmla="*/ 193 w 251"/>
                <a:gd name="T35" fmla="*/ 493 h 1085"/>
                <a:gd name="T36" fmla="*/ 212 w 251"/>
                <a:gd name="T37" fmla="*/ 488 h 1085"/>
                <a:gd name="T38" fmla="*/ 231 w 251"/>
                <a:gd name="T39" fmla="*/ 483 h 1085"/>
                <a:gd name="T40" fmla="*/ 251 w 251"/>
                <a:gd name="T41" fmla="*/ 479 h 1085"/>
                <a:gd name="T42" fmla="*/ 244 w 251"/>
                <a:gd name="T43" fmla="*/ 409 h 1085"/>
                <a:gd name="T44" fmla="*/ 237 w 251"/>
                <a:gd name="T45" fmla="*/ 339 h 1085"/>
                <a:gd name="T46" fmla="*/ 228 w 251"/>
                <a:gd name="T47" fmla="*/ 271 h 1085"/>
                <a:gd name="T48" fmla="*/ 219 w 251"/>
                <a:gd name="T49" fmla="*/ 201 h 1085"/>
                <a:gd name="T50" fmla="*/ 205 w 251"/>
                <a:gd name="T51" fmla="*/ 189 h 1085"/>
                <a:gd name="T52" fmla="*/ 191 w 251"/>
                <a:gd name="T53" fmla="*/ 176 h 1085"/>
                <a:gd name="T54" fmla="*/ 177 w 251"/>
                <a:gd name="T55" fmla="*/ 163 h 1085"/>
                <a:gd name="T56" fmla="*/ 163 w 251"/>
                <a:gd name="T57" fmla="*/ 149 h 1085"/>
                <a:gd name="T58" fmla="*/ 149 w 251"/>
                <a:gd name="T59" fmla="*/ 138 h 1085"/>
                <a:gd name="T60" fmla="*/ 137 w 251"/>
                <a:gd name="T61" fmla="*/ 125 h 1085"/>
                <a:gd name="T62" fmla="*/ 123 w 251"/>
                <a:gd name="T63" fmla="*/ 113 h 1085"/>
                <a:gd name="T64" fmla="*/ 109 w 251"/>
                <a:gd name="T65" fmla="*/ 100 h 1085"/>
                <a:gd name="T66" fmla="*/ 95 w 251"/>
                <a:gd name="T67" fmla="*/ 87 h 1085"/>
                <a:gd name="T68" fmla="*/ 81 w 251"/>
                <a:gd name="T69" fmla="*/ 74 h 1085"/>
                <a:gd name="T70" fmla="*/ 69 w 251"/>
                <a:gd name="T71" fmla="*/ 62 h 1085"/>
                <a:gd name="T72" fmla="*/ 55 w 251"/>
                <a:gd name="T73" fmla="*/ 49 h 1085"/>
                <a:gd name="T74" fmla="*/ 41 w 251"/>
                <a:gd name="T75" fmla="*/ 38 h 1085"/>
                <a:gd name="T76" fmla="*/ 27 w 251"/>
                <a:gd name="T77" fmla="*/ 25 h 1085"/>
                <a:gd name="T78" fmla="*/ 14 w 251"/>
                <a:gd name="T79" fmla="*/ 12 h 1085"/>
                <a:gd name="T80" fmla="*/ 0 w 251"/>
                <a:gd name="T81" fmla="*/ 0 h 1085"/>
                <a:gd name="T82" fmla="*/ 19 w 251"/>
                <a:gd name="T83" fmla="*/ 139 h 1085"/>
                <a:gd name="T84" fmla="*/ 35 w 251"/>
                <a:gd name="T85" fmla="*/ 277 h 1085"/>
                <a:gd name="T86" fmla="*/ 48 w 251"/>
                <a:gd name="T87" fmla="*/ 414 h 1085"/>
                <a:gd name="T88" fmla="*/ 58 w 251"/>
                <a:gd name="T89" fmla="*/ 550 h 1085"/>
                <a:gd name="T90" fmla="*/ 65 w 251"/>
                <a:gd name="T91" fmla="*/ 685 h 1085"/>
                <a:gd name="T92" fmla="*/ 69 w 251"/>
                <a:gd name="T93" fmla="*/ 819 h 1085"/>
                <a:gd name="T94" fmla="*/ 69 w 251"/>
                <a:gd name="T95" fmla="*/ 952 h 1085"/>
                <a:gd name="T96" fmla="*/ 67 w 251"/>
                <a:gd name="T97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1085">
                  <a:moveTo>
                    <a:pt x="67" y="1085"/>
                  </a:moveTo>
                  <a:lnTo>
                    <a:pt x="72" y="1085"/>
                  </a:lnTo>
                  <a:lnTo>
                    <a:pt x="77" y="1085"/>
                  </a:lnTo>
                  <a:lnTo>
                    <a:pt x="83" y="1085"/>
                  </a:lnTo>
                  <a:lnTo>
                    <a:pt x="87" y="1085"/>
                  </a:lnTo>
                  <a:lnTo>
                    <a:pt x="93" y="1085"/>
                  </a:lnTo>
                  <a:lnTo>
                    <a:pt x="98" y="1085"/>
                  </a:lnTo>
                  <a:lnTo>
                    <a:pt x="103" y="1085"/>
                  </a:lnTo>
                  <a:lnTo>
                    <a:pt x="108" y="1085"/>
                  </a:lnTo>
                  <a:lnTo>
                    <a:pt x="110" y="945"/>
                  </a:lnTo>
                  <a:lnTo>
                    <a:pt x="110" y="805"/>
                  </a:lnTo>
                  <a:lnTo>
                    <a:pt x="106" y="662"/>
                  </a:lnTo>
                  <a:lnTo>
                    <a:pt x="98" y="517"/>
                  </a:lnTo>
                  <a:lnTo>
                    <a:pt x="117" y="512"/>
                  </a:lnTo>
                  <a:lnTo>
                    <a:pt x="136" y="507"/>
                  </a:lnTo>
                  <a:lnTo>
                    <a:pt x="155" y="502"/>
                  </a:lnTo>
                  <a:lnTo>
                    <a:pt x="174" y="497"/>
                  </a:lnTo>
                  <a:lnTo>
                    <a:pt x="193" y="493"/>
                  </a:lnTo>
                  <a:lnTo>
                    <a:pt x="212" y="488"/>
                  </a:lnTo>
                  <a:lnTo>
                    <a:pt x="231" y="483"/>
                  </a:lnTo>
                  <a:lnTo>
                    <a:pt x="251" y="479"/>
                  </a:lnTo>
                  <a:lnTo>
                    <a:pt x="244" y="409"/>
                  </a:lnTo>
                  <a:lnTo>
                    <a:pt x="237" y="339"/>
                  </a:lnTo>
                  <a:lnTo>
                    <a:pt x="228" y="271"/>
                  </a:lnTo>
                  <a:lnTo>
                    <a:pt x="219" y="201"/>
                  </a:lnTo>
                  <a:lnTo>
                    <a:pt x="205" y="189"/>
                  </a:lnTo>
                  <a:lnTo>
                    <a:pt x="191" y="176"/>
                  </a:lnTo>
                  <a:lnTo>
                    <a:pt x="177" y="163"/>
                  </a:lnTo>
                  <a:lnTo>
                    <a:pt x="163" y="149"/>
                  </a:lnTo>
                  <a:lnTo>
                    <a:pt x="149" y="138"/>
                  </a:lnTo>
                  <a:lnTo>
                    <a:pt x="137" y="125"/>
                  </a:lnTo>
                  <a:lnTo>
                    <a:pt x="123" y="113"/>
                  </a:lnTo>
                  <a:lnTo>
                    <a:pt x="109" y="100"/>
                  </a:lnTo>
                  <a:lnTo>
                    <a:pt x="95" y="87"/>
                  </a:lnTo>
                  <a:lnTo>
                    <a:pt x="81" y="74"/>
                  </a:lnTo>
                  <a:lnTo>
                    <a:pt x="69" y="62"/>
                  </a:lnTo>
                  <a:lnTo>
                    <a:pt x="55" y="49"/>
                  </a:lnTo>
                  <a:lnTo>
                    <a:pt x="41" y="38"/>
                  </a:lnTo>
                  <a:lnTo>
                    <a:pt x="27" y="25"/>
                  </a:lnTo>
                  <a:lnTo>
                    <a:pt x="14" y="12"/>
                  </a:lnTo>
                  <a:lnTo>
                    <a:pt x="0" y="0"/>
                  </a:lnTo>
                  <a:lnTo>
                    <a:pt x="19" y="139"/>
                  </a:lnTo>
                  <a:lnTo>
                    <a:pt x="35" y="277"/>
                  </a:lnTo>
                  <a:lnTo>
                    <a:pt x="48" y="414"/>
                  </a:lnTo>
                  <a:lnTo>
                    <a:pt x="58" y="550"/>
                  </a:lnTo>
                  <a:lnTo>
                    <a:pt x="65" y="685"/>
                  </a:lnTo>
                  <a:lnTo>
                    <a:pt x="69" y="819"/>
                  </a:lnTo>
                  <a:lnTo>
                    <a:pt x="69" y="952"/>
                  </a:lnTo>
                  <a:lnTo>
                    <a:pt x="67" y="1085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700" y="2134"/>
              <a:ext cx="30" cy="50"/>
            </a:xfrm>
            <a:custGeom>
              <a:avLst/>
              <a:gdLst>
                <a:gd name="T0" fmla="*/ 56 w 60"/>
                <a:gd name="T1" fmla="*/ 0 h 100"/>
                <a:gd name="T2" fmla="*/ 49 w 60"/>
                <a:gd name="T3" fmla="*/ 2 h 100"/>
                <a:gd name="T4" fmla="*/ 41 w 60"/>
                <a:gd name="T5" fmla="*/ 4 h 100"/>
                <a:gd name="T6" fmla="*/ 34 w 60"/>
                <a:gd name="T7" fmla="*/ 7 h 100"/>
                <a:gd name="T8" fmla="*/ 28 w 60"/>
                <a:gd name="T9" fmla="*/ 9 h 100"/>
                <a:gd name="T10" fmla="*/ 21 w 60"/>
                <a:gd name="T11" fmla="*/ 12 h 100"/>
                <a:gd name="T12" fmla="*/ 14 w 60"/>
                <a:gd name="T13" fmla="*/ 15 h 100"/>
                <a:gd name="T14" fmla="*/ 7 w 60"/>
                <a:gd name="T15" fmla="*/ 17 h 100"/>
                <a:gd name="T16" fmla="*/ 0 w 60"/>
                <a:gd name="T17" fmla="*/ 19 h 100"/>
                <a:gd name="T18" fmla="*/ 1 w 60"/>
                <a:gd name="T19" fmla="*/ 40 h 100"/>
                <a:gd name="T20" fmla="*/ 1 w 60"/>
                <a:gd name="T21" fmla="*/ 60 h 100"/>
                <a:gd name="T22" fmla="*/ 2 w 60"/>
                <a:gd name="T23" fmla="*/ 80 h 100"/>
                <a:gd name="T24" fmla="*/ 2 w 60"/>
                <a:gd name="T25" fmla="*/ 100 h 100"/>
                <a:gd name="T26" fmla="*/ 9 w 60"/>
                <a:gd name="T27" fmla="*/ 98 h 100"/>
                <a:gd name="T28" fmla="*/ 17 w 60"/>
                <a:gd name="T29" fmla="*/ 95 h 100"/>
                <a:gd name="T30" fmla="*/ 24 w 60"/>
                <a:gd name="T31" fmla="*/ 94 h 100"/>
                <a:gd name="T32" fmla="*/ 31 w 60"/>
                <a:gd name="T33" fmla="*/ 92 h 100"/>
                <a:gd name="T34" fmla="*/ 38 w 60"/>
                <a:gd name="T35" fmla="*/ 90 h 100"/>
                <a:gd name="T36" fmla="*/ 45 w 60"/>
                <a:gd name="T37" fmla="*/ 88 h 100"/>
                <a:gd name="T38" fmla="*/ 53 w 60"/>
                <a:gd name="T39" fmla="*/ 86 h 100"/>
                <a:gd name="T40" fmla="*/ 60 w 60"/>
                <a:gd name="T41" fmla="*/ 84 h 100"/>
                <a:gd name="T42" fmla="*/ 59 w 60"/>
                <a:gd name="T43" fmla="*/ 63 h 100"/>
                <a:gd name="T44" fmla="*/ 59 w 60"/>
                <a:gd name="T45" fmla="*/ 41 h 100"/>
                <a:gd name="T46" fmla="*/ 58 w 60"/>
                <a:gd name="T47" fmla="*/ 20 h 100"/>
                <a:gd name="T48" fmla="*/ 56 w 60"/>
                <a:gd name="T4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00">
                  <a:moveTo>
                    <a:pt x="56" y="0"/>
                  </a:moveTo>
                  <a:lnTo>
                    <a:pt x="49" y="2"/>
                  </a:lnTo>
                  <a:lnTo>
                    <a:pt x="41" y="4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1" y="12"/>
                  </a:lnTo>
                  <a:lnTo>
                    <a:pt x="14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1" y="60"/>
                  </a:lnTo>
                  <a:lnTo>
                    <a:pt x="2" y="80"/>
                  </a:lnTo>
                  <a:lnTo>
                    <a:pt x="2" y="100"/>
                  </a:lnTo>
                  <a:lnTo>
                    <a:pt x="9" y="98"/>
                  </a:lnTo>
                  <a:lnTo>
                    <a:pt x="17" y="95"/>
                  </a:lnTo>
                  <a:lnTo>
                    <a:pt x="24" y="94"/>
                  </a:lnTo>
                  <a:lnTo>
                    <a:pt x="31" y="92"/>
                  </a:lnTo>
                  <a:lnTo>
                    <a:pt x="38" y="90"/>
                  </a:lnTo>
                  <a:lnTo>
                    <a:pt x="45" y="88"/>
                  </a:lnTo>
                  <a:lnTo>
                    <a:pt x="53" y="86"/>
                  </a:lnTo>
                  <a:lnTo>
                    <a:pt x="60" y="84"/>
                  </a:lnTo>
                  <a:lnTo>
                    <a:pt x="59" y="63"/>
                  </a:lnTo>
                  <a:lnTo>
                    <a:pt x="59" y="41"/>
                  </a:lnTo>
                  <a:lnTo>
                    <a:pt x="58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702" y="2297"/>
              <a:ext cx="30" cy="40"/>
            </a:xfrm>
            <a:custGeom>
              <a:avLst/>
              <a:gdLst>
                <a:gd name="T0" fmla="*/ 1 w 58"/>
                <a:gd name="T1" fmla="*/ 8 h 80"/>
                <a:gd name="T2" fmla="*/ 1 w 58"/>
                <a:gd name="T3" fmla="*/ 26 h 80"/>
                <a:gd name="T4" fmla="*/ 1 w 58"/>
                <a:gd name="T5" fmla="*/ 43 h 80"/>
                <a:gd name="T6" fmla="*/ 0 w 58"/>
                <a:gd name="T7" fmla="*/ 62 h 80"/>
                <a:gd name="T8" fmla="*/ 0 w 58"/>
                <a:gd name="T9" fmla="*/ 80 h 80"/>
                <a:gd name="T10" fmla="*/ 6 w 58"/>
                <a:gd name="T11" fmla="*/ 80 h 80"/>
                <a:gd name="T12" fmla="*/ 14 w 58"/>
                <a:gd name="T13" fmla="*/ 79 h 80"/>
                <a:gd name="T14" fmla="*/ 21 w 58"/>
                <a:gd name="T15" fmla="*/ 79 h 80"/>
                <a:gd name="T16" fmla="*/ 28 w 58"/>
                <a:gd name="T17" fmla="*/ 78 h 80"/>
                <a:gd name="T18" fmla="*/ 35 w 58"/>
                <a:gd name="T19" fmla="*/ 78 h 80"/>
                <a:gd name="T20" fmla="*/ 42 w 58"/>
                <a:gd name="T21" fmla="*/ 78 h 80"/>
                <a:gd name="T22" fmla="*/ 50 w 58"/>
                <a:gd name="T23" fmla="*/ 77 h 80"/>
                <a:gd name="T24" fmla="*/ 57 w 58"/>
                <a:gd name="T25" fmla="*/ 77 h 80"/>
                <a:gd name="T26" fmla="*/ 58 w 58"/>
                <a:gd name="T27" fmla="*/ 57 h 80"/>
                <a:gd name="T28" fmla="*/ 58 w 58"/>
                <a:gd name="T29" fmla="*/ 38 h 80"/>
                <a:gd name="T30" fmla="*/ 58 w 58"/>
                <a:gd name="T31" fmla="*/ 19 h 80"/>
                <a:gd name="T32" fmla="*/ 58 w 58"/>
                <a:gd name="T33" fmla="*/ 0 h 80"/>
                <a:gd name="T34" fmla="*/ 51 w 58"/>
                <a:gd name="T35" fmla="*/ 1 h 80"/>
                <a:gd name="T36" fmla="*/ 43 w 58"/>
                <a:gd name="T37" fmla="*/ 2 h 80"/>
                <a:gd name="T38" fmla="*/ 36 w 58"/>
                <a:gd name="T39" fmla="*/ 2 h 80"/>
                <a:gd name="T40" fmla="*/ 29 w 58"/>
                <a:gd name="T41" fmla="*/ 3 h 80"/>
                <a:gd name="T42" fmla="*/ 23 w 58"/>
                <a:gd name="T43" fmla="*/ 4 h 80"/>
                <a:gd name="T44" fmla="*/ 16 w 58"/>
                <a:gd name="T45" fmla="*/ 5 h 80"/>
                <a:gd name="T46" fmla="*/ 8 w 58"/>
                <a:gd name="T47" fmla="*/ 7 h 80"/>
                <a:gd name="T48" fmla="*/ 1 w 58"/>
                <a:gd name="T4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80">
                  <a:moveTo>
                    <a:pt x="1" y="8"/>
                  </a:moveTo>
                  <a:lnTo>
                    <a:pt x="1" y="26"/>
                  </a:lnTo>
                  <a:lnTo>
                    <a:pt x="1" y="43"/>
                  </a:lnTo>
                  <a:lnTo>
                    <a:pt x="0" y="62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4" y="79"/>
                  </a:lnTo>
                  <a:lnTo>
                    <a:pt x="21" y="79"/>
                  </a:lnTo>
                  <a:lnTo>
                    <a:pt x="28" y="78"/>
                  </a:lnTo>
                  <a:lnTo>
                    <a:pt x="35" y="78"/>
                  </a:lnTo>
                  <a:lnTo>
                    <a:pt x="42" y="78"/>
                  </a:lnTo>
                  <a:lnTo>
                    <a:pt x="50" y="77"/>
                  </a:lnTo>
                  <a:lnTo>
                    <a:pt x="57" y="77"/>
                  </a:lnTo>
                  <a:lnTo>
                    <a:pt x="58" y="57"/>
                  </a:lnTo>
                  <a:lnTo>
                    <a:pt x="58" y="38"/>
                  </a:lnTo>
                  <a:lnTo>
                    <a:pt x="58" y="19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3" y="2"/>
                  </a:lnTo>
                  <a:lnTo>
                    <a:pt x="36" y="2"/>
                  </a:lnTo>
                  <a:lnTo>
                    <a:pt x="29" y="3"/>
                  </a:lnTo>
                  <a:lnTo>
                    <a:pt x="23" y="4"/>
                  </a:lnTo>
                  <a:lnTo>
                    <a:pt x="16" y="5"/>
                  </a:lnTo>
                  <a:lnTo>
                    <a:pt x="8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695" y="2047"/>
              <a:ext cx="31" cy="56"/>
            </a:xfrm>
            <a:custGeom>
              <a:avLst/>
              <a:gdLst>
                <a:gd name="T0" fmla="*/ 56 w 62"/>
                <a:gd name="T1" fmla="*/ 0 h 112"/>
                <a:gd name="T2" fmla="*/ 49 w 62"/>
                <a:gd name="T3" fmla="*/ 3 h 112"/>
                <a:gd name="T4" fmla="*/ 42 w 62"/>
                <a:gd name="T5" fmla="*/ 7 h 112"/>
                <a:gd name="T6" fmla="*/ 35 w 62"/>
                <a:gd name="T7" fmla="*/ 10 h 112"/>
                <a:gd name="T8" fmla="*/ 28 w 62"/>
                <a:gd name="T9" fmla="*/ 12 h 112"/>
                <a:gd name="T10" fmla="*/ 20 w 62"/>
                <a:gd name="T11" fmla="*/ 16 h 112"/>
                <a:gd name="T12" fmla="*/ 13 w 62"/>
                <a:gd name="T13" fmla="*/ 19 h 112"/>
                <a:gd name="T14" fmla="*/ 6 w 62"/>
                <a:gd name="T15" fmla="*/ 23 h 112"/>
                <a:gd name="T16" fmla="*/ 0 w 62"/>
                <a:gd name="T17" fmla="*/ 26 h 112"/>
                <a:gd name="T18" fmla="*/ 1 w 62"/>
                <a:gd name="T19" fmla="*/ 48 h 112"/>
                <a:gd name="T20" fmla="*/ 3 w 62"/>
                <a:gd name="T21" fmla="*/ 69 h 112"/>
                <a:gd name="T22" fmla="*/ 4 w 62"/>
                <a:gd name="T23" fmla="*/ 90 h 112"/>
                <a:gd name="T24" fmla="*/ 5 w 62"/>
                <a:gd name="T25" fmla="*/ 112 h 112"/>
                <a:gd name="T26" fmla="*/ 12 w 62"/>
                <a:gd name="T27" fmla="*/ 108 h 112"/>
                <a:gd name="T28" fmla="*/ 19 w 62"/>
                <a:gd name="T29" fmla="*/ 106 h 112"/>
                <a:gd name="T30" fmla="*/ 26 w 62"/>
                <a:gd name="T31" fmla="*/ 102 h 112"/>
                <a:gd name="T32" fmla="*/ 33 w 62"/>
                <a:gd name="T33" fmla="*/ 99 h 112"/>
                <a:gd name="T34" fmla="*/ 40 w 62"/>
                <a:gd name="T35" fmla="*/ 97 h 112"/>
                <a:gd name="T36" fmla="*/ 47 w 62"/>
                <a:gd name="T37" fmla="*/ 93 h 112"/>
                <a:gd name="T38" fmla="*/ 55 w 62"/>
                <a:gd name="T39" fmla="*/ 91 h 112"/>
                <a:gd name="T40" fmla="*/ 62 w 62"/>
                <a:gd name="T41" fmla="*/ 87 h 112"/>
                <a:gd name="T42" fmla="*/ 61 w 62"/>
                <a:gd name="T43" fmla="*/ 65 h 112"/>
                <a:gd name="T44" fmla="*/ 59 w 62"/>
                <a:gd name="T45" fmla="*/ 44 h 112"/>
                <a:gd name="T46" fmla="*/ 57 w 62"/>
                <a:gd name="T47" fmla="*/ 22 h 112"/>
                <a:gd name="T48" fmla="*/ 56 w 62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12">
                  <a:moveTo>
                    <a:pt x="56" y="0"/>
                  </a:moveTo>
                  <a:lnTo>
                    <a:pt x="49" y="3"/>
                  </a:lnTo>
                  <a:lnTo>
                    <a:pt x="42" y="7"/>
                  </a:lnTo>
                  <a:lnTo>
                    <a:pt x="35" y="10"/>
                  </a:lnTo>
                  <a:lnTo>
                    <a:pt x="28" y="12"/>
                  </a:lnTo>
                  <a:lnTo>
                    <a:pt x="20" y="16"/>
                  </a:lnTo>
                  <a:lnTo>
                    <a:pt x="13" y="19"/>
                  </a:lnTo>
                  <a:lnTo>
                    <a:pt x="6" y="23"/>
                  </a:lnTo>
                  <a:lnTo>
                    <a:pt x="0" y="26"/>
                  </a:lnTo>
                  <a:lnTo>
                    <a:pt x="1" y="48"/>
                  </a:lnTo>
                  <a:lnTo>
                    <a:pt x="3" y="69"/>
                  </a:lnTo>
                  <a:lnTo>
                    <a:pt x="4" y="90"/>
                  </a:lnTo>
                  <a:lnTo>
                    <a:pt x="5" y="112"/>
                  </a:lnTo>
                  <a:lnTo>
                    <a:pt x="12" y="108"/>
                  </a:lnTo>
                  <a:lnTo>
                    <a:pt x="19" y="106"/>
                  </a:lnTo>
                  <a:lnTo>
                    <a:pt x="26" y="102"/>
                  </a:lnTo>
                  <a:lnTo>
                    <a:pt x="33" y="99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5" y="91"/>
                  </a:lnTo>
                  <a:lnTo>
                    <a:pt x="62" y="87"/>
                  </a:lnTo>
                  <a:lnTo>
                    <a:pt x="61" y="65"/>
                  </a:lnTo>
                  <a:lnTo>
                    <a:pt x="59" y="44"/>
                  </a:lnTo>
                  <a:lnTo>
                    <a:pt x="57" y="2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702" y="2217"/>
              <a:ext cx="30" cy="46"/>
            </a:xfrm>
            <a:custGeom>
              <a:avLst/>
              <a:gdLst>
                <a:gd name="T0" fmla="*/ 57 w 58"/>
                <a:gd name="T1" fmla="*/ 0 h 91"/>
                <a:gd name="T2" fmla="*/ 50 w 58"/>
                <a:gd name="T3" fmla="*/ 1 h 91"/>
                <a:gd name="T4" fmla="*/ 42 w 58"/>
                <a:gd name="T5" fmla="*/ 3 h 91"/>
                <a:gd name="T6" fmla="*/ 35 w 58"/>
                <a:gd name="T7" fmla="*/ 4 h 91"/>
                <a:gd name="T8" fmla="*/ 28 w 58"/>
                <a:gd name="T9" fmla="*/ 7 h 91"/>
                <a:gd name="T10" fmla="*/ 21 w 58"/>
                <a:gd name="T11" fmla="*/ 8 h 91"/>
                <a:gd name="T12" fmla="*/ 14 w 58"/>
                <a:gd name="T13" fmla="*/ 10 h 91"/>
                <a:gd name="T14" fmla="*/ 6 w 58"/>
                <a:gd name="T15" fmla="*/ 11 h 91"/>
                <a:gd name="T16" fmla="*/ 0 w 58"/>
                <a:gd name="T17" fmla="*/ 13 h 91"/>
                <a:gd name="T18" fmla="*/ 1 w 58"/>
                <a:gd name="T19" fmla="*/ 33 h 91"/>
                <a:gd name="T20" fmla="*/ 1 w 58"/>
                <a:gd name="T21" fmla="*/ 51 h 91"/>
                <a:gd name="T22" fmla="*/ 1 w 58"/>
                <a:gd name="T23" fmla="*/ 71 h 91"/>
                <a:gd name="T24" fmla="*/ 1 w 58"/>
                <a:gd name="T25" fmla="*/ 91 h 91"/>
                <a:gd name="T26" fmla="*/ 8 w 58"/>
                <a:gd name="T27" fmla="*/ 89 h 91"/>
                <a:gd name="T28" fmla="*/ 16 w 58"/>
                <a:gd name="T29" fmla="*/ 88 h 91"/>
                <a:gd name="T30" fmla="*/ 23 w 58"/>
                <a:gd name="T31" fmla="*/ 87 h 91"/>
                <a:gd name="T32" fmla="*/ 29 w 58"/>
                <a:gd name="T33" fmla="*/ 85 h 91"/>
                <a:gd name="T34" fmla="*/ 36 w 58"/>
                <a:gd name="T35" fmla="*/ 84 h 91"/>
                <a:gd name="T36" fmla="*/ 43 w 58"/>
                <a:gd name="T37" fmla="*/ 83 h 91"/>
                <a:gd name="T38" fmla="*/ 51 w 58"/>
                <a:gd name="T39" fmla="*/ 81 h 91"/>
                <a:gd name="T40" fmla="*/ 58 w 58"/>
                <a:gd name="T41" fmla="*/ 80 h 91"/>
                <a:gd name="T42" fmla="*/ 58 w 58"/>
                <a:gd name="T43" fmla="*/ 60 h 91"/>
                <a:gd name="T44" fmla="*/ 58 w 58"/>
                <a:gd name="T45" fmla="*/ 40 h 91"/>
                <a:gd name="T46" fmla="*/ 57 w 58"/>
                <a:gd name="T47" fmla="*/ 20 h 91"/>
                <a:gd name="T48" fmla="*/ 57 w 58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1">
                  <a:moveTo>
                    <a:pt x="57" y="0"/>
                  </a:moveTo>
                  <a:lnTo>
                    <a:pt x="50" y="1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4" y="10"/>
                  </a:lnTo>
                  <a:lnTo>
                    <a:pt x="6" y="11"/>
                  </a:lnTo>
                  <a:lnTo>
                    <a:pt x="0" y="13"/>
                  </a:lnTo>
                  <a:lnTo>
                    <a:pt x="1" y="33"/>
                  </a:lnTo>
                  <a:lnTo>
                    <a:pt x="1" y="51"/>
                  </a:lnTo>
                  <a:lnTo>
                    <a:pt x="1" y="71"/>
                  </a:lnTo>
                  <a:lnTo>
                    <a:pt x="1" y="91"/>
                  </a:lnTo>
                  <a:lnTo>
                    <a:pt x="8" y="89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9" y="85"/>
                  </a:lnTo>
                  <a:lnTo>
                    <a:pt x="36" y="84"/>
                  </a:lnTo>
                  <a:lnTo>
                    <a:pt x="43" y="83"/>
                  </a:lnTo>
                  <a:lnTo>
                    <a:pt x="51" y="81"/>
                  </a:lnTo>
                  <a:lnTo>
                    <a:pt x="58" y="80"/>
                  </a:lnTo>
                  <a:lnTo>
                    <a:pt x="58" y="60"/>
                  </a:lnTo>
                  <a:lnTo>
                    <a:pt x="58" y="40"/>
                  </a:lnTo>
                  <a:lnTo>
                    <a:pt x="57" y="2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687" y="1956"/>
              <a:ext cx="32" cy="61"/>
            </a:xfrm>
            <a:custGeom>
              <a:avLst/>
              <a:gdLst>
                <a:gd name="T0" fmla="*/ 55 w 63"/>
                <a:gd name="T1" fmla="*/ 0 h 122"/>
                <a:gd name="T2" fmla="*/ 48 w 63"/>
                <a:gd name="T3" fmla="*/ 4 h 122"/>
                <a:gd name="T4" fmla="*/ 41 w 63"/>
                <a:gd name="T5" fmla="*/ 8 h 122"/>
                <a:gd name="T6" fmla="*/ 34 w 63"/>
                <a:gd name="T7" fmla="*/ 12 h 122"/>
                <a:gd name="T8" fmla="*/ 27 w 63"/>
                <a:gd name="T9" fmla="*/ 16 h 122"/>
                <a:gd name="T10" fmla="*/ 20 w 63"/>
                <a:gd name="T11" fmla="*/ 20 h 122"/>
                <a:gd name="T12" fmla="*/ 13 w 63"/>
                <a:gd name="T13" fmla="*/ 25 h 122"/>
                <a:gd name="T14" fmla="*/ 6 w 63"/>
                <a:gd name="T15" fmla="*/ 29 h 122"/>
                <a:gd name="T16" fmla="*/ 0 w 63"/>
                <a:gd name="T17" fmla="*/ 33 h 122"/>
                <a:gd name="T18" fmla="*/ 2 w 63"/>
                <a:gd name="T19" fmla="*/ 55 h 122"/>
                <a:gd name="T20" fmla="*/ 4 w 63"/>
                <a:gd name="T21" fmla="*/ 77 h 122"/>
                <a:gd name="T22" fmla="*/ 6 w 63"/>
                <a:gd name="T23" fmla="*/ 100 h 122"/>
                <a:gd name="T24" fmla="*/ 9 w 63"/>
                <a:gd name="T25" fmla="*/ 122 h 122"/>
                <a:gd name="T26" fmla="*/ 16 w 63"/>
                <a:gd name="T27" fmla="*/ 118 h 122"/>
                <a:gd name="T28" fmla="*/ 23 w 63"/>
                <a:gd name="T29" fmla="*/ 114 h 122"/>
                <a:gd name="T30" fmla="*/ 30 w 63"/>
                <a:gd name="T31" fmla="*/ 110 h 122"/>
                <a:gd name="T32" fmla="*/ 36 w 63"/>
                <a:gd name="T33" fmla="*/ 107 h 122"/>
                <a:gd name="T34" fmla="*/ 42 w 63"/>
                <a:gd name="T35" fmla="*/ 103 h 122"/>
                <a:gd name="T36" fmla="*/ 49 w 63"/>
                <a:gd name="T37" fmla="*/ 100 h 122"/>
                <a:gd name="T38" fmla="*/ 56 w 63"/>
                <a:gd name="T39" fmla="*/ 95 h 122"/>
                <a:gd name="T40" fmla="*/ 63 w 63"/>
                <a:gd name="T41" fmla="*/ 92 h 122"/>
                <a:gd name="T42" fmla="*/ 61 w 63"/>
                <a:gd name="T43" fmla="*/ 69 h 122"/>
                <a:gd name="T44" fmla="*/ 59 w 63"/>
                <a:gd name="T45" fmla="*/ 46 h 122"/>
                <a:gd name="T46" fmla="*/ 57 w 63"/>
                <a:gd name="T47" fmla="*/ 23 h 122"/>
                <a:gd name="T48" fmla="*/ 55 w 63"/>
                <a:gd name="T4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2">
                  <a:moveTo>
                    <a:pt x="55" y="0"/>
                  </a:move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0"/>
                  </a:lnTo>
                  <a:lnTo>
                    <a:pt x="13" y="25"/>
                  </a:lnTo>
                  <a:lnTo>
                    <a:pt x="6" y="29"/>
                  </a:lnTo>
                  <a:lnTo>
                    <a:pt x="0" y="33"/>
                  </a:lnTo>
                  <a:lnTo>
                    <a:pt x="2" y="55"/>
                  </a:lnTo>
                  <a:lnTo>
                    <a:pt x="4" y="77"/>
                  </a:lnTo>
                  <a:lnTo>
                    <a:pt x="6" y="100"/>
                  </a:lnTo>
                  <a:lnTo>
                    <a:pt x="9" y="122"/>
                  </a:lnTo>
                  <a:lnTo>
                    <a:pt x="16" y="118"/>
                  </a:lnTo>
                  <a:lnTo>
                    <a:pt x="23" y="114"/>
                  </a:lnTo>
                  <a:lnTo>
                    <a:pt x="30" y="110"/>
                  </a:lnTo>
                  <a:lnTo>
                    <a:pt x="36" y="107"/>
                  </a:lnTo>
                  <a:lnTo>
                    <a:pt x="42" y="103"/>
                  </a:lnTo>
                  <a:lnTo>
                    <a:pt x="49" y="100"/>
                  </a:lnTo>
                  <a:lnTo>
                    <a:pt x="56" y="95"/>
                  </a:lnTo>
                  <a:lnTo>
                    <a:pt x="63" y="92"/>
                  </a:lnTo>
                  <a:lnTo>
                    <a:pt x="61" y="69"/>
                  </a:lnTo>
                  <a:lnTo>
                    <a:pt x="59" y="46"/>
                  </a:lnTo>
                  <a:lnTo>
                    <a:pt x="57" y="2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749" y="2022"/>
              <a:ext cx="32" cy="59"/>
            </a:xfrm>
            <a:custGeom>
              <a:avLst/>
              <a:gdLst>
                <a:gd name="T0" fmla="*/ 56 w 63"/>
                <a:gd name="T1" fmla="*/ 0 h 118"/>
                <a:gd name="T2" fmla="*/ 49 w 63"/>
                <a:gd name="T3" fmla="*/ 4 h 118"/>
                <a:gd name="T4" fmla="*/ 42 w 63"/>
                <a:gd name="T5" fmla="*/ 6 h 118"/>
                <a:gd name="T6" fmla="*/ 36 w 63"/>
                <a:gd name="T7" fmla="*/ 9 h 118"/>
                <a:gd name="T8" fmla="*/ 29 w 63"/>
                <a:gd name="T9" fmla="*/ 13 h 118"/>
                <a:gd name="T10" fmla="*/ 22 w 63"/>
                <a:gd name="T11" fmla="*/ 16 h 118"/>
                <a:gd name="T12" fmla="*/ 15 w 63"/>
                <a:gd name="T13" fmla="*/ 20 h 118"/>
                <a:gd name="T14" fmla="*/ 7 w 63"/>
                <a:gd name="T15" fmla="*/ 22 h 118"/>
                <a:gd name="T16" fmla="*/ 0 w 63"/>
                <a:gd name="T17" fmla="*/ 25 h 118"/>
                <a:gd name="T18" fmla="*/ 2 w 63"/>
                <a:gd name="T19" fmla="*/ 48 h 118"/>
                <a:gd name="T20" fmla="*/ 3 w 63"/>
                <a:gd name="T21" fmla="*/ 72 h 118"/>
                <a:gd name="T22" fmla="*/ 6 w 63"/>
                <a:gd name="T23" fmla="*/ 95 h 118"/>
                <a:gd name="T24" fmla="*/ 7 w 63"/>
                <a:gd name="T25" fmla="*/ 118 h 118"/>
                <a:gd name="T26" fmla="*/ 14 w 63"/>
                <a:gd name="T27" fmla="*/ 114 h 118"/>
                <a:gd name="T28" fmla="*/ 21 w 63"/>
                <a:gd name="T29" fmla="*/ 112 h 118"/>
                <a:gd name="T30" fmla="*/ 27 w 63"/>
                <a:gd name="T31" fmla="*/ 108 h 118"/>
                <a:gd name="T32" fmla="*/ 34 w 63"/>
                <a:gd name="T33" fmla="*/ 106 h 118"/>
                <a:gd name="T34" fmla="*/ 41 w 63"/>
                <a:gd name="T35" fmla="*/ 104 h 118"/>
                <a:gd name="T36" fmla="*/ 48 w 63"/>
                <a:gd name="T37" fmla="*/ 100 h 118"/>
                <a:gd name="T38" fmla="*/ 56 w 63"/>
                <a:gd name="T39" fmla="*/ 98 h 118"/>
                <a:gd name="T40" fmla="*/ 63 w 63"/>
                <a:gd name="T41" fmla="*/ 95 h 118"/>
                <a:gd name="T42" fmla="*/ 62 w 63"/>
                <a:gd name="T43" fmla="*/ 70 h 118"/>
                <a:gd name="T44" fmla="*/ 61 w 63"/>
                <a:gd name="T45" fmla="*/ 47 h 118"/>
                <a:gd name="T46" fmla="*/ 59 w 63"/>
                <a:gd name="T47" fmla="*/ 24 h 118"/>
                <a:gd name="T48" fmla="*/ 56 w 63"/>
                <a:gd name="T4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18">
                  <a:moveTo>
                    <a:pt x="56" y="0"/>
                  </a:moveTo>
                  <a:lnTo>
                    <a:pt x="49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29" y="13"/>
                  </a:lnTo>
                  <a:lnTo>
                    <a:pt x="22" y="16"/>
                  </a:lnTo>
                  <a:lnTo>
                    <a:pt x="15" y="20"/>
                  </a:lnTo>
                  <a:lnTo>
                    <a:pt x="7" y="22"/>
                  </a:lnTo>
                  <a:lnTo>
                    <a:pt x="0" y="25"/>
                  </a:lnTo>
                  <a:lnTo>
                    <a:pt x="2" y="48"/>
                  </a:lnTo>
                  <a:lnTo>
                    <a:pt x="3" y="72"/>
                  </a:lnTo>
                  <a:lnTo>
                    <a:pt x="6" y="95"/>
                  </a:lnTo>
                  <a:lnTo>
                    <a:pt x="7" y="118"/>
                  </a:lnTo>
                  <a:lnTo>
                    <a:pt x="14" y="114"/>
                  </a:lnTo>
                  <a:lnTo>
                    <a:pt x="21" y="112"/>
                  </a:lnTo>
                  <a:lnTo>
                    <a:pt x="27" y="108"/>
                  </a:lnTo>
                  <a:lnTo>
                    <a:pt x="34" y="106"/>
                  </a:lnTo>
                  <a:lnTo>
                    <a:pt x="41" y="104"/>
                  </a:lnTo>
                  <a:lnTo>
                    <a:pt x="48" y="100"/>
                  </a:lnTo>
                  <a:lnTo>
                    <a:pt x="56" y="98"/>
                  </a:lnTo>
                  <a:lnTo>
                    <a:pt x="63" y="95"/>
                  </a:lnTo>
                  <a:lnTo>
                    <a:pt x="62" y="70"/>
                  </a:lnTo>
                  <a:lnTo>
                    <a:pt x="61" y="47"/>
                  </a:lnTo>
                  <a:lnTo>
                    <a:pt x="59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758" y="2205"/>
              <a:ext cx="30" cy="48"/>
            </a:xfrm>
            <a:custGeom>
              <a:avLst/>
              <a:gdLst>
                <a:gd name="T0" fmla="*/ 0 w 60"/>
                <a:gd name="T1" fmla="*/ 13 h 96"/>
                <a:gd name="T2" fmla="*/ 0 w 60"/>
                <a:gd name="T3" fmla="*/ 34 h 96"/>
                <a:gd name="T4" fmla="*/ 1 w 60"/>
                <a:gd name="T5" fmla="*/ 55 h 96"/>
                <a:gd name="T6" fmla="*/ 1 w 60"/>
                <a:gd name="T7" fmla="*/ 75 h 96"/>
                <a:gd name="T8" fmla="*/ 1 w 60"/>
                <a:gd name="T9" fmla="*/ 96 h 96"/>
                <a:gd name="T10" fmla="*/ 8 w 60"/>
                <a:gd name="T11" fmla="*/ 95 h 96"/>
                <a:gd name="T12" fmla="*/ 16 w 60"/>
                <a:gd name="T13" fmla="*/ 94 h 96"/>
                <a:gd name="T14" fmla="*/ 23 w 60"/>
                <a:gd name="T15" fmla="*/ 93 h 96"/>
                <a:gd name="T16" fmla="*/ 30 w 60"/>
                <a:gd name="T17" fmla="*/ 91 h 96"/>
                <a:gd name="T18" fmla="*/ 37 w 60"/>
                <a:gd name="T19" fmla="*/ 90 h 96"/>
                <a:gd name="T20" fmla="*/ 45 w 60"/>
                <a:gd name="T21" fmla="*/ 89 h 96"/>
                <a:gd name="T22" fmla="*/ 52 w 60"/>
                <a:gd name="T23" fmla="*/ 88 h 96"/>
                <a:gd name="T24" fmla="*/ 60 w 60"/>
                <a:gd name="T25" fmla="*/ 87 h 96"/>
                <a:gd name="T26" fmla="*/ 60 w 60"/>
                <a:gd name="T27" fmla="*/ 65 h 96"/>
                <a:gd name="T28" fmla="*/ 59 w 60"/>
                <a:gd name="T29" fmla="*/ 43 h 96"/>
                <a:gd name="T30" fmla="*/ 59 w 60"/>
                <a:gd name="T31" fmla="*/ 22 h 96"/>
                <a:gd name="T32" fmla="*/ 58 w 60"/>
                <a:gd name="T33" fmla="*/ 0 h 96"/>
                <a:gd name="T34" fmla="*/ 51 w 60"/>
                <a:gd name="T35" fmla="*/ 2 h 96"/>
                <a:gd name="T36" fmla="*/ 43 w 60"/>
                <a:gd name="T37" fmla="*/ 3 h 96"/>
                <a:gd name="T38" fmla="*/ 36 w 60"/>
                <a:gd name="T39" fmla="*/ 5 h 96"/>
                <a:gd name="T40" fmla="*/ 29 w 60"/>
                <a:gd name="T41" fmla="*/ 6 h 96"/>
                <a:gd name="T42" fmla="*/ 22 w 60"/>
                <a:gd name="T43" fmla="*/ 9 h 96"/>
                <a:gd name="T44" fmla="*/ 15 w 60"/>
                <a:gd name="T45" fmla="*/ 10 h 96"/>
                <a:gd name="T46" fmla="*/ 7 w 60"/>
                <a:gd name="T47" fmla="*/ 12 h 96"/>
                <a:gd name="T48" fmla="*/ 0 w 60"/>
                <a:gd name="T49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96">
                  <a:moveTo>
                    <a:pt x="0" y="13"/>
                  </a:moveTo>
                  <a:lnTo>
                    <a:pt x="0" y="34"/>
                  </a:lnTo>
                  <a:lnTo>
                    <a:pt x="1" y="55"/>
                  </a:lnTo>
                  <a:lnTo>
                    <a:pt x="1" y="75"/>
                  </a:lnTo>
                  <a:lnTo>
                    <a:pt x="1" y="96"/>
                  </a:lnTo>
                  <a:lnTo>
                    <a:pt x="8" y="95"/>
                  </a:lnTo>
                  <a:lnTo>
                    <a:pt x="16" y="94"/>
                  </a:lnTo>
                  <a:lnTo>
                    <a:pt x="23" y="93"/>
                  </a:lnTo>
                  <a:lnTo>
                    <a:pt x="30" y="91"/>
                  </a:lnTo>
                  <a:lnTo>
                    <a:pt x="37" y="90"/>
                  </a:lnTo>
                  <a:lnTo>
                    <a:pt x="45" y="89"/>
                  </a:lnTo>
                  <a:lnTo>
                    <a:pt x="52" y="88"/>
                  </a:lnTo>
                  <a:lnTo>
                    <a:pt x="60" y="87"/>
                  </a:lnTo>
                  <a:lnTo>
                    <a:pt x="60" y="65"/>
                  </a:lnTo>
                  <a:lnTo>
                    <a:pt x="59" y="4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51" y="2"/>
                  </a:lnTo>
                  <a:lnTo>
                    <a:pt x="43" y="3"/>
                  </a:lnTo>
                  <a:lnTo>
                    <a:pt x="36" y="5"/>
                  </a:lnTo>
                  <a:lnTo>
                    <a:pt x="29" y="6"/>
                  </a:lnTo>
                  <a:lnTo>
                    <a:pt x="22" y="9"/>
                  </a:lnTo>
                  <a:lnTo>
                    <a:pt x="15" y="10"/>
                  </a:lnTo>
                  <a:lnTo>
                    <a:pt x="7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755" y="2115"/>
              <a:ext cx="31" cy="54"/>
            </a:xfrm>
            <a:custGeom>
              <a:avLst/>
              <a:gdLst>
                <a:gd name="T0" fmla="*/ 58 w 63"/>
                <a:gd name="T1" fmla="*/ 0 h 107"/>
                <a:gd name="T2" fmla="*/ 51 w 63"/>
                <a:gd name="T3" fmla="*/ 2 h 107"/>
                <a:gd name="T4" fmla="*/ 43 w 63"/>
                <a:gd name="T5" fmla="*/ 4 h 107"/>
                <a:gd name="T6" fmla="*/ 36 w 63"/>
                <a:gd name="T7" fmla="*/ 7 h 107"/>
                <a:gd name="T8" fmla="*/ 29 w 63"/>
                <a:gd name="T9" fmla="*/ 9 h 107"/>
                <a:gd name="T10" fmla="*/ 22 w 63"/>
                <a:gd name="T11" fmla="*/ 12 h 107"/>
                <a:gd name="T12" fmla="*/ 15 w 63"/>
                <a:gd name="T13" fmla="*/ 15 h 107"/>
                <a:gd name="T14" fmla="*/ 7 w 63"/>
                <a:gd name="T15" fmla="*/ 17 h 107"/>
                <a:gd name="T16" fmla="*/ 0 w 63"/>
                <a:gd name="T17" fmla="*/ 19 h 107"/>
                <a:gd name="T18" fmla="*/ 2 w 63"/>
                <a:gd name="T19" fmla="*/ 41 h 107"/>
                <a:gd name="T20" fmla="*/ 3 w 63"/>
                <a:gd name="T21" fmla="*/ 63 h 107"/>
                <a:gd name="T22" fmla="*/ 3 w 63"/>
                <a:gd name="T23" fmla="*/ 85 h 107"/>
                <a:gd name="T24" fmla="*/ 4 w 63"/>
                <a:gd name="T25" fmla="*/ 107 h 107"/>
                <a:gd name="T26" fmla="*/ 11 w 63"/>
                <a:gd name="T27" fmla="*/ 105 h 107"/>
                <a:gd name="T28" fmla="*/ 19 w 63"/>
                <a:gd name="T29" fmla="*/ 102 h 107"/>
                <a:gd name="T30" fmla="*/ 26 w 63"/>
                <a:gd name="T31" fmla="*/ 101 h 107"/>
                <a:gd name="T32" fmla="*/ 34 w 63"/>
                <a:gd name="T33" fmla="*/ 99 h 107"/>
                <a:gd name="T34" fmla="*/ 41 w 63"/>
                <a:gd name="T35" fmla="*/ 96 h 107"/>
                <a:gd name="T36" fmla="*/ 48 w 63"/>
                <a:gd name="T37" fmla="*/ 95 h 107"/>
                <a:gd name="T38" fmla="*/ 56 w 63"/>
                <a:gd name="T39" fmla="*/ 93 h 107"/>
                <a:gd name="T40" fmla="*/ 63 w 63"/>
                <a:gd name="T41" fmla="*/ 91 h 107"/>
                <a:gd name="T42" fmla="*/ 61 w 63"/>
                <a:gd name="T43" fmla="*/ 68 h 107"/>
                <a:gd name="T44" fmla="*/ 60 w 63"/>
                <a:gd name="T45" fmla="*/ 45 h 107"/>
                <a:gd name="T46" fmla="*/ 59 w 63"/>
                <a:gd name="T47" fmla="*/ 23 h 107"/>
                <a:gd name="T48" fmla="*/ 58 w 63"/>
                <a:gd name="T4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07">
                  <a:moveTo>
                    <a:pt x="58" y="0"/>
                  </a:moveTo>
                  <a:lnTo>
                    <a:pt x="51" y="2"/>
                  </a:lnTo>
                  <a:lnTo>
                    <a:pt x="43" y="4"/>
                  </a:lnTo>
                  <a:lnTo>
                    <a:pt x="36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41"/>
                  </a:lnTo>
                  <a:lnTo>
                    <a:pt x="3" y="63"/>
                  </a:lnTo>
                  <a:lnTo>
                    <a:pt x="3" y="85"/>
                  </a:lnTo>
                  <a:lnTo>
                    <a:pt x="4" y="107"/>
                  </a:lnTo>
                  <a:lnTo>
                    <a:pt x="11" y="105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4" y="99"/>
                  </a:lnTo>
                  <a:lnTo>
                    <a:pt x="41" y="96"/>
                  </a:lnTo>
                  <a:lnTo>
                    <a:pt x="48" y="95"/>
                  </a:lnTo>
                  <a:lnTo>
                    <a:pt x="56" y="93"/>
                  </a:lnTo>
                  <a:lnTo>
                    <a:pt x="63" y="91"/>
                  </a:lnTo>
                  <a:lnTo>
                    <a:pt x="61" y="68"/>
                  </a:lnTo>
                  <a:lnTo>
                    <a:pt x="60" y="45"/>
                  </a:lnTo>
                  <a:lnTo>
                    <a:pt x="59" y="2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759" y="2290"/>
              <a:ext cx="29" cy="44"/>
            </a:xfrm>
            <a:custGeom>
              <a:avLst/>
              <a:gdLst>
                <a:gd name="T0" fmla="*/ 0 w 59"/>
                <a:gd name="T1" fmla="*/ 7 h 86"/>
                <a:gd name="T2" fmla="*/ 0 w 59"/>
                <a:gd name="T3" fmla="*/ 26 h 86"/>
                <a:gd name="T4" fmla="*/ 0 w 59"/>
                <a:gd name="T5" fmla="*/ 46 h 86"/>
                <a:gd name="T6" fmla="*/ 0 w 59"/>
                <a:gd name="T7" fmla="*/ 66 h 86"/>
                <a:gd name="T8" fmla="*/ 0 w 59"/>
                <a:gd name="T9" fmla="*/ 86 h 86"/>
                <a:gd name="T10" fmla="*/ 7 w 59"/>
                <a:gd name="T11" fmla="*/ 85 h 86"/>
                <a:gd name="T12" fmla="*/ 15 w 59"/>
                <a:gd name="T13" fmla="*/ 85 h 86"/>
                <a:gd name="T14" fmla="*/ 22 w 59"/>
                <a:gd name="T15" fmla="*/ 84 h 86"/>
                <a:gd name="T16" fmla="*/ 29 w 59"/>
                <a:gd name="T17" fmla="*/ 84 h 86"/>
                <a:gd name="T18" fmla="*/ 36 w 59"/>
                <a:gd name="T19" fmla="*/ 83 h 86"/>
                <a:gd name="T20" fmla="*/ 44 w 59"/>
                <a:gd name="T21" fmla="*/ 83 h 86"/>
                <a:gd name="T22" fmla="*/ 51 w 59"/>
                <a:gd name="T23" fmla="*/ 82 h 86"/>
                <a:gd name="T24" fmla="*/ 59 w 59"/>
                <a:gd name="T25" fmla="*/ 82 h 86"/>
                <a:gd name="T26" fmla="*/ 59 w 59"/>
                <a:gd name="T27" fmla="*/ 61 h 86"/>
                <a:gd name="T28" fmla="*/ 59 w 59"/>
                <a:gd name="T29" fmla="*/ 40 h 86"/>
                <a:gd name="T30" fmla="*/ 59 w 59"/>
                <a:gd name="T31" fmla="*/ 21 h 86"/>
                <a:gd name="T32" fmla="*/ 59 w 59"/>
                <a:gd name="T33" fmla="*/ 0 h 86"/>
                <a:gd name="T34" fmla="*/ 52 w 59"/>
                <a:gd name="T35" fmla="*/ 1 h 86"/>
                <a:gd name="T36" fmla="*/ 44 w 59"/>
                <a:gd name="T37" fmla="*/ 1 h 86"/>
                <a:gd name="T38" fmla="*/ 37 w 59"/>
                <a:gd name="T39" fmla="*/ 2 h 86"/>
                <a:gd name="T40" fmla="*/ 30 w 59"/>
                <a:gd name="T41" fmla="*/ 3 h 86"/>
                <a:gd name="T42" fmla="*/ 22 w 59"/>
                <a:gd name="T43" fmla="*/ 5 h 86"/>
                <a:gd name="T44" fmla="*/ 15 w 59"/>
                <a:gd name="T45" fmla="*/ 5 h 86"/>
                <a:gd name="T46" fmla="*/ 7 w 59"/>
                <a:gd name="T47" fmla="*/ 6 h 86"/>
                <a:gd name="T48" fmla="*/ 0 w 59"/>
                <a:gd name="T49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86">
                  <a:moveTo>
                    <a:pt x="0" y="7"/>
                  </a:moveTo>
                  <a:lnTo>
                    <a:pt x="0" y="26"/>
                  </a:lnTo>
                  <a:lnTo>
                    <a:pt x="0" y="4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7" y="85"/>
                  </a:lnTo>
                  <a:lnTo>
                    <a:pt x="15" y="85"/>
                  </a:lnTo>
                  <a:lnTo>
                    <a:pt x="22" y="84"/>
                  </a:lnTo>
                  <a:lnTo>
                    <a:pt x="29" y="84"/>
                  </a:lnTo>
                  <a:lnTo>
                    <a:pt x="36" y="83"/>
                  </a:lnTo>
                  <a:lnTo>
                    <a:pt x="44" y="83"/>
                  </a:lnTo>
                  <a:lnTo>
                    <a:pt x="51" y="82"/>
                  </a:lnTo>
                  <a:lnTo>
                    <a:pt x="59" y="82"/>
                  </a:lnTo>
                  <a:lnTo>
                    <a:pt x="59" y="61"/>
                  </a:lnTo>
                  <a:lnTo>
                    <a:pt x="59" y="40"/>
                  </a:lnTo>
                  <a:lnTo>
                    <a:pt x="59" y="21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4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7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740" y="1924"/>
              <a:ext cx="33" cy="64"/>
            </a:xfrm>
            <a:custGeom>
              <a:avLst/>
              <a:gdLst>
                <a:gd name="T0" fmla="*/ 65 w 65"/>
                <a:gd name="T1" fmla="*/ 99 h 128"/>
                <a:gd name="T2" fmla="*/ 63 w 65"/>
                <a:gd name="T3" fmla="*/ 74 h 128"/>
                <a:gd name="T4" fmla="*/ 61 w 65"/>
                <a:gd name="T5" fmla="*/ 50 h 128"/>
                <a:gd name="T6" fmla="*/ 57 w 65"/>
                <a:gd name="T7" fmla="*/ 26 h 128"/>
                <a:gd name="T8" fmla="*/ 55 w 65"/>
                <a:gd name="T9" fmla="*/ 0 h 128"/>
                <a:gd name="T10" fmla="*/ 48 w 65"/>
                <a:gd name="T11" fmla="*/ 4 h 128"/>
                <a:gd name="T12" fmla="*/ 41 w 65"/>
                <a:gd name="T13" fmla="*/ 8 h 128"/>
                <a:gd name="T14" fmla="*/ 34 w 65"/>
                <a:gd name="T15" fmla="*/ 12 h 128"/>
                <a:gd name="T16" fmla="*/ 27 w 65"/>
                <a:gd name="T17" fmla="*/ 16 h 128"/>
                <a:gd name="T18" fmla="*/ 20 w 65"/>
                <a:gd name="T19" fmla="*/ 21 h 128"/>
                <a:gd name="T20" fmla="*/ 13 w 65"/>
                <a:gd name="T21" fmla="*/ 24 h 128"/>
                <a:gd name="T22" fmla="*/ 6 w 65"/>
                <a:gd name="T23" fmla="*/ 29 h 128"/>
                <a:gd name="T24" fmla="*/ 0 w 65"/>
                <a:gd name="T25" fmla="*/ 32 h 128"/>
                <a:gd name="T26" fmla="*/ 2 w 65"/>
                <a:gd name="T27" fmla="*/ 57 h 128"/>
                <a:gd name="T28" fmla="*/ 4 w 65"/>
                <a:gd name="T29" fmla="*/ 81 h 128"/>
                <a:gd name="T30" fmla="*/ 6 w 65"/>
                <a:gd name="T31" fmla="*/ 104 h 128"/>
                <a:gd name="T32" fmla="*/ 9 w 65"/>
                <a:gd name="T33" fmla="*/ 128 h 128"/>
                <a:gd name="T34" fmla="*/ 16 w 65"/>
                <a:gd name="T35" fmla="*/ 125 h 128"/>
                <a:gd name="T36" fmla="*/ 24 w 65"/>
                <a:gd name="T37" fmla="*/ 121 h 128"/>
                <a:gd name="T38" fmla="*/ 31 w 65"/>
                <a:gd name="T39" fmla="*/ 118 h 128"/>
                <a:gd name="T40" fmla="*/ 38 w 65"/>
                <a:gd name="T41" fmla="*/ 113 h 128"/>
                <a:gd name="T42" fmla="*/ 44 w 65"/>
                <a:gd name="T43" fmla="*/ 110 h 128"/>
                <a:gd name="T44" fmla="*/ 51 w 65"/>
                <a:gd name="T45" fmla="*/ 106 h 128"/>
                <a:gd name="T46" fmla="*/ 58 w 65"/>
                <a:gd name="T47" fmla="*/ 103 h 128"/>
                <a:gd name="T48" fmla="*/ 65 w 65"/>
                <a:gd name="T49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28">
                  <a:moveTo>
                    <a:pt x="65" y="99"/>
                  </a:moveTo>
                  <a:lnTo>
                    <a:pt x="63" y="74"/>
                  </a:lnTo>
                  <a:lnTo>
                    <a:pt x="61" y="50"/>
                  </a:lnTo>
                  <a:lnTo>
                    <a:pt x="57" y="26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1"/>
                  </a:lnTo>
                  <a:lnTo>
                    <a:pt x="13" y="24"/>
                  </a:lnTo>
                  <a:lnTo>
                    <a:pt x="6" y="29"/>
                  </a:lnTo>
                  <a:lnTo>
                    <a:pt x="0" y="32"/>
                  </a:lnTo>
                  <a:lnTo>
                    <a:pt x="2" y="57"/>
                  </a:lnTo>
                  <a:lnTo>
                    <a:pt x="4" y="81"/>
                  </a:lnTo>
                  <a:lnTo>
                    <a:pt x="6" y="104"/>
                  </a:lnTo>
                  <a:lnTo>
                    <a:pt x="9" y="128"/>
                  </a:lnTo>
                  <a:lnTo>
                    <a:pt x="16" y="125"/>
                  </a:lnTo>
                  <a:lnTo>
                    <a:pt x="24" y="121"/>
                  </a:lnTo>
                  <a:lnTo>
                    <a:pt x="31" y="118"/>
                  </a:lnTo>
                  <a:lnTo>
                    <a:pt x="38" y="113"/>
                  </a:lnTo>
                  <a:lnTo>
                    <a:pt x="44" y="110"/>
                  </a:lnTo>
                  <a:lnTo>
                    <a:pt x="51" y="106"/>
                  </a:lnTo>
                  <a:lnTo>
                    <a:pt x="58" y="103"/>
                  </a:lnTo>
                  <a:lnTo>
                    <a:pt x="6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804" y="1998"/>
              <a:ext cx="33" cy="61"/>
            </a:xfrm>
            <a:custGeom>
              <a:avLst/>
              <a:gdLst>
                <a:gd name="T0" fmla="*/ 8 w 67"/>
                <a:gd name="T1" fmla="*/ 122 h 122"/>
                <a:gd name="T2" fmla="*/ 15 w 67"/>
                <a:gd name="T3" fmla="*/ 120 h 122"/>
                <a:gd name="T4" fmla="*/ 23 w 67"/>
                <a:gd name="T5" fmla="*/ 116 h 122"/>
                <a:gd name="T6" fmla="*/ 30 w 67"/>
                <a:gd name="T7" fmla="*/ 114 h 122"/>
                <a:gd name="T8" fmla="*/ 37 w 67"/>
                <a:gd name="T9" fmla="*/ 111 h 122"/>
                <a:gd name="T10" fmla="*/ 44 w 67"/>
                <a:gd name="T11" fmla="*/ 109 h 122"/>
                <a:gd name="T12" fmla="*/ 52 w 67"/>
                <a:gd name="T13" fmla="*/ 106 h 122"/>
                <a:gd name="T14" fmla="*/ 59 w 67"/>
                <a:gd name="T15" fmla="*/ 103 h 122"/>
                <a:gd name="T16" fmla="*/ 67 w 67"/>
                <a:gd name="T17" fmla="*/ 101 h 122"/>
                <a:gd name="T18" fmla="*/ 65 w 67"/>
                <a:gd name="T19" fmla="*/ 76 h 122"/>
                <a:gd name="T20" fmla="*/ 63 w 67"/>
                <a:gd name="T21" fmla="*/ 50 h 122"/>
                <a:gd name="T22" fmla="*/ 60 w 67"/>
                <a:gd name="T23" fmla="*/ 25 h 122"/>
                <a:gd name="T24" fmla="*/ 58 w 67"/>
                <a:gd name="T25" fmla="*/ 0 h 122"/>
                <a:gd name="T26" fmla="*/ 51 w 67"/>
                <a:gd name="T27" fmla="*/ 3 h 122"/>
                <a:gd name="T28" fmla="*/ 43 w 67"/>
                <a:gd name="T29" fmla="*/ 5 h 122"/>
                <a:gd name="T30" fmla="*/ 36 w 67"/>
                <a:gd name="T31" fmla="*/ 9 h 122"/>
                <a:gd name="T32" fmla="*/ 29 w 67"/>
                <a:gd name="T33" fmla="*/ 11 h 122"/>
                <a:gd name="T34" fmla="*/ 22 w 67"/>
                <a:gd name="T35" fmla="*/ 15 h 122"/>
                <a:gd name="T36" fmla="*/ 15 w 67"/>
                <a:gd name="T37" fmla="*/ 18 h 122"/>
                <a:gd name="T38" fmla="*/ 7 w 67"/>
                <a:gd name="T39" fmla="*/ 20 h 122"/>
                <a:gd name="T40" fmla="*/ 0 w 67"/>
                <a:gd name="T41" fmla="*/ 24 h 122"/>
                <a:gd name="T42" fmla="*/ 3 w 67"/>
                <a:gd name="T43" fmla="*/ 49 h 122"/>
                <a:gd name="T44" fmla="*/ 5 w 67"/>
                <a:gd name="T45" fmla="*/ 73 h 122"/>
                <a:gd name="T46" fmla="*/ 6 w 67"/>
                <a:gd name="T47" fmla="*/ 98 h 122"/>
                <a:gd name="T48" fmla="*/ 8 w 67"/>
                <a:gd name="T4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22">
                  <a:moveTo>
                    <a:pt x="8" y="122"/>
                  </a:moveTo>
                  <a:lnTo>
                    <a:pt x="15" y="120"/>
                  </a:lnTo>
                  <a:lnTo>
                    <a:pt x="23" y="116"/>
                  </a:lnTo>
                  <a:lnTo>
                    <a:pt x="30" y="114"/>
                  </a:lnTo>
                  <a:lnTo>
                    <a:pt x="37" y="111"/>
                  </a:lnTo>
                  <a:lnTo>
                    <a:pt x="44" y="109"/>
                  </a:lnTo>
                  <a:lnTo>
                    <a:pt x="52" y="106"/>
                  </a:lnTo>
                  <a:lnTo>
                    <a:pt x="59" y="103"/>
                  </a:lnTo>
                  <a:lnTo>
                    <a:pt x="67" y="101"/>
                  </a:lnTo>
                  <a:lnTo>
                    <a:pt x="65" y="76"/>
                  </a:lnTo>
                  <a:lnTo>
                    <a:pt x="63" y="50"/>
                  </a:lnTo>
                  <a:lnTo>
                    <a:pt x="60" y="25"/>
                  </a:lnTo>
                  <a:lnTo>
                    <a:pt x="58" y="0"/>
                  </a:lnTo>
                  <a:lnTo>
                    <a:pt x="51" y="3"/>
                  </a:lnTo>
                  <a:lnTo>
                    <a:pt x="43" y="5"/>
                  </a:lnTo>
                  <a:lnTo>
                    <a:pt x="36" y="9"/>
                  </a:lnTo>
                  <a:lnTo>
                    <a:pt x="29" y="11"/>
                  </a:lnTo>
                  <a:lnTo>
                    <a:pt x="22" y="15"/>
                  </a:lnTo>
                  <a:lnTo>
                    <a:pt x="15" y="18"/>
                  </a:lnTo>
                  <a:lnTo>
                    <a:pt x="7" y="20"/>
                  </a:lnTo>
                  <a:lnTo>
                    <a:pt x="0" y="24"/>
                  </a:lnTo>
                  <a:lnTo>
                    <a:pt x="3" y="49"/>
                  </a:lnTo>
                  <a:lnTo>
                    <a:pt x="5" y="73"/>
                  </a:lnTo>
                  <a:lnTo>
                    <a:pt x="6" y="98"/>
                  </a:lnTo>
                  <a:lnTo>
                    <a:pt x="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794" y="1894"/>
              <a:ext cx="34" cy="66"/>
            </a:xfrm>
            <a:custGeom>
              <a:avLst/>
              <a:gdLst>
                <a:gd name="T0" fmla="*/ 68 w 68"/>
                <a:gd name="T1" fmla="*/ 105 h 134"/>
                <a:gd name="T2" fmla="*/ 64 w 68"/>
                <a:gd name="T3" fmla="*/ 78 h 134"/>
                <a:gd name="T4" fmla="*/ 62 w 68"/>
                <a:gd name="T5" fmla="*/ 52 h 134"/>
                <a:gd name="T6" fmla="*/ 58 w 68"/>
                <a:gd name="T7" fmla="*/ 27 h 134"/>
                <a:gd name="T8" fmla="*/ 55 w 68"/>
                <a:gd name="T9" fmla="*/ 0 h 134"/>
                <a:gd name="T10" fmla="*/ 48 w 68"/>
                <a:gd name="T11" fmla="*/ 4 h 134"/>
                <a:gd name="T12" fmla="*/ 41 w 68"/>
                <a:gd name="T13" fmla="*/ 8 h 134"/>
                <a:gd name="T14" fmla="*/ 34 w 68"/>
                <a:gd name="T15" fmla="*/ 12 h 134"/>
                <a:gd name="T16" fmla="*/ 27 w 68"/>
                <a:gd name="T17" fmla="*/ 15 h 134"/>
                <a:gd name="T18" fmla="*/ 20 w 68"/>
                <a:gd name="T19" fmla="*/ 19 h 134"/>
                <a:gd name="T20" fmla="*/ 14 w 68"/>
                <a:gd name="T21" fmla="*/ 23 h 134"/>
                <a:gd name="T22" fmla="*/ 7 w 68"/>
                <a:gd name="T23" fmla="*/ 27 h 134"/>
                <a:gd name="T24" fmla="*/ 0 w 68"/>
                <a:gd name="T25" fmla="*/ 31 h 134"/>
                <a:gd name="T26" fmla="*/ 2 w 68"/>
                <a:gd name="T27" fmla="*/ 57 h 134"/>
                <a:gd name="T28" fmla="*/ 5 w 68"/>
                <a:gd name="T29" fmla="*/ 82 h 134"/>
                <a:gd name="T30" fmla="*/ 8 w 68"/>
                <a:gd name="T31" fmla="*/ 108 h 134"/>
                <a:gd name="T32" fmla="*/ 10 w 68"/>
                <a:gd name="T33" fmla="*/ 134 h 134"/>
                <a:gd name="T34" fmla="*/ 17 w 68"/>
                <a:gd name="T35" fmla="*/ 130 h 134"/>
                <a:gd name="T36" fmla="*/ 25 w 68"/>
                <a:gd name="T37" fmla="*/ 126 h 134"/>
                <a:gd name="T38" fmla="*/ 32 w 68"/>
                <a:gd name="T39" fmla="*/ 122 h 134"/>
                <a:gd name="T40" fmla="*/ 39 w 68"/>
                <a:gd name="T41" fmla="*/ 119 h 134"/>
                <a:gd name="T42" fmla="*/ 46 w 68"/>
                <a:gd name="T43" fmla="*/ 115 h 134"/>
                <a:gd name="T44" fmla="*/ 53 w 68"/>
                <a:gd name="T45" fmla="*/ 112 h 134"/>
                <a:gd name="T46" fmla="*/ 61 w 68"/>
                <a:gd name="T47" fmla="*/ 108 h 134"/>
                <a:gd name="T48" fmla="*/ 68 w 68"/>
                <a:gd name="T49" fmla="*/ 10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34">
                  <a:moveTo>
                    <a:pt x="68" y="105"/>
                  </a:moveTo>
                  <a:lnTo>
                    <a:pt x="64" y="78"/>
                  </a:lnTo>
                  <a:lnTo>
                    <a:pt x="62" y="52"/>
                  </a:lnTo>
                  <a:lnTo>
                    <a:pt x="58" y="27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5"/>
                  </a:lnTo>
                  <a:lnTo>
                    <a:pt x="20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0" y="31"/>
                  </a:lnTo>
                  <a:lnTo>
                    <a:pt x="2" y="57"/>
                  </a:lnTo>
                  <a:lnTo>
                    <a:pt x="5" y="82"/>
                  </a:lnTo>
                  <a:lnTo>
                    <a:pt x="8" y="108"/>
                  </a:lnTo>
                  <a:lnTo>
                    <a:pt x="10" y="134"/>
                  </a:lnTo>
                  <a:lnTo>
                    <a:pt x="17" y="130"/>
                  </a:lnTo>
                  <a:lnTo>
                    <a:pt x="25" y="126"/>
                  </a:lnTo>
                  <a:lnTo>
                    <a:pt x="32" y="122"/>
                  </a:lnTo>
                  <a:lnTo>
                    <a:pt x="39" y="119"/>
                  </a:lnTo>
                  <a:lnTo>
                    <a:pt x="46" y="115"/>
                  </a:lnTo>
                  <a:lnTo>
                    <a:pt x="53" y="112"/>
                  </a:lnTo>
                  <a:lnTo>
                    <a:pt x="61" y="108"/>
                  </a:lnTo>
                  <a:lnTo>
                    <a:pt x="68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815" y="2194"/>
              <a:ext cx="31" cy="50"/>
            </a:xfrm>
            <a:custGeom>
              <a:avLst/>
              <a:gdLst>
                <a:gd name="T0" fmla="*/ 3 w 62"/>
                <a:gd name="T1" fmla="*/ 101 h 101"/>
                <a:gd name="T2" fmla="*/ 9 w 62"/>
                <a:gd name="T3" fmla="*/ 99 h 101"/>
                <a:gd name="T4" fmla="*/ 17 w 62"/>
                <a:gd name="T5" fmla="*/ 98 h 101"/>
                <a:gd name="T6" fmla="*/ 24 w 62"/>
                <a:gd name="T7" fmla="*/ 97 h 101"/>
                <a:gd name="T8" fmla="*/ 32 w 62"/>
                <a:gd name="T9" fmla="*/ 96 h 101"/>
                <a:gd name="T10" fmla="*/ 39 w 62"/>
                <a:gd name="T11" fmla="*/ 96 h 101"/>
                <a:gd name="T12" fmla="*/ 47 w 62"/>
                <a:gd name="T13" fmla="*/ 95 h 101"/>
                <a:gd name="T14" fmla="*/ 54 w 62"/>
                <a:gd name="T15" fmla="*/ 94 h 101"/>
                <a:gd name="T16" fmla="*/ 62 w 62"/>
                <a:gd name="T17" fmla="*/ 93 h 101"/>
                <a:gd name="T18" fmla="*/ 61 w 62"/>
                <a:gd name="T19" fmla="*/ 70 h 101"/>
                <a:gd name="T20" fmla="*/ 61 w 62"/>
                <a:gd name="T21" fmla="*/ 46 h 101"/>
                <a:gd name="T22" fmla="*/ 61 w 62"/>
                <a:gd name="T23" fmla="*/ 23 h 101"/>
                <a:gd name="T24" fmla="*/ 60 w 62"/>
                <a:gd name="T25" fmla="*/ 0 h 101"/>
                <a:gd name="T26" fmla="*/ 52 w 62"/>
                <a:gd name="T27" fmla="*/ 2 h 101"/>
                <a:gd name="T28" fmla="*/ 45 w 62"/>
                <a:gd name="T29" fmla="*/ 3 h 101"/>
                <a:gd name="T30" fmla="*/ 37 w 62"/>
                <a:gd name="T31" fmla="*/ 4 h 101"/>
                <a:gd name="T32" fmla="*/ 30 w 62"/>
                <a:gd name="T33" fmla="*/ 6 h 101"/>
                <a:gd name="T34" fmla="*/ 23 w 62"/>
                <a:gd name="T35" fmla="*/ 7 h 101"/>
                <a:gd name="T36" fmla="*/ 15 w 62"/>
                <a:gd name="T37" fmla="*/ 8 h 101"/>
                <a:gd name="T38" fmla="*/ 8 w 62"/>
                <a:gd name="T39" fmla="*/ 11 h 101"/>
                <a:gd name="T40" fmla="*/ 0 w 62"/>
                <a:gd name="T41" fmla="*/ 12 h 101"/>
                <a:gd name="T42" fmla="*/ 1 w 62"/>
                <a:gd name="T43" fmla="*/ 34 h 101"/>
                <a:gd name="T44" fmla="*/ 1 w 62"/>
                <a:gd name="T45" fmla="*/ 56 h 101"/>
                <a:gd name="T46" fmla="*/ 1 w 62"/>
                <a:gd name="T47" fmla="*/ 79 h 101"/>
                <a:gd name="T48" fmla="*/ 3 w 62"/>
                <a:gd name="T4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01">
                  <a:moveTo>
                    <a:pt x="3" y="101"/>
                  </a:moveTo>
                  <a:lnTo>
                    <a:pt x="9" y="99"/>
                  </a:lnTo>
                  <a:lnTo>
                    <a:pt x="17" y="98"/>
                  </a:lnTo>
                  <a:lnTo>
                    <a:pt x="24" y="97"/>
                  </a:lnTo>
                  <a:lnTo>
                    <a:pt x="32" y="96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4" y="94"/>
                  </a:lnTo>
                  <a:lnTo>
                    <a:pt x="62" y="93"/>
                  </a:lnTo>
                  <a:lnTo>
                    <a:pt x="61" y="70"/>
                  </a:lnTo>
                  <a:lnTo>
                    <a:pt x="61" y="46"/>
                  </a:lnTo>
                  <a:lnTo>
                    <a:pt x="61" y="23"/>
                  </a:lnTo>
                  <a:lnTo>
                    <a:pt x="60" y="0"/>
                  </a:lnTo>
                  <a:lnTo>
                    <a:pt x="52" y="2"/>
                  </a:lnTo>
                  <a:lnTo>
                    <a:pt x="45" y="3"/>
                  </a:lnTo>
                  <a:lnTo>
                    <a:pt x="37" y="4"/>
                  </a:lnTo>
                  <a:lnTo>
                    <a:pt x="30" y="6"/>
                  </a:lnTo>
                  <a:lnTo>
                    <a:pt x="23" y="7"/>
                  </a:lnTo>
                  <a:lnTo>
                    <a:pt x="15" y="8"/>
                  </a:lnTo>
                  <a:lnTo>
                    <a:pt x="8" y="11"/>
                  </a:lnTo>
                  <a:lnTo>
                    <a:pt x="0" y="12"/>
                  </a:lnTo>
                  <a:lnTo>
                    <a:pt x="1" y="34"/>
                  </a:lnTo>
                  <a:lnTo>
                    <a:pt x="1" y="56"/>
                  </a:lnTo>
                  <a:lnTo>
                    <a:pt x="1" y="79"/>
                  </a:lnTo>
                  <a:lnTo>
                    <a:pt x="3" y="101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811" y="2098"/>
              <a:ext cx="32" cy="56"/>
            </a:xfrm>
            <a:custGeom>
              <a:avLst/>
              <a:gdLst>
                <a:gd name="T0" fmla="*/ 5 w 65"/>
                <a:gd name="T1" fmla="*/ 112 h 112"/>
                <a:gd name="T2" fmla="*/ 13 w 65"/>
                <a:gd name="T3" fmla="*/ 110 h 112"/>
                <a:gd name="T4" fmla="*/ 20 w 65"/>
                <a:gd name="T5" fmla="*/ 107 h 112"/>
                <a:gd name="T6" fmla="*/ 28 w 65"/>
                <a:gd name="T7" fmla="*/ 106 h 112"/>
                <a:gd name="T8" fmla="*/ 35 w 65"/>
                <a:gd name="T9" fmla="*/ 104 h 112"/>
                <a:gd name="T10" fmla="*/ 42 w 65"/>
                <a:gd name="T11" fmla="*/ 103 h 112"/>
                <a:gd name="T12" fmla="*/ 50 w 65"/>
                <a:gd name="T13" fmla="*/ 100 h 112"/>
                <a:gd name="T14" fmla="*/ 57 w 65"/>
                <a:gd name="T15" fmla="*/ 99 h 112"/>
                <a:gd name="T16" fmla="*/ 65 w 65"/>
                <a:gd name="T17" fmla="*/ 97 h 112"/>
                <a:gd name="T18" fmla="*/ 64 w 65"/>
                <a:gd name="T19" fmla="*/ 73 h 112"/>
                <a:gd name="T20" fmla="*/ 62 w 65"/>
                <a:gd name="T21" fmla="*/ 49 h 112"/>
                <a:gd name="T22" fmla="*/ 60 w 65"/>
                <a:gd name="T23" fmla="*/ 24 h 112"/>
                <a:gd name="T24" fmla="*/ 59 w 65"/>
                <a:gd name="T25" fmla="*/ 0 h 112"/>
                <a:gd name="T26" fmla="*/ 52 w 65"/>
                <a:gd name="T27" fmla="*/ 2 h 112"/>
                <a:gd name="T28" fmla="*/ 44 w 65"/>
                <a:gd name="T29" fmla="*/ 5 h 112"/>
                <a:gd name="T30" fmla="*/ 37 w 65"/>
                <a:gd name="T31" fmla="*/ 7 h 112"/>
                <a:gd name="T32" fmla="*/ 30 w 65"/>
                <a:gd name="T33" fmla="*/ 8 h 112"/>
                <a:gd name="T34" fmla="*/ 23 w 65"/>
                <a:gd name="T35" fmla="*/ 11 h 112"/>
                <a:gd name="T36" fmla="*/ 15 w 65"/>
                <a:gd name="T37" fmla="*/ 13 h 112"/>
                <a:gd name="T38" fmla="*/ 8 w 65"/>
                <a:gd name="T39" fmla="*/ 15 h 112"/>
                <a:gd name="T40" fmla="*/ 0 w 65"/>
                <a:gd name="T41" fmla="*/ 17 h 112"/>
                <a:gd name="T42" fmla="*/ 1 w 65"/>
                <a:gd name="T43" fmla="*/ 42 h 112"/>
                <a:gd name="T44" fmla="*/ 2 w 65"/>
                <a:gd name="T45" fmla="*/ 65 h 112"/>
                <a:gd name="T46" fmla="*/ 4 w 65"/>
                <a:gd name="T47" fmla="*/ 88 h 112"/>
                <a:gd name="T48" fmla="*/ 5 w 65"/>
                <a:gd name="T4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12">
                  <a:moveTo>
                    <a:pt x="5" y="112"/>
                  </a:moveTo>
                  <a:lnTo>
                    <a:pt x="13" y="110"/>
                  </a:lnTo>
                  <a:lnTo>
                    <a:pt x="20" y="107"/>
                  </a:lnTo>
                  <a:lnTo>
                    <a:pt x="28" y="106"/>
                  </a:lnTo>
                  <a:lnTo>
                    <a:pt x="35" y="104"/>
                  </a:lnTo>
                  <a:lnTo>
                    <a:pt x="42" y="103"/>
                  </a:lnTo>
                  <a:lnTo>
                    <a:pt x="50" y="100"/>
                  </a:lnTo>
                  <a:lnTo>
                    <a:pt x="57" y="99"/>
                  </a:lnTo>
                  <a:lnTo>
                    <a:pt x="65" y="97"/>
                  </a:lnTo>
                  <a:lnTo>
                    <a:pt x="64" y="73"/>
                  </a:lnTo>
                  <a:lnTo>
                    <a:pt x="62" y="49"/>
                  </a:lnTo>
                  <a:lnTo>
                    <a:pt x="60" y="24"/>
                  </a:lnTo>
                  <a:lnTo>
                    <a:pt x="59" y="0"/>
                  </a:lnTo>
                  <a:lnTo>
                    <a:pt x="52" y="2"/>
                  </a:lnTo>
                  <a:lnTo>
                    <a:pt x="44" y="5"/>
                  </a:lnTo>
                  <a:lnTo>
                    <a:pt x="37" y="7"/>
                  </a:lnTo>
                  <a:lnTo>
                    <a:pt x="30" y="8"/>
                  </a:lnTo>
                  <a:lnTo>
                    <a:pt x="23" y="11"/>
                  </a:lnTo>
                  <a:lnTo>
                    <a:pt x="15" y="13"/>
                  </a:lnTo>
                  <a:lnTo>
                    <a:pt x="8" y="15"/>
                  </a:lnTo>
                  <a:lnTo>
                    <a:pt x="0" y="17"/>
                  </a:lnTo>
                  <a:lnTo>
                    <a:pt x="1" y="42"/>
                  </a:lnTo>
                  <a:lnTo>
                    <a:pt x="2" y="65"/>
                  </a:lnTo>
                  <a:lnTo>
                    <a:pt x="4" y="88"/>
                  </a:lnTo>
                  <a:lnTo>
                    <a:pt x="5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816" y="2285"/>
              <a:ext cx="30" cy="45"/>
            </a:xfrm>
            <a:custGeom>
              <a:avLst/>
              <a:gdLst>
                <a:gd name="T0" fmla="*/ 61 w 61"/>
                <a:gd name="T1" fmla="*/ 0 h 91"/>
                <a:gd name="T2" fmla="*/ 53 w 61"/>
                <a:gd name="T3" fmla="*/ 0 h 91"/>
                <a:gd name="T4" fmla="*/ 46 w 61"/>
                <a:gd name="T5" fmla="*/ 2 h 91"/>
                <a:gd name="T6" fmla="*/ 38 w 61"/>
                <a:gd name="T7" fmla="*/ 2 h 91"/>
                <a:gd name="T8" fmla="*/ 31 w 61"/>
                <a:gd name="T9" fmla="*/ 3 h 91"/>
                <a:gd name="T10" fmla="*/ 23 w 61"/>
                <a:gd name="T11" fmla="*/ 4 h 91"/>
                <a:gd name="T12" fmla="*/ 14 w 61"/>
                <a:gd name="T13" fmla="*/ 5 h 91"/>
                <a:gd name="T14" fmla="*/ 8 w 61"/>
                <a:gd name="T15" fmla="*/ 5 h 91"/>
                <a:gd name="T16" fmla="*/ 0 w 61"/>
                <a:gd name="T17" fmla="*/ 6 h 91"/>
                <a:gd name="T18" fmla="*/ 0 w 61"/>
                <a:gd name="T19" fmla="*/ 28 h 91"/>
                <a:gd name="T20" fmla="*/ 0 w 61"/>
                <a:gd name="T21" fmla="*/ 49 h 91"/>
                <a:gd name="T22" fmla="*/ 0 w 61"/>
                <a:gd name="T23" fmla="*/ 70 h 91"/>
                <a:gd name="T24" fmla="*/ 0 w 61"/>
                <a:gd name="T25" fmla="*/ 91 h 91"/>
                <a:gd name="T26" fmla="*/ 6 w 61"/>
                <a:gd name="T27" fmla="*/ 91 h 91"/>
                <a:gd name="T28" fmla="*/ 14 w 61"/>
                <a:gd name="T29" fmla="*/ 90 h 91"/>
                <a:gd name="T30" fmla="*/ 21 w 61"/>
                <a:gd name="T31" fmla="*/ 90 h 91"/>
                <a:gd name="T32" fmla="*/ 29 w 61"/>
                <a:gd name="T33" fmla="*/ 89 h 91"/>
                <a:gd name="T34" fmla="*/ 36 w 61"/>
                <a:gd name="T35" fmla="*/ 89 h 91"/>
                <a:gd name="T36" fmla="*/ 44 w 61"/>
                <a:gd name="T37" fmla="*/ 89 h 91"/>
                <a:gd name="T38" fmla="*/ 51 w 61"/>
                <a:gd name="T39" fmla="*/ 88 h 91"/>
                <a:gd name="T40" fmla="*/ 59 w 61"/>
                <a:gd name="T41" fmla="*/ 88 h 91"/>
                <a:gd name="T42" fmla="*/ 59 w 61"/>
                <a:gd name="T43" fmla="*/ 66 h 91"/>
                <a:gd name="T44" fmla="*/ 61 w 61"/>
                <a:gd name="T45" fmla="*/ 44 h 91"/>
                <a:gd name="T46" fmla="*/ 61 w 61"/>
                <a:gd name="T47" fmla="*/ 22 h 91"/>
                <a:gd name="T48" fmla="*/ 61 w 61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91">
                  <a:moveTo>
                    <a:pt x="61" y="0"/>
                  </a:moveTo>
                  <a:lnTo>
                    <a:pt x="53" y="0"/>
                  </a:lnTo>
                  <a:lnTo>
                    <a:pt x="46" y="2"/>
                  </a:lnTo>
                  <a:lnTo>
                    <a:pt x="38" y="2"/>
                  </a:lnTo>
                  <a:lnTo>
                    <a:pt x="31" y="3"/>
                  </a:lnTo>
                  <a:lnTo>
                    <a:pt x="23" y="4"/>
                  </a:lnTo>
                  <a:lnTo>
                    <a:pt x="14" y="5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28"/>
                  </a:lnTo>
                  <a:lnTo>
                    <a:pt x="0" y="49"/>
                  </a:lnTo>
                  <a:lnTo>
                    <a:pt x="0" y="70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14" y="90"/>
                  </a:lnTo>
                  <a:lnTo>
                    <a:pt x="21" y="90"/>
                  </a:lnTo>
                  <a:lnTo>
                    <a:pt x="29" y="89"/>
                  </a:lnTo>
                  <a:lnTo>
                    <a:pt x="36" y="89"/>
                  </a:lnTo>
                  <a:lnTo>
                    <a:pt x="44" y="89"/>
                  </a:lnTo>
                  <a:lnTo>
                    <a:pt x="51" y="88"/>
                  </a:lnTo>
                  <a:lnTo>
                    <a:pt x="59" y="88"/>
                  </a:lnTo>
                  <a:lnTo>
                    <a:pt x="59" y="66"/>
                  </a:lnTo>
                  <a:lnTo>
                    <a:pt x="61" y="44"/>
                  </a:lnTo>
                  <a:lnTo>
                    <a:pt x="61" y="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924" y="2117"/>
              <a:ext cx="32" cy="52"/>
            </a:xfrm>
            <a:custGeom>
              <a:avLst/>
              <a:gdLst>
                <a:gd name="T0" fmla="*/ 60 w 65"/>
                <a:gd name="T1" fmla="*/ 0 h 104"/>
                <a:gd name="T2" fmla="*/ 52 w 65"/>
                <a:gd name="T3" fmla="*/ 1 h 104"/>
                <a:gd name="T4" fmla="*/ 45 w 65"/>
                <a:gd name="T5" fmla="*/ 4 h 104"/>
                <a:gd name="T6" fmla="*/ 37 w 65"/>
                <a:gd name="T7" fmla="*/ 5 h 104"/>
                <a:gd name="T8" fmla="*/ 30 w 65"/>
                <a:gd name="T9" fmla="*/ 6 h 104"/>
                <a:gd name="T10" fmla="*/ 22 w 65"/>
                <a:gd name="T11" fmla="*/ 8 h 104"/>
                <a:gd name="T12" fmla="*/ 15 w 65"/>
                <a:gd name="T13" fmla="*/ 9 h 104"/>
                <a:gd name="T14" fmla="*/ 7 w 65"/>
                <a:gd name="T15" fmla="*/ 12 h 104"/>
                <a:gd name="T16" fmla="*/ 0 w 65"/>
                <a:gd name="T17" fmla="*/ 13 h 104"/>
                <a:gd name="T18" fmla="*/ 1 w 65"/>
                <a:gd name="T19" fmla="*/ 36 h 104"/>
                <a:gd name="T20" fmla="*/ 2 w 65"/>
                <a:gd name="T21" fmla="*/ 58 h 104"/>
                <a:gd name="T22" fmla="*/ 3 w 65"/>
                <a:gd name="T23" fmla="*/ 81 h 104"/>
                <a:gd name="T24" fmla="*/ 5 w 65"/>
                <a:gd name="T25" fmla="*/ 104 h 104"/>
                <a:gd name="T26" fmla="*/ 12 w 65"/>
                <a:gd name="T27" fmla="*/ 103 h 104"/>
                <a:gd name="T28" fmla="*/ 20 w 65"/>
                <a:gd name="T29" fmla="*/ 102 h 104"/>
                <a:gd name="T30" fmla="*/ 27 w 65"/>
                <a:gd name="T31" fmla="*/ 100 h 104"/>
                <a:gd name="T32" fmla="*/ 35 w 65"/>
                <a:gd name="T33" fmla="*/ 99 h 104"/>
                <a:gd name="T34" fmla="*/ 41 w 65"/>
                <a:gd name="T35" fmla="*/ 98 h 104"/>
                <a:gd name="T36" fmla="*/ 50 w 65"/>
                <a:gd name="T37" fmla="*/ 97 h 104"/>
                <a:gd name="T38" fmla="*/ 56 w 65"/>
                <a:gd name="T39" fmla="*/ 96 h 104"/>
                <a:gd name="T40" fmla="*/ 65 w 65"/>
                <a:gd name="T41" fmla="*/ 95 h 104"/>
                <a:gd name="T42" fmla="*/ 63 w 65"/>
                <a:gd name="T43" fmla="*/ 70 h 104"/>
                <a:gd name="T44" fmla="*/ 62 w 65"/>
                <a:gd name="T45" fmla="*/ 47 h 104"/>
                <a:gd name="T46" fmla="*/ 61 w 65"/>
                <a:gd name="T47" fmla="*/ 24 h 104"/>
                <a:gd name="T48" fmla="*/ 60 w 65"/>
                <a:gd name="T4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04">
                  <a:moveTo>
                    <a:pt x="60" y="0"/>
                  </a:moveTo>
                  <a:lnTo>
                    <a:pt x="52" y="1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30" y="6"/>
                  </a:lnTo>
                  <a:lnTo>
                    <a:pt x="22" y="8"/>
                  </a:lnTo>
                  <a:lnTo>
                    <a:pt x="15" y="9"/>
                  </a:lnTo>
                  <a:lnTo>
                    <a:pt x="7" y="12"/>
                  </a:lnTo>
                  <a:lnTo>
                    <a:pt x="0" y="13"/>
                  </a:lnTo>
                  <a:lnTo>
                    <a:pt x="1" y="36"/>
                  </a:lnTo>
                  <a:lnTo>
                    <a:pt x="2" y="58"/>
                  </a:lnTo>
                  <a:lnTo>
                    <a:pt x="3" y="81"/>
                  </a:lnTo>
                  <a:lnTo>
                    <a:pt x="5" y="104"/>
                  </a:lnTo>
                  <a:lnTo>
                    <a:pt x="12" y="103"/>
                  </a:lnTo>
                  <a:lnTo>
                    <a:pt x="20" y="102"/>
                  </a:lnTo>
                  <a:lnTo>
                    <a:pt x="27" y="100"/>
                  </a:lnTo>
                  <a:lnTo>
                    <a:pt x="35" y="99"/>
                  </a:lnTo>
                  <a:lnTo>
                    <a:pt x="41" y="98"/>
                  </a:lnTo>
                  <a:lnTo>
                    <a:pt x="50" y="97"/>
                  </a:lnTo>
                  <a:lnTo>
                    <a:pt x="56" y="96"/>
                  </a:lnTo>
                  <a:lnTo>
                    <a:pt x="65" y="95"/>
                  </a:lnTo>
                  <a:lnTo>
                    <a:pt x="63" y="70"/>
                  </a:lnTo>
                  <a:lnTo>
                    <a:pt x="62" y="47"/>
                  </a:lnTo>
                  <a:lnTo>
                    <a:pt x="61" y="2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927" y="2211"/>
              <a:ext cx="31" cy="49"/>
            </a:xfrm>
            <a:custGeom>
              <a:avLst/>
              <a:gdLst>
                <a:gd name="T0" fmla="*/ 61 w 62"/>
                <a:gd name="T1" fmla="*/ 0 h 98"/>
                <a:gd name="T2" fmla="*/ 53 w 62"/>
                <a:gd name="T3" fmla="*/ 1 h 98"/>
                <a:gd name="T4" fmla="*/ 45 w 62"/>
                <a:gd name="T5" fmla="*/ 1 h 98"/>
                <a:gd name="T6" fmla="*/ 37 w 62"/>
                <a:gd name="T7" fmla="*/ 2 h 98"/>
                <a:gd name="T8" fmla="*/ 30 w 62"/>
                <a:gd name="T9" fmla="*/ 3 h 98"/>
                <a:gd name="T10" fmla="*/ 22 w 62"/>
                <a:gd name="T11" fmla="*/ 5 h 98"/>
                <a:gd name="T12" fmla="*/ 15 w 62"/>
                <a:gd name="T13" fmla="*/ 5 h 98"/>
                <a:gd name="T14" fmla="*/ 7 w 62"/>
                <a:gd name="T15" fmla="*/ 6 h 98"/>
                <a:gd name="T16" fmla="*/ 0 w 62"/>
                <a:gd name="T17" fmla="*/ 7 h 98"/>
                <a:gd name="T18" fmla="*/ 1 w 62"/>
                <a:gd name="T19" fmla="*/ 30 h 98"/>
                <a:gd name="T20" fmla="*/ 1 w 62"/>
                <a:gd name="T21" fmla="*/ 52 h 98"/>
                <a:gd name="T22" fmla="*/ 1 w 62"/>
                <a:gd name="T23" fmla="*/ 75 h 98"/>
                <a:gd name="T24" fmla="*/ 1 w 62"/>
                <a:gd name="T25" fmla="*/ 98 h 98"/>
                <a:gd name="T26" fmla="*/ 8 w 62"/>
                <a:gd name="T27" fmla="*/ 97 h 98"/>
                <a:gd name="T28" fmla="*/ 16 w 62"/>
                <a:gd name="T29" fmla="*/ 97 h 98"/>
                <a:gd name="T30" fmla="*/ 23 w 62"/>
                <a:gd name="T31" fmla="*/ 96 h 98"/>
                <a:gd name="T32" fmla="*/ 31 w 62"/>
                <a:gd name="T33" fmla="*/ 94 h 98"/>
                <a:gd name="T34" fmla="*/ 38 w 62"/>
                <a:gd name="T35" fmla="*/ 94 h 98"/>
                <a:gd name="T36" fmla="*/ 46 w 62"/>
                <a:gd name="T37" fmla="*/ 93 h 98"/>
                <a:gd name="T38" fmla="*/ 54 w 62"/>
                <a:gd name="T39" fmla="*/ 93 h 98"/>
                <a:gd name="T40" fmla="*/ 62 w 62"/>
                <a:gd name="T41" fmla="*/ 92 h 98"/>
                <a:gd name="T42" fmla="*/ 62 w 62"/>
                <a:gd name="T43" fmla="*/ 69 h 98"/>
                <a:gd name="T44" fmla="*/ 62 w 62"/>
                <a:gd name="T45" fmla="*/ 46 h 98"/>
                <a:gd name="T46" fmla="*/ 61 w 62"/>
                <a:gd name="T47" fmla="*/ 23 h 98"/>
                <a:gd name="T48" fmla="*/ 61 w 62"/>
                <a:gd name="T4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8">
                  <a:moveTo>
                    <a:pt x="61" y="0"/>
                  </a:moveTo>
                  <a:lnTo>
                    <a:pt x="53" y="1"/>
                  </a:lnTo>
                  <a:lnTo>
                    <a:pt x="45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7" y="6"/>
                  </a:lnTo>
                  <a:lnTo>
                    <a:pt x="0" y="7"/>
                  </a:lnTo>
                  <a:lnTo>
                    <a:pt x="1" y="30"/>
                  </a:lnTo>
                  <a:lnTo>
                    <a:pt x="1" y="52"/>
                  </a:lnTo>
                  <a:lnTo>
                    <a:pt x="1" y="75"/>
                  </a:lnTo>
                  <a:lnTo>
                    <a:pt x="1" y="98"/>
                  </a:lnTo>
                  <a:lnTo>
                    <a:pt x="8" y="97"/>
                  </a:lnTo>
                  <a:lnTo>
                    <a:pt x="16" y="97"/>
                  </a:lnTo>
                  <a:lnTo>
                    <a:pt x="23" y="96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6" y="93"/>
                  </a:lnTo>
                  <a:lnTo>
                    <a:pt x="54" y="93"/>
                  </a:lnTo>
                  <a:lnTo>
                    <a:pt x="62" y="92"/>
                  </a:lnTo>
                  <a:lnTo>
                    <a:pt x="62" y="69"/>
                  </a:lnTo>
                  <a:lnTo>
                    <a:pt x="62" y="46"/>
                  </a:lnTo>
                  <a:lnTo>
                    <a:pt x="61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2926" y="2304"/>
              <a:ext cx="31" cy="45"/>
            </a:xfrm>
            <a:custGeom>
              <a:avLst/>
              <a:gdLst>
                <a:gd name="T0" fmla="*/ 2 w 62"/>
                <a:gd name="T1" fmla="*/ 3 h 91"/>
                <a:gd name="T2" fmla="*/ 2 w 62"/>
                <a:gd name="T3" fmla="*/ 25 h 91"/>
                <a:gd name="T4" fmla="*/ 1 w 62"/>
                <a:gd name="T5" fmla="*/ 47 h 91"/>
                <a:gd name="T6" fmla="*/ 1 w 62"/>
                <a:gd name="T7" fmla="*/ 70 h 91"/>
                <a:gd name="T8" fmla="*/ 0 w 62"/>
                <a:gd name="T9" fmla="*/ 91 h 91"/>
                <a:gd name="T10" fmla="*/ 7 w 62"/>
                <a:gd name="T11" fmla="*/ 91 h 91"/>
                <a:gd name="T12" fmla="*/ 15 w 62"/>
                <a:gd name="T13" fmla="*/ 91 h 91"/>
                <a:gd name="T14" fmla="*/ 22 w 62"/>
                <a:gd name="T15" fmla="*/ 91 h 91"/>
                <a:gd name="T16" fmla="*/ 30 w 62"/>
                <a:gd name="T17" fmla="*/ 91 h 91"/>
                <a:gd name="T18" fmla="*/ 37 w 62"/>
                <a:gd name="T19" fmla="*/ 91 h 91"/>
                <a:gd name="T20" fmla="*/ 45 w 62"/>
                <a:gd name="T21" fmla="*/ 91 h 91"/>
                <a:gd name="T22" fmla="*/ 52 w 62"/>
                <a:gd name="T23" fmla="*/ 91 h 91"/>
                <a:gd name="T24" fmla="*/ 60 w 62"/>
                <a:gd name="T25" fmla="*/ 91 h 91"/>
                <a:gd name="T26" fmla="*/ 61 w 62"/>
                <a:gd name="T27" fmla="*/ 68 h 91"/>
                <a:gd name="T28" fmla="*/ 61 w 62"/>
                <a:gd name="T29" fmla="*/ 45 h 91"/>
                <a:gd name="T30" fmla="*/ 62 w 62"/>
                <a:gd name="T31" fmla="*/ 23 h 91"/>
                <a:gd name="T32" fmla="*/ 62 w 62"/>
                <a:gd name="T33" fmla="*/ 0 h 91"/>
                <a:gd name="T34" fmla="*/ 54 w 62"/>
                <a:gd name="T35" fmla="*/ 0 h 91"/>
                <a:gd name="T36" fmla="*/ 47 w 62"/>
                <a:gd name="T37" fmla="*/ 0 h 91"/>
                <a:gd name="T38" fmla="*/ 39 w 62"/>
                <a:gd name="T39" fmla="*/ 0 h 91"/>
                <a:gd name="T40" fmla="*/ 32 w 62"/>
                <a:gd name="T41" fmla="*/ 2 h 91"/>
                <a:gd name="T42" fmla="*/ 24 w 62"/>
                <a:gd name="T43" fmla="*/ 2 h 91"/>
                <a:gd name="T44" fmla="*/ 17 w 62"/>
                <a:gd name="T45" fmla="*/ 2 h 91"/>
                <a:gd name="T46" fmla="*/ 9 w 62"/>
                <a:gd name="T47" fmla="*/ 3 h 91"/>
                <a:gd name="T48" fmla="*/ 2 w 62"/>
                <a:gd name="T4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1">
                  <a:moveTo>
                    <a:pt x="2" y="3"/>
                  </a:moveTo>
                  <a:lnTo>
                    <a:pt x="2" y="25"/>
                  </a:lnTo>
                  <a:lnTo>
                    <a:pt x="1" y="47"/>
                  </a:lnTo>
                  <a:lnTo>
                    <a:pt x="1" y="70"/>
                  </a:lnTo>
                  <a:lnTo>
                    <a:pt x="0" y="91"/>
                  </a:lnTo>
                  <a:lnTo>
                    <a:pt x="7" y="91"/>
                  </a:lnTo>
                  <a:lnTo>
                    <a:pt x="15" y="91"/>
                  </a:lnTo>
                  <a:lnTo>
                    <a:pt x="22" y="91"/>
                  </a:lnTo>
                  <a:lnTo>
                    <a:pt x="30" y="91"/>
                  </a:lnTo>
                  <a:lnTo>
                    <a:pt x="37" y="91"/>
                  </a:lnTo>
                  <a:lnTo>
                    <a:pt x="45" y="91"/>
                  </a:lnTo>
                  <a:lnTo>
                    <a:pt x="52" y="91"/>
                  </a:lnTo>
                  <a:lnTo>
                    <a:pt x="60" y="91"/>
                  </a:lnTo>
                  <a:lnTo>
                    <a:pt x="61" y="68"/>
                  </a:lnTo>
                  <a:lnTo>
                    <a:pt x="61" y="45"/>
                  </a:lnTo>
                  <a:lnTo>
                    <a:pt x="62" y="23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17" y="2"/>
                  </a:lnTo>
                  <a:lnTo>
                    <a:pt x="9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989" y="2301"/>
              <a:ext cx="32" cy="49"/>
            </a:xfrm>
            <a:custGeom>
              <a:avLst/>
              <a:gdLst>
                <a:gd name="T0" fmla="*/ 65 w 65"/>
                <a:gd name="T1" fmla="*/ 0 h 97"/>
                <a:gd name="T2" fmla="*/ 57 w 65"/>
                <a:gd name="T3" fmla="*/ 0 h 97"/>
                <a:gd name="T4" fmla="*/ 50 w 65"/>
                <a:gd name="T5" fmla="*/ 1 h 97"/>
                <a:gd name="T6" fmla="*/ 42 w 65"/>
                <a:gd name="T7" fmla="*/ 1 h 97"/>
                <a:gd name="T8" fmla="*/ 34 w 65"/>
                <a:gd name="T9" fmla="*/ 1 h 97"/>
                <a:gd name="T10" fmla="*/ 27 w 65"/>
                <a:gd name="T11" fmla="*/ 1 h 97"/>
                <a:gd name="T12" fmla="*/ 19 w 65"/>
                <a:gd name="T13" fmla="*/ 1 h 97"/>
                <a:gd name="T14" fmla="*/ 11 w 65"/>
                <a:gd name="T15" fmla="*/ 2 h 97"/>
                <a:gd name="T16" fmla="*/ 3 w 65"/>
                <a:gd name="T17" fmla="*/ 2 h 97"/>
                <a:gd name="T18" fmla="*/ 3 w 65"/>
                <a:gd name="T19" fmla="*/ 25 h 97"/>
                <a:gd name="T20" fmla="*/ 1 w 65"/>
                <a:gd name="T21" fmla="*/ 49 h 97"/>
                <a:gd name="T22" fmla="*/ 1 w 65"/>
                <a:gd name="T23" fmla="*/ 72 h 97"/>
                <a:gd name="T24" fmla="*/ 0 w 65"/>
                <a:gd name="T25" fmla="*/ 97 h 97"/>
                <a:gd name="T26" fmla="*/ 8 w 65"/>
                <a:gd name="T27" fmla="*/ 97 h 97"/>
                <a:gd name="T28" fmla="*/ 15 w 65"/>
                <a:gd name="T29" fmla="*/ 97 h 97"/>
                <a:gd name="T30" fmla="*/ 23 w 65"/>
                <a:gd name="T31" fmla="*/ 97 h 97"/>
                <a:gd name="T32" fmla="*/ 31 w 65"/>
                <a:gd name="T33" fmla="*/ 97 h 97"/>
                <a:gd name="T34" fmla="*/ 38 w 65"/>
                <a:gd name="T35" fmla="*/ 97 h 97"/>
                <a:gd name="T36" fmla="*/ 46 w 65"/>
                <a:gd name="T37" fmla="*/ 97 h 97"/>
                <a:gd name="T38" fmla="*/ 53 w 65"/>
                <a:gd name="T39" fmla="*/ 97 h 97"/>
                <a:gd name="T40" fmla="*/ 61 w 65"/>
                <a:gd name="T41" fmla="*/ 97 h 97"/>
                <a:gd name="T42" fmla="*/ 62 w 65"/>
                <a:gd name="T43" fmla="*/ 72 h 97"/>
                <a:gd name="T44" fmla="*/ 64 w 65"/>
                <a:gd name="T45" fmla="*/ 48 h 97"/>
                <a:gd name="T46" fmla="*/ 65 w 65"/>
                <a:gd name="T47" fmla="*/ 24 h 97"/>
                <a:gd name="T48" fmla="*/ 65 w 65"/>
                <a:gd name="T4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97">
                  <a:moveTo>
                    <a:pt x="65" y="0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42" y="1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19" y="1"/>
                  </a:lnTo>
                  <a:lnTo>
                    <a:pt x="11" y="2"/>
                  </a:lnTo>
                  <a:lnTo>
                    <a:pt x="3" y="2"/>
                  </a:lnTo>
                  <a:lnTo>
                    <a:pt x="3" y="25"/>
                  </a:lnTo>
                  <a:lnTo>
                    <a:pt x="1" y="49"/>
                  </a:lnTo>
                  <a:lnTo>
                    <a:pt x="1" y="72"/>
                  </a:lnTo>
                  <a:lnTo>
                    <a:pt x="0" y="97"/>
                  </a:lnTo>
                  <a:lnTo>
                    <a:pt x="8" y="97"/>
                  </a:lnTo>
                  <a:lnTo>
                    <a:pt x="15" y="97"/>
                  </a:lnTo>
                  <a:lnTo>
                    <a:pt x="23" y="97"/>
                  </a:lnTo>
                  <a:lnTo>
                    <a:pt x="31" y="97"/>
                  </a:lnTo>
                  <a:lnTo>
                    <a:pt x="38" y="97"/>
                  </a:lnTo>
                  <a:lnTo>
                    <a:pt x="46" y="97"/>
                  </a:lnTo>
                  <a:lnTo>
                    <a:pt x="53" y="97"/>
                  </a:lnTo>
                  <a:lnTo>
                    <a:pt x="61" y="97"/>
                  </a:lnTo>
                  <a:lnTo>
                    <a:pt x="62" y="72"/>
                  </a:lnTo>
                  <a:lnTo>
                    <a:pt x="64" y="48"/>
                  </a:lnTo>
                  <a:lnTo>
                    <a:pt x="65" y="2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990" y="2204"/>
              <a:ext cx="32" cy="51"/>
            </a:xfrm>
            <a:custGeom>
              <a:avLst/>
              <a:gdLst>
                <a:gd name="T0" fmla="*/ 0 w 63"/>
                <a:gd name="T1" fmla="*/ 102 h 102"/>
                <a:gd name="T2" fmla="*/ 8 w 63"/>
                <a:gd name="T3" fmla="*/ 102 h 102"/>
                <a:gd name="T4" fmla="*/ 16 w 63"/>
                <a:gd name="T5" fmla="*/ 100 h 102"/>
                <a:gd name="T6" fmla="*/ 24 w 63"/>
                <a:gd name="T7" fmla="*/ 100 h 102"/>
                <a:gd name="T8" fmla="*/ 32 w 63"/>
                <a:gd name="T9" fmla="*/ 99 h 102"/>
                <a:gd name="T10" fmla="*/ 39 w 63"/>
                <a:gd name="T11" fmla="*/ 99 h 102"/>
                <a:gd name="T12" fmla="*/ 47 w 63"/>
                <a:gd name="T13" fmla="*/ 99 h 102"/>
                <a:gd name="T14" fmla="*/ 55 w 63"/>
                <a:gd name="T15" fmla="*/ 98 h 102"/>
                <a:gd name="T16" fmla="*/ 63 w 63"/>
                <a:gd name="T17" fmla="*/ 98 h 102"/>
                <a:gd name="T18" fmla="*/ 63 w 63"/>
                <a:gd name="T19" fmla="*/ 73 h 102"/>
                <a:gd name="T20" fmla="*/ 63 w 63"/>
                <a:gd name="T21" fmla="*/ 49 h 102"/>
                <a:gd name="T22" fmla="*/ 63 w 63"/>
                <a:gd name="T23" fmla="*/ 24 h 102"/>
                <a:gd name="T24" fmla="*/ 62 w 63"/>
                <a:gd name="T25" fmla="*/ 0 h 102"/>
                <a:gd name="T26" fmla="*/ 54 w 63"/>
                <a:gd name="T27" fmla="*/ 0 h 102"/>
                <a:gd name="T28" fmla="*/ 47 w 63"/>
                <a:gd name="T29" fmla="*/ 1 h 102"/>
                <a:gd name="T30" fmla="*/ 39 w 63"/>
                <a:gd name="T31" fmla="*/ 1 h 102"/>
                <a:gd name="T32" fmla="*/ 31 w 63"/>
                <a:gd name="T33" fmla="*/ 2 h 102"/>
                <a:gd name="T34" fmla="*/ 23 w 63"/>
                <a:gd name="T35" fmla="*/ 4 h 102"/>
                <a:gd name="T36" fmla="*/ 16 w 63"/>
                <a:gd name="T37" fmla="*/ 5 h 102"/>
                <a:gd name="T38" fmla="*/ 8 w 63"/>
                <a:gd name="T39" fmla="*/ 5 h 102"/>
                <a:gd name="T40" fmla="*/ 0 w 63"/>
                <a:gd name="T41" fmla="*/ 6 h 102"/>
                <a:gd name="T42" fmla="*/ 0 w 63"/>
                <a:gd name="T43" fmla="*/ 30 h 102"/>
                <a:gd name="T44" fmla="*/ 0 w 63"/>
                <a:gd name="T45" fmla="*/ 53 h 102"/>
                <a:gd name="T46" fmla="*/ 0 w 63"/>
                <a:gd name="T47" fmla="*/ 77 h 102"/>
                <a:gd name="T48" fmla="*/ 0 w 63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02">
                  <a:moveTo>
                    <a:pt x="0" y="102"/>
                  </a:moveTo>
                  <a:lnTo>
                    <a:pt x="8" y="102"/>
                  </a:lnTo>
                  <a:lnTo>
                    <a:pt x="16" y="100"/>
                  </a:lnTo>
                  <a:lnTo>
                    <a:pt x="24" y="100"/>
                  </a:lnTo>
                  <a:lnTo>
                    <a:pt x="32" y="99"/>
                  </a:lnTo>
                  <a:lnTo>
                    <a:pt x="39" y="99"/>
                  </a:lnTo>
                  <a:lnTo>
                    <a:pt x="47" y="99"/>
                  </a:lnTo>
                  <a:lnTo>
                    <a:pt x="55" y="98"/>
                  </a:lnTo>
                  <a:lnTo>
                    <a:pt x="63" y="98"/>
                  </a:lnTo>
                  <a:lnTo>
                    <a:pt x="63" y="73"/>
                  </a:lnTo>
                  <a:lnTo>
                    <a:pt x="63" y="49"/>
                  </a:lnTo>
                  <a:lnTo>
                    <a:pt x="63" y="24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39" y="1"/>
                  </a:lnTo>
                  <a:lnTo>
                    <a:pt x="31" y="2"/>
                  </a:lnTo>
                  <a:lnTo>
                    <a:pt x="23" y="4"/>
                  </a:lnTo>
                  <a:lnTo>
                    <a:pt x="16" y="5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53"/>
                  </a:lnTo>
                  <a:lnTo>
                    <a:pt x="0" y="7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2986" y="2106"/>
              <a:ext cx="34" cy="53"/>
            </a:xfrm>
            <a:custGeom>
              <a:avLst/>
              <a:gdLst>
                <a:gd name="T0" fmla="*/ 68 w 68"/>
                <a:gd name="T1" fmla="*/ 98 h 107"/>
                <a:gd name="T2" fmla="*/ 67 w 68"/>
                <a:gd name="T3" fmla="*/ 74 h 107"/>
                <a:gd name="T4" fmla="*/ 66 w 68"/>
                <a:gd name="T5" fmla="*/ 49 h 107"/>
                <a:gd name="T6" fmla="*/ 64 w 68"/>
                <a:gd name="T7" fmla="*/ 24 h 107"/>
                <a:gd name="T8" fmla="*/ 63 w 68"/>
                <a:gd name="T9" fmla="*/ 0 h 107"/>
                <a:gd name="T10" fmla="*/ 55 w 68"/>
                <a:gd name="T11" fmla="*/ 1 h 107"/>
                <a:gd name="T12" fmla="*/ 48 w 68"/>
                <a:gd name="T13" fmla="*/ 2 h 107"/>
                <a:gd name="T14" fmla="*/ 40 w 68"/>
                <a:gd name="T15" fmla="*/ 4 h 107"/>
                <a:gd name="T16" fmla="*/ 32 w 68"/>
                <a:gd name="T17" fmla="*/ 5 h 107"/>
                <a:gd name="T18" fmla="*/ 24 w 68"/>
                <a:gd name="T19" fmla="*/ 7 h 107"/>
                <a:gd name="T20" fmla="*/ 17 w 68"/>
                <a:gd name="T21" fmla="*/ 8 h 107"/>
                <a:gd name="T22" fmla="*/ 9 w 68"/>
                <a:gd name="T23" fmla="*/ 9 h 107"/>
                <a:gd name="T24" fmla="*/ 0 w 68"/>
                <a:gd name="T25" fmla="*/ 10 h 107"/>
                <a:gd name="T26" fmla="*/ 2 w 68"/>
                <a:gd name="T27" fmla="*/ 35 h 107"/>
                <a:gd name="T28" fmla="*/ 4 w 68"/>
                <a:gd name="T29" fmla="*/ 59 h 107"/>
                <a:gd name="T30" fmla="*/ 5 w 68"/>
                <a:gd name="T31" fmla="*/ 83 h 107"/>
                <a:gd name="T32" fmla="*/ 6 w 68"/>
                <a:gd name="T33" fmla="*/ 107 h 107"/>
                <a:gd name="T34" fmla="*/ 14 w 68"/>
                <a:gd name="T35" fmla="*/ 106 h 107"/>
                <a:gd name="T36" fmla="*/ 22 w 68"/>
                <a:gd name="T37" fmla="*/ 105 h 107"/>
                <a:gd name="T38" fmla="*/ 29 w 68"/>
                <a:gd name="T39" fmla="*/ 104 h 107"/>
                <a:gd name="T40" fmla="*/ 37 w 68"/>
                <a:gd name="T41" fmla="*/ 103 h 107"/>
                <a:gd name="T42" fmla="*/ 45 w 68"/>
                <a:gd name="T43" fmla="*/ 102 h 107"/>
                <a:gd name="T44" fmla="*/ 53 w 68"/>
                <a:gd name="T45" fmla="*/ 100 h 107"/>
                <a:gd name="T46" fmla="*/ 60 w 68"/>
                <a:gd name="T47" fmla="*/ 99 h 107"/>
                <a:gd name="T48" fmla="*/ 68 w 68"/>
                <a:gd name="T49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07">
                  <a:moveTo>
                    <a:pt x="68" y="98"/>
                  </a:moveTo>
                  <a:lnTo>
                    <a:pt x="67" y="74"/>
                  </a:lnTo>
                  <a:lnTo>
                    <a:pt x="66" y="49"/>
                  </a:lnTo>
                  <a:lnTo>
                    <a:pt x="64" y="24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0" y="4"/>
                  </a:lnTo>
                  <a:lnTo>
                    <a:pt x="32" y="5"/>
                  </a:lnTo>
                  <a:lnTo>
                    <a:pt x="24" y="7"/>
                  </a:lnTo>
                  <a:lnTo>
                    <a:pt x="17" y="8"/>
                  </a:lnTo>
                  <a:lnTo>
                    <a:pt x="9" y="9"/>
                  </a:lnTo>
                  <a:lnTo>
                    <a:pt x="0" y="10"/>
                  </a:lnTo>
                  <a:lnTo>
                    <a:pt x="2" y="35"/>
                  </a:lnTo>
                  <a:lnTo>
                    <a:pt x="4" y="59"/>
                  </a:lnTo>
                  <a:lnTo>
                    <a:pt x="5" y="83"/>
                  </a:lnTo>
                  <a:lnTo>
                    <a:pt x="6" y="107"/>
                  </a:lnTo>
                  <a:lnTo>
                    <a:pt x="14" y="106"/>
                  </a:lnTo>
                  <a:lnTo>
                    <a:pt x="22" y="105"/>
                  </a:lnTo>
                  <a:lnTo>
                    <a:pt x="29" y="104"/>
                  </a:lnTo>
                  <a:lnTo>
                    <a:pt x="37" y="103"/>
                  </a:lnTo>
                  <a:lnTo>
                    <a:pt x="45" y="102"/>
                  </a:lnTo>
                  <a:lnTo>
                    <a:pt x="53" y="100"/>
                  </a:lnTo>
                  <a:lnTo>
                    <a:pt x="60" y="99"/>
                  </a:lnTo>
                  <a:lnTo>
                    <a:pt x="68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574" y="2281"/>
              <a:ext cx="23" cy="33"/>
            </a:xfrm>
            <a:custGeom>
              <a:avLst/>
              <a:gdLst>
                <a:gd name="T0" fmla="*/ 45 w 45"/>
                <a:gd name="T1" fmla="*/ 0 h 66"/>
                <a:gd name="T2" fmla="*/ 39 w 45"/>
                <a:gd name="T3" fmla="*/ 2 h 66"/>
                <a:gd name="T4" fmla="*/ 33 w 45"/>
                <a:gd name="T5" fmla="*/ 3 h 66"/>
                <a:gd name="T6" fmla="*/ 28 w 45"/>
                <a:gd name="T7" fmla="*/ 4 h 66"/>
                <a:gd name="T8" fmla="*/ 23 w 45"/>
                <a:gd name="T9" fmla="*/ 5 h 66"/>
                <a:gd name="T10" fmla="*/ 17 w 45"/>
                <a:gd name="T11" fmla="*/ 7 h 66"/>
                <a:gd name="T12" fmla="*/ 12 w 45"/>
                <a:gd name="T13" fmla="*/ 8 h 66"/>
                <a:gd name="T14" fmla="*/ 7 w 45"/>
                <a:gd name="T15" fmla="*/ 10 h 66"/>
                <a:gd name="T16" fmla="*/ 1 w 45"/>
                <a:gd name="T17" fmla="*/ 11 h 66"/>
                <a:gd name="T18" fmla="*/ 1 w 45"/>
                <a:gd name="T19" fmla="*/ 25 h 66"/>
                <a:gd name="T20" fmla="*/ 1 w 45"/>
                <a:gd name="T21" fmla="*/ 38 h 66"/>
                <a:gd name="T22" fmla="*/ 0 w 45"/>
                <a:gd name="T23" fmla="*/ 52 h 66"/>
                <a:gd name="T24" fmla="*/ 0 w 45"/>
                <a:gd name="T25" fmla="*/ 66 h 66"/>
                <a:gd name="T26" fmla="*/ 5 w 45"/>
                <a:gd name="T27" fmla="*/ 65 h 66"/>
                <a:gd name="T28" fmla="*/ 11 w 45"/>
                <a:gd name="T29" fmla="*/ 64 h 66"/>
                <a:gd name="T30" fmla="*/ 16 w 45"/>
                <a:gd name="T31" fmla="*/ 64 h 66"/>
                <a:gd name="T32" fmla="*/ 22 w 45"/>
                <a:gd name="T33" fmla="*/ 63 h 66"/>
                <a:gd name="T34" fmla="*/ 27 w 45"/>
                <a:gd name="T35" fmla="*/ 61 h 66"/>
                <a:gd name="T36" fmla="*/ 32 w 45"/>
                <a:gd name="T37" fmla="*/ 60 h 66"/>
                <a:gd name="T38" fmla="*/ 38 w 45"/>
                <a:gd name="T39" fmla="*/ 60 h 66"/>
                <a:gd name="T40" fmla="*/ 43 w 45"/>
                <a:gd name="T41" fmla="*/ 59 h 66"/>
                <a:gd name="T42" fmla="*/ 45 w 45"/>
                <a:gd name="T43" fmla="*/ 44 h 66"/>
                <a:gd name="T44" fmla="*/ 45 w 45"/>
                <a:gd name="T45" fmla="*/ 29 h 66"/>
                <a:gd name="T46" fmla="*/ 45 w 45"/>
                <a:gd name="T47" fmla="*/ 15 h 66"/>
                <a:gd name="T48" fmla="*/ 45 w 45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66">
                  <a:moveTo>
                    <a:pt x="45" y="0"/>
                  </a:moveTo>
                  <a:lnTo>
                    <a:pt x="39" y="2"/>
                  </a:lnTo>
                  <a:lnTo>
                    <a:pt x="33" y="3"/>
                  </a:lnTo>
                  <a:lnTo>
                    <a:pt x="28" y="4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1" y="11"/>
                  </a:lnTo>
                  <a:lnTo>
                    <a:pt x="1" y="25"/>
                  </a:lnTo>
                  <a:lnTo>
                    <a:pt x="1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5" y="65"/>
                  </a:lnTo>
                  <a:lnTo>
                    <a:pt x="11" y="64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2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5" y="44"/>
                  </a:lnTo>
                  <a:lnTo>
                    <a:pt x="45" y="29"/>
                  </a:lnTo>
                  <a:lnTo>
                    <a:pt x="45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2572" y="2338"/>
              <a:ext cx="24" cy="29"/>
            </a:xfrm>
            <a:custGeom>
              <a:avLst/>
              <a:gdLst>
                <a:gd name="T0" fmla="*/ 2 w 47"/>
                <a:gd name="T1" fmla="*/ 5 h 57"/>
                <a:gd name="T2" fmla="*/ 2 w 47"/>
                <a:gd name="T3" fmla="*/ 18 h 57"/>
                <a:gd name="T4" fmla="*/ 1 w 47"/>
                <a:gd name="T5" fmla="*/ 31 h 57"/>
                <a:gd name="T6" fmla="*/ 1 w 47"/>
                <a:gd name="T7" fmla="*/ 43 h 57"/>
                <a:gd name="T8" fmla="*/ 0 w 47"/>
                <a:gd name="T9" fmla="*/ 57 h 57"/>
                <a:gd name="T10" fmla="*/ 6 w 47"/>
                <a:gd name="T11" fmla="*/ 57 h 57"/>
                <a:gd name="T12" fmla="*/ 12 w 47"/>
                <a:gd name="T13" fmla="*/ 56 h 57"/>
                <a:gd name="T14" fmla="*/ 16 w 47"/>
                <a:gd name="T15" fmla="*/ 56 h 57"/>
                <a:gd name="T16" fmla="*/ 22 w 47"/>
                <a:gd name="T17" fmla="*/ 55 h 57"/>
                <a:gd name="T18" fmla="*/ 28 w 47"/>
                <a:gd name="T19" fmla="*/ 55 h 57"/>
                <a:gd name="T20" fmla="*/ 33 w 47"/>
                <a:gd name="T21" fmla="*/ 55 h 57"/>
                <a:gd name="T22" fmla="*/ 39 w 47"/>
                <a:gd name="T23" fmla="*/ 54 h 57"/>
                <a:gd name="T24" fmla="*/ 45 w 47"/>
                <a:gd name="T25" fmla="*/ 54 h 57"/>
                <a:gd name="T26" fmla="*/ 45 w 47"/>
                <a:gd name="T27" fmla="*/ 40 h 57"/>
                <a:gd name="T28" fmla="*/ 46 w 47"/>
                <a:gd name="T29" fmla="*/ 26 h 57"/>
                <a:gd name="T30" fmla="*/ 46 w 47"/>
                <a:gd name="T31" fmla="*/ 13 h 57"/>
                <a:gd name="T32" fmla="*/ 47 w 47"/>
                <a:gd name="T33" fmla="*/ 0 h 57"/>
                <a:gd name="T34" fmla="*/ 42 w 47"/>
                <a:gd name="T35" fmla="*/ 1 h 57"/>
                <a:gd name="T36" fmla="*/ 36 w 47"/>
                <a:gd name="T37" fmla="*/ 1 h 57"/>
                <a:gd name="T38" fmla="*/ 30 w 47"/>
                <a:gd name="T39" fmla="*/ 2 h 57"/>
                <a:gd name="T40" fmla="*/ 25 w 47"/>
                <a:gd name="T41" fmla="*/ 2 h 57"/>
                <a:gd name="T42" fmla="*/ 20 w 47"/>
                <a:gd name="T43" fmla="*/ 3 h 57"/>
                <a:gd name="T44" fmla="*/ 14 w 47"/>
                <a:gd name="T45" fmla="*/ 4 h 57"/>
                <a:gd name="T46" fmla="*/ 8 w 47"/>
                <a:gd name="T47" fmla="*/ 4 h 57"/>
                <a:gd name="T48" fmla="*/ 2 w 47"/>
                <a:gd name="T4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7">
                  <a:moveTo>
                    <a:pt x="2" y="5"/>
                  </a:moveTo>
                  <a:lnTo>
                    <a:pt x="2" y="18"/>
                  </a:lnTo>
                  <a:lnTo>
                    <a:pt x="1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2" y="55"/>
                  </a:lnTo>
                  <a:lnTo>
                    <a:pt x="28" y="55"/>
                  </a:lnTo>
                  <a:lnTo>
                    <a:pt x="33" y="55"/>
                  </a:lnTo>
                  <a:lnTo>
                    <a:pt x="39" y="54"/>
                  </a:lnTo>
                  <a:lnTo>
                    <a:pt x="45" y="54"/>
                  </a:lnTo>
                  <a:lnTo>
                    <a:pt x="45" y="40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7" y="0"/>
                  </a:lnTo>
                  <a:lnTo>
                    <a:pt x="42" y="1"/>
                  </a:lnTo>
                  <a:lnTo>
                    <a:pt x="36" y="1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4"/>
                  </a:lnTo>
                  <a:lnTo>
                    <a:pt x="8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2575" y="2221"/>
              <a:ext cx="22" cy="36"/>
            </a:xfrm>
            <a:custGeom>
              <a:avLst/>
              <a:gdLst>
                <a:gd name="T0" fmla="*/ 44 w 44"/>
                <a:gd name="T1" fmla="*/ 0 h 72"/>
                <a:gd name="T2" fmla="*/ 38 w 44"/>
                <a:gd name="T3" fmla="*/ 2 h 72"/>
                <a:gd name="T4" fmla="*/ 32 w 44"/>
                <a:gd name="T5" fmla="*/ 3 h 72"/>
                <a:gd name="T6" fmla="*/ 27 w 44"/>
                <a:gd name="T7" fmla="*/ 5 h 72"/>
                <a:gd name="T8" fmla="*/ 22 w 44"/>
                <a:gd name="T9" fmla="*/ 6 h 72"/>
                <a:gd name="T10" fmla="*/ 16 w 44"/>
                <a:gd name="T11" fmla="*/ 9 h 72"/>
                <a:gd name="T12" fmla="*/ 11 w 44"/>
                <a:gd name="T13" fmla="*/ 10 h 72"/>
                <a:gd name="T14" fmla="*/ 6 w 44"/>
                <a:gd name="T15" fmla="*/ 12 h 72"/>
                <a:gd name="T16" fmla="*/ 0 w 44"/>
                <a:gd name="T17" fmla="*/ 15 h 72"/>
                <a:gd name="T18" fmla="*/ 0 w 44"/>
                <a:gd name="T19" fmla="*/ 30 h 72"/>
                <a:gd name="T20" fmla="*/ 0 w 44"/>
                <a:gd name="T21" fmla="*/ 43 h 72"/>
                <a:gd name="T22" fmla="*/ 0 w 44"/>
                <a:gd name="T23" fmla="*/ 57 h 72"/>
                <a:gd name="T24" fmla="*/ 0 w 44"/>
                <a:gd name="T25" fmla="*/ 72 h 72"/>
                <a:gd name="T26" fmla="*/ 6 w 44"/>
                <a:gd name="T27" fmla="*/ 71 h 72"/>
                <a:gd name="T28" fmla="*/ 11 w 44"/>
                <a:gd name="T29" fmla="*/ 70 h 72"/>
                <a:gd name="T30" fmla="*/ 16 w 44"/>
                <a:gd name="T31" fmla="*/ 68 h 72"/>
                <a:gd name="T32" fmla="*/ 22 w 44"/>
                <a:gd name="T33" fmla="*/ 66 h 72"/>
                <a:gd name="T34" fmla="*/ 27 w 44"/>
                <a:gd name="T35" fmla="*/ 65 h 72"/>
                <a:gd name="T36" fmla="*/ 32 w 44"/>
                <a:gd name="T37" fmla="*/ 63 h 72"/>
                <a:gd name="T38" fmla="*/ 38 w 44"/>
                <a:gd name="T39" fmla="*/ 62 h 72"/>
                <a:gd name="T40" fmla="*/ 44 w 44"/>
                <a:gd name="T41" fmla="*/ 61 h 72"/>
                <a:gd name="T42" fmla="*/ 44 w 44"/>
                <a:gd name="T43" fmla="*/ 46 h 72"/>
                <a:gd name="T44" fmla="*/ 44 w 44"/>
                <a:gd name="T45" fmla="*/ 30 h 72"/>
                <a:gd name="T46" fmla="*/ 44 w 44"/>
                <a:gd name="T47" fmla="*/ 15 h 72"/>
                <a:gd name="T48" fmla="*/ 44 w 44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72">
                  <a:moveTo>
                    <a:pt x="44" y="0"/>
                  </a:move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6" y="71"/>
                  </a:lnTo>
                  <a:lnTo>
                    <a:pt x="11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7" y="65"/>
                  </a:lnTo>
                  <a:lnTo>
                    <a:pt x="32" y="63"/>
                  </a:lnTo>
                  <a:lnTo>
                    <a:pt x="38" y="62"/>
                  </a:lnTo>
                  <a:lnTo>
                    <a:pt x="44" y="61"/>
                  </a:lnTo>
                  <a:lnTo>
                    <a:pt x="44" y="46"/>
                  </a:lnTo>
                  <a:lnTo>
                    <a:pt x="44" y="30"/>
                  </a:lnTo>
                  <a:lnTo>
                    <a:pt x="44" y="1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2573" y="2158"/>
              <a:ext cx="23" cy="40"/>
            </a:xfrm>
            <a:custGeom>
              <a:avLst/>
              <a:gdLst>
                <a:gd name="T0" fmla="*/ 43 w 46"/>
                <a:gd name="T1" fmla="*/ 0 h 81"/>
                <a:gd name="T2" fmla="*/ 37 w 46"/>
                <a:gd name="T3" fmla="*/ 2 h 81"/>
                <a:gd name="T4" fmla="*/ 33 w 46"/>
                <a:gd name="T5" fmla="*/ 5 h 81"/>
                <a:gd name="T6" fmla="*/ 27 w 46"/>
                <a:gd name="T7" fmla="*/ 7 h 81"/>
                <a:gd name="T8" fmla="*/ 22 w 46"/>
                <a:gd name="T9" fmla="*/ 9 h 81"/>
                <a:gd name="T10" fmla="*/ 17 w 46"/>
                <a:gd name="T11" fmla="*/ 13 h 81"/>
                <a:gd name="T12" fmla="*/ 12 w 46"/>
                <a:gd name="T13" fmla="*/ 15 h 81"/>
                <a:gd name="T14" fmla="*/ 6 w 46"/>
                <a:gd name="T15" fmla="*/ 17 h 81"/>
                <a:gd name="T16" fmla="*/ 0 w 46"/>
                <a:gd name="T17" fmla="*/ 20 h 81"/>
                <a:gd name="T18" fmla="*/ 2 w 46"/>
                <a:gd name="T19" fmla="*/ 35 h 81"/>
                <a:gd name="T20" fmla="*/ 2 w 46"/>
                <a:gd name="T21" fmla="*/ 50 h 81"/>
                <a:gd name="T22" fmla="*/ 3 w 46"/>
                <a:gd name="T23" fmla="*/ 66 h 81"/>
                <a:gd name="T24" fmla="*/ 3 w 46"/>
                <a:gd name="T25" fmla="*/ 81 h 81"/>
                <a:gd name="T26" fmla="*/ 8 w 46"/>
                <a:gd name="T27" fmla="*/ 78 h 81"/>
                <a:gd name="T28" fmla="*/ 14 w 46"/>
                <a:gd name="T29" fmla="*/ 76 h 81"/>
                <a:gd name="T30" fmla="*/ 19 w 46"/>
                <a:gd name="T31" fmla="*/ 74 h 81"/>
                <a:gd name="T32" fmla="*/ 25 w 46"/>
                <a:gd name="T33" fmla="*/ 71 h 81"/>
                <a:gd name="T34" fmla="*/ 30 w 46"/>
                <a:gd name="T35" fmla="*/ 70 h 81"/>
                <a:gd name="T36" fmla="*/ 35 w 46"/>
                <a:gd name="T37" fmla="*/ 68 h 81"/>
                <a:gd name="T38" fmla="*/ 41 w 46"/>
                <a:gd name="T39" fmla="*/ 66 h 81"/>
                <a:gd name="T40" fmla="*/ 46 w 46"/>
                <a:gd name="T41" fmla="*/ 63 h 81"/>
                <a:gd name="T42" fmla="*/ 45 w 46"/>
                <a:gd name="T43" fmla="*/ 47 h 81"/>
                <a:gd name="T44" fmla="*/ 45 w 46"/>
                <a:gd name="T45" fmla="*/ 32 h 81"/>
                <a:gd name="T46" fmla="*/ 44 w 46"/>
                <a:gd name="T47" fmla="*/ 16 h 81"/>
                <a:gd name="T48" fmla="*/ 43 w 46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1">
                  <a:moveTo>
                    <a:pt x="43" y="0"/>
                  </a:moveTo>
                  <a:lnTo>
                    <a:pt x="37" y="2"/>
                  </a:lnTo>
                  <a:lnTo>
                    <a:pt x="33" y="5"/>
                  </a:lnTo>
                  <a:lnTo>
                    <a:pt x="27" y="7"/>
                  </a:lnTo>
                  <a:lnTo>
                    <a:pt x="22" y="9"/>
                  </a:lnTo>
                  <a:lnTo>
                    <a:pt x="17" y="13"/>
                  </a:lnTo>
                  <a:lnTo>
                    <a:pt x="12" y="15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2" y="50"/>
                  </a:lnTo>
                  <a:lnTo>
                    <a:pt x="3" y="66"/>
                  </a:lnTo>
                  <a:lnTo>
                    <a:pt x="3" y="81"/>
                  </a:lnTo>
                  <a:lnTo>
                    <a:pt x="8" y="78"/>
                  </a:lnTo>
                  <a:lnTo>
                    <a:pt x="14" y="76"/>
                  </a:lnTo>
                  <a:lnTo>
                    <a:pt x="19" y="74"/>
                  </a:lnTo>
                  <a:lnTo>
                    <a:pt x="25" y="71"/>
                  </a:lnTo>
                  <a:lnTo>
                    <a:pt x="30" y="70"/>
                  </a:lnTo>
                  <a:lnTo>
                    <a:pt x="35" y="68"/>
                  </a:lnTo>
                  <a:lnTo>
                    <a:pt x="41" y="66"/>
                  </a:lnTo>
                  <a:lnTo>
                    <a:pt x="46" y="63"/>
                  </a:lnTo>
                  <a:lnTo>
                    <a:pt x="45" y="47"/>
                  </a:lnTo>
                  <a:lnTo>
                    <a:pt x="45" y="32"/>
                  </a:lnTo>
                  <a:lnTo>
                    <a:pt x="44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2610" y="2142"/>
              <a:ext cx="23" cy="42"/>
            </a:xfrm>
            <a:custGeom>
              <a:avLst/>
              <a:gdLst>
                <a:gd name="T0" fmla="*/ 46 w 46"/>
                <a:gd name="T1" fmla="*/ 67 h 84"/>
                <a:gd name="T2" fmla="*/ 46 w 46"/>
                <a:gd name="T3" fmla="*/ 49 h 84"/>
                <a:gd name="T4" fmla="*/ 45 w 46"/>
                <a:gd name="T5" fmla="*/ 33 h 84"/>
                <a:gd name="T6" fmla="*/ 45 w 46"/>
                <a:gd name="T7" fmla="*/ 16 h 84"/>
                <a:gd name="T8" fmla="*/ 44 w 46"/>
                <a:gd name="T9" fmla="*/ 0 h 84"/>
                <a:gd name="T10" fmla="*/ 38 w 46"/>
                <a:gd name="T11" fmla="*/ 2 h 84"/>
                <a:gd name="T12" fmla="*/ 32 w 46"/>
                <a:gd name="T13" fmla="*/ 4 h 84"/>
                <a:gd name="T14" fmla="*/ 28 w 46"/>
                <a:gd name="T15" fmla="*/ 7 h 84"/>
                <a:gd name="T16" fmla="*/ 22 w 46"/>
                <a:gd name="T17" fmla="*/ 9 h 84"/>
                <a:gd name="T18" fmla="*/ 16 w 46"/>
                <a:gd name="T19" fmla="*/ 11 h 84"/>
                <a:gd name="T20" fmla="*/ 12 w 46"/>
                <a:gd name="T21" fmla="*/ 14 h 84"/>
                <a:gd name="T22" fmla="*/ 6 w 46"/>
                <a:gd name="T23" fmla="*/ 16 h 84"/>
                <a:gd name="T24" fmla="*/ 0 w 46"/>
                <a:gd name="T25" fmla="*/ 18 h 84"/>
                <a:gd name="T26" fmla="*/ 1 w 46"/>
                <a:gd name="T27" fmla="*/ 34 h 84"/>
                <a:gd name="T28" fmla="*/ 1 w 46"/>
                <a:gd name="T29" fmla="*/ 50 h 84"/>
                <a:gd name="T30" fmla="*/ 2 w 46"/>
                <a:gd name="T31" fmla="*/ 68 h 84"/>
                <a:gd name="T32" fmla="*/ 2 w 46"/>
                <a:gd name="T33" fmla="*/ 84 h 84"/>
                <a:gd name="T34" fmla="*/ 8 w 46"/>
                <a:gd name="T35" fmla="*/ 82 h 84"/>
                <a:gd name="T36" fmla="*/ 14 w 46"/>
                <a:gd name="T37" fmla="*/ 79 h 84"/>
                <a:gd name="T38" fmla="*/ 20 w 46"/>
                <a:gd name="T39" fmla="*/ 77 h 84"/>
                <a:gd name="T40" fmla="*/ 24 w 46"/>
                <a:gd name="T41" fmla="*/ 75 h 84"/>
                <a:gd name="T42" fmla="*/ 30 w 46"/>
                <a:gd name="T43" fmla="*/ 73 h 84"/>
                <a:gd name="T44" fmla="*/ 36 w 46"/>
                <a:gd name="T45" fmla="*/ 71 h 84"/>
                <a:gd name="T46" fmla="*/ 40 w 46"/>
                <a:gd name="T47" fmla="*/ 69 h 84"/>
                <a:gd name="T48" fmla="*/ 46 w 46"/>
                <a:gd name="T49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4">
                  <a:moveTo>
                    <a:pt x="46" y="67"/>
                  </a:moveTo>
                  <a:lnTo>
                    <a:pt x="46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8" y="7"/>
                  </a:lnTo>
                  <a:lnTo>
                    <a:pt x="22" y="9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0" y="18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2" y="68"/>
                  </a:lnTo>
                  <a:lnTo>
                    <a:pt x="2" y="84"/>
                  </a:lnTo>
                  <a:lnTo>
                    <a:pt x="8" y="82"/>
                  </a:lnTo>
                  <a:lnTo>
                    <a:pt x="14" y="79"/>
                  </a:lnTo>
                  <a:lnTo>
                    <a:pt x="20" y="77"/>
                  </a:lnTo>
                  <a:lnTo>
                    <a:pt x="24" y="75"/>
                  </a:lnTo>
                  <a:lnTo>
                    <a:pt x="30" y="73"/>
                  </a:lnTo>
                  <a:lnTo>
                    <a:pt x="36" y="71"/>
                  </a:lnTo>
                  <a:lnTo>
                    <a:pt x="40" y="69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2612" y="2209"/>
              <a:ext cx="23" cy="38"/>
            </a:xfrm>
            <a:custGeom>
              <a:avLst/>
              <a:gdLst>
                <a:gd name="T0" fmla="*/ 1 w 45"/>
                <a:gd name="T1" fmla="*/ 76 h 76"/>
                <a:gd name="T2" fmla="*/ 7 w 45"/>
                <a:gd name="T3" fmla="*/ 75 h 76"/>
                <a:gd name="T4" fmla="*/ 11 w 45"/>
                <a:gd name="T5" fmla="*/ 74 h 76"/>
                <a:gd name="T6" fmla="*/ 17 w 45"/>
                <a:gd name="T7" fmla="*/ 73 h 76"/>
                <a:gd name="T8" fmla="*/ 23 w 45"/>
                <a:gd name="T9" fmla="*/ 71 h 76"/>
                <a:gd name="T10" fmla="*/ 27 w 45"/>
                <a:gd name="T11" fmla="*/ 69 h 76"/>
                <a:gd name="T12" fmla="*/ 33 w 45"/>
                <a:gd name="T13" fmla="*/ 68 h 76"/>
                <a:gd name="T14" fmla="*/ 39 w 45"/>
                <a:gd name="T15" fmla="*/ 66 h 76"/>
                <a:gd name="T16" fmla="*/ 45 w 45"/>
                <a:gd name="T17" fmla="*/ 65 h 76"/>
                <a:gd name="T18" fmla="*/ 45 w 45"/>
                <a:gd name="T19" fmla="*/ 49 h 76"/>
                <a:gd name="T20" fmla="*/ 45 w 45"/>
                <a:gd name="T21" fmla="*/ 33 h 76"/>
                <a:gd name="T22" fmla="*/ 45 w 45"/>
                <a:gd name="T23" fmla="*/ 16 h 76"/>
                <a:gd name="T24" fmla="*/ 44 w 45"/>
                <a:gd name="T25" fmla="*/ 0 h 76"/>
                <a:gd name="T26" fmla="*/ 38 w 45"/>
                <a:gd name="T27" fmla="*/ 2 h 76"/>
                <a:gd name="T28" fmla="*/ 32 w 45"/>
                <a:gd name="T29" fmla="*/ 4 h 76"/>
                <a:gd name="T30" fmla="*/ 27 w 45"/>
                <a:gd name="T31" fmla="*/ 5 h 76"/>
                <a:gd name="T32" fmla="*/ 22 w 45"/>
                <a:gd name="T33" fmla="*/ 7 h 76"/>
                <a:gd name="T34" fmla="*/ 16 w 45"/>
                <a:gd name="T35" fmla="*/ 8 h 76"/>
                <a:gd name="T36" fmla="*/ 11 w 45"/>
                <a:gd name="T37" fmla="*/ 11 h 76"/>
                <a:gd name="T38" fmla="*/ 6 w 45"/>
                <a:gd name="T39" fmla="*/ 12 h 76"/>
                <a:gd name="T40" fmla="*/ 0 w 45"/>
                <a:gd name="T41" fmla="*/ 14 h 76"/>
                <a:gd name="T42" fmla="*/ 0 w 45"/>
                <a:gd name="T43" fmla="*/ 29 h 76"/>
                <a:gd name="T44" fmla="*/ 0 w 45"/>
                <a:gd name="T45" fmla="*/ 45 h 76"/>
                <a:gd name="T46" fmla="*/ 0 w 45"/>
                <a:gd name="T47" fmla="*/ 60 h 76"/>
                <a:gd name="T48" fmla="*/ 1 w 45"/>
                <a:gd name="T4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76">
                  <a:moveTo>
                    <a:pt x="1" y="76"/>
                  </a:moveTo>
                  <a:lnTo>
                    <a:pt x="7" y="75"/>
                  </a:lnTo>
                  <a:lnTo>
                    <a:pt x="11" y="74"/>
                  </a:lnTo>
                  <a:lnTo>
                    <a:pt x="17" y="73"/>
                  </a:lnTo>
                  <a:lnTo>
                    <a:pt x="23" y="71"/>
                  </a:lnTo>
                  <a:lnTo>
                    <a:pt x="27" y="69"/>
                  </a:lnTo>
                  <a:lnTo>
                    <a:pt x="33" y="68"/>
                  </a:lnTo>
                  <a:lnTo>
                    <a:pt x="39" y="66"/>
                  </a:lnTo>
                  <a:lnTo>
                    <a:pt x="45" y="65"/>
                  </a:lnTo>
                  <a:lnTo>
                    <a:pt x="45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1" y="11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0" y="45"/>
                  </a:lnTo>
                  <a:lnTo>
                    <a:pt x="0" y="60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2610" y="2334"/>
              <a:ext cx="24" cy="31"/>
            </a:xfrm>
            <a:custGeom>
              <a:avLst/>
              <a:gdLst>
                <a:gd name="T0" fmla="*/ 49 w 49"/>
                <a:gd name="T1" fmla="*/ 0 h 61"/>
                <a:gd name="T2" fmla="*/ 43 w 49"/>
                <a:gd name="T3" fmla="*/ 0 h 61"/>
                <a:gd name="T4" fmla="*/ 37 w 49"/>
                <a:gd name="T5" fmla="*/ 1 h 61"/>
                <a:gd name="T6" fmla="*/ 31 w 49"/>
                <a:gd name="T7" fmla="*/ 1 h 61"/>
                <a:gd name="T8" fmla="*/ 25 w 49"/>
                <a:gd name="T9" fmla="*/ 2 h 61"/>
                <a:gd name="T10" fmla="*/ 20 w 49"/>
                <a:gd name="T11" fmla="*/ 2 h 61"/>
                <a:gd name="T12" fmla="*/ 14 w 49"/>
                <a:gd name="T13" fmla="*/ 3 h 61"/>
                <a:gd name="T14" fmla="*/ 8 w 49"/>
                <a:gd name="T15" fmla="*/ 3 h 61"/>
                <a:gd name="T16" fmla="*/ 2 w 49"/>
                <a:gd name="T17" fmla="*/ 4 h 61"/>
                <a:gd name="T18" fmla="*/ 2 w 49"/>
                <a:gd name="T19" fmla="*/ 18 h 61"/>
                <a:gd name="T20" fmla="*/ 1 w 49"/>
                <a:gd name="T21" fmla="*/ 32 h 61"/>
                <a:gd name="T22" fmla="*/ 1 w 49"/>
                <a:gd name="T23" fmla="*/ 47 h 61"/>
                <a:gd name="T24" fmla="*/ 0 w 49"/>
                <a:gd name="T25" fmla="*/ 61 h 61"/>
                <a:gd name="T26" fmla="*/ 6 w 49"/>
                <a:gd name="T27" fmla="*/ 61 h 61"/>
                <a:gd name="T28" fmla="*/ 12 w 49"/>
                <a:gd name="T29" fmla="*/ 59 h 61"/>
                <a:gd name="T30" fmla="*/ 17 w 49"/>
                <a:gd name="T31" fmla="*/ 59 h 61"/>
                <a:gd name="T32" fmla="*/ 23 w 49"/>
                <a:gd name="T33" fmla="*/ 58 h 61"/>
                <a:gd name="T34" fmla="*/ 29 w 49"/>
                <a:gd name="T35" fmla="*/ 58 h 61"/>
                <a:gd name="T36" fmla="*/ 35 w 49"/>
                <a:gd name="T37" fmla="*/ 58 h 61"/>
                <a:gd name="T38" fmla="*/ 40 w 49"/>
                <a:gd name="T39" fmla="*/ 57 h 61"/>
                <a:gd name="T40" fmla="*/ 46 w 49"/>
                <a:gd name="T41" fmla="*/ 57 h 61"/>
                <a:gd name="T42" fmla="*/ 46 w 49"/>
                <a:gd name="T43" fmla="*/ 42 h 61"/>
                <a:gd name="T44" fmla="*/ 47 w 49"/>
                <a:gd name="T45" fmla="*/ 28 h 61"/>
                <a:gd name="T46" fmla="*/ 47 w 49"/>
                <a:gd name="T47" fmla="*/ 14 h 61"/>
                <a:gd name="T48" fmla="*/ 49 w 49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61">
                  <a:moveTo>
                    <a:pt x="49" y="0"/>
                  </a:moveTo>
                  <a:lnTo>
                    <a:pt x="43" y="0"/>
                  </a:lnTo>
                  <a:lnTo>
                    <a:pt x="37" y="1"/>
                  </a:lnTo>
                  <a:lnTo>
                    <a:pt x="31" y="1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4" y="3"/>
                  </a:lnTo>
                  <a:lnTo>
                    <a:pt x="8" y="3"/>
                  </a:lnTo>
                  <a:lnTo>
                    <a:pt x="2" y="4"/>
                  </a:lnTo>
                  <a:lnTo>
                    <a:pt x="2" y="18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12" y="59"/>
                  </a:lnTo>
                  <a:lnTo>
                    <a:pt x="17" y="59"/>
                  </a:lnTo>
                  <a:lnTo>
                    <a:pt x="23" y="58"/>
                  </a:lnTo>
                  <a:lnTo>
                    <a:pt x="29" y="58"/>
                  </a:lnTo>
                  <a:lnTo>
                    <a:pt x="35" y="58"/>
                  </a:lnTo>
                  <a:lnTo>
                    <a:pt x="40" y="57"/>
                  </a:lnTo>
                  <a:lnTo>
                    <a:pt x="46" y="57"/>
                  </a:lnTo>
                  <a:lnTo>
                    <a:pt x="46" y="42"/>
                  </a:lnTo>
                  <a:lnTo>
                    <a:pt x="47" y="28"/>
                  </a:lnTo>
                  <a:lnTo>
                    <a:pt x="47" y="1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2612" y="2273"/>
              <a:ext cx="23" cy="34"/>
            </a:xfrm>
            <a:custGeom>
              <a:avLst/>
              <a:gdLst>
                <a:gd name="T0" fmla="*/ 0 w 45"/>
                <a:gd name="T1" fmla="*/ 69 h 69"/>
                <a:gd name="T2" fmla="*/ 6 w 45"/>
                <a:gd name="T3" fmla="*/ 68 h 69"/>
                <a:gd name="T4" fmla="*/ 11 w 45"/>
                <a:gd name="T5" fmla="*/ 67 h 69"/>
                <a:gd name="T6" fmla="*/ 16 w 45"/>
                <a:gd name="T7" fmla="*/ 67 h 69"/>
                <a:gd name="T8" fmla="*/ 22 w 45"/>
                <a:gd name="T9" fmla="*/ 66 h 69"/>
                <a:gd name="T10" fmla="*/ 27 w 45"/>
                <a:gd name="T11" fmla="*/ 65 h 69"/>
                <a:gd name="T12" fmla="*/ 33 w 45"/>
                <a:gd name="T13" fmla="*/ 64 h 69"/>
                <a:gd name="T14" fmla="*/ 39 w 45"/>
                <a:gd name="T15" fmla="*/ 64 h 69"/>
                <a:gd name="T16" fmla="*/ 45 w 45"/>
                <a:gd name="T17" fmla="*/ 62 h 69"/>
                <a:gd name="T18" fmla="*/ 45 w 45"/>
                <a:gd name="T19" fmla="*/ 46 h 69"/>
                <a:gd name="T20" fmla="*/ 45 w 45"/>
                <a:gd name="T21" fmla="*/ 31 h 69"/>
                <a:gd name="T22" fmla="*/ 45 w 45"/>
                <a:gd name="T23" fmla="*/ 15 h 69"/>
                <a:gd name="T24" fmla="*/ 45 w 45"/>
                <a:gd name="T25" fmla="*/ 0 h 69"/>
                <a:gd name="T26" fmla="*/ 39 w 45"/>
                <a:gd name="T27" fmla="*/ 1 h 69"/>
                <a:gd name="T28" fmla="*/ 33 w 45"/>
                <a:gd name="T29" fmla="*/ 3 h 69"/>
                <a:gd name="T30" fmla="*/ 29 w 45"/>
                <a:gd name="T31" fmla="*/ 4 h 69"/>
                <a:gd name="T32" fmla="*/ 23 w 45"/>
                <a:gd name="T33" fmla="*/ 5 h 69"/>
                <a:gd name="T34" fmla="*/ 17 w 45"/>
                <a:gd name="T35" fmla="*/ 6 h 69"/>
                <a:gd name="T36" fmla="*/ 12 w 45"/>
                <a:gd name="T37" fmla="*/ 7 h 69"/>
                <a:gd name="T38" fmla="*/ 7 w 45"/>
                <a:gd name="T39" fmla="*/ 8 h 69"/>
                <a:gd name="T40" fmla="*/ 1 w 45"/>
                <a:gd name="T41" fmla="*/ 9 h 69"/>
                <a:gd name="T42" fmla="*/ 0 w 45"/>
                <a:gd name="T43" fmla="*/ 24 h 69"/>
                <a:gd name="T44" fmla="*/ 0 w 45"/>
                <a:gd name="T45" fmla="*/ 39 h 69"/>
                <a:gd name="T46" fmla="*/ 0 w 45"/>
                <a:gd name="T47" fmla="*/ 54 h 69"/>
                <a:gd name="T48" fmla="*/ 0 w 45"/>
                <a:gd name="T4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69">
                  <a:moveTo>
                    <a:pt x="0" y="69"/>
                  </a:moveTo>
                  <a:lnTo>
                    <a:pt x="6" y="68"/>
                  </a:lnTo>
                  <a:lnTo>
                    <a:pt x="11" y="67"/>
                  </a:lnTo>
                  <a:lnTo>
                    <a:pt x="16" y="67"/>
                  </a:lnTo>
                  <a:lnTo>
                    <a:pt x="22" y="66"/>
                  </a:lnTo>
                  <a:lnTo>
                    <a:pt x="27" y="65"/>
                  </a:lnTo>
                  <a:lnTo>
                    <a:pt x="33" y="64"/>
                  </a:lnTo>
                  <a:lnTo>
                    <a:pt x="39" y="64"/>
                  </a:lnTo>
                  <a:lnTo>
                    <a:pt x="45" y="62"/>
                  </a:lnTo>
                  <a:lnTo>
                    <a:pt x="45" y="46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39" y="1"/>
                  </a:lnTo>
                  <a:lnTo>
                    <a:pt x="33" y="3"/>
                  </a:lnTo>
                  <a:lnTo>
                    <a:pt x="29" y="4"/>
                  </a:lnTo>
                  <a:lnTo>
                    <a:pt x="23" y="5"/>
                  </a:lnTo>
                  <a:lnTo>
                    <a:pt x="17" y="6"/>
                  </a:lnTo>
                  <a:lnTo>
                    <a:pt x="12" y="7"/>
                  </a:lnTo>
                  <a:lnTo>
                    <a:pt x="7" y="8"/>
                  </a:lnTo>
                  <a:lnTo>
                    <a:pt x="1" y="9"/>
                  </a:lnTo>
                  <a:lnTo>
                    <a:pt x="0" y="24"/>
                  </a:lnTo>
                  <a:lnTo>
                    <a:pt x="0" y="39"/>
                  </a:lnTo>
                  <a:lnTo>
                    <a:pt x="0" y="5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5"/>
          <p:cNvGrpSpPr>
            <a:grpSpLocks noChangeAspect="1"/>
          </p:cNvGrpSpPr>
          <p:nvPr/>
        </p:nvGrpSpPr>
        <p:grpSpPr bwMode="auto">
          <a:xfrm>
            <a:off x="3345697" y="1487884"/>
            <a:ext cx="1773405" cy="1431212"/>
            <a:chOff x="2307" y="1590"/>
            <a:chExt cx="1146" cy="1140"/>
          </a:xfrm>
        </p:grpSpPr>
        <p:sp>
          <p:nvSpPr>
            <p:cNvPr id="4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07" y="1590"/>
              <a:ext cx="1146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2593" y="1763"/>
              <a:ext cx="628" cy="658"/>
            </a:xfrm>
            <a:custGeom>
              <a:avLst/>
              <a:gdLst>
                <a:gd name="T0" fmla="*/ 1218 w 1256"/>
                <a:gd name="T1" fmla="*/ 648 h 1315"/>
                <a:gd name="T2" fmla="*/ 1170 w 1256"/>
                <a:gd name="T3" fmla="*/ 614 h 1315"/>
                <a:gd name="T4" fmla="*/ 1123 w 1256"/>
                <a:gd name="T5" fmla="*/ 580 h 1315"/>
                <a:gd name="T6" fmla="*/ 1076 w 1256"/>
                <a:gd name="T7" fmla="*/ 546 h 1315"/>
                <a:gd name="T8" fmla="*/ 1029 w 1256"/>
                <a:gd name="T9" fmla="*/ 512 h 1315"/>
                <a:gd name="T10" fmla="*/ 997 w 1256"/>
                <a:gd name="T11" fmla="*/ 489 h 1315"/>
                <a:gd name="T12" fmla="*/ 995 w 1256"/>
                <a:gd name="T13" fmla="*/ 488 h 1315"/>
                <a:gd name="T14" fmla="*/ 934 w 1256"/>
                <a:gd name="T15" fmla="*/ 500 h 1315"/>
                <a:gd name="T16" fmla="*/ 873 w 1256"/>
                <a:gd name="T17" fmla="*/ 512 h 1315"/>
                <a:gd name="T18" fmla="*/ 826 w 1256"/>
                <a:gd name="T19" fmla="*/ 447 h 1315"/>
                <a:gd name="T20" fmla="*/ 802 w 1256"/>
                <a:gd name="T21" fmla="*/ 224 h 1315"/>
                <a:gd name="T22" fmla="*/ 759 w 1256"/>
                <a:gd name="T23" fmla="*/ 182 h 1315"/>
                <a:gd name="T24" fmla="*/ 717 w 1256"/>
                <a:gd name="T25" fmla="*/ 140 h 1315"/>
                <a:gd name="T26" fmla="*/ 677 w 1256"/>
                <a:gd name="T27" fmla="*/ 100 h 1315"/>
                <a:gd name="T28" fmla="*/ 637 w 1256"/>
                <a:gd name="T29" fmla="*/ 58 h 1315"/>
                <a:gd name="T30" fmla="*/ 595 w 1256"/>
                <a:gd name="T31" fmla="*/ 18 h 1315"/>
                <a:gd name="T32" fmla="*/ 581 w 1256"/>
                <a:gd name="T33" fmla="*/ 4 h 1315"/>
                <a:gd name="T34" fmla="*/ 580 w 1256"/>
                <a:gd name="T35" fmla="*/ 3 h 1315"/>
                <a:gd name="T36" fmla="*/ 577 w 1256"/>
                <a:gd name="T37" fmla="*/ 0 h 1315"/>
                <a:gd name="T38" fmla="*/ 510 w 1256"/>
                <a:gd name="T39" fmla="*/ 47 h 1315"/>
                <a:gd name="T40" fmla="*/ 442 w 1256"/>
                <a:gd name="T41" fmla="*/ 95 h 1315"/>
                <a:gd name="T42" fmla="*/ 375 w 1256"/>
                <a:gd name="T43" fmla="*/ 145 h 1315"/>
                <a:gd name="T44" fmla="*/ 308 w 1256"/>
                <a:gd name="T45" fmla="*/ 197 h 1315"/>
                <a:gd name="T46" fmla="*/ 240 w 1256"/>
                <a:gd name="T47" fmla="*/ 250 h 1315"/>
                <a:gd name="T48" fmla="*/ 233 w 1256"/>
                <a:gd name="T49" fmla="*/ 436 h 1315"/>
                <a:gd name="T50" fmla="*/ 239 w 1256"/>
                <a:gd name="T51" fmla="*/ 602 h 1315"/>
                <a:gd name="T52" fmla="*/ 221 w 1256"/>
                <a:gd name="T53" fmla="*/ 595 h 1315"/>
                <a:gd name="T54" fmla="*/ 202 w 1256"/>
                <a:gd name="T55" fmla="*/ 590 h 1315"/>
                <a:gd name="T56" fmla="*/ 197 w 1256"/>
                <a:gd name="T57" fmla="*/ 588 h 1315"/>
                <a:gd name="T58" fmla="*/ 184 w 1256"/>
                <a:gd name="T59" fmla="*/ 595 h 1315"/>
                <a:gd name="T60" fmla="*/ 148 w 1256"/>
                <a:gd name="T61" fmla="*/ 614 h 1315"/>
                <a:gd name="T62" fmla="*/ 112 w 1256"/>
                <a:gd name="T63" fmla="*/ 633 h 1315"/>
                <a:gd name="T64" fmla="*/ 77 w 1256"/>
                <a:gd name="T65" fmla="*/ 653 h 1315"/>
                <a:gd name="T66" fmla="*/ 42 w 1256"/>
                <a:gd name="T67" fmla="*/ 672 h 1315"/>
                <a:gd name="T68" fmla="*/ 6 w 1256"/>
                <a:gd name="T69" fmla="*/ 692 h 1315"/>
                <a:gd name="T70" fmla="*/ 9 w 1256"/>
                <a:gd name="T71" fmla="*/ 1125 h 1315"/>
                <a:gd name="T72" fmla="*/ 68 w 1256"/>
                <a:gd name="T73" fmla="*/ 1251 h 1315"/>
                <a:gd name="T74" fmla="*/ 169 w 1256"/>
                <a:gd name="T75" fmla="*/ 1231 h 1315"/>
                <a:gd name="T76" fmla="*/ 272 w 1256"/>
                <a:gd name="T77" fmla="*/ 1216 h 1315"/>
                <a:gd name="T78" fmla="*/ 374 w 1256"/>
                <a:gd name="T79" fmla="*/ 1206 h 1315"/>
                <a:gd name="T80" fmla="*/ 477 w 1256"/>
                <a:gd name="T81" fmla="*/ 1200 h 1315"/>
                <a:gd name="T82" fmla="*/ 591 w 1256"/>
                <a:gd name="T83" fmla="*/ 1199 h 1315"/>
                <a:gd name="T84" fmla="*/ 728 w 1256"/>
                <a:gd name="T85" fmla="*/ 1207 h 1315"/>
                <a:gd name="T86" fmla="*/ 858 w 1256"/>
                <a:gd name="T87" fmla="*/ 1222 h 1315"/>
                <a:gd name="T88" fmla="*/ 981 w 1256"/>
                <a:gd name="T89" fmla="*/ 1245 h 1315"/>
                <a:gd name="T90" fmla="*/ 1100 w 1256"/>
                <a:gd name="T91" fmla="*/ 1277 h 1315"/>
                <a:gd name="T92" fmla="*/ 1211 w 1256"/>
                <a:gd name="T93" fmla="*/ 1315 h 1315"/>
                <a:gd name="T94" fmla="*/ 1245 w 1256"/>
                <a:gd name="T95" fmla="*/ 1079 h 1315"/>
                <a:gd name="T96" fmla="*/ 1256 w 1256"/>
                <a:gd name="T97" fmla="*/ 836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6" h="1315">
                  <a:moveTo>
                    <a:pt x="1250" y="671"/>
                  </a:moveTo>
                  <a:lnTo>
                    <a:pt x="1234" y="660"/>
                  </a:lnTo>
                  <a:lnTo>
                    <a:pt x="1218" y="648"/>
                  </a:lnTo>
                  <a:lnTo>
                    <a:pt x="1201" y="637"/>
                  </a:lnTo>
                  <a:lnTo>
                    <a:pt x="1185" y="625"/>
                  </a:lnTo>
                  <a:lnTo>
                    <a:pt x="1170" y="614"/>
                  </a:lnTo>
                  <a:lnTo>
                    <a:pt x="1154" y="602"/>
                  </a:lnTo>
                  <a:lnTo>
                    <a:pt x="1138" y="591"/>
                  </a:lnTo>
                  <a:lnTo>
                    <a:pt x="1123" y="580"/>
                  </a:lnTo>
                  <a:lnTo>
                    <a:pt x="1107" y="569"/>
                  </a:lnTo>
                  <a:lnTo>
                    <a:pt x="1092" y="557"/>
                  </a:lnTo>
                  <a:lnTo>
                    <a:pt x="1076" y="546"/>
                  </a:lnTo>
                  <a:lnTo>
                    <a:pt x="1060" y="534"/>
                  </a:lnTo>
                  <a:lnTo>
                    <a:pt x="1045" y="524"/>
                  </a:lnTo>
                  <a:lnTo>
                    <a:pt x="1029" y="512"/>
                  </a:lnTo>
                  <a:lnTo>
                    <a:pt x="1014" y="501"/>
                  </a:lnTo>
                  <a:lnTo>
                    <a:pt x="997" y="489"/>
                  </a:lnTo>
                  <a:lnTo>
                    <a:pt x="997" y="489"/>
                  </a:lnTo>
                  <a:lnTo>
                    <a:pt x="996" y="488"/>
                  </a:lnTo>
                  <a:lnTo>
                    <a:pt x="996" y="488"/>
                  </a:lnTo>
                  <a:lnTo>
                    <a:pt x="995" y="488"/>
                  </a:lnTo>
                  <a:lnTo>
                    <a:pt x="974" y="492"/>
                  </a:lnTo>
                  <a:lnTo>
                    <a:pt x="954" y="496"/>
                  </a:lnTo>
                  <a:lnTo>
                    <a:pt x="934" y="500"/>
                  </a:lnTo>
                  <a:lnTo>
                    <a:pt x="913" y="504"/>
                  </a:lnTo>
                  <a:lnTo>
                    <a:pt x="893" y="508"/>
                  </a:lnTo>
                  <a:lnTo>
                    <a:pt x="873" y="512"/>
                  </a:lnTo>
                  <a:lnTo>
                    <a:pt x="852" y="517"/>
                  </a:lnTo>
                  <a:lnTo>
                    <a:pt x="832" y="522"/>
                  </a:lnTo>
                  <a:lnTo>
                    <a:pt x="826" y="447"/>
                  </a:lnTo>
                  <a:lnTo>
                    <a:pt x="819" y="373"/>
                  </a:lnTo>
                  <a:lnTo>
                    <a:pt x="811" y="299"/>
                  </a:lnTo>
                  <a:lnTo>
                    <a:pt x="802" y="224"/>
                  </a:lnTo>
                  <a:lnTo>
                    <a:pt x="788" y="210"/>
                  </a:lnTo>
                  <a:lnTo>
                    <a:pt x="773" y="195"/>
                  </a:lnTo>
                  <a:lnTo>
                    <a:pt x="759" y="182"/>
                  </a:lnTo>
                  <a:lnTo>
                    <a:pt x="745" y="168"/>
                  </a:lnTo>
                  <a:lnTo>
                    <a:pt x="731" y="154"/>
                  </a:lnTo>
                  <a:lnTo>
                    <a:pt x="717" y="140"/>
                  </a:lnTo>
                  <a:lnTo>
                    <a:pt x="705" y="126"/>
                  </a:lnTo>
                  <a:lnTo>
                    <a:pt x="691" y="113"/>
                  </a:lnTo>
                  <a:lnTo>
                    <a:pt x="677" y="100"/>
                  </a:lnTo>
                  <a:lnTo>
                    <a:pt x="663" y="86"/>
                  </a:lnTo>
                  <a:lnTo>
                    <a:pt x="649" y="72"/>
                  </a:lnTo>
                  <a:lnTo>
                    <a:pt x="637" y="58"/>
                  </a:lnTo>
                  <a:lnTo>
                    <a:pt x="623" y="45"/>
                  </a:lnTo>
                  <a:lnTo>
                    <a:pt x="609" y="32"/>
                  </a:lnTo>
                  <a:lnTo>
                    <a:pt x="595" y="18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0" y="3"/>
                  </a:lnTo>
                  <a:lnTo>
                    <a:pt x="579" y="2"/>
                  </a:lnTo>
                  <a:lnTo>
                    <a:pt x="578" y="1"/>
                  </a:lnTo>
                  <a:lnTo>
                    <a:pt x="577" y="0"/>
                  </a:lnTo>
                  <a:lnTo>
                    <a:pt x="555" y="15"/>
                  </a:lnTo>
                  <a:lnTo>
                    <a:pt x="532" y="31"/>
                  </a:lnTo>
                  <a:lnTo>
                    <a:pt x="510" y="47"/>
                  </a:lnTo>
                  <a:lnTo>
                    <a:pt x="487" y="63"/>
                  </a:lnTo>
                  <a:lnTo>
                    <a:pt x="465" y="79"/>
                  </a:lnTo>
                  <a:lnTo>
                    <a:pt x="442" y="95"/>
                  </a:lnTo>
                  <a:lnTo>
                    <a:pt x="420" y="111"/>
                  </a:lnTo>
                  <a:lnTo>
                    <a:pt x="398" y="129"/>
                  </a:lnTo>
                  <a:lnTo>
                    <a:pt x="375" y="145"/>
                  </a:lnTo>
                  <a:lnTo>
                    <a:pt x="353" y="162"/>
                  </a:lnTo>
                  <a:lnTo>
                    <a:pt x="330" y="179"/>
                  </a:lnTo>
                  <a:lnTo>
                    <a:pt x="308" y="197"/>
                  </a:lnTo>
                  <a:lnTo>
                    <a:pt x="285" y="214"/>
                  </a:lnTo>
                  <a:lnTo>
                    <a:pt x="263" y="232"/>
                  </a:lnTo>
                  <a:lnTo>
                    <a:pt x="240" y="250"/>
                  </a:lnTo>
                  <a:lnTo>
                    <a:pt x="219" y="268"/>
                  </a:lnTo>
                  <a:lnTo>
                    <a:pt x="227" y="352"/>
                  </a:lnTo>
                  <a:lnTo>
                    <a:pt x="233" y="436"/>
                  </a:lnTo>
                  <a:lnTo>
                    <a:pt x="240" y="520"/>
                  </a:lnTo>
                  <a:lnTo>
                    <a:pt x="245" y="604"/>
                  </a:lnTo>
                  <a:lnTo>
                    <a:pt x="239" y="602"/>
                  </a:lnTo>
                  <a:lnTo>
                    <a:pt x="233" y="600"/>
                  </a:lnTo>
                  <a:lnTo>
                    <a:pt x="227" y="598"/>
                  </a:lnTo>
                  <a:lnTo>
                    <a:pt x="221" y="595"/>
                  </a:lnTo>
                  <a:lnTo>
                    <a:pt x="215" y="594"/>
                  </a:lnTo>
                  <a:lnTo>
                    <a:pt x="209" y="592"/>
                  </a:lnTo>
                  <a:lnTo>
                    <a:pt x="202" y="590"/>
                  </a:lnTo>
                  <a:lnTo>
                    <a:pt x="197" y="587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84" y="595"/>
                  </a:lnTo>
                  <a:lnTo>
                    <a:pt x="172" y="601"/>
                  </a:lnTo>
                  <a:lnTo>
                    <a:pt x="160" y="608"/>
                  </a:lnTo>
                  <a:lnTo>
                    <a:pt x="148" y="614"/>
                  </a:lnTo>
                  <a:lnTo>
                    <a:pt x="137" y="621"/>
                  </a:lnTo>
                  <a:lnTo>
                    <a:pt x="124" y="626"/>
                  </a:lnTo>
                  <a:lnTo>
                    <a:pt x="112" y="633"/>
                  </a:lnTo>
                  <a:lnTo>
                    <a:pt x="101" y="640"/>
                  </a:lnTo>
                  <a:lnTo>
                    <a:pt x="89" y="646"/>
                  </a:lnTo>
                  <a:lnTo>
                    <a:pt x="77" y="653"/>
                  </a:lnTo>
                  <a:lnTo>
                    <a:pt x="65" y="659"/>
                  </a:lnTo>
                  <a:lnTo>
                    <a:pt x="54" y="666"/>
                  </a:lnTo>
                  <a:lnTo>
                    <a:pt x="42" y="672"/>
                  </a:lnTo>
                  <a:lnTo>
                    <a:pt x="31" y="678"/>
                  </a:lnTo>
                  <a:lnTo>
                    <a:pt x="18" y="685"/>
                  </a:lnTo>
                  <a:lnTo>
                    <a:pt x="6" y="692"/>
                  </a:lnTo>
                  <a:lnTo>
                    <a:pt x="12" y="838"/>
                  </a:lnTo>
                  <a:lnTo>
                    <a:pt x="12" y="982"/>
                  </a:lnTo>
                  <a:lnTo>
                    <a:pt x="9" y="1125"/>
                  </a:lnTo>
                  <a:lnTo>
                    <a:pt x="0" y="1266"/>
                  </a:lnTo>
                  <a:lnTo>
                    <a:pt x="33" y="1258"/>
                  </a:lnTo>
                  <a:lnTo>
                    <a:pt x="68" y="1251"/>
                  </a:lnTo>
                  <a:lnTo>
                    <a:pt x="101" y="1244"/>
                  </a:lnTo>
                  <a:lnTo>
                    <a:pt x="136" y="1237"/>
                  </a:lnTo>
                  <a:lnTo>
                    <a:pt x="169" y="1231"/>
                  </a:lnTo>
                  <a:lnTo>
                    <a:pt x="204" y="1227"/>
                  </a:lnTo>
                  <a:lnTo>
                    <a:pt x="237" y="1221"/>
                  </a:lnTo>
                  <a:lnTo>
                    <a:pt x="272" y="1216"/>
                  </a:lnTo>
                  <a:lnTo>
                    <a:pt x="305" y="1213"/>
                  </a:lnTo>
                  <a:lnTo>
                    <a:pt x="339" y="1209"/>
                  </a:lnTo>
                  <a:lnTo>
                    <a:pt x="374" y="1206"/>
                  </a:lnTo>
                  <a:lnTo>
                    <a:pt x="407" y="1204"/>
                  </a:lnTo>
                  <a:lnTo>
                    <a:pt x="442" y="1202"/>
                  </a:lnTo>
                  <a:lnTo>
                    <a:pt x="477" y="1200"/>
                  </a:lnTo>
                  <a:lnTo>
                    <a:pt x="510" y="1199"/>
                  </a:lnTo>
                  <a:lnTo>
                    <a:pt x="545" y="1199"/>
                  </a:lnTo>
                  <a:lnTo>
                    <a:pt x="591" y="1199"/>
                  </a:lnTo>
                  <a:lnTo>
                    <a:pt x="637" y="1201"/>
                  </a:lnTo>
                  <a:lnTo>
                    <a:pt x="683" y="1204"/>
                  </a:lnTo>
                  <a:lnTo>
                    <a:pt x="728" y="1207"/>
                  </a:lnTo>
                  <a:lnTo>
                    <a:pt x="772" y="1210"/>
                  </a:lnTo>
                  <a:lnTo>
                    <a:pt x="814" y="1216"/>
                  </a:lnTo>
                  <a:lnTo>
                    <a:pt x="858" y="1222"/>
                  </a:lnTo>
                  <a:lnTo>
                    <a:pt x="900" y="1229"/>
                  </a:lnTo>
                  <a:lnTo>
                    <a:pt x="941" y="1237"/>
                  </a:lnTo>
                  <a:lnTo>
                    <a:pt x="981" y="1245"/>
                  </a:lnTo>
                  <a:lnTo>
                    <a:pt x="1022" y="1255"/>
                  </a:lnTo>
                  <a:lnTo>
                    <a:pt x="1061" y="1266"/>
                  </a:lnTo>
                  <a:lnTo>
                    <a:pt x="1100" y="1277"/>
                  </a:lnTo>
                  <a:lnTo>
                    <a:pt x="1137" y="1289"/>
                  </a:lnTo>
                  <a:lnTo>
                    <a:pt x="1175" y="1301"/>
                  </a:lnTo>
                  <a:lnTo>
                    <a:pt x="1211" y="1315"/>
                  </a:lnTo>
                  <a:lnTo>
                    <a:pt x="1226" y="1237"/>
                  </a:lnTo>
                  <a:lnTo>
                    <a:pt x="1237" y="1159"/>
                  </a:lnTo>
                  <a:lnTo>
                    <a:pt x="1245" y="1079"/>
                  </a:lnTo>
                  <a:lnTo>
                    <a:pt x="1252" y="998"/>
                  </a:lnTo>
                  <a:lnTo>
                    <a:pt x="1256" y="918"/>
                  </a:lnTo>
                  <a:lnTo>
                    <a:pt x="1256" y="836"/>
                  </a:lnTo>
                  <a:lnTo>
                    <a:pt x="1254" y="754"/>
                  </a:lnTo>
                  <a:lnTo>
                    <a:pt x="1250" y="671"/>
                  </a:lnTo>
                  <a:close/>
                </a:path>
              </a:pathLst>
            </a:custGeom>
            <a:solidFill>
              <a:srgbClr val="B7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2552" y="2095"/>
              <a:ext cx="104" cy="311"/>
            </a:xfrm>
            <a:custGeom>
              <a:avLst/>
              <a:gdLst>
                <a:gd name="T0" fmla="*/ 197 w 207"/>
                <a:gd name="T1" fmla="*/ 0 h 622"/>
                <a:gd name="T2" fmla="*/ 184 w 207"/>
                <a:gd name="T3" fmla="*/ 6 h 622"/>
                <a:gd name="T4" fmla="*/ 173 w 207"/>
                <a:gd name="T5" fmla="*/ 12 h 622"/>
                <a:gd name="T6" fmla="*/ 160 w 207"/>
                <a:gd name="T7" fmla="*/ 19 h 622"/>
                <a:gd name="T8" fmla="*/ 149 w 207"/>
                <a:gd name="T9" fmla="*/ 24 h 622"/>
                <a:gd name="T10" fmla="*/ 137 w 207"/>
                <a:gd name="T11" fmla="*/ 30 h 622"/>
                <a:gd name="T12" fmla="*/ 124 w 207"/>
                <a:gd name="T13" fmla="*/ 36 h 622"/>
                <a:gd name="T14" fmla="*/ 113 w 207"/>
                <a:gd name="T15" fmla="*/ 42 h 622"/>
                <a:gd name="T16" fmla="*/ 101 w 207"/>
                <a:gd name="T17" fmla="*/ 49 h 622"/>
                <a:gd name="T18" fmla="*/ 90 w 207"/>
                <a:gd name="T19" fmla="*/ 54 h 622"/>
                <a:gd name="T20" fmla="*/ 77 w 207"/>
                <a:gd name="T21" fmla="*/ 60 h 622"/>
                <a:gd name="T22" fmla="*/ 66 w 207"/>
                <a:gd name="T23" fmla="*/ 66 h 622"/>
                <a:gd name="T24" fmla="*/ 54 w 207"/>
                <a:gd name="T25" fmla="*/ 73 h 622"/>
                <a:gd name="T26" fmla="*/ 43 w 207"/>
                <a:gd name="T27" fmla="*/ 79 h 622"/>
                <a:gd name="T28" fmla="*/ 31 w 207"/>
                <a:gd name="T29" fmla="*/ 84 h 622"/>
                <a:gd name="T30" fmla="*/ 18 w 207"/>
                <a:gd name="T31" fmla="*/ 91 h 622"/>
                <a:gd name="T32" fmla="*/ 7 w 207"/>
                <a:gd name="T33" fmla="*/ 97 h 622"/>
                <a:gd name="T34" fmla="*/ 13 w 207"/>
                <a:gd name="T35" fmla="*/ 232 h 622"/>
                <a:gd name="T36" fmla="*/ 13 w 207"/>
                <a:gd name="T37" fmla="*/ 363 h 622"/>
                <a:gd name="T38" fmla="*/ 9 w 207"/>
                <a:gd name="T39" fmla="*/ 493 h 622"/>
                <a:gd name="T40" fmla="*/ 0 w 207"/>
                <a:gd name="T41" fmla="*/ 622 h 622"/>
                <a:gd name="T42" fmla="*/ 13 w 207"/>
                <a:gd name="T43" fmla="*/ 619 h 622"/>
                <a:gd name="T44" fmla="*/ 25 w 207"/>
                <a:gd name="T45" fmla="*/ 617 h 622"/>
                <a:gd name="T46" fmla="*/ 38 w 207"/>
                <a:gd name="T47" fmla="*/ 613 h 622"/>
                <a:gd name="T48" fmla="*/ 51 w 207"/>
                <a:gd name="T49" fmla="*/ 611 h 622"/>
                <a:gd name="T50" fmla="*/ 62 w 207"/>
                <a:gd name="T51" fmla="*/ 607 h 622"/>
                <a:gd name="T52" fmla="*/ 75 w 207"/>
                <a:gd name="T53" fmla="*/ 605 h 622"/>
                <a:gd name="T54" fmla="*/ 87 w 207"/>
                <a:gd name="T55" fmla="*/ 603 h 622"/>
                <a:gd name="T56" fmla="*/ 100 w 207"/>
                <a:gd name="T57" fmla="*/ 599 h 622"/>
                <a:gd name="T58" fmla="*/ 113 w 207"/>
                <a:gd name="T59" fmla="*/ 597 h 622"/>
                <a:gd name="T60" fmla="*/ 126 w 207"/>
                <a:gd name="T61" fmla="*/ 595 h 622"/>
                <a:gd name="T62" fmla="*/ 138 w 207"/>
                <a:gd name="T63" fmla="*/ 592 h 622"/>
                <a:gd name="T64" fmla="*/ 151 w 207"/>
                <a:gd name="T65" fmla="*/ 590 h 622"/>
                <a:gd name="T66" fmla="*/ 164 w 207"/>
                <a:gd name="T67" fmla="*/ 588 h 622"/>
                <a:gd name="T68" fmla="*/ 176 w 207"/>
                <a:gd name="T69" fmla="*/ 586 h 622"/>
                <a:gd name="T70" fmla="*/ 189 w 207"/>
                <a:gd name="T71" fmla="*/ 583 h 622"/>
                <a:gd name="T72" fmla="*/ 202 w 207"/>
                <a:gd name="T73" fmla="*/ 581 h 622"/>
                <a:gd name="T74" fmla="*/ 206 w 207"/>
                <a:gd name="T75" fmla="*/ 438 h 622"/>
                <a:gd name="T76" fmla="*/ 207 w 207"/>
                <a:gd name="T77" fmla="*/ 294 h 622"/>
                <a:gd name="T78" fmla="*/ 204 w 207"/>
                <a:gd name="T79" fmla="*/ 149 h 622"/>
                <a:gd name="T80" fmla="*/ 197 w 207"/>
                <a:gd name="T8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622">
                  <a:moveTo>
                    <a:pt x="197" y="0"/>
                  </a:moveTo>
                  <a:lnTo>
                    <a:pt x="184" y="6"/>
                  </a:lnTo>
                  <a:lnTo>
                    <a:pt x="173" y="12"/>
                  </a:lnTo>
                  <a:lnTo>
                    <a:pt x="160" y="19"/>
                  </a:lnTo>
                  <a:lnTo>
                    <a:pt x="149" y="24"/>
                  </a:lnTo>
                  <a:lnTo>
                    <a:pt x="137" y="30"/>
                  </a:lnTo>
                  <a:lnTo>
                    <a:pt x="124" y="36"/>
                  </a:lnTo>
                  <a:lnTo>
                    <a:pt x="113" y="42"/>
                  </a:lnTo>
                  <a:lnTo>
                    <a:pt x="101" y="49"/>
                  </a:lnTo>
                  <a:lnTo>
                    <a:pt x="90" y="54"/>
                  </a:lnTo>
                  <a:lnTo>
                    <a:pt x="77" y="60"/>
                  </a:lnTo>
                  <a:lnTo>
                    <a:pt x="66" y="66"/>
                  </a:lnTo>
                  <a:lnTo>
                    <a:pt x="54" y="73"/>
                  </a:lnTo>
                  <a:lnTo>
                    <a:pt x="43" y="79"/>
                  </a:lnTo>
                  <a:lnTo>
                    <a:pt x="31" y="84"/>
                  </a:lnTo>
                  <a:lnTo>
                    <a:pt x="18" y="91"/>
                  </a:lnTo>
                  <a:lnTo>
                    <a:pt x="7" y="97"/>
                  </a:lnTo>
                  <a:lnTo>
                    <a:pt x="13" y="232"/>
                  </a:lnTo>
                  <a:lnTo>
                    <a:pt x="13" y="363"/>
                  </a:lnTo>
                  <a:lnTo>
                    <a:pt x="9" y="493"/>
                  </a:lnTo>
                  <a:lnTo>
                    <a:pt x="0" y="622"/>
                  </a:lnTo>
                  <a:lnTo>
                    <a:pt x="13" y="619"/>
                  </a:lnTo>
                  <a:lnTo>
                    <a:pt x="25" y="617"/>
                  </a:lnTo>
                  <a:lnTo>
                    <a:pt x="38" y="613"/>
                  </a:lnTo>
                  <a:lnTo>
                    <a:pt x="51" y="611"/>
                  </a:lnTo>
                  <a:lnTo>
                    <a:pt x="62" y="607"/>
                  </a:lnTo>
                  <a:lnTo>
                    <a:pt x="75" y="605"/>
                  </a:lnTo>
                  <a:lnTo>
                    <a:pt x="87" y="603"/>
                  </a:lnTo>
                  <a:lnTo>
                    <a:pt x="100" y="599"/>
                  </a:lnTo>
                  <a:lnTo>
                    <a:pt x="113" y="597"/>
                  </a:lnTo>
                  <a:lnTo>
                    <a:pt x="126" y="595"/>
                  </a:lnTo>
                  <a:lnTo>
                    <a:pt x="138" y="592"/>
                  </a:lnTo>
                  <a:lnTo>
                    <a:pt x="151" y="590"/>
                  </a:lnTo>
                  <a:lnTo>
                    <a:pt x="164" y="588"/>
                  </a:lnTo>
                  <a:lnTo>
                    <a:pt x="176" y="586"/>
                  </a:lnTo>
                  <a:lnTo>
                    <a:pt x="189" y="583"/>
                  </a:lnTo>
                  <a:lnTo>
                    <a:pt x="202" y="581"/>
                  </a:lnTo>
                  <a:lnTo>
                    <a:pt x="206" y="438"/>
                  </a:lnTo>
                  <a:lnTo>
                    <a:pt x="207" y="294"/>
                  </a:lnTo>
                  <a:lnTo>
                    <a:pt x="204" y="14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2892" y="2047"/>
              <a:ext cx="170" cy="335"/>
            </a:xfrm>
            <a:custGeom>
              <a:avLst/>
              <a:gdLst>
                <a:gd name="T0" fmla="*/ 10 w 341"/>
                <a:gd name="T1" fmla="*/ 638 h 670"/>
                <a:gd name="T2" fmla="*/ 31 w 341"/>
                <a:gd name="T3" fmla="*/ 639 h 670"/>
                <a:gd name="T4" fmla="*/ 51 w 341"/>
                <a:gd name="T5" fmla="*/ 639 h 670"/>
                <a:gd name="T6" fmla="*/ 72 w 341"/>
                <a:gd name="T7" fmla="*/ 640 h 670"/>
                <a:gd name="T8" fmla="*/ 92 w 341"/>
                <a:gd name="T9" fmla="*/ 641 h 670"/>
                <a:gd name="T10" fmla="*/ 113 w 341"/>
                <a:gd name="T11" fmla="*/ 644 h 670"/>
                <a:gd name="T12" fmla="*/ 132 w 341"/>
                <a:gd name="T13" fmla="*/ 645 h 670"/>
                <a:gd name="T14" fmla="*/ 153 w 341"/>
                <a:gd name="T15" fmla="*/ 646 h 670"/>
                <a:gd name="T16" fmla="*/ 172 w 341"/>
                <a:gd name="T17" fmla="*/ 648 h 670"/>
                <a:gd name="T18" fmla="*/ 192 w 341"/>
                <a:gd name="T19" fmla="*/ 651 h 670"/>
                <a:gd name="T20" fmla="*/ 212 w 341"/>
                <a:gd name="T21" fmla="*/ 653 h 670"/>
                <a:gd name="T22" fmla="*/ 231 w 341"/>
                <a:gd name="T23" fmla="*/ 655 h 670"/>
                <a:gd name="T24" fmla="*/ 251 w 341"/>
                <a:gd name="T25" fmla="*/ 657 h 670"/>
                <a:gd name="T26" fmla="*/ 270 w 341"/>
                <a:gd name="T27" fmla="*/ 661 h 670"/>
                <a:gd name="T28" fmla="*/ 289 w 341"/>
                <a:gd name="T29" fmla="*/ 663 h 670"/>
                <a:gd name="T30" fmla="*/ 308 w 341"/>
                <a:gd name="T31" fmla="*/ 667 h 670"/>
                <a:gd name="T32" fmla="*/ 327 w 341"/>
                <a:gd name="T33" fmla="*/ 670 h 670"/>
                <a:gd name="T34" fmla="*/ 338 w 341"/>
                <a:gd name="T35" fmla="*/ 505 h 670"/>
                <a:gd name="T36" fmla="*/ 341 w 341"/>
                <a:gd name="T37" fmla="*/ 339 h 670"/>
                <a:gd name="T38" fmla="*/ 334 w 341"/>
                <a:gd name="T39" fmla="*/ 171 h 670"/>
                <a:gd name="T40" fmla="*/ 319 w 341"/>
                <a:gd name="T41" fmla="*/ 1 h 670"/>
                <a:gd name="T42" fmla="*/ 318 w 341"/>
                <a:gd name="T43" fmla="*/ 1 h 670"/>
                <a:gd name="T44" fmla="*/ 318 w 341"/>
                <a:gd name="T45" fmla="*/ 0 h 670"/>
                <a:gd name="T46" fmla="*/ 317 w 341"/>
                <a:gd name="T47" fmla="*/ 0 h 670"/>
                <a:gd name="T48" fmla="*/ 317 w 341"/>
                <a:gd name="T49" fmla="*/ 0 h 670"/>
                <a:gd name="T50" fmla="*/ 296 w 341"/>
                <a:gd name="T51" fmla="*/ 3 h 670"/>
                <a:gd name="T52" fmla="*/ 275 w 341"/>
                <a:gd name="T53" fmla="*/ 7 h 670"/>
                <a:gd name="T54" fmla="*/ 254 w 341"/>
                <a:gd name="T55" fmla="*/ 10 h 670"/>
                <a:gd name="T56" fmla="*/ 234 w 341"/>
                <a:gd name="T57" fmla="*/ 15 h 670"/>
                <a:gd name="T58" fmla="*/ 214 w 341"/>
                <a:gd name="T59" fmla="*/ 18 h 670"/>
                <a:gd name="T60" fmla="*/ 193 w 341"/>
                <a:gd name="T61" fmla="*/ 23 h 670"/>
                <a:gd name="T62" fmla="*/ 174 w 341"/>
                <a:gd name="T63" fmla="*/ 27 h 670"/>
                <a:gd name="T64" fmla="*/ 153 w 341"/>
                <a:gd name="T65" fmla="*/ 32 h 670"/>
                <a:gd name="T66" fmla="*/ 133 w 341"/>
                <a:gd name="T67" fmla="*/ 36 h 670"/>
                <a:gd name="T68" fmla="*/ 114 w 341"/>
                <a:gd name="T69" fmla="*/ 41 h 670"/>
                <a:gd name="T70" fmla="*/ 95 w 341"/>
                <a:gd name="T71" fmla="*/ 46 h 670"/>
                <a:gd name="T72" fmla="*/ 76 w 341"/>
                <a:gd name="T73" fmla="*/ 50 h 670"/>
                <a:gd name="T74" fmla="*/ 57 w 341"/>
                <a:gd name="T75" fmla="*/ 55 h 670"/>
                <a:gd name="T76" fmla="*/ 38 w 341"/>
                <a:gd name="T77" fmla="*/ 60 h 670"/>
                <a:gd name="T78" fmla="*/ 19 w 341"/>
                <a:gd name="T79" fmla="*/ 65 h 670"/>
                <a:gd name="T80" fmla="*/ 0 w 341"/>
                <a:gd name="T81" fmla="*/ 70 h 670"/>
                <a:gd name="T82" fmla="*/ 8 w 341"/>
                <a:gd name="T83" fmla="*/ 215 h 670"/>
                <a:gd name="T84" fmla="*/ 12 w 341"/>
                <a:gd name="T85" fmla="*/ 358 h 670"/>
                <a:gd name="T86" fmla="*/ 12 w 341"/>
                <a:gd name="T87" fmla="*/ 498 h 670"/>
                <a:gd name="T88" fmla="*/ 10 w 341"/>
                <a:gd name="T89" fmla="*/ 63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1" h="670">
                  <a:moveTo>
                    <a:pt x="10" y="638"/>
                  </a:moveTo>
                  <a:lnTo>
                    <a:pt x="31" y="639"/>
                  </a:lnTo>
                  <a:lnTo>
                    <a:pt x="51" y="639"/>
                  </a:lnTo>
                  <a:lnTo>
                    <a:pt x="72" y="640"/>
                  </a:lnTo>
                  <a:lnTo>
                    <a:pt x="92" y="641"/>
                  </a:lnTo>
                  <a:lnTo>
                    <a:pt x="113" y="644"/>
                  </a:lnTo>
                  <a:lnTo>
                    <a:pt x="132" y="645"/>
                  </a:lnTo>
                  <a:lnTo>
                    <a:pt x="153" y="646"/>
                  </a:lnTo>
                  <a:lnTo>
                    <a:pt x="172" y="648"/>
                  </a:lnTo>
                  <a:lnTo>
                    <a:pt x="192" y="651"/>
                  </a:lnTo>
                  <a:lnTo>
                    <a:pt x="212" y="653"/>
                  </a:lnTo>
                  <a:lnTo>
                    <a:pt x="231" y="655"/>
                  </a:lnTo>
                  <a:lnTo>
                    <a:pt x="251" y="657"/>
                  </a:lnTo>
                  <a:lnTo>
                    <a:pt x="270" y="661"/>
                  </a:lnTo>
                  <a:lnTo>
                    <a:pt x="289" y="663"/>
                  </a:lnTo>
                  <a:lnTo>
                    <a:pt x="308" y="667"/>
                  </a:lnTo>
                  <a:lnTo>
                    <a:pt x="327" y="670"/>
                  </a:lnTo>
                  <a:lnTo>
                    <a:pt x="338" y="505"/>
                  </a:lnTo>
                  <a:lnTo>
                    <a:pt x="341" y="339"/>
                  </a:lnTo>
                  <a:lnTo>
                    <a:pt x="334" y="171"/>
                  </a:lnTo>
                  <a:lnTo>
                    <a:pt x="319" y="1"/>
                  </a:lnTo>
                  <a:lnTo>
                    <a:pt x="318" y="1"/>
                  </a:lnTo>
                  <a:lnTo>
                    <a:pt x="318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296" y="3"/>
                  </a:lnTo>
                  <a:lnTo>
                    <a:pt x="275" y="7"/>
                  </a:lnTo>
                  <a:lnTo>
                    <a:pt x="254" y="10"/>
                  </a:lnTo>
                  <a:lnTo>
                    <a:pt x="234" y="15"/>
                  </a:lnTo>
                  <a:lnTo>
                    <a:pt x="214" y="18"/>
                  </a:lnTo>
                  <a:lnTo>
                    <a:pt x="193" y="23"/>
                  </a:lnTo>
                  <a:lnTo>
                    <a:pt x="174" y="27"/>
                  </a:lnTo>
                  <a:lnTo>
                    <a:pt x="153" y="32"/>
                  </a:lnTo>
                  <a:lnTo>
                    <a:pt x="133" y="36"/>
                  </a:lnTo>
                  <a:lnTo>
                    <a:pt x="114" y="41"/>
                  </a:lnTo>
                  <a:lnTo>
                    <a:pt x="95" y="46"/>
                  </a:lnTo>
                  <a:lnTo>
                    <a:pt x="76" y="50"/>
                  </a:lnTo>
                  <a:lnTo>
                    <a:pt x="57" y="55"/>
                  </a:lnTo>
                  <a:lnTo>
                    <a:pt x="38" y="60"/>
                  </a:lnTo>
                  <a:lnTo>
                    <a:pt x="19" y="65"/>
                  </a:lnTo>
                  <a:lnTo>
                    <a:pt x="0" y="70"/>
                  </a:lnTo>
                  <a:lnTo>
                    <a:pt x="8" y="215"/>
                  </a:lnTo>
                  <a:lnTo>
                    <a:pt x="12" y="358"/>
                  </a:lnTo>
                  <a:lnTo>
                    <a:pt x="12" y="498"/>
                  </a:lnTo>
                  <a:lnTo>
                    <a:pt x="10" y="638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auto">
            <a:xfrm>
              <a:off x="2660" y="1822"/>
              <a:ext cx="217" cy="559"/>
            </a:xfrm>
            <a:custGeom>
              <a:avLst/>
              <a:gdLst>
                <a:gd name="T0" fmla="*/ 60 w 436"/>
                <a:gd name="T1" fmla="*/ 1115 h 1119"/>
                <a:gd name="T2" fmla="*/ 105 w 436"/>
                <a:gd name="T3" fmla="*/ 1110 h 1119"/>
                <a:gd name="T4" fmla="*/ 150 w 436"/>
                <a:gd name="T5" fmla="*/ 1104 h 1119"/>
                <a:gd name="T6" fmla="*/ 196 w 436"/>
                <a:gd name="T7" fmla="*/ 1099 h 1119"/>
                <a:gd name="T8" fmla="*/ 241 w 436"/>
                <a:gd name="T9" fmla="*/ 1096 h 1119"/>
                <a:gd name="T10" fmla="*/ 287 w 436"/>
                <a:gd name="T11" fmla="*/ 1093 h 1119"/>
                <a:gd name="T12" fmla="*/ 332 w 436"/>
                <a:gd name="T13" fmla="*/ 1091 h 1119"/>
                <a:gd name="T14" fmla="*/ 378 w 436"/>
                <a:gd name="T15" fmla="*/ 1090 h 1119"/>
                <a:gd name="T16" fmla="*/ 409 w 436"/>
                <a:gd name="T17" fmla="*/ 1090 h 1119"/>
                <a:gd name="T18" fmla="*/ 425 w 436"/>
                <a:gd name="T19" fmla="*/ 1090 h 1119"/>
                <a:gd name="T20" fmla="*/ 436 w 436"/>
                <a:gd name="T21" fmla="*/ 958 h 1119"/>
                <a:gd name="T22" fmla="*/ 432 w 436"/>
                <a:gd name="T23" fmla="*/ 690 h 1119"/>
                <a:gd name="T24" fmla="*/ 415 w 436"/>
                <a:gd name="T25" fmla="*/ 420 h 1119"/>
                <a:gd name="T26" fmla="*/ 386 w 436"/>
                <a:gd name="T27" fmla="*/ 144 h 1119"/>
                <a:gd name="T28" fmla="*/ 366 w 436"/>
                <a:gd name="T29" fmla="*/ 4 h 1119"/>
                <a:gd name="T30" fmla="*/ 363 w 436"/>
                <a:gd name="T31" fmla="*/ 1 h 1119"/>
                <a:gd name="T32" fmla="*/ 340 w 436"/>
                <a:gd name="T33" fmla="*/ 15 h 1119"/>
                <a:gd name="T34" fmla="*/ 295 w 436"/>
                <a:gd name="T35" fmla="*/ 44 h 1119"/>
                <a:gd name="T36" fmla="*/ 250 w 436"/>
                <a:gd name="T37" fmla="*/ 74 h 1119"/>
                <a:gd name="T38" fmla="*/ 205 w 436"/>
                <a:gd name="T39" fmla="*/ 105 h 1119"/>
                <a:gd name="T40" fmla="*/ 162 w 436"/>
                <a:gd name="T41" fmla="*/ 136 h 1119"/>
                <a:gd name="T42" fmla="*/ 117 w 436"/>
                <a:gd name="T43" fmla="*/ 167 h 1119"/>
                <a:gd name="T44" fmla="*/ 72 w 436"/>
                <a:gd name="T45" fmla="*/ 199 h 1119"/>
                <a:gd name="T46" fmla="*/ 27 w 436"/>
                <a:gd name="T47" fmla="*/ 233 h 1119"/>
                <a:gd name="T48" fmla="*/ 13 w 436"/>
                <a:gd name="T49" fmla="*/ 327 h 1119"/>
                <a:gd name="T50" fmla="*/ 26 w 436"/>
                <a:gd name="T51" fmla="*/ 483 h 1119"/>
                <a:gd name="T52" fmla="*/ 23 w 436"/>
                <a:gd name="T53" fmla="*/ 559 h 1119"/>
                <a:gd name="T54" fmla="*/ 8 w 436"/>
                <a:gd name="T55" fmla="*/ 554 h 1119"/>
                <a:gd name="T56" fmla="*/ 8 w 436"/>
                <a:gd name="T57" fmla="*/ 554 h 1119"/>
                <a:gd name="T58" fmla="*/ 22 w 436"/>
                <a:gd name="T59" fmla="*/ 560 h 1119"/>
                <a:gd name="T60" fmla="*/ 37 w 436"/>
                <a:gd name="T61" fmla="*/ 704 h 1119"/>
                <a:gd name="T62" fmla="*/ 41 w 436"/>
                <a:gd name="T63" fmla="*/ 982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1119">
                  <a:moveTo>
                    <a:pt x="37" y="1119"/>
                  </a:moveTo>
                  <a:lnTo>
                    <a:pt x="60" y="1115"/>
                  </a:lnTo>
                  <a:lnTo>
                    <a:pt x="82" y="1112"/>
                  </a:lnTo>
                  <a:lnTo>
                    <a:pt x="105" y="1110"/>
                  </a:lnTo>
                  <a:lnTo>
                    <a:pt x="128" y="1106"/>
                  </a:lnTo>
                  <a:lnTo>
                    <a:pt x="150" y="1104"/>
                  </a:lnTo>
                  <a:lnTo>
                    <a:pt x="173" y="1102"/>
                  </a:lnTo>
                  <a:lnTo>
                    <a:pt x="196" y="1099"/>
                  </a:lnTo>
                  <a:lnTo>
                    <a:pt x="219" y="1097"/>
                  </a:lnTo>
                  <a:lnTo>
                    <a:pt x="241" y="1096"/>
                  </a:lnTo>
                  <a:lnTo>
                    <a:pt x="264" y="1095"/>
                  </a:lnTo>
                  <a:lnTo>
                    <a:pt x="287" y="1093"/>
                  </a:lnTo>
                  <a:lnTo>
                    <a:pt x="310" y="1092"/>
                  </a:lnTo>
                  <a:lnTo>
                    <a:pt x="332" y="1091"/>
                  </a:lnTo>
                  <a:lnTo>
                    <a:pt x="355" y="1090"/>
                  </a:lnTo>
                  <a:lnTo>
                    <a:pt x="378" y="1090"/>
                  </a:lnTo>
                  <a:lnTo>
                    <a:pt x="401" y="1090"/>
                  </a:lnTo>
                  <a:lnTo>
                    <a:pt x="409" y="1090"/>
                  </a:lnTo>
                  <a:lnTo>
                    <a:pt x="417" y="1090"/>
                  </a:lnTo>
                  <a:lnTo>
                    <a:pt x="425" y="1090"/>
                  </a:lnTo>
                  <a:lnTo>
                    <a:pt x="434" y="1090"/>
                  </a:lnTo>
                  <a:lnTo>
                    <a:pt x="436" y="958"/>
                  </a:lnTo>
                  <a:lnTo>
                    <a:pt x="436" y="824"/>
                  </a:lnTo>
                  <a:lnTo>
                    <a:pt x="432" y="690"/>
                  </a:lnTo>
                  <a:lnTo>
                    <a:pt x="425" y="555"/>
                  </a:lnTo>
                  <a:lnTo>
                    <a:pt x="415" y="420"/>
                  </a:lnTo>
                  <a:lnTo>
                    <a:pt x="402" y="282"/>
                  </a:lnTo>
                  <a:lnTo>
                    <a:pt x="386" y="144"/>
                  </a:lnTo>
                  <a:lnTo>
                    <a:pt x="367" y="5"/>
                  </a:lnTo>
                  <a:lnTo>
                    <a:pt x="366" y="4"/>
                  </a:lnTo>
                  <a:lnTo>
                    <a:pt x="364" y="2"/>
                  </a:lnTo>
                  <a:lnTo>
                    <a:pt x="363" y="1"/>
                  </a:lnTo>
                  <a:lnTo>
                    <a:pt x="362" y="0"/>
                  </a:lnTo>
                  <a:lnTo>
                    <a:pt x="340" y="15"/>
                  </a:lnTo>
                  <a:lnTo>
                    <a:pt x="317" y="29"/>
                  </a:lnTo>
                  <a:lnTo>
                    <a:pt x="295" y="44"/>
                  </a:lnTo>
                  <a:lnTo>
                    <a:pt x="272" y="59"/>
                  </a:lnTo>
                  <a:lnTo>
                    <a:pt x="250" y="74"/>
                  </a:lnTo>
                  <a:lnTo>
                    <a:pt x="228" y="89"/>
                  </a:lnTo>
                  <a:lnTo>
                    <a:pt x="205" y="105"/>
                  </a:lnTo>
                  <a:lnTo>
                    <a:pt x="183" y="120"/>
                  </a:lnTo>
                  <a:lnTo>
                    <a:pt x="162" y="136"/>
                  </a:lnTo>
                  <a:lnTo>
                    <a:pt x="139" y="151"/>
                  </a:lnTo>
                  <a:lnTo>
                    <a:pt x="117" y="167"/>
                  </a:lnTo>
                  <a:lnTo>
                    <a:pt x="94" y="183"/>
                  </a:lnTo>
                  <a:lnTo>
                    <a:pt x="72" y="199"/>
                  </a:lnTo>
                  <a:lnTo>
                    <a:pt x="49" y="216"/>
                  </a:lnTo>
                  <a:lnTo>
                    <a:pt x="27" y="233"/>
                  </a:lnTo>
                  <a:lnTo>
                    <a:pt x="4" y="249"/>
                  </a:lnTo>
                  <a:lnTo>
                    <a:pt x="13" y="327"/>
                  </a:lnTo>
                  <a:lnTo>
                    <a:pt x="20" y="406"/>
                  </a:lnTo>
                  <a:lnTo>
                    <a:pt x="26" y="483"/>
                  </a:lnTo>
                  <a:lnTo>
                    <a:pt x="31" y="561"/>
                  </a:lnTo>
                  <a:lnTo>
                    <a:pt x="23" y="559"/>
                  </a:lnTo>
                  <a:lnTo>
                    <a:pt x="16" y="557"/>
                  </a:lnTo>
                  <a:lnTo>
                    <a:pt x="8" y="554"/>
                  </a:lnTo>
                  <a:lnTo>
                    <a:pt x="0" y="552"/>
                  </a:lnTo>
                  <a:lnTo>
                    <a:pt x="8" y="554"/>
                  </a:lnTo>
                  <a:lnTo>
                    <a:pt x="15" y="557"/>
                  </a:lnTo>
                  <a:lnTo>
                    <a:pt x="22" y="560"/>
                  </a:lnTo>
                  <a:lnTo>
                    <a:pt x="30" y="562"/>
                  </a:lnTo>
                  <a:lnTo>
                    <a:pt x="37" y="704"/>
                  </a:lnTo>
                  <a:lnTo>
                    <a:pt x="41" y="843"/>
                  </a:lnTo>
                  <a:lnTo>
                    <a:pt x="41" y="982"/>
                  </a:lnTo>
                  <a:lnTo>
                    <a:pt x="37" y="1119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>
              <a:off x="3052" y="2047"/>
              <a:ext cx="129" cy="361"/>
            </a:xfrm>
            <a:custGeom>
              <a:avLst/>
              <a:gdLst>
                <a:gd name="T0" fmla="*/ 251 w 258"/>
                <a:gd name="T1" fmla="*/ 167 h 722"/>
                <a:gd name="T2" fmla="*/ 235 w 258"/>
                <a:gd name="T3" fmla="*/ 156 h 722"/>
                <a:gd name="T4" fmla="*/ 219 w 258"/>
                <a:gd name="T5" fmla="*/ 146 h 722"/>
                <a:gd name="T6" fmla="*/ 204 w 258"/>
                <a:gd name="T7" fmla="*/ 136 h 722"/>
                <a:gd name="T8" fmla="*/ 188 w 258"/>
                <a:gd name="T9" fmla="*/ 125 h 722"/>
                <a:gd name="T10" fmla="*/ 172 w 258"/>
                <a:gd name="T11" fmla="*/ 115 h 722"/>
                <a:gd name="T12" fmla="*/ 157 w 258"/>
                <a:gd name="T13" fmla="*/ 104 h 722"/>
                <a:gd name="T14" fmla="*/ 141 w 258"/>
                <a:gd name="T15" fmla="*/ 94 h 722"/>
                <a:gd name="T16" fmla="*/ 126 w 258"/>
                <a:gd name="T17" fmla="*/ 83 h 722"/>
                <a:gd name="T18" fmla="*/ 109 w 258"/>
                <a:gd name="T19" fmla="*/ 72 h 722"/>
                <a:gd name="T20" fmla="*/ 94 w 258"/>
                <a:gd name="T21" fmla="*/ 62 h 722"/>
                <a:gd name="T22" fmla="*/ 78 w 258"/>
                <a:gd name="T23" fmla="*/ 51 h 722"/>
                <a:gd name="T24" fmla="*/ 62 w 258"/>
                <a:gd name="T25" fmla="*/ 41 h 722"/>
                <a:gd name="T26" fmla="*/ 47 w 258"/>
                <a:gd name="T27" fmla="*/ 31 h 722"/>
                <a:gd name="T28" fmla="*/ 31 w 258"/>
                <a:gd name="T29" fmla="*/ 20 h 722"/>
                <a:gd name="T30" fmla="*/ 16 w 258"/>
                <a:gd name="T31" fmla="*/ 10 h 722"/>
                <a:gd name="T32" fmla="*/ 0 w 258"/>
                <a:gd name="T33" fmla="*/ 0 h 722"/>
                <a:gd name="T34" fmla="*/ 15 w 258"/>
                <a:gd name="T35" fmla="*/ 170 h 722"/>
                <a:gd name="T36" fmla="*/ 22 w 258"/>
                <a:gd name="T37" fmla="*/ 338 h 722"/>
                <a:gd name="T38" fmla="*/ 20 w 258"/>
                <a:gd name="T39" fmla="*/ 504 h 722"/>
                <a:gd name="T40" fmla="*/ 8 w 258"/>
                <a:gd name="T41" fmla="*/ 669 h 722"/>
                <a:gd name="T42" fmla="*/ 22 w 258"/>
                <a:gd name="T43" fmla="*/ 671 h 722"/>
                <a:gd name="T44" fmla="*/ 36 w 258"/>
                <a:gd name="T45" fmla="*/ 675 h 722"/>
                <a:gd name="T46" fmla="*/ 50 w 258"/>
                <a:gd name="T47" fmla="*/ 677 h 722"/>
                <a:gd name="T48" fmla="*/ 63 w 258"/>
                <a:gd name="T49" fmla="*/ 681 h 722"/>
                <a:gd name="T50" fmla="*/ 77 w 258"/>
                <a:gd name="T51" fmla="*/ 683 h 722"/>
                <a:gd name="T52" fmla="*/ 91 w 258"/>
                <a:gd name="T53" fmla="*/ 686 h 722"/>
                <a:gd name="T54" fmla="*/ 105 w 258"/>
                <a:gd name="T55" fmla="*/ 690 h 722"/>
                <a:gd name="T56" fmla="*/ 118 w 258"/>
                <a:gd name="T57" fmla="*/ 692 h 722"/>
                <a:gd name="T58" fmla="*/ 131 w 258"/>
                <a:gd name="T59" fmla="*/ 695 h 722"/>
                <a:gd name="T60" fmla="*/ 144 w 258"/>
                <a:gd name="T61" fmla="*/ 699 h 722"/>
                <a:gd name="T62" fmla="*/ 157 w 258"/>
                <a:gd name="T63" fmla="*/ 702 h 722"/>
                <a:gd name="T64" fmla="*/ 171 w 258"/>
                <a:gd name="T65" fmla="*/ 706 h 722"/>
                <a:gd name="T66" fmla="*/ 183 w 258"/>
                <a:gd name="T67" fmla="*/ 710 h 722"/>
                <a:gd name="T68" fmla="*/ 196 w 258"/>
                <a:gd name="T69" fmla="*/ 714 h 722"/>
                <a:gd name="T70" fmla="*/ 209 w 258"/>
                <a:gd name="T71" fmla="*/ 717 h 722"/>
                <a:gd name="T72" fmla="*/ 221 w 258"/>
                <a:gd name="T73" fmla="*/ 722 h 722"/>
                <a:gd name="T74" fmla="*/ 234 w 258"/>
                <a:gd name="T75" fmla="*/ 654 h 722"/>
                <a:gd name="T76" fmla="*/ 243 w 258"/>
                <a:gd name="T77" fmla="*/ 586 h 722"/>
                <a:gd name="T78" fmla="*/ 250 w 258"/>
                <a:gd name="T79" fmla="*/ 518 h 722"/>
                <a:gd name="T80" fmla="*/ 256 w 258"/>
                <a:gd name="T81" fmla="*/ 449 h 722"/>
                <a:gd name="T82" fmla="*/ 258 w 258"/>
                <a:gd name="T83" fmla="*/ 379 h 722"/>
                <a:gd name="T84" fmla="*/ 258 w 258"/>
                <a:gd name="T85" fmla="*/ 308 h 722"/>
                <a:gd name="T86" fmla="*/ 256 w 258"/>
                <a:gd name="T87" fmla="*/ 238 h 722"/>
                <a:gd name="T88" fmla="*/ 251 w 258"/>
                <a:gd name="T89" fmla="*/ 167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" h="722">
                  <a:moveTo>
                    <a:pt x="251" y="167"/>
                  </a:moveTo>
                  <a:lnTo>
                    <a:pt x="235" y="156"/>
                  </a:lnTo>
                  <a:lnTo>
                    <a:pt x="219" y="146"/>
                  </a:lnTo>
                  <a:lnTo>
                    <a:pt x="204" y="136"/>
                  </a:lnTo>
                  <a:lnTo>
                    <a:pt x="188" y="125"/>
                  </a:lnTo>
                  <a:lnTo>
                    <a:pt x="172" y="115"/>
                  </a:lnTo>
                  <a:lnTo>
                    <a:pt x="157" y="104"/>
                  </a:lnTo>
                  <a:lnTo>
                    <a:pt x="141" y="94"/>
                  </a:lnTo>
                  <a:lnTo>
                    <a:pt x="126" y="83"/>
                  </a:lnTo>
                  <a:lnTo>
                    <a:pt x="109" y="72"/>
                  </a:lnTo>
                  <a:lnTo>
                    <a:pt x="94" y="62"/>
                  </a:lnTo>
                  <a:lnTo>
                    <a:pt x="78" y="51"/>
                  </a:lnTo>
                  <a:lnTo>
                    <a:pt x="62" y="41"/>
                  </a:lnTo>
                  <a:lnTo>
                    <a:pt x="47" y="31"/>
                  </a:lnTo>
                  <a:lnTo>
                    <a:pt x="31" y="20"/>
                  </a:lnTo>
                  <a:lnTo>
                    <a:pt x="16" y="10"/>
                  </a:lnTo>
                  <a:lnTo>
                    <a:pt x="0" y="0"/>
                  </a:lnTo>
                  <a:lnTo>
                    <a:pt x="15" y="170"/>
                  </a:lnTo>
                  <a:lnTo>
                    <a:pt x="22" y="338"/>
                  </a:lnTo>
                  <a:lnTo>
                    <a:pt x="20" y="504"/>
                  </a:lnTo>
                  <a:lnTo>
                    <a:pt x="8" y="669"/>
                  </a:lnTo>
                  <a:lnTo>
                    <a:pt x="22" y="671"/>
                  </a:lnTo>
                  <a:lnTo>
                    <a:pt x="36" y="675"/>
                  </a:lnTo>
                  <a:lnTo>
                    <a:pt x="50" y="677"/>
                  </a:lnTo>
                  <a:lnTo>
                    <a:pt x="63" y="681"/>
                  </a:lnTo>
                  <a:lnTo>
                    <a:pt x="77" y="683"/>
                  </a:lnTo>
                  <a:lnTo>
                    <a:pt x="91" y="686"/>
                  </a:lnTo>
                  <a:lnTo>
                    <a:pt x="105" y="690"/>
                  </a:lnTo>
                  <a:lnTo>
                    <a:pt x="118" y="692"/>
                  </a:lnTo>
                  <a:lnTo>
                    <a:pt x="131" y="695"/>
                  </a:lnTo>
                  <a:lnTo>
                    <a:pt x="144" y="699"/>
                  </a:lnTo>
                  <a:lnTo>
                    <a:pt x="157" y="702"/>
                  </a:lnTo>
                  <a:lnTo>
                    <a:pt x="171" y="706"/>
                  </a:lnTo>
                  <a:lnTo>
                    <a:pt x="183" y="710"/>
                  </a:lnTo>
                  <a:lnTo>
                    <a:pt x="196" y="714"/>
                  </a:lnTo>
                  <a:lnTo>
                    <a:pt x="209" y="717"/>
                  </a:lnTo>
                  <a:lnTo>
                    <a:pt x="221" y="722"/>
                  </a:lnTo>
                  <a:lnTo>
                    <a:pt x="234" y="654"/>
                  </a:lnTo>
                  <a:lnTo>
                    <a:pt x="243" y="586"/>
                  </a:lnTo>
                  <a:lnTo>
                    <a:pt x="250" y="518"/>
                  </a:lnTo>
                  <a:lnTo>
                    <a:pt x="256" y="449"/>
                  </a:lnTo>
                  <a:lnTo>
                    <a:pt x="258" y="379"/>
                  </a:lnTo>
                  <a:lnTo>
                    <a:pt x="258" y="308"/>
                  </a:lnTo>
                  <a:lnTo>
                    <a:pt x="256" y="238"/>
                  </a:lnTo>
                  <a:lnTo>
                    <a:pt x="251" y="167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>
              <a:off x="2651" y="2094"/>
              <a:ext cx="9" cy="3"/>
            </a:xfrm>
            <a:custGeom>
              <a:avLst/>
              <a:gdLst>
                <a:gd name="T0" fmla="*/ 17 w 17"/>
                <a:gd name="T1" fmla="*/ 6 h 6"/>
                <a:gd name="T2" fmla="*/ 13 w 17"/>
                <a:gd name="T3" fmla="*/ 5 h 6"/>
                <a:gd name="T4" fmla="*/ 9 w 17"/>
                <a:gd name="T5" fmla="*/ 2 h 6"/>
                <a:gd name="T6" fmla="*/ 5 w 17"/>
                <a:gd name="T7" fmla="*/ 1 h 6"/>
                <a:gd name="T8" fmla="*/ 0 w 17"/>
                <a:gd name="T9" fmla="*/ 0 h 6"/>
                <a:gd name="T10" fmla="*/ 0 w 17"/>
                <a:gd name="T11" fmla="*/ 0 h 6"/>
                <a:gd name="T12" fmla="*/ 0 w 17"/>
                <a:gd name="T13" fmla="*/ 0 h 6"/>
                <a:gd name="T14" fmla="*/ 0 w 17"/>
                <a:gd name="T15" fmla="*/ 0 h 6"/>
                <a:gd name="T16" fmla="*/ 0 w 17"/>
                <a:gd name="T17" fmla="*/ 0 h 6"/>
                <a:gd name="T18" fmla="*/ 0 w 17"/>
                <a:gd name="T19" fmla="*/ 0 h 6"/>
                <a:gd name="T20" fmla="*/ 0 w 17"/>
                <a:gd name="T21" fmla="*/ 0 h 6"/>
                <a:gd name="T22" fmla="*/ 0 w 17"/>
                <a:gd name="T23" fmla="*/ 0 h 6"/>
                <a:gd name="T24" fmla="*/ 0 w 17"/>
                <a:gd name="T25" fmla="*/ 0 h 6"/>
                <a:gd name="T26" fmla="*/ 5 w 17"/>
                <a:gd name="T27" fmla="*/ 1 h 6"/>
                <a:gd name="T28" fmla="*/ 9 w 17"/>
                <a:gd name="T29" fmla="*/ 2 h 6"/>
                <a:gd name="T30" fmla="*/ 13 w 17"/>
                <a:gd name="T31" fmla="*/ 5 h 6"/>
                <a:gd name="T32" fmla="*/ 17 w 17"/>
                <a:gd name="T3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13" y="5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2651" y="2094"/>
              <a:ext cx="29" cy="290"/>
            </a:xfrm>
            <a:custGeom>
              <a:avLst/>
              <a:gdLst>
                <a:gd name="T0" fmla="*/ 5 w 58"/>
                <a:gd name="T1" fmla="*/ 581 h 581"/>
                <a:gd name="T2" fmla="*/ 10 w 58"/>
                <a:gd name="T3" fmla="*/ 580 h 581"/>
                <a:gd name="T4" fmla="*/ 17 w 58"/>
                <a:gd name="T5" fmla="*/ 578 h 581"/>
                <a:gd name="T6" fmla="*/ 23 w 58"/>
                <a:gd name="T7" fmla="*/ 577 h 581"/>
                <a:gd name="T8" fmla="*/ 29 w 58"/>
                <a:gd name="T9" fmla="*/ 576 h 581"/>
                <a:gd name="T10" fmla="*/ 35 w 58"/>
                <a:gd name="T11" fmla="*/ 575 h 581"/>
                <a:gd name="T12" fmla="*/ 41 w 58"/>
                <a:gd name="T13" fmla="*/ 575 h 581"/>
                <a:gd name="T14" fmla="*/ 47 w 58"/>
                <a:gd name="T15" fmla="*/ 574 h 581"/>
                <a:gd name="T16" fmla="*/ 54 w 58"/>
                <a:gd name="T17" fmla="*/ 573 h 581"/>
                <a:gd name="T18" fmla="*/ 58 w 58"/>
                <a:gd name="T19" fmla="*/ 436 h 581"/>
                <a:gd name="T20" fmla="*/ 58 w 58"/>
                <a:gd name="T21" fmla="*/ 297 h 581"/>
                <a:gd name="T22" fmla="*/ 54 w 58"/>
                <a:gd name="T23" fmla="*/ 158 h 581"/>
                <a:gd name="T24" fmla="*/ 47 w 58"/>
                <a:gd name="T25" fmla="*/ 16 h 581"/>
                <a:gd name="T26" fmla="*/ 41 w 58"/>
                <a:gd name="T27" fmla="*/ 14 h 581"/>
                <a:gd name="T28" fmla="*/ 36 w 58"/>
                <a:gd name="T29" fmla="*/ 12 h 581"/>
                <a:gd name="T30" fmla="*/ 30 w 58"/>
                <a:gd name="T31" fmla="*/ 9 h 581"/>
                <a:gd name="T32" fmla="*/ 24 w 58"/>
                <a:gd name="T33" fmla="*/ 8 h 581"/>
                <a:gd name="T34" fmla="*/ 17 w 58"/>
                <a:gd name="T35" fmla="*/ 6 h 581"/>
                <a:gd name="T36" fmla="*/ 11 w 58"/>
                <a:gd name="T37" fmla="*/ 4 h 581"/>
                <a:gd name="T38" fmla="*/ 6 w 58"/>
                <a:gd name="T39" fmla="*/ 2 h 581"/>
                <a:gd name="T40" fmla="*/ 0 w 58"/>
                <a:gd name="T41" fmla="*/ 0 h 581"/>
                <a:gd name="T42" fmla="*/ 0 w 58"/>
                <a:gd name="T43" fmla="*/ 0 h 581"/>
                <a:gd name="T44" fmla="*/ 0 w 58"/>
                <a:gd name="T45" fmla="*/ 0 h 581"/>
                <a:gd name="T46" fmla="*/ 0 w 58"/>
                <a:gd name="T47" fmla="*/ 0 h 581"/>
                <a:gd name="T48" fmla="*/ 0 w 58"/>
                <a:gd name="T49" fmla="*/ 0 h 581"/>
                <a:gd name="T50" fmla="*/ 7 w 58"/>
                <a:gd name="T51" fmla="*/ 149 h 581"/>
                <a:gd name="T52" fmla="*/ 10 w 58"/>
                <a:gd name="T53" fmla="*/ 294 h 581"/>
                <a:gd name="T54" fmla="*/ 9 w 58"/>
                <a:gd name="T55" fmla="*/ 438 h 581"/>
                <a:gd name="T56" fmla="*/ 5 w 58"/>
                <a:gd name="T5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81">
                  <a:moveTo>
                    <a:pt x="5" y="581"/>
                  </a:moveTo>
                  <a:lnTo>
                    <a:pt x="10" y="580"/>
                  </a:lnTo>
                  <a:lnTo>
                    <a:pt x="17" y="578"/>
                  </a:lnTo>
                  <a:lnTo>
                    <a:pt x="23" y="577"/>
                  </a:lnTo>
                  <a:lnTo>
                    <a:pt x="29" y="576"/>
                  </a:lnTo>
                  <a:lnTo>
                    <a:pt x="35" y="575"/>
                  </a:lnTo>
                  <a:lnTo>
                    <a:pt x="41" y="575"/>
                  </a:lnTo>
                  <a:lnTo>
                    <a:pt x="47" y="574"/>
                  </a:lnTo>
                  <a:lnTo>
                    <a:pt x="54" y="573"/>
                  </a:lnTo>
                  <a:lnTo>
                    <a:pt x="58" y="436"/>
                  </a:lnTo>
                  <a:lnTo>
                    <a:pt x="58" y="297"/>
                  </a:lnTo>
                  <a:lnTo>
                    <a:pt x="54" y="158"/>
                  </a:lnTo>
                  <a:lnTo>
                    <a:pt x="47" y="16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0" y="9"/>
                  </a:lnTo>
                  <a:lnTo>
                    <a:pt x="24" y="8"/>
                  </a:lnTo>
                  <a:lnTo>
                    <a:pt x="17" y="6"/>
                  </a:lnTo>
                  <a:lnTo>
                    <a:pt x="11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49"/>
                  </a:lnTo>
                  <a:lnTo>
                    <a:pt x="10" y="294"/>
                  </a:lnTo>
                  <a:lnTo>
                    <a:pt x="9" y="438"/>
                  </a:lnTo>
                  <a:lnTo>
                    <a:pt x="5" y="581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2843" y="1823"/>
              <a:ext cx="2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1 w 3"/>
                <a:gd name="T11" fmla="*/ 1 h 3"/>
                <a:gd name="T12" fmla="*/ 2 w 3"/>
                <a:gd name="T13" fmla="*/ 1 h 3"/>
                <a:gd name="T14" fmla="*/ 2 w 3"/>
                <a:gd name="T15" fmla="*/ 2 h 3"/>
                <a:gd name="T16" fmla="*/ 3 w 3"/>
                <a:gd name="T17" fmla="*/ 3 h 3"/>
                <a:gd name="T18" fmla="*/ 2 w 3"/>
                <a:gd name="T19" fmla="*/ 2 h 3"/>
                <a:gd name="T20" fmla="*/ 2 w 3"/>
                <a:gd name="T21" fmla="*/ 1 h 3"/>
                <a:gd name="T22" fmla="*/ 1 w 3"/>
                <a:gd name="T23" fmla="*/ 1 h 3"/>
                <a:gd name="T24" fmla="*/ 0 w 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>
              <a:off x="2843" y="1823"/>
              <a:ext cx="125" cy="543"/>
            </a:xfrm>
            <a:custGeom>
              <a:avLst/>
              <a:gdLst>
                <a:gd name="T0" fmla="*/ 67 w 251"/>
                <a:gd name="T1" fmla="*/ 1085 h 1085"/>
                <a:gd name="T2" fmla="*/ 72 w 251"/>
                <a:gd name="T3" fmla="*/ 1085 h 1085"/>
                <a:gd name="T4" fmla="*/ 77 w 251"/>
                <a:gd name="T5" fmla="*/ 1085 h 1085"/>
                <a:gd name="T6" fmla="*/ 83 w 251"/>
                <a:gd name="T7" fmla="*/ 1085 h 1085"/>
                <a:gd name="T8" fmla="*/ 87 w 251"/>
                <a:gd name="T9" fmla="*/ 1085 h 1085"/>
                <a:gd name="T10" fmla="*/ 93 w 251"/>
                <a:gd name="T11" fmla="*/ 1085 h 1085"/>
                <a:gd name="T12" fmla="*/ 98 w 251"/>
                <a:gd name="T13" fmla="*/ 1085 h 1085"/>
                <a:gd name="T14" fmla="*/ 103 w 251"/>
                <a:gd name="T15" fmla="*/ 1085 h 1085"/>
                <a:gd name="T16" fmla="*/ 108 w 251"/>
                <a:gd name="T17" fmla="*/ 1085 h 1085"/>
                <a:gd name="T18" fmla="*/ 110 w 251"/>
                <a:gd name="T19" fmla="*/ 945 h 1085"/>
                <a:gd name="T20" fmla="*/ 110 w 251"/>
                <a:gd name="T21" fmla="*/ 805 h 1085"/>
                <a:gd name="T22" fmla="*/ 106 w 251"/>
                <a:gd name="T23" fmla="*/ 662 h 1085"/>
                <a:gd name="T24" fmla="*/ 98 w 251"/>
                <a:gd name="T25" fmla="*/ 517 h 1085"/>
                <a:gd name="T26" fmla="*/ 117 w 251"/>
                <a:gd name="T27" fmla="*/ 512 h 1085"/>
                <a:gd name="T28" fmla="*/ 136 w 251"/>
                <a:gd name="T29" fmla="*/ 507 h 1085"/>
                <a:gd name="T30" fmla="*/ 155 w 251"/>
                <a:gd name="T31" fmla="*/ 502 h 1085"/>
                <a:gd name="T32" fmla="*/ 174 w 251"/>
                <a:gd name="T33" fmla="*/ 497 h 1085"/>
                <a:gd name="T34" fmla="*/ 193 w 251"/>
                <a:gd name="T35" fmla="*/ 493 h 1085"/>
                <a:gd name="T36" fmla="*/ 212 w 251"/>
                <a:gd name="T37" fmla="*/ 488 h 1085"/>
                <a:gd name="T38" fmla="*/ 231 w 251"/>
                <a:gd name="T39" fmla="*/ 483 h 1085"/>
                <a:gd name="T40" fmla="*/ 251 w 251"/>
                <a:gd name="T41" fmla="*/ 479 h 1085"/>
                <a:gd name="T42" fmla="*/ 244 w 251"/>
                <a:gd name="T43" fmla="*/ 409 h 1085"/>
                <a:gd name="T44" fmla="*/ 237 w 251"/>
                <a:gd name="T45" fmla="*/ 339 h 1085"/>
                <a:gd name="T46" fmla="*/ 228 w 251"/>
                <a:gd name="T47" fmla="*/ 271 h 1085"/>
                <a:gd name="T48" fmla="*/ 219 w 251"/>
                <a:gd name="T49" fmla="*/ 201 h 1085"/>
                <a:gd name="T50" fmla="*/ 205 w 251"/>
                <a:gd name="T51" fmla="*/ 189 h 1085"/>
                <a:gd name="T52" fmla="*/ 191 w 251"/>
                <a:gd name="T53" fmla="*/ 176 h 1085"/>
                <a:gd name="T54" fmla="*/ 177 w 251"/>
                <a:gd name="T55" fmla="*/ 163 h 1085"/>
                <a:gd name="T56" fmla="*/ 163 w 251"/>
                <a:gd name="T57" fmla="*/ 149 h 1085"/>
                <a:gd name="T58" fmla="*/ 149 w 251"/>
                <a:gd name="T59" fmla="*/ 138 h 1085"/>
                <a:gd name="T60" fmla="*/ 137 w 251"/>
                <a:gd name="T61" fmla="*/ 125 h 1085"/>
                <a:gd name="T62" fmla="*/ 123 w 251"/>
                <a:gd name="T63" fmla="*/ 113 h 1085"/>
                <a:gd name="T64" fmla="*/ 109 w 251"/>
                <a:gd name="T65" fmla="*/ 100 h 1085"/>
                <a:gd name="T66" fmla="*/ 95 w 251"/>
                <a:gd name="T67" fmla="*/ 87 h 1085"/>
                <a:gd name="T68" fmla="*/ 81 w 251"/>
                <a:gd name="T69" fmla="*/ 74 h 1085"/>
                <a:gd name="T70" fmla="*/ 69 w 251"/>
                <a:gd name="T71" fmla="*/ 62 h 1085"/>
                <a:gd name="T72" fmla="*/ 55 w 251"/>
                <a:gd name="T73" fmla="*/ 49 h 1085"/>
                <a:gd name="T74" fmla="*/ 41 w 251"/>
                <a:gd name="T75" fmla="*/ 38 h 1085"/>
                <a:gd name="T76" fmla="*/ 27 w 251"/>
                <a:gd name="T77" fmla="*/ 25 h 1085"/>
                <a:gd name="T78" fmla="*/ 14 w 251"/>
                <a:gd name="T79" fmla="*/ 12 h 1085"/>
                <a:gd name="T80" fmla="*/ 0 w 251"/>
                <a:gd name="T81" fmla="*/ 0 h 1085"/>
                <a:gd name="T82" fmla="*/ 19 w 251"/>
                <a:gd name="T83" fmla="*/ 139 h 1085"/>
                <a:gd name="T84" fmla="*/ 35 w 251"/>
                <a:gd name="T85" fmla="*/ 277 h 1085"/>
                <a:gd name="T86" fmla="*/ 48 w 251"/>
                <a:gd name="T87" fmla="*/ 414 h 1085"/>
                <a:gd name="T88" fmla="*/ 58 w 251"/>
                <a:gd name="T89" fmla="*/ 550 h 1085"/>
                <a:gd name="T90" fmla="*/ 65 w 251"/>
                <a:gd name="T91" fmla="*/ 685 h 1085"/>
                <a:gd name="T92" fmla="*/ 69 w 251"/>
                <a:gd name="T93" fmla="*/ 819 h 1085"/>
                <a:gd name="T94" fmla="*/ 69 w 251"/>
                <a:gd name="T95" fmla="*/ 952 h 1085"/>
                <a:gd name="T96" fmla="*/ 67 w 251"/>
                <a:gd name="T97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1085">
                  <a:moveTo>
                    <a:pt x="67" y="1085"/>
                  </a:moveTo>
                  <a:lnTo>
                    <a:pt x="72" y="1085"/>
                  </a:lnTo>
                  <a:lnTo>
                    <a:pt x="77" y="1085"/>
                  </a:lnTo>
                  <a:lnTo>
                    <a:pt x="83" y="1085"/>
                  </a:lnTo>
                  <a:lnTo>
                    <a:pt x="87" y="1085"/>
                  </a:lnTo>
                  <a:lnTo>
                    <a:pt x="93" y="1085"/>
                  </a:lnTo>
                  <a:lnTo>
                    <a:pt x="98" y="1085"/>
                  </a:lnTo>
                  <a:lnTo>
                    <a:pt x="103" y="1085"/>
                  </a:lnTo>
                  <a:lnTo>
                    <a:pt x="108" y="1085"/>
                  </a:lnTo>
                  <a:lnTo>
                    <a:pt x="110" y="945"/>
                  </a:lnTo>
                  <a:lnTo>
                    <a:pt x="110" y="805"/>
                  </a:lnTo>
                  <a:lnTo>
                    <a:pt x="106" y="662"/>
                  </a:lnTo>
                  <a:lnTo>
                    <a:pt x="98" y="517"/>
                  </a:lnTo>
                  <a:lnTo>
                    <a:pt x="117" y="512"/>
                  </a:lnTo>
                  <a:lnTo>
                    <a:pt x="136" y="507"/>
                  </a:lnTo>
                  <a:lnTo>
                    <a:pt x="155" y="502"/>
                  </a:lnTo>
                  <a:lnTo>
                    <a:pt x="174" y="497"/>
                  </a:lnTo>
                  <a:lnTo>
                    <a:pt x="193" y="493"/>
                  </a:lnTo>
                  <a:lnTo>
                    <a:pt x="212" y="488"/>
                  </a:lnTo>
                  <a:lnTo>
                    <a:pt x="231" y="483"/>
                  </a:lnTo>
                  <a:lnTo>
                    <a:pt x="251" y="479"/>
                  </a:lnTo>
                  <a:lnTo>
                    <a:pt x="244" y="409"/>
                  </a:lnTo>
                  <a:lnTo>
                    <a:pt x="237" y="339"/>
                  </a:lnTo>
                  <a:lnTo>
                    <a:pt x="228" y="271"/>
                  </a:lnTo>
                  <a:lnTo>
                    <a:pt x="219" y="201"/>
                  </a:lnTo>
                  <a:lnTo>
                    <a:pt x="205" y="189"/>
                  </a:lnTo>
                  <a:lnTo>
                    <a:pt x="191" y="176"/>
                  </a:lnTo>
                  <a:lnTo>
                    <a:pt x="177" y="163"/>
                  </a:lnTo>
                  <a:lnTo>
                    <a:pt x="163" y="149"/>
                  </a:lnTo>
                  <a:lnTo>
                    <a:pt x="149" y="138"/>
                  </a:lnTo>
                  <a:lnTo>
                    <a:pt x="137" y="125"/>
                  </a:lnTo>
                  <a:lnTo>
                    <a:pt x="123" y="113"/>
                  </a:lnTo>
                  <a:lnTo>
                    <a:pt x="109" y="100"/>
                  </a:lnTo>
                  <a:lnTo>
                    <a:pt x="95" y="87"/>
                  </a:lnTo>
                  <a:lnTo>
                    <a:pt x="81" y="74"/>
                  </a:lnTo>
                  <a:lnTo>
                    <a:pt x="69" y="62"/>
                  </a:lnTo>
                  <a:lnTo>
                    <a:pt x="55" y="49"/>
                  </a:lnTo>
                  <a:lnTo>
                    <a:pt x="41" y="38"/>
                  </a:lnTo>
                  <a:lnTo>
                    <a:pt x="27" y="25"/>
                  </a:lnTo>
                  <a:lnTo>
                    <a:pt x="14" y="12"/>
                  </a:lnTo>
                  <a:lnTo>
                    <a:pt x="0" y="0"/>
                  </a:lnTo>
                  <a:lnTo>
                    <a:pt x="19" y="139"/>
                  </a:lnTo>
                  <a:lnTo>
                    <a:pt x="35" y="277"/>
                  </a:lnTo>
                  <a:lnTo>
                    <a:pt x="48" y="414"/>
                  </a:lnTo>
                  <a:lnTo>
                    <a:pt x="58" y="550"/>
                  </a:lnTo>
                  <a:lnTo>
                    <a:pt x="65" y="685"/>
                  </a:lnTo>
                  <a:lnTo>
                    <a:pt x="69" y="819"/>
                  </a:lnTo>
                  <a:lnTo>
                    <a:pt x="69" y="952"/>
                  </a:lnTo>
                  <a:lnTo>
                    <a:pt x="67" y="1085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2700" y="2134"/>
              <a:ext cx="30" cy="50"/>
            </a:xfrm>
            <a:custGeom>
              <a:avLst/>
              <a:gdLst>
                <a:gd name="T0" fmla="*/ 56 w 60"/>
                <a:gd name="T1" fmla="*/ 0 h 100"/>
                <a:gd name="T2" fmla="*/ 49 w 60"/>
                <a:gd name="T3" fmla="*/ 2 h 100"/>
                <a:gd name="T4" fmla="*/ 41 w 60"/>
                <a:gd name="T5" fmla="*/ 4 h 100"/>
                <a:gd name="T6" fmla="*/ 34 w 60"/>
                <a:gd name="T7" fmla="*/ 7 h 100"/>
                <a:gd name="T8" fmla="*/ 28 w 60"/>
                <a:gd name="T9" fmla="*/ 9 h 100"/>
                <a:gd name="T10" fmla="*/ 21 w 60"/>
                <a:gd name="T11" fmla="*/ 12 h 100"/>
                <a:gd name="T12" fmla="*/ 14 w 60"/>
                <a:gd name="T13" fmla="*/ 15 h 100"/>
                <a:gd name="T14" fmla="*/ 7 w 60"/>
                <a:gd name="T15" fmla="*/ 17 h 100"/>
                <a:gd name="T16" fmla="*/ 0 w 60"/>
                <a:gd name="T17" fmla="*/ 19 h 100"/>
                <a:gd name="T18" fmla="*/ 1 w 60"/>
                <a:gd name="T19" fmla="*/ 40 h 100"/>
                <a:gd name="T20" fmla="*/ 1 w 60"/>
                <a:gd name="T21" fmla="*/ 60 h 100"/>
                <a:gd name="T22" fmla="*/ 2 w 60"/>
                <a:gd name="T23" fmla="*/ 80 h 100"/>
                <a:gd name="T24" fmla="*/ 2 w 60"/>
                <a:gd name="T25" fmla="*/ 100 h 100"/>
                <a:gd name="T26" fmla="*/ 9 w 60"/>
                <a:gd name="T27" fmla="*/ 98 h 100"/>
                <a:gd name="T28" fmla="*/ 17 w 60"/>
                <a:gd name="T29" fmla="*/ 95 h 100"/>
                <a:gd name="T30" fmla="*/ 24 w 60"/>
                <a:gd name="T31" fmla="*/ 94 h 100"/>
                <a:gd name="T32" fmla="*/ 31 w 60"/>
                <a:gd name="T33" fmla="*/ 92 h 100"/>
                <a:gd name="T34" fmla="*/ 38 w 60"/>
                <a:gd name="T35" fmla="*/ 90 h 100"/>
                <a:gd name="T36" fmla="*/ 45 w 60"/>
                <a:gd name="T37" fmla="*/ 88 h 100"/>
                <a:gd name="T38" fmla="*/ 53 w 60"/>
                <a:gd name="T39" fmla="*/ 86 h 100"/>
                <a:gd name="T40" fmla="*/ 60 w 60"/>
                <a:gd name="T41" fmla="*/ 84 h 100"/>
                <a:gd name="T42" fmla="*/ 59 w 60"/>
                <a:gd name="T43" fmla="*/ 63 h 100"/>
                <a:gd name="T44" fmla="*/ 59 w 60"/>
                <a:gd name="T45" fmla="*/ 41 h 100"/>
                <a:gd name="T46" fmla="*/ 58 w 60"/>
                <a:gd name="T47" fmla="*/ 20 h 100"/>
                <a:gd name="T48" fmla="*/ 56 w 60"/>
                <a:gd name="T4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00">
                  <a:moveTo>
                    <a:pt x="56" y="0"/>
                  </a:moveTo>
                  <a:lnTo>
                    <a:pt x="49" y="2"/>
                  </a:lnTo>
                  <a:lnTo>
                    <a:pt x="41" y="4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1" y="12"/>
                  </a:lnTo>
                  <a:lnTo>
                    <a:pt x="14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1" y="60"/>
                  </a:lnTo>
                  <a:lnTo>
                    <a:pt x="2" y="80"/>
                  </a:lnTo>
                  <a:lnTo>
                    <a:pt x="2" y="100"/>
                  </a:lnTo>
                  <a:lnTo>
                    <a:pt x="9" y="98"/>
                  </a:lnTo>
                  <a:lnTo>
                    <a:pt x="17" y="95"/>
                  </a:lnTo>
                  <a:lnTo>
                    <a:pt x="24" y="94"/>
                  </a:lnTo>
                  <a:lnTo>
                    <a:pt x="31" y="92"/>
                  </a:lnTo>
                  <a:lnTo>
                    <a:pt x="38" y="90"/>
                  </a:lnTo>
                  <a:lnTo>
                    <a:pt x="45" y="88"/>
                  </a:lnTo>
                  <a:lnTo>
                    <a:pt x="53" y="86"/>
                  </a:lnTo>
                  <a:lnTo>
                    <a:pt x="60" y="84"/>
                  </a:lnTo>
                  <a:lnTo>
                    <a:pt x="59" y="63"/>
                  </a:lnTo>
                  <a:lnTo>
                    <a:pt x="59" y="41"/>
                  </a:lnTo>
                  <a:lnTo>
                    <a:pt x="58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2702" y="2297"/>
              <a:ext cx="30" cy="40"/>
            </a:xfrm>
            <a:custGeom>
              <a:avLst/>
              <a:gdLst>
                <a:gd name="T0" fmla="*/ 1 w 58"/>
                <a:gd name="T1" fmla="*/ 8 h 80"/>
                <a:gd name="T2" fmla="*/ 1 w 58"/>
                <a:gd name="T3" fmla="*/ 26 h 80"/>
                <a:gd name="T4" fmla="*/ 1 w 58"/>
                <a:gd name="T5" fmla="*/ 43 h 80"/>
                <a:gd name="T6" fmla="*/ 0 w 58"/>
                <a:gd name="T7" fmla="*/ 62 h 80"/>
                <a:gd name="T8" fmla="*/ 0 w 58"/>
                <a:gd name="T9" fmla="*/ 80 h 80"/>
                <a:gd name="T10" fmla="*/ 6 w 58"/>
                <a:gd name="T11" fmla="*/ 80 h 80"/>
                <a:gd name="T12" fmla="*/ 14 w 58"/>
                <a:gd name="T13" fmla="*/ 79 h 80"/>
                <a:gd name="T14" fmla="*/ 21 w 58"/>
                <a:gd name="T15" fmla="*/ 79 h 80"/>
                <a:gd name="T16" fmla="*/ 28 w 58"/>
                <a:gd name="T17" fmla="*/ 78 h 80"/>
                <a:gd name="T18" fmla="*/ 35 w 58"/>
                <a:gd name="T19" fmla="*/ 78 h 80"/>
                <a:gd name="T20" fmla="*/ 42 w 58"/>
                <a:gd name="T21" fmla="*/ 78 h 80"/>
                <a:gd name="T22" fmla="*/ 50 w 58"/>
                <a:gd name="T23" fmla="*/ 77 h 80"/>
                <a:gd name="T24" fmla="*/ 57 w 58"/>
                <a:gd name="T25" fmla="*/ 77 h 80"/>
                <a:gd name="T26" fmla="*/ 58 w 58"/>
                <a:gd name="T27" fmla="*/ 57 h 80"/>
                <a:gd name="T28" fmla="*/ 58 w 58"/>
                <a:gd name="T29" fmla="*/ 38 h 80"/>
                <a:gd name="T30" fmla="*/ 58 w 58"/>
                <a:gd name="T31" fmla="*/ 19 h 80"/>
                <a:gd name="T32" fmla="*/ 58 w 58"/>
                <a:gd name="T33" fmla="*/ 0 h 80"/>
                <a:gd name="T34" fmla="*/ 51 w 58"/>
                <a:gd name="T35" fmla="*/ 1 h 80"/>
                <a:gd name="T36" fmla="*/ 43 w 58"/>
                <a:gd name="T37" fmla="*/ 2 h 80"/>
                <a:gd name="T38" fmla="*/ 36 w 58"/>
                <a:gd name="T39" fmla="*/ 2 h 80"/>
                <a:gd name="T40" fmla="*/ 29 w 58"/>
                <a:gd name="T41" fmla="*/ 3 h 80"/>
                <a:gd name="T42" fmla="*/ 23 w 58"/>
                <a:gd name="T43" fmla="*/ 4 h 80"/>
                <a:gd name="T44" fmla="*/ 16 w 58"/>
                <a:gd name="T45" fmla="*/ 5 h 80"/>
                <a:gd name="T46" fmla="*/ 8 w 58"/>
                <a:gd name="T47" fmla="*/ 7 h 80"/>
                <a:gd name="T48" fmla="*/ 1 w 58"/>
                <a:gd name="T4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80">
                  <a:moveTo>
                    <a:pt x="1" y="8"/>
                  </a:moveTo>
                  <a:lnTo>
                    <a:pt x="1" y="26"/>
                  </a:lnTo>
                  <a:lnTo>
                    <a:pt x="1" y="43"/>
                  </a:lnTo>
                  <a:lnTo>
                    <a:pt x="0" y="62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4" y="79"/>
                  </a:lnTo>
                  <a:lnTo>
                    <a:pt x="21" y="79"/>
                  </a:lnTo>
                  <a:lnTo>
                    <a:pt x="28" y="78"/>
                  </a:lnTo>
                  <a:lnTo>
                    <a:pt x="35" y="78"/>
                  </a:lnTo>
                  <a:lnTo>
                    <a:pt x="42" y="78"/>
                  </a:lnTo>
                  <a:lnTo>
                    <a:pt x="50" y="77"/>
                  </a:lnTo>
                  <a:lnTo>
                    <a:pt x="57" y="77"/>
                  </a:lnTo>
                  <a:lnTo>
                    <a:pt x="58" y="57"/>
                  </a:lnTo>
                  <a:lnTo>
                    <a:pt x="58" y="38"/>
                  </a:lnTo>
                  <a:lnTo>
                    <a:pt x="58" y="19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3" y="2"/>
                  </a:lnTo>
                  <a:lnTo>
                    <a:pt x="36" y="2"/>
                  </a:lnTo>
                  <a:lnTo>
                    <a:pt x="29" y="3"/>
                  </a:lnTo>
                  <a:lnTo>
                    <a:pt x="23" y="4"/>
                  </a:lnTo>
                  <a:lnTo>
                    <a:pt x="16" y="5"/>
                  </a:lnTo>
                  <a:lnTo>
                    <a:pt x="8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"/>
            <p:cNvSpPr>
              <a:spLocks/>
            </p:cNvSpPr>
            <p:nvPr/>
          </p:nvSpPr>
          <p:spPr bwMode="auto">
            <a:xfrm>
              <a:off x="2695" y="2047"/>
              <a:ext cx="31" cy="56"/>
            </a:xfrm>
            <a:custGeom>
              <a:avLst/>
              <a:gdLst>
                <a:gd name="T0" fmla="*/ 56 w 62"/>
                <a:gd name="T1" fmla="*/ 0 h 112"/>
                <a:gd name="T2" fmla="*/ 49 w 62"/>
                <a:gd name="T3" fmla="*/ 3 h 112"/>
                <a:gd name="T4" fmla="*/ 42 w 62"/>
                <a:gd name="T5" fmla="*/ 7 h 112"/>
                <a:gd name="T6" fmla="*/ 35 w 62"/>
                <a:gd name="T7" fmla="*/ 10 h 112"/>
                <a:gd name="T8" fmla="*/ 28 w 62"/>
                <a:gd name="T9" fmla="*/ 12 h 112"/>
                <a:gd name="T10" fmla="*/ 20 w 62"/>
                <a:gd name="T11" fmla="*/ 16 h 112"/>
                <a:gd name="T12" fmla="*/ 13 w 62"/>
                <a:gd name="T13" fmla="*/ 19 h 112"/>
                <a:gd name="T14" fmla="*/ 6 w 62"/>
                <a:gd name="T15" fmla="*/ 23 h 112"/>
                <a:gd name="T16" fmla="*/ 0 w 62"/>
                <a:gd name="T17" fmla="*/ 26 h 112"/>
                <a:gd name="T18" fmla="*/ 1 w 62"/>
                <a:gd name="T19" fmla="*/ 48 h 112"/>
                <a:gd name="T20" fmla="*/ 3 w 62"/>
                <a:gd name="T21" fmla="*/ 69 h 112"/>
                <a:gd name="T22" fmla="*/ 4 w 62"/>
                <a:gd name="T23" fmla="*/ 90 h 112"/>
                <a:gd name="T24" fmla="*/ 5 w 62"/>
                <a:gd name="T25" fmla="*/ 112 h 112"/>
                <a:gd name="T26" fmla="*/ 12 w 62"/>
                <a:gd name="T27" fmla="*/ 108 h 112"/>
                <a:gd name="T28" fmla="*/ 19 w 62"/>
                <a:gd name="T29" fmla="*/ 106 h 112"/>
                <a:gd name="T30" fmla="*/ 26 w 62"/>
                <a:gd name="T31" fmla="*/ 102 h 112"/>
                <a:gd name="T32" fmla="*/ 33 w 62"/>
                <a:gd name="T33" fmla="*/ 99 h 112"/>
                <a:gd name="T34" fmla="*/ 40 w 62"/>
                <a:gd name="T35" fmla="*/ 97 h 112"/>
                <a:gd name="T36" fmla="*/ 47 w 62"/>
                <a:gd name="T37" fmla="*/ 93 h 112"/>
                <a:gd name="T38" fmla="*/ 55 w 62"/>
                <a:gd name="T39" fmla="*/ 91 h 112"/>
                <a:gd name="T40" fmla="*/ 62 w 62"/>
                <a:gd name="T41" fmla="*/ 87 h 112"/>
                <a:gd name="T42" fmla="*/ 61 w 62"/>
                <a:gd name="T43" fmla="*/ 65 h 112"/>
                <a:gd name="T44" fmla="*/ 59 w 62"/>
                <a:gd name="T45" fmla="*/ 44 h 112"/>
                <a:gd name="T46" fmla="*/ 57 w 62"/>
                <a:gd name="T47" fmla="*/ 22 h 112"/>
                <a:gd name="T48" fmla="*/ 56 w 62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12">
                  <a:moveTo>
                    <a:pt x="56" y="0"/>
                  </a:moveTo>
                  <a:lnTo>
                    <a:pt x="49" y="3"/>
                  </a:lnTo>
                  <a:lnTo>
                    <a:pt x="42" y="7"/>
                  </a:lnTo>
                  <a:lnTo>
                    <a:pt x="35" y="10"/>
                  </a:lnTo>
                  <a:lnTo>
                    <a:pt x="28" y="12"/>
                  </a:lnTo>
                  <a:lnTo>
                    <a:pt x="20" y="16"/>
                  </a:lnTo>
                  <a:lnTo>
                    <a:pt x="13" y="19"/>
                  </a:lnTo>
                  <a:lnTo>
                    <a:pt x="6" y="23"/>
                  </a:lnTo>
                  <a:lnTo>
                    <a:pt x="0" y="26"/>
                  </a:lnTo>
                  <a:lnTo>
                    <a:pt x="1" y="48"/>
                  </a:lnTo>
                  <a:lnTo>
                    <a:pt x="3" y="69"/>
                  </a:lnTo>
                  <a:lnTo>
                    <a:pt x="4" y="90"/>
                  </a:lnTo>
                  <a:lnTo>
                    <a:pt x="5" y="112"/>
                  </a:lnTo>
                  <a:lnTo>
                    <a:pt x="12" y="108"/>
                  </a:lnTo>
                  <a:lnTo>
                    <a:pt x="19" y="106"/>
                  </a:lnTo>
                  <a:lnTo>
                    <a:pt x="26" y="102"/>
                  </a:lnTo>
                  <a:lnTo>
                    <a:pt x="33" y="99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5" y="91"/>
                  </a:lnTo>
                  <a:lnTo>
                    <a:pt x="62" y="87"/>
                  </a:lnTo>
                  <a:lnTo>
                    <a:pt x="61" y="65"/>
                  </a:lnTo>
                  <a:lnTo>
                    <a:pt x="59" y="44"/>
                  </a:lnTo>
                  <a:lnTo>
                    <a:pt x="57" y="2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/>
            <p:cNvSpPr>
              <a:spLocks/>
            </p:cNvSpPr>
            <p:nvPr/>
          </p:nvSpPr>
          <p:spPr bwMode="auto">
            <a:xfrm>
              <a:off x="2702" y="2217"/>
              <a:ext cx="30" cy="46"/>
            </a:xfrm>
            <a:custGeom>
              <a:avLst/>
              <a:gdLst>
                <a:gd name="T0" fmla="*/ 57 w 58"/>
                <a:gd name="T1" fmla="*/ 0 h 91"/>
                <a:gd name="T2" fmla="*/ 50 w 58"/>
                <a:gd name="T3" fmla="*/ 1 h 91"/>
                <a:gd name="T4" fmla="*/ 42 w 58"/>
                <a:gd name="T5" fmla="*/ 3 h 91"/>
                <a:gd name="T6" fmla="*/ 35 w 58"/>
                <a:gd name="T7" fmla="*/ 4 h 91"/>
                <a:gd name="T8" fmla="*/ 28 w 58"/>
                <a:gd name="T9" fmla="*/ 7 h 91"/>
                <a:gd name="T10" fmla="*/ 21 w 58"/>
                <a:gd name="T11" fmla="*/ 8 h 91"/>
                <a:gd name="T12" fmla="*/ 14 w 58"/>
                <a:gd name="T13" fmla="*/ 10 h 91"/>
                <a:gd name="T14" fmla="*/ 6 w 58"/>
                <a:gd name="T15" fmla="*/ 11 h 91"/>
                <a:gd name="T16" fmla="*/ 0 w 58"/>
                <a:gd name="T17" fmla="*/ 13 h 91"/>
                <a:gd name="T18" fmla="*/ 1 w 58"/>
                <a:gd name="T19" fmla="*/ 33 h 91"/>
                <a:gd name="T20" fmla="*/ 1 w 58"/>
                <a:gd name="T21" fmla="*/ 51 h 91"/>
                <a:gd name="T22" fmla="*/ 1 w 58"/>
                <a:gd name="T23" fmla="*/ 71 h 91"/>
                <a:gd name="T24" fmla="*/ 1 w 58"/>
                <a:gd name="T25" fmla="*/ 91 h 91"/>
                <a:gd name="T26" fmla="*/ 8 w 58"/>
                <a:gd name="T27" fmla="*/ 89 h 91"/>
                <a:gd name="T28" fmla="*/ 16 w 58"/>
                <a:gd name="T29" fmla="*/ 88 h 91"/>
                <a:gd name="T30" fmla="*/ 23 w 58"/>
                <a:gd name="T31" fmla="*/ 87 h 91"/>
                <a:gd name="T32" fmla="*/ 29 w 58"/>
                <a:gd name="T33" fmla="*/ 85 h 91"/>
                <a:gd name="T34" fmla="*/ 36 w 58"/>
                <a:gd name="T35" fmla="*/ 84 h 91"/>
                <a:gd name="T36" fmla="*/ 43 w 58"/>
                <a:gd name="T37" fmla="*/ 83 h 91"/>
                <a:gd name="T38" fmla="*/ 51 w 58"/>
                <a:gd name="T39" fmla="*/ 81 h 91"/>
                <a:gd name="T40" fmla="*/ 58 w 58"/>
                <a:gd name="T41" fmla="*/ 80 h 91"/>
                <a:gd name="T42" fmla="*/ 58 w 58"/>
                <a:gd name="T43" fmla="*/ 60 h 91"/>
                <a:gd name="T44" fmla="*/ 58 w 58"/>
                <a:gd name="T45" fmla="*/ 40 h 91"/>
                <a:gd name="T46" fmla="*/ 57 w 58"/>
                <a:gd name="T47" fmla="*/ 20 h 91"/>
                <a:gd name="T48" fmla="*/ 57 w 58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1">
                  <a:moveTo>
                    <a:pt x="57" y="0"/>
                  </a:moveTo>
                  <a:lnTo>
                    <a:pt x="50" y="1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4" y="10"/>
                  </a:lnTo>
                  <a:lnTo>
                    <a:pt x="6" y="11"/>
                  </a:lnTo>
                  <a:lnTo>
                    <a:pt x="0" y="13"/>
                  </a:lnTo>
                  <a:lnTo>
                    <a:pt x="1" y="33"/>
                  </a:lnTo>
                  <a:lnTo>
                    <a:pt x="1" y="51"/>
                  </a:lnTo>
                  <a:lnTo>
                    <a:pt x="1" y="71"/>
                  </a:lnTo>
                  <a:lnTo>
                    <a:pt x="1" y="91"/>
                  </a:lnTo>
                  <a:lnTo>
                    <a:pt x="8" y="89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9" y="85"/>
                  </a:lnTo>
                  <a:lnTo>
                    <a:pt x="36" y="84"/>
                  </a:lnTo>
                  <a:lnTo>
                    <a:pt x="43" y="83"/>
                  </a:lnTo>
                  <a:lnTo>
                    <a:pt x="51" y="81"/>
                  </a:lnTo>
                  <a:lnTo>
                    <a:pt x="58" y="80"/>
                  </a:lnTo>
                  <a:lnTo>
                    <a:pt x="58" y="60"/>
                  </a:lnTo>
                  <a:lnTo>
                    <a:pt x="58" y="40"/>
                  </a:lnTo>
                  <a:lnTo>
                    <a:pt x="57" y="2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"/>
            <p:cNvSpPr>
              <a:spLocks/>
            </p:cNvSpPr>
            <p:nvPr/>
          </p:nvSpPr>
          <p:spPr bwMode="auto">
            <a:xfrm>
              <a:off x="2687" y="1956"/>
              <a:ext cx="32" cy="61"/>
            </a:xfrm>
            <a:custGeom>
              <a:avLst/>
              <a:gdLst>
                <a:gd name="T0" fmla="*/ 55 w 63"/>
                <a:gd name="T1" fmla="*/ 0 h 122"/>
                <a:gd name="T2" fmla="*/ 48 w 63"/>
                <a:gd name="T3" fmla="*/ 4 h 122"/>
                <a:gd name="T4" fmla="*/ 41 w 63"/>
                <a:gd name="T5" fmla="*/ 8 h 122"/>
                <a:gd name="T6" fmla="*/ 34 w 63"/>
                <a:gd name="T7" fmla="*/ 12 h 122"/>
                <a:gd name="T8" fmla="*/ 27 w 63"/>
                <a:gd name="T9" fmla="*/ 16 h 122"/>
                <a:gd name="T10" fmla="*/ 20 w 63"/>
                <a:gd name="T11" fmla="*/ 20 h 122"/>
                <a:gd name="T12" fmla="*/ 13 w 63"/>
                <a:gd name="T13" fmla="*/ 25 h 122"/>
                <a:gd name="T14" fmla="*/ 6 w 63"/>
                <a:gd name="T15" fmla="*/ 29 h 122"/>
                <a:gd name="T16" fmla="*/ 0 w 63"/>
                <a:gd name="T17" fmla="*/ 33 h 122"/>
                <a:gd name="T18" fmla="*/ 2 w 63"/>
                <a:gd name="T19" fmla="*/ 55 h 122"/>
                <a:gd name="T20" fmla="*/ 4 w 63"/>
                <a:gd name="T21" fmla="*/ 77 h 122"/>
                <a:gd name="T22" fmla="*/ 6 w 63"/>
                <a:gd name="T23" fmla="*/ 100 h 122"/>
                <a:gd name="T24" fmla="*/ 9 w 63"/>
                <a:gd name="T25" fmla="*/ 122 h 122"/>
                <a:gd name="T26" fmla="*/ 16 w 63"/>
                <a:gd name="T27" fmla="*/ 118 h 122"/>
                <a:gd name="T28" fmla="*/ 23 w 63"/>
                <a:gd name="T29" fmla="*/ 114 h 122"/>
                <a:gd name="T30" fmla="*/ 30 w 63"/>
                <a:gd name="T31" fmla="*/ 110 h 122"/>
                <a:gd name="T32" fmla="*/ 36 w 63"/>
                <a:gd name="T33" fmla="*/ 107 h 122"/>
                <a:gd name="T34" fmla="*/ 42 w 63"/>
                <a:gd name="T35" fmla="*/ 103 h 122"/>
                <a:gd name="T36" fmla="*/ 49 w 63"/>
                <a:gd name="T37" fmla="*/ 100 h 122"/>
                <a:gd name="T38" fmla="*/ 56 w 63"/>
                <a:gd name="T39" fmla="*/ 95 h 122"/>
                <a:gd name="T40" fmla="*/ 63 w 63"/>
                <a:gd name="T41" fmla="*/ 92 h 122"/>
                <a:gd name="T42" fmla="*/ 61 w 63"/>
                <a:gd name="T43" fmla="*/ 69 h 122"/>
                <a:gd name="T44" fmla="*/ 59 w 63"/>
                <a:gd name="T45" fmla="*/ 46 h 122"/>
                <a:gd name="T46" fmla="*/ 57 w 63"/>
                <a:gd name="T47" fmla="*/ 23 h 122"/>
                <a:gd name="T48" fmla="*/ 55 w 63"/>
                <a:gd name="T4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2">
                  <a:moveTo>
                    <a:pt x="55" y="0"/>
                  </a:move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0"/>
                  </a:lnTo>
                  <a:lnTo>
                    <a:pt x="13" y="25"/>
                  </a:lnTo>
                  <a:lnTo>
                    <a:pt x="6" y="29"/>
                  </a:lnTo>
                  <a:lnTo>
                    <a:pt x="0" y="33"/>
                  </a:lnTo>
                  <a:lnTo>
                    <a:pt x="2" y="55"/>
                  </a:lnTo>
                  <a:lnTo>
                    <a:pt x="4" y="77"/>
                  </a:lnTo>
                  <a:lnTo>
                    <a:pt x="6" y="100"/>
                  </a:lnTo>
                  <a:lnTo>
                    <a:pt x="9" y="122"/>
                  </a:lnTo>
                  <a:lnTo>
                    <a:pt x="16" y="118"/>
                  </a:lnTo>
                  <a:lnTo>
                    <a:pt x="23" y="114"/>
                  </a:lnTo>
                  <a:lnTo>
                    <a:pt x="30" y="110"/>
                  </a:lnTo>
                  <a:lnTo>
                    <a:pt x="36" y="107"/>
                  </a:lnTo>
                  <a:lnTo>
                    <a:pt x="42" y="103"/>
                  </a:lnTo>
                  <a:lnTo>
                    <a:pt x="49" y="100"/>
                  </a:lnTo>
                  <a:lnTo>
                    <a:pt x="56" y="95"/>
                  </a:lnTo>
                  <a:lnTo>
                    <a:pt x="63" y="92"/>
                  </a:lnTo>
                  <a:lnTo>
                    <a:pt x="61" y="69"/>
                  </a:lnTo>
                  <a:lnTo>
                    <a:pt x="59" y="46"/>
                  </a:lnTo>
                  <a:lnTo>
                    <a:pt x="57" y="2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1"/>
            <p:cNvSpPr>
              <a:spLocks/>
            </p:cNvSpPr>
            <p:nvPr/>
          </p:nvSpPr>
          <p:spPr bwMode="auto">
            <a:xfrm>
              <a:off x="2749" y="2022"/>
              <a:ext cx="32" cy="59"/>
            </a:xfrm>
            <a:custGeom>
              <a:avLst/>
              <a:gdLst>
                <a:gd name="T0" fmla="*/ 56 w 63"/>
                <a:gd name="T1" fmla="*/ 0 h 118"/>
                <a:gd name="T2" fmla="*/ 49 w 63"/>
                <a:gd name="T3" fmla="*/ 4 h 118"/>
                <a:gd name="T4" fmla="*/ 42 w 63"/>
                <a:gd name="T5" fmla="*/ 6 h 118"/>
                <a:gd name="T6" fmla="*/ 36 w 63"/>
                <a:gd name="T7" fmla="*/ 9 h 118"/>
                <a:gd name="T8" fmla="*/ 29 w 63"/>
                <a:gd name="T9" fmla="*/ 13 h 118"/>
                <a:gd name="T10" fmla="*/ 22 w 63"/>
                <a:gd name="T11" fmla="*/ 16 h 118"/>
                <a:gd name="T12" fmla="*/ 15 w 63"/>
                <a:gd name="T13" fmla="*/ 20 h 118"/>
                <a:gd name="T14" fmla="*/ 7 w 63"/>
                <a:gd name="T15" fmla="*/ 22 h 118"/>
                <a:gd name="T16" fmla="*/ 0 w 63"/>
                <a:gd name="T17" fmla="*/ 25 h 118"/>
                <a:gd name="T18" fmla="*/ 2 w 63"/>
                <a:gd name="T19" fmla="*/ 48 h 118"/>
                <a:gd name="T20" fmla="*/ 3 w 63"/>
                <a:gd name="T21" fmla="*/ 72 h 118"/>
                <a:gd name="T22" fmla="*/ 6 w 63"/>
                <a:gd name="T23" fmla="*/ 95 h 118"/>
                <a:gd name="T24" fmla="*/ 7 w 63"/>
                <a:gd name="T25" fmla="*/ 118 h 118"/>
                <a:gd name="T26" fmla="*/ 14 w 63"/>
                <a:gd name="T27" fmla="*/ 114 h 118"/>
                <a:gd name="T28" fmla="*/ 21 w 63"/>
                <a:gd name="T29" fmla="*/ 112 h 118"/>
                <a:gd name="T30" fmla="*/ 27 w 63"/>
                <a:gd name="T31" fmla="*/ 108 h 118"/>
                <a:gd name="T32" fmla="*/ 34 w 63"/>
                <a:gd name="T33" fmla="*/ 106 h 118"/>
                <a:gd name="T34" fmla="*/ 41 w 63"/>
                <a:gd name="T35" fmla="*/ 104 h 118"/>
                <a:gd name="T36" fmla="*/ 48 w 63"/>
                <a:gd name="T37" fmla="*/ 100 h 118"/>
                <a:gd name="T38" fmla="*/ 56 w 63"/>
                <a:gd name="T39" fmla="*/ 98 h 118"/>
                <a:gd name="T40" fmla="*/ 63 w 63"/>
                <a:gd name="T41" fmla="*/ 95 h 118"/>
                <a:gd name="T42" fmla="*/ 62 w 63"/>
                <a:gd name="T43" fmla="*/ 70 h 118"/>
                <a:gd name="T44" fmla="*/ 61 w 63"/>
                <a:gd name="T45" fmla="*/ 47 h 118"/>
                <a:gd name="T46" fmla="*/ 59 w 63"/>
                <a:gd name="T47" fmla="*/ 24 h 118"/>
                <a:gd name="T48" fmla="*/ 56 w 63"/>
                <a:gd name="T4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18">
                  <a:moveTo>
                    <a:pt x="56" y="0"/>
                  </a:moveTo>
                  <a:lnTo>
                    <a:pt x="49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29" y="13"/>
                  </a:lnTo>
                  <a:lnTo>
                    <a:pt x="22" y="16"/>
                  </a:lnTo>
                  <a:lnTo>
                    <a:pt x="15" y="20"/>
                  </a:lnTo>
                  <a:lnTo>
                    <a:pt x="7" y="22"/>
                  </a:lnTo>
                  <a:lnTo>
                    <a:pt x="0" y="25"/>
                  </a:lnTo>
                  <a:lnTo>
                    <a:pt x="2" y="48"/>
                  </a:lnTo>
                  <a:lnTo>
                    <a:pt x="3" y="72"/>
                  </a:lnTo>
                  <a:lnTo>
                    <a:pt x="6" y="95"/>
                  </a:lnTo>
                  <a:lnTo>
                    <a:pt x="7" y="118"/>
                  </a:lnTo>
                  <a:lnTo>
                    <a:pt x="14" y="114"/>
                  </a:lnTo>
                  <a:lnTo>
                    <a:pt x="21" y="112"/>
                  </a:lnTo>
                  <a:lnTo>
                    <a:pt x="27" y="108"/>
                  </a:lnTo>
                  <a:lnTo>
                    <a:pt x="34" y="106"/>
                  </a:lnTo>
                  <a:lnTo>
                    <a:pt x="41" y="104"/>
                  </a:lnTo>
                  <a:lnTo>
                    <a:pt x="48" y="100"/>
                  </a:lnTo>
                  <a:lnTo>
                    <a:pt x="56" y="98"/>
                  </a:lnTo>
                  <a:lnTo>
                    <a:pt x="63" y="95"/>
                  </a:lnTo>
                  <a:lnTo>
                    <a:pt x="62" y="70"/>
                  </a:lnTo>
                  <a:lnTo>
                    <a:pt x="61" y="47"/>
                  </a:lnTo>
                  <a:lnTo>
                    <a:pt x="59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"/>
            <p:cNvSpPr>
              <a:spLocks/>
            </p:cNvSpPr>
            <p:nvPr/>
          </p:nvSpPr>
          <p:spPr bwMode="auto">
            <a:xfrm>
              <a:off x="2758" y="2205"/>
              <a:ext cx="30" cy="48"/>
            </a:xfrm>
            <a:custGeom>
              <a:avLst/>
              <a:gdLst>
                <a:gd name="T0" fmla="*/ 0 w 60"/>
                <a:gd name="T1" fmla="*/ 13 h 96"/>
                <a:gd name="T2" fmla="*/ 0 w 60"/>
                <a:gd name="T3" fmla="*/ 34 h 96"/>
                <a:gd name="T4" fmla="*/ 1 w 60"/>
                <a:gd name="T5" fmla="*/ 55 h 96"/>
                <a:gd name="T6" fmla="*/ 1 w 60"/>
                <a:gd name="T7" fmla="*/ 75 h 96"/>
                <a:gd name="T8" fmla="*/ 1 w 60"/>
                <a:gd name="T9" fmla="*/ 96 h 96"/>
                <a:gd name="T10" fmla="*/ 8 w 60"/>
                <a:gd name="T11" fmla="*/ 95 h 96"/>
                <a:gd name="T12" fmla="*/ 16 w 60"/>
                <a:gd name="T13" fmla="*/ 94 h 96"/>
                <a:gd name="T14" fmla="*/ 23 w 60"/>
                <a:gd name="T15" fmla="*/ 93 h 96"/>
                <a:gd name="T16" fmla="*/ 30 w 60"/>
                <a:gd name="T17" fmla="*/ 91 h 96"/>
                <a:gd name="T18" fmla="*/ 37 w 60"/>
                <a:gd name="T19" fmla="*/ 90 h 96"/>
                <a:gd name="T20" fmla="*/ 45 w 60"/>
                <a:gd name="T21" fmla="*/ 89 h 96"/>
                <a:gd name="T22" fmla="*/ 52 w 60"/>
                <a:gd name="T23" fmla="*/ 88 h 96"/>
                <a:gd name="T24" fmla="*/ 60 w 60"/>
                <a:gd name="T25" fmla="*/ 87 h 96"/>
                <a:gd name="T26" fmla="*/ 60 w 60"/>
                <a:gd name="T27" fmla="*/ 65 h 96"/>
                <a:gd name="T28" fmla="*/ 59 w 60"/>
                <a:gd name="T29" fmla="*/ 43 h 96"/>
                <a:gd name="T30" fmla="*/ 59 w 60"/>
                <a:gd name="T31" fmla="*/ 22 h 96"/>
                <a:gd name="T32" fmla="*/ 58 w 60"/>
                <a:gd name="T33" fmla="*/ 0 h 96"/>
                <a:gd name="T34" fmla="*/ 51 w 60"/>
                <a:gd name="T35" fmla="*/ 2 h 96"/>
                <a:gd name="T36" fmla="*/ 43 w 60"/>
                <a:gd name="T37" fmla="*/ 3 h 96"/>
                <a:gd name="T38" fmla="*/ 36 w 60"/>
                <a:gd name="T39" fmla="*/ 5 h 96"/>
                <a:gd name="T40" fmla="*/ 29 w 60"/>
                <a:gd name="T41" fmla="*/ 6 h 96"/>
                <a:gd name="T42" fmla="*/ 22 w 60"/>
                <a:gd name="T43" fmla="*/ 9 h 96"/>
                <a:gd name="T44" fmla="*/ 15 w 60"/>
                <a:gd name="T45" fmla="*/ 10 h 96"/>
                <a:gd name="T46" fmla="*/ 7 w 60"/>
                <a:gd name="T47" fmla="*/ 12 h 96"/>
                <a:gd name="T48" fmla="*/ 0 w 60"/>
                <a:gd name="T49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96">
                  <a:moveTo>
                    <a:pt x="0" y="13"/>
                  </a:moveTo>
                  <a:lnTo>
                    <a:pt x="0" y="34"/>
                  </a:lnTo>
                  <a:lnTo>
                    <a:pt x="1" y="55"/>
                  </a:lnTo>
                  <a:lnTo>
                    <a:pt x="1" y="75"/>
                  </a:lnTo>
                  <a:lnTo>
                    <a:pt x="1" y="96"/>
                  </a:lnTo>
                  <a:lnTo>
                    <a:pt x="8" y="95"/>
                  </a:lnTo>
                  <a:lnTo>
                    <a:pt x="16" y="94"/>
                  </a:lnTo>
                  <a:lnTo>
                    <a:pt x="23" y="93"/>
                  </a:lnTo>
                  <a:lnTo>
                    <a:pt x="30" y="91"/>
                  </a:lnTo>
                  <a:lnTo>
                    <a:pt x="37" y="90"/>
                  </a:lnTo>
                  <a:lnTo>
                    <a:pt x="45" y="89"/>
                  </a:lnTo>
                  <a:lnTo>
                    <a:pt x="52" y="88"/>
                  </a:lnTo>
                  <a:lnTo>
                    <a:pt x="60" y="87"/>
                  </a:lnTo>
                  <a:lnTo>
                    <a:pt x="60" y="65"/>
                  </a:lnTo>
                  <a:lnTo>
                    <a:pt x="59" y="4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51" y="2"/>
                  </a:lnTo>
                  <a:lnTo>
                    <a:pt x="43" y="3"/>
                  </a:lnTo>
                  <a:lnTo>
                    <a:pt x="36" y="5"/>
                  </a:lnTo>
                  <a:lnTo>
                    <a:pt x="29" y="6"/>
                  </a:lnTo>
                  <a:lnTo>
                    <a:pt x="22" y="9"/>
                  </a:lnTo>
                  <a:lnTo>
                    <a:pt x="15" y="10"/>
                  </a:lnTo>
                  <a:lnTo>
                    <a:pt x="7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2755" y="2115"/>
              <a:ext cx="31" cy="54"/>
            </a:xfrm>
            <a:custGeom>
              <a:avLst/>
              <a:gdLst>
                <a:gd name="T0" fmla="*/ 58 w 63"/>
                <a:gd name="T1" fmla="*/ 0 h 107"/>
                <a:gd name="T2" fmla="*/ 51 w 63"/>
                <a:gd name="T3" fmla="*/ 2 h 107"/>
                <a:gd name="T4" fmla="*/ 43 w 63"/>
                <a:gd name="T5" fmla="*/ 4 h 107"/>
                <a:gd name="T6" fmla="*/ 36 w 63"/>
                <a:gd name="T7" fmla="*/ 7 h 107"/>
                <a:gd name="T8" fmla="*/ 29 w 63"/>
                <a:gd name="T9" fmla="*/ 9 h 107"/>
                <a:gd name="T10" fmla="*/ 22 w 63"/>
                <a:gd name="T11" fmla="*/ 12 h 107"/>
                <a:gd name="T12" fmla="*/ 15 w 63"/>
                <a:gd name="T13" fmla="*/ 15 h 107"/>
                <a:gd name="T14" fmla="*/ 7 w 63"/>
                <a:gd name="T15" fmla="*/ 17 h 107"/>
                <a:gd name="T16" fmla="*/ 0 w 63"/>
                <a:gd name="T17" fmla="*/ 19 h 107"/>
                <a:gd name="T18" fmla="*/ 2 w 63"/>
                <a:gd name="T19" fmla="*/ 41 h 107"/>
                <a:gd name="T20" fmla="*/ 3 w 63"/>
                <a:gd name="T21" fmla="*/ 63 h 107"/>
                <a:gd name="T22" fmla="*/ 3 w 63"/>
                <a:gd name="T23" fmla="*/ 85 h 107"/>
                <a:gd name="T24" fmla="*/ 4 w 63"/>
                <a:gd name="T25" fmla="*/ 107 h 107"/>
                <a:gd name="T26" fmla="*/ 11 w 63"/>
                <a:gd name="T27" fmla="*/ 105 h 107"/>
                <a:gd name="T28" fmla="*/ 19 w 63"/>
                <a:gd name="T29" fmla="*/ 102 h 107"/>
                <a:gd name="T30" fmla="*/ 26 w 63"/>
                <a:gd name="T31" fmla="*/ 101 h 107"/>
                <a:gd name="T32" fmla="*/ 34 w 63"/>
                <a:gd name="T33" fmla="*/ 99 h 107"/>
                <a:gd name="T34" fmla="*/ 41 w 63"/>
                <a:gd name="T35" fmla="*/ 96 h 107"/>
                <a:gd name="T36" fmla="*/ 48 w 63"/>
                <a:gd name="T37" fmla="*/ 95 h 107"/>
                <a:gd name="T38" fmla="*/ 56 w 63"/>
                <a:gd name="T39" fmla="*/ 93 h 107"/>
                <a:gd name="T40" fmla="*/ 63 w 63"/>
                <a:gd name="T41" fmla="*/ 91 h 107"/>
                <a:gd name="T42" fmla="*/ 61 w 63"/>
                <a:gd name="T43" fmla="*/ 68 h 107"/>
                <a:gd name="T44" fmla="*/ 60 w 63"/>
                <a:gd name="T45" fmla="*/ 45 h 107"/>
                <a:gd name="T46" fmla="*/ 59 w 63"/>
                <a:gd name="T47" fmla="*/ 23 h 107"/>
                <a:gd name="T48" fmla="*/ 58 w 63"/>
                <a:gd name="T4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07">
                  <a:moveTo>
                    <a:pt x="58" y="0"/>
                  </a:moveTo>
                  <a:lnTo>
                    <a:pt x="51" y="2"/>
                  </a:lnTo>
                  <a:lnTo>
                    <a:pt x="43" y="4"/>
                  </a:lnTo>
                  <a:lnTo>
                    <a:pt x="36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41"/>
                  </a:lnTo>
                  <a:lnTo>
                    <a:pt x="3" y="63"/>
                  </a:lnTo>
                  <a:lnTo>
                    <a:pt x="3" y="85"/>
                  </a:lnTo>
                  <a:lnTo>
                    <a:pt x="4" y="107"/>
                  </a:lnTo>
                  <a:lnTo>
                    <a:pt x="11" y="105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4" y="99"/>
                  </a:lnTo>
                  <a:lnTo>
                    <a:pt x="41" y="96"/>
                  </a:lnTo>
                  <a:lnTo>
                    <a:pt x="48" y="95"/>
                  </a:lnTo>
                  <a:lnTo>
                    <a:pt x="56" y="93"/>
                  </a:lnTo>
                  <a:lnTo>
                    <a:pt x="63" y="91"/>
                  </a:lnTo>
                  <a:lnTo>
                    <a:pt x="61" y="68"/>
                  </a:lnTo>
                  <a:lnTo>
                    <a:pt x="60" y="45"/>
                  </a:lnTo>
                  <a:lnTo>
                    <a:pt x="59" y="2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2759" y="2290"/>
              <a:ext cx="29" cy="44"/>
            </a:xfrm>
            <a:custGeom>
              <a:avLst/>
              <a:gdLst>
                <a:gd name="T0" fmla="*/ 0 w 59"/>
                <a:gd name="T1" fmla="*/ 7 h 86"/>
                <a:gd name="T2" fmla="*/ 0 w 59"/>
                <a:gd name="T3" fmla="*/ 26 h 86"/>
                <a:gd name="T4" fmla="*/ 0 w 59"/>
                <a:gd name="T5" fmla="*/ 46 h 86"/>
                <a:gd name="T6" fmla="*/ 0 w 59"/>
                <a:gd name="T7" fmla="*/ 66 h 86"/>
                <a:gd name="T8" fmla="*/ 0 w 59"/>
                <a:gd name="T9" fmla="*/ 86 h 86"/>
                <a:gd name="T10" fmla="*/ 7 w 59"/>
                <a:gd name="T11" fmla="*/ 85 h 86"/>
                <a:gd name="T12" fmla="*/ 15 w 59"/>
                <a:gd name="T13" fmla="*/ 85 h 86"/>
                <a:gd name="T14" fmla="*/ 22 w 59"/>
                <a:gd name="T15" fmla="*/ 84 h 86"/>
                <a:gd name="T16" fmla="*/ 29 w 59"/>
                <a:gd name="T17" fmla="*/ 84 h 86"/>
                <a:gd name="T18" fmla="*/ 36 w 59"/>
                <a:gd name="T19" fmla="*/ 83 h 86"/>
                <a:gd name="T20" fmla="*/ 44 w 59"/>
                <a:gd name="T21" fmla="*/ 83 h 86"/>
                <a:gd name="T22" fmla="*/ 51 w 59"/>
                <a:gd name="T23" fmla="*/ 82 h 86"/>
                <a:gd name="T24" fmla="*/ 59 w 59"/>
                <a:gd name="T25" fmla="*/ 82 h 86"/>
                <a:gd name="T26" fmla="*/ 59 w 59"/>
                <a:gd name="T27" fmla="*/ 61 h 86"/>
                <a:gd name="T28" fmla="*/ 59 w 59"/>
                <a:gd name="T29" fmla="*/ 40 h 86"/>
                <a:gd name="T30" fmla="*/ 59 w 59"/>
                <a:gd name="T31" fmla="*/ 21 h 86"/>
                <a:gd name="T32" fmla="*/ 59 w 59"/>
                <a:gd name="T33" fmla="*/ 0 h 86"/>
                <a:gd name="T34" fmla="*/ 52 w 59"/>
                <a:gd name="T35" fmla="*/ 1 h 86"/>
                <a:gd name="T36" fmla="*/ 44 w 59"/>
                <a:gd name="T37" fmla="*/ 1 h 86"/>
                <a:gd name="T38" fmla="*/ 37 w 59"/>
                <a:gd name="T39" fmla="*/ 2 h 86"/>
                <a:gd name="T40" fmla="*/ 30 w 59"/>
                <a:gd name="T41" fmla="*/ 3 h 86"/>
                <a:gd name="T42" fmla="*/ 22 w 59"/>
                <a:gd name="T43" fmla="*/ 5 h 86"/>
                <a:gd name="T44" fmla="*/ 15 w 59"/>
                <a:gd name="T45" fmla="*/ 5 h 86"/>
                <a:gd name="T46" fmla="*/ 7 w 59"/>
                <a:gd name="T47" fmla="*/ 6 h 86"/>
                <a:gd name="T48" fmla="*/ 0 w 59"/>
                <a:gd name="T49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86">
                  <a:moveTo>
                    <a:pt x="0" y="7"/>
                  </a:moveTo>
                  <a:lnTo>
                    <a:pt x="0" y="26"/>
                  </a:lnTo>
                  <a:lnTo>
                    <a:pt x="0" y="4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7" y="85"/>
                  </a:lnTo>
                  <a:lnTo>
                    <a:pt x="15" y="85"/>
                  </a:lnTo>
                  <a:lnTo>
                    <a:pt x="22" y="84"/>
                  </a:lnTo>
                  <a:lnTo>
                    <a:pt x="29" y="84"/>
                  </a:lnTo>
                  <a:lnTo>
                    <a:pt x="36" y="83"/>
                  </a:lnTo>
                  <a:lnTo>
                    <a:pt x="44" y="83"/>
                  </a:lnTo>
                  <a:lnTo>
                    <a:pt x="51" y="82"/>
                  </a:lnTo>
                  <a:lnTo>
                    <a:pt x="59" y="82"/>
                  </a:lnTo>
                  <a:lnTo>
                    <a:pt x="59" y="61"/>
                  </a:lnTo>
                  <a:lnTo>
                    <a:pt x="59" y="40"/>
                  </a:lnTo>
                  <a:lnTo>
                    <a:pt x="59" y="21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4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7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auto">
            <a:xfrm>
              <a:off x="2740" y="1924"/>
              <a:ext cx="33" cy="64"/>
            </a:xfrm>
            <a:custGeom>
              <a:avLst/>
              <a:gdLst>
                <a:gd name="T0" fmla="*/ 65 w 65"/>
                <a:gd name="T1" fmla="*/ 99 h 128"/>
                <a:gd name="T2" fmla="*/ 63 w 65"/>
                <a:gd name="T3" fmla="*/ 74 h 128"/>
                <a:gd name="T4" fmla="*/ 61 w 65"/>
                <a:gd name="T5" fmla="*/ 50 h 128"/>
                <a:gd name="T6" fmla="*/ 57 w 65"/>
                <a:gd name="T7" fmla="*/ 26 h 128"/>
                <a:gd name="T8" fmla="*/ 55 w 65"/>
                <a:gd name="T9" fmla="*/ 0 h 128"/>
                <a:gd name="T10" fmla="*/ 48 w 65"/>
                <a:gd name="T11" fmla="*/ 4 h 128"/>
                <a:gd name="T12" fmla="*/ 41 w 65"/>
                <a:gd name="T13" fmla="*/ 8 h 128"/>
                <a:gd name="T14" fmla="*/ 34 w 65"/>
                <a:gd name="T15" fmla="*/ 12 h 128"/>
                <a:gd name="T16" fmla="*/ 27 w 65"/>
                <a:gd name="T17" fmla="*/ 16 h 128"/>
                <a:gd name="T18" fmla="*/ 20 w 65"/>
                <a:gd name="T19" fmla="*/ 21 h 128"/>
                <a:gd name="T20" fmla="*/ 13 w 65"/>
                <a:gd name="T21" fmla="*/ 24 h 128"/>
                <a:gd name="T22" fmla="*/ 6 w 65"/>
                <a:gd name="T23" fmla="*/ 29 h 128"/>
                <a:gd name="T24" fmla="*/ 0 w 65"/>
                <a:gd name="T25" fmla="*/ 32 h 128"/>
                <a:gd name="T26" fmla="*/ 2 w 65"/>
                <a:gd name="T27" fmla="*/ 57 h 128"/>
                <a:gd name="T28" fmla="*/ 4 w 65"/>
                <a:gd name="T29" fmla="*/ 81 h 128"/>
                <a:gd name="T30" fmla="*/ 6 w 65"/>
                <a:gd name="T31" fmla="*/ 104 h 128"/>
                <a:gd name="T32" fmla="*/ 9 w 65"/>
                <a:gd name="T33" fmla="*/ 128 h 128"/>
                <a:gd name="T34" fmla="*/ 16 w 65"/>
                <a:gd name="T35" fmla="*/ 125 h 128"/>
                <a:gd name="T36" fmla="*/ 24 w 65"/>
                <a:gd name="T37" fmla="*/ 121 h 128"/>
                <a:gd name="T38" fmla="*/ 31 w 65"/>
                <a:gd name="T39" fmla="*/ 118 h 128"/>
                <a:gd name="T40" fmla="*/ 38 w 65"/>
                <a:gd name="T41" fmla="*/ 113 h 128"/>
                <a:gd name="T42" fmla="*/ 44 w 65"/>
                <a:gd name="T43" fmla="*/ 110 h 128"/>
                <a:gd name="T44" fmla="*/ 51 w 65"/>
                <a:gd name="T45" fmla="*/ 106 h 128"/>
                <a:gd name="T46" fmla="*/ 58 w 65"/>
                <a:gd name="T47" fmla="*/ 103 h 128"/>
                <a:gd name="T48" fmla="*/ 65 w 65"/>
                <a:gd name="T49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28">
                  <a:moveTo>
                    <a:pt x="65" y="99"/>
                  </a:moveTo>
                  <a:lnTo>
                    <a:pt x="63" y="74"/>
                  </a:lnTo>
                  <a:lnTo>
                    <a:pt x="61" y="50"/>
                  </a:lnTo>
                  <a:lnTo>
                    <a:pt x="57" y="26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1"/>
                  </a:lnTo>
                  <a:lnTo>
                    <a:pt x="13" y="24"/>
                  </a:lnTo>
                  <a:lnTo>
                    <a:pt x="6" y="29"/>
                  </a:lnTo>
                  <a:lnTo>
                    <a:pt x="0" y="32"/>
                  </a:lnTo>
                  <a:lnTo>
                    <a:pt x="2" y="57"/>
                  </a:lnTo>
                  <a:lnTo>
                    <a:pt x="4" y="81"/>
                  </a:lnTo>
                  <a:lnTo>
                    <a:pt x="6" y="104"/>
                  </a:lnTo>
                  <a:lnTo>
                    <a:pt x="9" y="128"/>
                  </a:lnTo>
                  <a:lnTo>
                    <a:pt x="16" y="125"/>
                  </a:lnTo>
                  <a:lnTo>
                    <a:pt x="24" y="121"/>
                  </a:lnTo>
                  <a:lnTo>
                    <a:pt x="31" y="118"/>
                  </a:lnTo>
                  <a:lnTo>
                    <a:pt x="38" y="113"/>
                  </a:lnTo>
                  <a:lnTo>
                    <a:pt x="44" y="110"/>
                  </a:lnTo>
                  <a:lnTo>
                    <a:pt x="51" y="106"/>
                  </a:lnTo>
                  <a:lnTo>
                    <a:pt x="58" y="103"/>
                  </a:lnTo>
                  <a:lnTo>
                    <a:pt x="6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auto">
            <a:xfrm>
              <a:off x="2804" y="1998"/>
              <a:ext cx="33" cy="61"/>
            </a:xfrm>
            <a:custGeom>
              <a:avLst/>
              <a:gdLst>
                <a:gd name="T0" fmla="*/ 8 w 67"/>
                <a:gd name="T1" fmla="*/ 122 h 122"/>
                <a:gd name="T2" fmla="*/ 15 w 67"/>
                <a:gd name="T3" fmla="*/ 120 h 122"/>
                <a:gd name="T4" fmla="*/ 23 w 67"/>
                <a:gd name="T5" fmla="*/ 116 h 122"/>
                <a:gd name="T6" fmla="*/ 30 w 67"/>
                <a:gd name="T7" fmla="*/ 114 h 122"/>
                <a:gd name="T8" fmla="*/ 37 w 67"/>
                <a:gd name="T9" fmla="*/ 111 h 122"/>
                <a:gd name="T10" fmla="*/ 44 w 67"/>
                <a:gd name="T11" fmla="*/ 109 h 122"/>
                <a:gd name="T12" fmla="*/ 52 w 67"/>
                <a:gd name="T13" fmla="*/ 106 h 122"/>
                <a:gd name="T14" fmla="*/ 59 w 67"/>
                <a:gd name="T15" fmla="*/ 103 h 122"/>
                <a:gd name="T16" fmla="*/ 67 w 67"/>
                <a:gd name="T17" fmla="*/ 101 h 122"/>
                <a:gd name="T18" fmla="*/ 65 w 67"/>
                <a:gd name="T19" fmla="*/ 76 h 122"/>
                <a:gd name="T20" fmla="*/ 63 w 67"/>
                <a:gd name="T21" fmla="*/ 50 h 122"/>
                <a:gd name="T22" fmla="*/ 60 w 67"/>
                <a:gd name="T23" fmla="*/ 25 h 122"/>
                <a:gd name="T24" fmla="*/ 58 w 67"/>
                <a:gd name="T25" fmla="*/ 0 h 122"/>
                <a:gd name="T26" fmla="*/ 51 w 67"/>
                <a:gd name="T27" fmla="*/ 3 h 122"/>
                <a:gd name="T28" fmla="*/ 43 w 67"/>
                <a:gd name="T29" fmla="*/ 5 h 122"/>
                <a:gd name="T30" fmla="*/ 36 w 67"/>
                <a:gd name="T31" fmla="*/ 9 h 122"/>
                <a:gd name="T32" fmla="*/ 29 w 67"/>
                <a:gd name="T33" fmla="*/ 11 h 122"/>
                <a:gd name="T34" fmla="*/ 22 w 67"/>
                <a:gd name="T35" fmla="*/ 15 h 122"/>
                <a:gd name="T36" fmla="*/ 15 w 67"/>
                <a:gd name="T37" fmla="*/ 18 h 122"/>
                <a:gd name="T38" fmla="*/ 7 w 67"/>
                <a:gd name="T39" fmla="*/ 20 h 122"/>
                <a:gd name="T40" fmla="*/ 0 w 67"/>
                <a:gd name="T41" fmla="*/ 24 h 122"/>
                <a:gd name="T42" fmla="*/ 3 w 67"/>
                <a:gd name="T43" fmla="*/ 49 h 122"/>
                <a:gd name="T44" fmla="*/ 5 w 67"/>
                <a:gd name="T45" fmla="*/ 73 h 122"/>
                <a:gd name="T46" fmla="*/ 6 w 67"/>
                <a:gd name="T47" fmla="*/ 98 h 122"/>
                <a:gd name="T48" fmla="*/ 8 w 67"/>
                <a:gd name="T4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22">
                  <a:moveTo>
                    <a:pt x="8" y="122"/>
                  </a:moveTo>
                  <a:lnTo>
                    <a:pt x="15" y="120"/>
                  </a:lnTo>
                  <a:lnTo>
                    <a:pt x="23" y="116"/>
                  </a:lnTo>
                  <a:lnTo>
                    <a:pt x="30" y="114"/>
                  </a:lnTo>
                  <a:lnTo>
                    <a:pt x="37" y="111"/>
                  </a:lnTo>
                  <a:lnTo>
                    <a:pt x="44" y="109"/>
                  </a:lnTo>
                  <a:lnTo>
                    <a:pt x="52" y="106"/>
                  </a:lnTo>
                  <a:lnTo>
                    <a:pt x="59" y="103"/>
                  </a:lnTo>
                  <a:lnTo>
                    <a:pt x="67" y="101"/>
                  </a:lnTo>
                  <a:lnTo>
                    <a:pt x="65" y="76"/>
                  </a:lnTo>
                  <a:lnTo>
                    <a:pt x="63" y="50"/>
                  </a:lnTo>
                  <a:lnTo>
                    <a:pt x="60" y="25"/>
                  </a:lnTo>
                  <a:lnTo>
                    <a:pt x="58" y="0"/>
                  </a:lnTo>
                  <a:lnTo>
                    <a:pt x="51" y="3"/>
                  </a:lnTo>
                  <a:lnTo>
                    <a:pt x="43" y="5"/>
                  </a:lnTo>
                  <a:lnTo>
                    <a:pt x="36" y="9"/>
                  </a:lnTo>
                  <a:lnTo>
                    <a:pt x="29" y="11"/>
                  </a:lnTo>
                  <a:lnTo>
                    <a:pt x="22" y="15"/>
                  </a:lnTo>
                  <a:lnTo>
                    <a:pt x="15" y="18"/>
                  </a:lnTo>
                  <a:lnTo>
                    <a:pt x="7" y="20"/>
                  </a:lnTo>
                  <a:lnTo>
                    <a:pt x="0" y="24"/>
                  </a:lnTo>
                  <a:lnTo>
                    <a:pt x="3" y="49"/>
                  </a:lnTo>
                  <a:lnTo>
                    <a:pt x="5" y="73"/>
                  </a:lnTo>
                  <a:lnTo>
                    <a:pt x="6" y="98"/>
                  </a:lnTo>
                  <a:lnTo>
                    <a:pt x="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7"/>
            <p:cNvSpPr>
              <a:spLocks/>
            </p:cNvSpPr>
            <p:nvPr/>
          </p:nvSpPr>
          <p:spPr bwMode="auto">
            <a:xfrm>
              <a:off x="2794" y="1894"/>
              <a:ext cx="34" cy="66"/>
            </a:xfrm>
            <a:custGeom>
              <a:avLst/>
              <a:gdLst>
                <a:gd name="T0" fmla="*/ 68 w 68"/>
                <a:gd name="T1" fmla="*/ 105 h 134"/>
                <a:gd name="T2" fmla="*/ 64 w 68"/>
                <a:gd name="T3" fmla="*/ 78 h 134"/>
                <a:gd name="T4" fmla="*/ 62 w 68"/>
                <a:gd name="T5" fmla="*/ 52 h 134"/>
                <a:gd name="T6" fmla="*/ 58 w 68"/>
                <a:gd name="T7" fmla="*/ 27 h 134"/>
                <a:gd name="T8" fmla="*/ 55 w 68"/>
                <a:gd name="T9" fmla="*/ 0 h 134"/>
                <a:gd name="T10" fmla="*/ 48 w 68"/>
                <a:gd name="T11" fmla="*/ 4 h 134"/>
                <a:gd name="T12" fmla="*/ 41 w 68"/>
                <a:gd name="T13" fmla="*/ 8 h 134"/>
                <a:gd name="T14" fmla="*/ 34 w 68"/>
                <a:gd name="T15" fmla="*/ 12 h 134"/>
                <a:gd name="T16" fmla="*/ 27 w 68"/>
                <a:gd name="T17" fmla="*/ 15 h 134"/>
                <a:gd name="T18" fmla="*/ 20 w 68"/>
                <a:gd name="T19" fmla="*/ 19 h 134"/>
                <a:gd name="T20" fmla="*/ 14 w 68"/>
                <a:gd name="T21" fmla="*/ 23 h 134"/>
                <a:gd name="T22" fmla="*/ 7 w 68"/>
                <a:gd name="T23" fmla="*/ 27 h 134"/>
                <a:gd name="T24" fmla="*/ 0 w 68"/>
                <a:gd name="T25" fmla="*/ 31 h 134"/>
                <a:gd name="T26" fmla="*/ 2 w 68"/>
                <a:gd name="T27" fmla="*/ 57 h 134"/>
                <a:gd name="T28" fmla="*/ 5 w 68"/>
                <a:gd name="T29" fmla="*/ 82 h 134"/>
                <a:gd name="T30" fmla="*/ 8 w 68"/>
                <a:gd name="T31" fmla="*/ 108 h 134"/>
                <a:gd name="T32" fmla="*/ 10 w 68"/>
                <a:gd name="T33" fmla="*/ 134 h 134"/>
                <a:gd name="T34" fmla="*/ 17 w 68"/>
                <a:gd name="T35" fmla="*/ 130 h 134"/>
                <a:gd name="T36" fmla="*/ 25 w 68"/>
                <a:gd name="T37" fmla="*/ 126 h 134"/>
                <a:gd name="T38" fmla="*/ 32 w 68"/>
                <a:gd name="T39" fmla="*/ 122 h 134"/>
                <a:gd name="T40" fmla="*/ 39 w 68"/>
                <a:gd name="T41" fmla="*/ 119 h 134"/>
                <a:gd name="T42" fmla="*/ 46 w 68"/>
                <a:gd name="T43" fmla="*/ 115 h 134"/>
                <a:gd name="T44" fmla="*/ 53 w 68"/>
                <a:gd name="T45" fmla="*/ 112 h 134"/>
                <a:gd name="T46" fmla="*/ 61 w 68"/>
                <a:gd name="T47" fmla="*/ 108 h 134"/>
                <a:gd name="T48" fmla="*/ 68 w 68"/>
                <a:gd name="T49" fmla="*/ 10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34">
                  <a:moveTo>
                    <a:pt x="68" y="105"/>
                  </a:moveTo>
                  <a:lnTo>
                    <a:pt x="64" y="78"/>
                  </a:lnTo>
                  <a:lnTo>
                    <a:pt x="62" y="52"/>
                  </a:lnTo>
                  <a:lnTo>
                    <a:pt x="58" y="27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5"/>
                  </a:lnTo>
                  <a:lnTo>
                    <a:pt x="20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0" y="31"/>
                  </a:lnTo>
                  <a:lnTo>
                    <a:pt x="2" y="57"/>
                  </a:lnTo>
                  <a:lnTo>
                    <a:pt x="5" y="82"/>
                  </a:lnTo>
                  <a:lnTo>
                    <a:pt x="8" y="108"/>
                  </a:lnTo>
                  <a:lnTo>
                    <a:pt x="10" y="134"/>
                  </a:lnTo>
                  <a:lnTo>
                    <a:pt x="17" y="130"/>
                  </a:lnTo>
                  <a:lnTo>
                    <a:pt x="25" y="126"/>
                  </a:lnTo>
                  <a:lnTo>
                    <a:pt x="32" y="122"/>
                  </a:lnTo>
                  <a:lnTo>
                    <a:pt x="39" y="119"/>
                  </a:lnTo>
                  <a:lnTo>
                    <a:pt x="46" y="115"/>
                  </a:lnTo>
                  <a:lnTo>
                    <a:pt x="53" y="112"/>
                  </a:lnTo>
                  <a:lnTo>
                    <a:pt x="61" y="108"/>
                  </a:lnTo>
                  <a:lnTo>
                    <a:pt x="68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8"/>
            <p:cNvSpPr>
              <a:spLocks/>
            </p:cNvSpPr>
            <p:nvPr/>
          </p:nvSpPr>
          <p:spPr bwMode="auto">
            <a:xfrm>
              <a:off x="2815" y="2194"/>
              <a:ext cx="31" cy="50"/>
            </a:xfrm>
            <a:custGeom>
              <a:avLst/>
              <a:gdLst>
                <a:gd name="T0" fmla="*/ 3 w 62"/>
                <a:gd name="T1" fmla="*/ 101 h 101"/>
                <a:gd name="T2" fmla="*/ 9 w 62"/>
                <a:gd name="T3" fmla="*/ 99 h 101"/>
                <a:gd name="T4" fmla="*/ 17 w 62"/>
                <a:gd name="T5" fmla="*/ 98 h 101"/>
                <a:gd name="T6" fmla="*/ 24 w 62"/>
                <a:gd name="T7" fmla="*/ 97 h 101"/>
                <a:gd name="T8" fmla="*/ 32 w 62"/>
                <a:gd name="T9" fmla="*/ 96 h 101"/>
                <a:gd name="T10" fmla="*/ 39 w 62"/>
                <a:gd name="T11" fmla="*/ 96 h 101"/>
                <a:gd name="T12" fmla="*/ 47 w 62"/>
                <a:gd name="T13" fmla="*/ 95 h 101"/>
                <a:gd name="T14" fmla="*/ 54 w 62"/>
                <a:gd name="T15" fmla="*/ 94 h 101"/>
                <a:gd name="T16" fmla="*/ 62 w 62"/>
                <a:gd name="T17" fmla="*/ 93 h 101"/>
                <a:gd name="T18" fmla="*/ 61 w 62"/>
                <a:gd name="T19" fmla="*/ 70 h 101"/>
                <a:gd name="T20" fmla="*/ 61 w 62"/>
                <a:gd name="T21" fmla="*/ 46 h 101"/>
                <a:gd name="T22" fmla="*/ 61 w 62"/>
                <a:gd name="T23" fmla="*/ 23 h 101"/>
                <a:gd name="T24" fmla="*/ 60 w 62"/>
                <a:gd name="T25" fmla="*/ 0 h 101"/>
                <a:gd name="T26" fmla="*/ 52 w 62"/>
                <a:gd name="T27" fmla="*/ 2 h 101"/>
                <a:gd name="T28" fmla="*/ 45 w 62"/>
                <a:gd name="T29" fmla="*/ 3 h 101"/>
                <a:gd name="T30" fmla="*/ 37 w 62"/>
                <a:gd name="T31" fmla="*/ 4 h 101"/>
                <a:gd name="T32" fmla="*/ 30 w 62"/>
                <a:gd name="T33" fmla="*/ 6 h 101"/>
                <a:gd name="T34" fmla="*/ 23 w 62"/>
                <a:gd name="T35" fmla="*/ 7 h 101"/>
                <a:gd name="T36" fmla="*/ 15 w 62"/>
                <a:gd name="T37" fmla="*/ 8 h 101"/>
                <a:gd name="T38" fmla="*/ 8 w 62"/>
                <a:gd name="T39" fmla="*/ 11 h 101"/>
                <a:gd name="T40" fmla="*/ 0 w 62"/>
                <a:gd name="T41" fmla="*/ 12 h 101"/>
                <a:gd name="T42" fmla="*/ 1 w 62"/>
                <a:gd name="T43" fmla="*/ 34 h 101"/>
                <a:gd name="T44" fmla="*/ 1 w 62"/>
                <a:gd name="T45" fmla="*/ 56 h 101"/>
                <a:gd name="T46" fmla="*/ 1 w 62"/>
                <a:gd name="T47" fmla="*/ 79 h 101"/>
                <a:gd name="T48" fmla="*/ 3 w 62"/>
                <a:gd name="T4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01">
                  <a:moveTo>
                    <a:pt x="3" y="101"/>
                  </a:moveTo>
                  <a:lnTo>
                    <a:pt x="9" y="99"/>
                  </a:lnTo>
                  <a:lnTo>
                    <a:pt x="17" y="98"/>
                  </a:lnTo>
                  <a:lnTo>
                    <a:pt x="24" y="97"/>
                  </a:lnTo>
                  <a:lnTo>
                    <a:pt x="32" y="96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4" y="94"/>
                  </a:lnTo>
                  <a:lnTo>
                    <a:pt x="62" y="93"/>
                  </a:lnTo>
                  <a:lnTo>
                    <a:pt x="61" y="70"/>
                  </a:lnTo>
                  <a:lnTo>
                    <a:pt x="61" y="46"/>
                  </a:lnTo>
                  <a:lnTo>
                    <a:pt x="61" y="23"/>
                  </a:lnTo>
                  <a:lnTo>
                    <a:pt x="60" y="0"/>
                  </a:lnTo>
                  <a:lnTo>
                    <a:pt x="52" y="2"/>
                  </a:lnTo>
                  <a:lnTo>
                    <a:pt x="45" y="3"/>
                  </a:lnTo>
                  <a:lnTo>
                    <a:pt x="37" y="4"/>
                  </a:lnTo>
                  <a:lnTo>
                    <a:pt x="30" y="6"/>
                  </a:lnTo>
                  <a:lnTo>
                    <a:pt x="23" y="7"/>
                  </a:lnTo>
                  <a:lnTo>
                    <a:pt x="15" y="8"/>
                  </a:lnTo>
                  <a:lnTo>
                    <a:pt x="8" y="11"/>
                  </a:lnTo>
                  <a:lnTo>
                    <a:pt x="0" y="12"/>
                  </a:lnTo>
                  <a:lnTo>
                    <a:pt x="1" y="34"/>
                  </a:lnTo>
                  <a:lnTo>
                    <a:pt x="1" y="56"/>
                  </a:lnTo>
                  <a:lnTo>
                    <a:pt x="1" y="79"/>
                  </a:lnTo>
                  <a:lnTo>
                    <a:pt x="3" y="101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9"/>
            <p:cNvSpPr>
              <a:spLocks/>
            </p:cNvSpPr>
            <p:nvPr/>
          </p:nvSpPr>
          <p:spPr bwMode="auto">
            <a:xfrm>
              <a:off x="2811" y="2098"/>
              <a:ext cx="32" cy="56"/>
            </a:xfrm>
            <a:custGeom>
              <a:avLst/>
              <a:gdLst>
                <a:gd name="T0" fmla="*/ 5 w 65"/>
                <a:gd name="T1" fmla="*/ 112 h 112"/>
                <a:gd name="T2" fmla="*/ 13 w 65"/>
                <a:gd name="T3" fmla="*/ 110 h 112"/>
                <a:gd name="T4" fmla="*/ 20 w 65"/>
                <a:gd name="T5" fmla="*/ 107 h 112"/>
                <a:gd name="T6" fmla="*/ 28 w 65"/>
                <a:gd name="T7" fmla="*/ 106 h 112"/>
                <a:gd name="T8" fmla="*/ 35 w 65"/>
                <a:gd name="T9" fmla="*/ 104 h 112"/>
                <a:gd name="T10" fmla="*/ 42 w 65"/>
                <a:gd name="T11" fmla="*/ 103 h 112"/>
                <a:gd name="T12" fmla="*/ 50 w 65"/>
                <a:gd name="T13" fmla="*/ 100 h 112"/>
                <a:gd name="T14" fmla="*/ 57 w 65"/>
                <a:gd name="T15" fmla="*/ 99 h 112"/>
                <a:gd name="T16" fmla="*/ 65 w 65"/>
                <a:gd name="T17" fmla="*/ 97 h 112"/>
                <a:gd name="T18" fmla="*/ 64 w 65"/>
                <a:gd name="T19" fmla="*/ 73 h 112"/>
                <a:gd name="T20" fmla="*/ 62 w 65"/>
                <a:gd name="T21" fmla="*/ 49 h 112"/>
                <a:gd name="T22" fmla="*/ 60 w 65"/>
                <a:gd name="T23" fmla="*/ 24 h 112"/>
                <a:gd name="T24" fmla="*/ 59 w 65"/>
                <a:gd name="T25" fmla="*/ 0 h 112"/>
                <a:gd name="T26" fmla="*/ 52 w 65"/>
                <a:gd name="T27" fmla="*/ 2 h 112"/>
                <a:gd name="T28" fmla="*/ 44 w 65"/>
                <a:gd name="T29" fmla="*/ 5 h 112"/>
                <a:gd name="T30" fmla="*/ 37 w 65"/>
                <a:gd name="T31" fmla="*/ 7 h 112"/>
                <a:gd name="T32" fmla="*/ 30 w 65"/>
                <a:gd name="T33" fmla="*/ 8 h 112"/>
                <a:gd name="T34" fmla="*/ 23 w 65"/>
                <a:gd name="T35" fmla="*/ 11 h 112"/>
                <a:gd name="T36" fmla="*/ 15 w 65"/>
                <a:gd name="T37" fmla="*/ 13 h 112"/>
                <a:gd name="T38" fmla="*/ 8 w 65"/>
                <a:gd name="T39" fmla="*/ 15 h 112"/>
                <a:gd name="T40" fmla="*/ 0 w 65"/>
                <a:gd name="T41" fmla="*/ 17 h 112"/>
                <a:gd name="T42" fmla="*/ 1 w 65"/>
                <a:gd name="T43" fmla="*/ 42 h 112"/>
                <a:gd name="T44" fmla="*/ 2 w 65"/>
                <a:gd name="T45" fmla="*/ 65 h 112"/>
                <a:gd name="T46" fmla="*/ 4 w 65"/>
                <a:gd name="T47" fmla="*/ 88 h 112"/>
                <a:gd name="T48" fmla="*/ 5 w 65"/>
                <a:gd name="T4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12">
                  <a:moveTo>
                    <a:pt x="5" y="112"/>
                  </a:moveTo>
                  <a:lnTo>
                    <a:pt x="13" y="110"/>
                  </a:lnTo>
                  <a:lnTo>
                    <a:pt x="20" y="107"/>
                  </a:lnTo>
                  <a:lnTo>
                    <a:pt x="28" y="106"/>
                  </a:lnTo>
                  <a:lnTo>
                    <a:pt x="35" y="104"/>
                  </a:lnTo>
                  <a:lnTo>
                    <a:pt x="42" y="103"/>
                  </a:lnTo>
                  <a:lnTo>
                    <a:pt x="50" y="100"/>
                  </a:lnTo>
                  <a:lnTo>
                    <a:pt x="57" y="99"/>
                  </a:lnTo>
                  <a:lnTo>
                    <a:pt x="65" y="97"/>
                  </a:lnTo>
                  <a:lnTo>
                    <a:pt x="64" y="73"/>
                  </a:lnTo>
                  <a:lnTo>
                    <a:pt x="62" y="49"/>
                  </a:lnTo>
                  <a:lnTo>
                    <a:pt x="60" y="24"/>
                  </a:lnTo>
                  <a:lnTo>
                    <a:pt x="59" y="0"/>
                  </a:lnTo>
                  <a:lnTo>
                    <a:pt x="52" y="2"/>
                  </a:lnTo>
                  <a:lnTo>
                    <a:pt x="44" y="5"/>
                  </a:lnTo>
                  <a:lnTo>
                    <a:pt x="37" y="7"/>
                  </a:lnTo>
                  <a:lnTo>
                    <a:pt x="30" y="8"/>
                  </a:lnTo>
                  <a:lnTo>
                    <a:pt x="23" y="11"/>
                  </a:lnTo>
                  <a:lnTo>
                    <a:pt x="15" y="13"/>
                  </a:lnTo>
                  <a:lnTo>
                    <a:pt x="8" y="15"/>
                  </a:lnTo>
                  <a:lnTo>
                    <a:pt x="0" y="17"/>
                  </a:lnTo>
                  <a:lnTo>
                    <a:pt x="1" y="42"/>
                  </a:lnTo>
                  <a:lnTo>
                    <a:pt x="2" y="65"/>
                  </a:lnTo>
                  <a:lnTo>
                    <a:pt x="4" y="88"/>
                  </a:lnTo>
                  <a:lnTo>
                    <a:pt x="5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0"/>
            <p:cNvSpPr>
              <a:spLocks/>
            </p:cNvSpPr>
            <p:nvPr/>
          </p:nvSpPr>
          <p:spPr bwMode="auto">
            <a:xfrm>
              <a:off x="2816" y="2285"/>
              <a:ext cx="30" cy="45"/>
            </a:xfrm>
            <a:custGeom>
              <a:avLst/>
              <a:gdLst>
                <a:gd name="T0" fmla="*/ 61 w 61"/>
                <a:gd name="T1" fmla="*/ 0 h 91"/>
                <a:gd name="T2" fmla="*/ 53 w 61"/>
                <a:gd name="T3" fmla="*/ 0 h 91"/>
                <a:gd name="T4" fmla="*/ 46 w 61"/>
                <a:gd name="T5" fmla="*/ 2 h 91"/>
                <a:gd name="T6" fmla="*/ 38 w 61"/>
                <a:gd name="T7" fmla="*/ 2 h 91"/>
                <a:gd name="T8" fmla="*/ 31 w 61"/>
                <a:gd name="T9" fmla="*/ 3 h 91"/>
                <a:gd name="T10" fmla="*/ 23 w 61"/>
                <a:gd name="T11" fmla="*/ 4 h 91"/>
                <a:gd name="T12" fmla="*/ 14 w 61"/>
                <a:gd name="T13" fmla="*/ 5 h 91"/>
                <a:gd name="T14" fmla="*/ 8 w 61"/>
                <a:gd name="T15" fmla="*/ 5 h 91"/>
                <a:gd name="T16" fmla="*/ 0 w 61"/>
                <a:gd name="T17" fmla="*/ 6 h 91"/>
                <a:gd name="T18" fmla="*/ 0 w 61"/>
                <a:gd name="T19" fmla="*/ 28 h 91"/>
                <a:gd name="T20" fmla="*/ 0 w 61"/>
                <a:gd name="T21" fmla="*/ 49 h 91"/>
                <a:gd name="T22" fmla="*/ 0 w 61"/>
                <a:gd name="T23" fmla="*/ 70 h 91"/>
                <a:gd name="T24" fmla="*/ 0 w 61"/>
                <a:gd name="T25" fmla="*/ 91 h 91"/>
                <a:gd name="T26" fmla="*/ 6 w 61"/>
                <a:gd name="T27" fmla="*/ 91 h 91"/>
                <a:gd name="T28" fmla="*/ 14 w 61"/>
                <a:gd name="T29" fmla="*/ 90 h 91"/>
                <a:gd name="T30" fmla="*/ 21 w 61"/>
                <a:gd name="T31" fmla="*/ 90 h 91"/>
                <a:gd name="T32" fmla="*/ 29 w 61"/>
                <a:gd name="T33" fmla="*/ 89 h 91"/>
                <a:gd name="T34" fmla="*/ 36 w 61"/>
                <a:gd name="T35" fmla="*/ 89 h 91"/>
                <a:gd name="T36" fmla="*/ 44 w 61"/>
                <a:gd name="T37" fmla="*/ 89 h 91"/>
                <a:gd name="T38" fmla="*/ 51 w 61"/>
                <a:gd name="T39" fmla="*/ 88 h 91"/>
                <a:gd name="T40" fmla="*/ 59 w 61"/>
                <a:gd name="T41" fmla="*/ 88 h 91"/>
                <a:gd name="T42" fmla="*/ 59 w 61"/>
                <a:gd name="T43" fmla="*/ 66 h 91"/>
                <a:gd name="T44" fmla="*/ 61 w 61"/>
                <a:gd name="T45" fmla="*/ 44 h 91"/>
                <a:gd name="T46" fmla="*/ 61 w 61"/>
                <a:gd name="T47" fmla="*/ 22 h 91"/>
                <a:gd name="T48" fmla="*/ 61 w 61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91">
                  <a:moveTo>
                    <a:pt x="61" y="0"/>
                  </a:moveTo>
                  <a:lnTo>
                    <a:pt x="53" y="0"/>
                  </a:lnTo>
                  <a:lnTo>
                    <a:pt x="46" y="2"/>
                  </a:lnTo>
                  <a:lnTo>
                    <a:pt x="38" y="2"/>
                  </a:lnTo>
                  <a:lnTo>
                    <a:pt x="31" y="3"/>
                  </a:lnTo>
                  <a:lnTo>
                    <a:pt x="23" y="4"/>
                  </a:lnTo>
                  <a:lnTo>
                    <a:pt x="14" y="5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28"/>
                  </a:lnTo>
                  <a:lnTo>
                    <a:pt x="0" y="49"/>
                  </a:lnTo>
                  <a:lnTo>
                    <a:pt x="0" y="70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14" y="90"/>
                  </a:lnTo>
                  <a:lnTo>
                    <a:pt x="21" y="90"/>
                  </a:lnTo>
                  <a:lnTo>
                    <a:pt x="29" y="89"/>
                  </a:lnTo>
                  <a:lnTo>
                    <a:pt x="36" y="89"/>
                  </a:lnTo>
                  <a:lnTo>
                    <a:pt x="44" y="89"/>
                  </a:lnTo>
                  <a:lnTo>
                    <a:pt x="51" y="88"/>
                  </a:lnTo>
                  <a:lnTo>
                    <a:pt x="59" y="88"/>
                  </a:lnTo>
                  <a:lnTo>
                    <a:pt x="59" y="66"/>
                  </a:lnTo>
                  <a:lnTo>
                    <a:pt x="61" y="44"/>
                  </a:lnTo>
                  <a:lnTo>
                    <a:pt x="61" y="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2924" y="2117"/>
              <a:ext cx="32" cy="52"/>
            </a:xfrm>
            <a:custGeom>
              <a:avLst/>
              <a:gdLst>
                <a:gd name="T0" fmla="*/ 60 w 65"/>
                <a:gd name="T1" fmla="*/ 0 h 104"/>
                <a:gd name="T2" fmla="*/ 52 w 65"/>
                <a:gd name="T3" fmla="*/ 1 h 104"/>
                <a:gd name="T4" fmla="*/ 45 w 65"/>
                <a:gd name="T5" fmla="*/ 4 h 104"/>
                <a:gd name="T6" fmla="*/ 37 w 65"/>
                <a:gd name="T7" fmla="*/ 5 h 104"/>
                <a:gd name="T8" fmla="*/ 30 w 65"/>
                <a:gd name="T9" fmla="*/ 6 h 104"/>
                <a:gd name="T10" fmla="*/ 22 w 65"/>
                <a:gd name="T11" fmla="*/ 8 h 104"/>
                <a:gd name="T12" fmla="*/ 15 w 65"/>
                <a:gd name="T13" fmla="*/ 9 h 104"/>
                <a:gd name="T14" fmla="*/ 7 w 65"/>
                <a:gd name="T15" fmla="*/ 12 h 104"/>
                <a:gd name="T16" fmla="*/ 0 w 65"/>
                <a:gd name="T17" fmla="*/ 13 h 104"/>
                <a:gd name="T18" fmla="*/ 1 w 65"/>
                <a:gd name="T19" fmla="*/ 36 h 104"/>
                <a:gd name="T20" fmla="*/ 2 w 65"/>
                <a:gd name="T21" fmla="*/ 58 h 104"/>
                <a:gd name="T22" fmla="*/ 3 w 65"/>
                <a:gd name="T23" fmla="*/ 81 h 104"/>
                <a:gd name="T24" fmla="*/ 5 w 65"/>
                <a:gd name="T25" fmla="*/ 104 h 104"/>
                <a:gd name="T26" fmla="*/ 12 w 65"/>
                <a:gd name="T27" fmla="*/ 103 h 104"/>
                <a:gd name="T28" fmla="*/ 20 w 65"/>
                <a:gd name="T29" fmla="*/ 102 h 104"/>
                <a:gd name="T30" fmla="*/ 27 w 65"/>
                <a:gd name="T31" fmla="*/ 100 h 104"/>
                <a:gd name="T32" fmla="*/ 35 w 65"/>
                <a:gd name="T33" fmla="*/ 99 h 104"/>
                <a:gd name="T34" fmla="*/ 41 w 65"/>
                <a:gd name="T35" fmla="*/ 98 h 104"/>
                <a:gd name="T36" fmla="*/ 50 w 65"/>
                <a:gd name="T37" fmla="*/ 97 h 104"/>
                <a:gd name="T38" fmla="*/ 56 w 65"/>
                <a:gd name="T39" fmla="*/ 96 h 104"/>
                <a:gd name="T40" fmla="*/ 65 w 65"/>
                <a:gd name="T41" fmla="*/ 95 h 104"/>
                <a:gd name="T42" fmla="*/ 63 w 65"/>
                <a:gd name="T43" fmla="*/ 70 h 104"/>
                <a:gd name="T44" fmla="*/ 62 w 65"/>
                <a:gd name="T45" fmla="*/ 47 h 104"/>
                <a:gd name="T46" fmla="*/ 61 w 65"/>
                <a:gd name="T47" fmla="*/ 24 h 104"/>
                <a:gd name="T48" fmla="*/ 60 w 65"/>
                <a:gd name="T4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04">
                  <a:moveTo>
                    <a:pt x="60" y="0"/>
                  </a:moveTo>
                  <a:lnTo>
                    <a:pt x="52" y="1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30" y="6"/>
                  </a:lnTo>
                  <a:lnTo>
                    <a:pt x="22" y="8"/>
                  </a:lnTo>
                  <a:lnTo>
                    <a:pt x="15" y="9"/>
                  </a:lnTo>
                  <a:lnTo>
                    <a:pt x="7" y="12"/>
                  </a:lnTo>
                  <a:lnTo>
                    <a:pt x="0" y="13"/>
                  </a:lnTo>
                  <a:lnTo>
                    <a:pt x="1" y="36"/>
                  </a:lnTo>
                  <a:lnTo>
                    <a:pt x="2" y="58"/>
                  </a:lnTo>
                  <a:lnTo>
                    <a:pt x="3" y="81"/>
                  </a:lnTo>
                  <a:lnTo>
                    <a:pt x="5" y="104"/>
                  </a:lnTo>
                  <a:lnTo>
                    <a:pt x="12" y="103"/>
                  </a:lnTo>
                  <a:lnTo>
                    <a:pt x="20" y="102"/>
                  </a:lnTo>
                  <a:lnTo>
                    <a:pt x="27" y="100"/>
                  </a:lnTo>
                  <a:lnTo>
                    <a:pt x="35" y="99"/>
                  </a:lnTo>
                  <a:lnTo>
                    <a:pt x="41" y="98"/>
                  </a:lnTo>
                  <a:lnTo>
                    <a:pt x="50" y="97"/>
                  </a:lnTo>
                  <a:lnTo>
                    <a:pt x="56" y="96"/>
                  </a:lnTo>
                  <a:lnTo>
                    <a:pt x="65" y="95"/>
                  </a:lnTo>
                  <a:lnTo>
                    <a:pt x="63" y="70"/>
                  </a:lnTo>
                  <a:lnTo>
                    <a:pt x="62" y="47"/>
                  </a:lnTo>
                  <a:lnTo>
                    <a:pt x="61" y="2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2927" y="2211"/>
              <a:ext cx="31" cy="49"/>
            </a:xfrm>
            <a:custGeom>
              <a:avLst/>
              <a:gdLst>
                <a:gd name="T0" fmla="*/ 61 w 62"/>
                <a:gd name="T1" fmla="*/ 0 h 98"/>
                <a:gd name="T2" fmla="*/ 53 w 62"/>
                <a:gd name="T3" fmla="*/ 1 h 98"/>
                <a:gd name="T4" fmla="*/ 45 w 62"/>
                <a:gd name="T5" fmla="*/ 1 h 98"/>
                <a:gd name="T6" fmla="*/ 37 w 62"/>
                <a:gd name="T7" fmla="*/ 2 h 98"/>
                <a:gd name="T8" fmla="*/ 30 w 62"/>
                <a:gd name="T9" fmla="*/ 3 h 98"/>
                <a:gd name="T10" fmla="*/ 22 w 62"/>
                <a:gd name="T11" fmla="*/ 5 h 98"/>
                <a:gd name="T12" fmla="*/ 15 w 62"/>
                <a:gd name="T13" fmla="*/ 5 h 98"/>
                <a:gd name="T14" fmla="*/ 7 w 62"/>
                <a:gd name="T15" fmla="*/ 6 h 98"/>
                <a:gd name="T16" fmla="*/ 0 w 62"/>
                <a:gd name="T17" fmla="*/ 7 h 98"/>
                <a:gd name="T18" fmla="*/ 1 w 62"/>
                <a:gd name="T19" fmla="*/ 30 h 98"/>
                <a:gd name="T20" fmla="*/ 1 w 62"/>
                <a:gd name="T21" fmla="*/ 52 h 98"/>
                <a:gd name="T22" fmla="*/ 1 w 62"/>
                <a:gd name="T23" fmla="*/ 75 h 98"/>
                <a:gd name="T24" fmla="*/ 1 w 62"/>
                <a:gd name="T25" fmla="*/ 98 h 98"/>
                <a:gd name="T26" fmla="*/ 8 w 62"/>
                <a:gd name="T27" fmla="*/ 97 h 98"/>
                <a:gd name="T28" fmla="*/ 16 w 62"/>
                <a:gd name="T29" fmla="*/ 97 h 98"/>
                <a:gd name="T30" fmla="*/ 23 w 62"/>
                <a:gd name="T31" fmla="*/ 96 h 98"/>
                <a:gd name="T32" fmla="*/ 31 w 62"/>
                <a:gd name="T33" fmla="*/ 94 h 98"/>
                <a:gd name="T34" fmla="*/ 38 w 62"/>
                <a:gd name="T35" fmla="*/ 94 h 98"/>
                <a:gd name="T36" fmla="*/ 46 w 62"/>
                <a:gd name="T37" fmla="*/ 93 h 98"/>
                <a:gd name="T38" fmla="*/ 54 w 62"/>
                <a:gd name="T39" fmla="*/ 93 h 98"/>
                <a:gd name="T40" fmla="*/ 62 w 62"/>
                <a:gd name="T41" fmla="*/ 92 h 98"/>
                <a:gd name="T42" fmla="*/ 62 w 62"/>
                <a:gd name="T43" fmla="*/ 69 h 98"/>
                <a:gd name="T44" fmla="*/ 62 w 62"/>
                <a:gd name="T45" fmla="*/ 46 h 98"/>
                <a:gd name="T46" fmla="*/ 61 w 62"/>
                <a:gd name="T47" fmla="*/ 23 h 98"/>
                <a:gd name="T48" fmla="*/ 61 w 62"/>
                <a:gd name="T4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8">
                  <a:moveTo>
                    <a:pt x="61" y="0"/>
                  </a:moveTo>
                  <a:lnTo>
                    <a:pt x="53" y="1"/>
                  </a:lnTo>
                  <a:lnTo>
                    <a:pt x="45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7" y="6"/>
                  </a:lnTo>
                  <a:lnTo>
                    <a:pt x="0" y="7"/>
                  </a:lnTo>
                  <a:lnTo>
                    <a:pt x="1" y="30"/>
                  </a:lnTo>
                  <a:lnTo>
                    <a:pt x="1" y="52"/>
                  </a:lnTo>
                  <a:lnTo>
                    <a:pt x="1" y="75"/>
                  </a:lnTo>
                  <a:lnTo>
                    <a:pt x="1" y="98"/>
                  </a:lnTo>
                  <a:lnTo>
                    <a:pt x="8" y="97"/>
                  </a:lnTo>
                  <a:lnTo>
                    <a:pt x="16" y="97"/>
                  </a:lnTo>
                  <a:lnTo>
                    <a:pt x="23" y="96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6" y="93"/>
                  </a:lnTo>
                  <a:lnTo>
                    <a:pt x="54" y="93"/>
                  </a:lnTo>
                  <a:lnTo>
                    <a:pt x="62" y="92"/>
                  </a:lnTo>
                  <a:lnTo>
                    <a:pt x="62" y="69"/>
                  </a:lnTo>
                  <a:lnTo>
                    <a:pt x="62" y="46"/>
                  </a:lnTo>
                  <a:lnTo>
                    <a:pt x="61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2926" y="2304"/>
              <a:ext cx="31" cy="45"/>
            </a:xfrm>
            <a:custGeom>
              <a:avLst/>
              <a:gdLst>
                <a:gd name="T0" fmla="*/ 2 w 62"/>
                <a:gd name="T1" fmla="*/ 3 h 91"/>
                <a:gd name="T2" fmla="*/ 2 w 62"/>
                <a:gd name="T3" fmla="*/ 25 h 91"/>
                <a:gd name="T4" fmla="*/ 1 w 62"/>
                <a:gd name="T5" fmla="*/ 47 h 91"/>
                <a:gd name="T6" fmla="*/ 1 w 62"/>
                <a:gd name="T7" fmla="*/ 70 h 91"/>
                <a:gd name="T8" fmla="*/ 0 w 62"/>
                <a:gd name="T9" fmla="*/ 91 h 91"/>
                <a:gd name="T10" fmla="*/ 7 w 62"/>
                <a:gd name="T11" fmla="*/ 91 h 91"/>
                <a:gd name="T12" fmla="*/ 15 w 62"/>
                <a:gd name="T13" fmla="*/ 91 h 91"/>
                <a:gd name="T14" fmla="*/ 22 w 62"/>
                <a:gd name="T15" fmla="*/ 91 h 91"/>
                <a:gd name="T16" fmla="*/ 30 w 62"/>
                <a:gd name="T17" fmla="*/ 91 h 91"/>
                <a:gd name="T18" fmla="*/ 37 w 62"/>
                <a:gd name="T19" fmla="*/ 91 h 91"/>
                <a:gd name="T20" fmla="*/ 45 w 62"/>
                <a:gd name="T21" fmla="*/ 91 h 91"/>
                <a:gd name="T22" fmla="*/ 52 w 62"/>
                <a:gd name="T23" fmla="*/ 91 h 91"/>
                <a:gd name="T24" fmla="*/ 60 w 62"/>
                <a:gd name="T25" fmla="*/ 91 h 91"/>
                <a:gd name="T26" fmla="*/ 61 w 62"/>
                <a:gd name="T27" fmla="*/ 68 h 91"/>
                <a:gd name="T28" fmla="*/ 61 w 62"/>
                <a:gd name="T29" fmla="*/ 45 h 91"/>
                <a:gd name="T30" fmla="*/ 62 w 62"/>
                <a:gd name="T31" fmla="*/ 23 h 91"/>
                <a:gd name="T32" fmla="*/ 62 w 62"/>
                <a:gd name="T33" fmla="*/ 0 h 91"/>
                <a:gd name="T34" fmla="*/ 54 w 62"/>
                <a:gd name="T35" fmla="*/ 0 h 91"/>
                <a:gd name="T36" fmla="*/ 47 w 62"/>
                <a:gd name="T37" fmla="*/ 0 h 91"/>
                <a:gd name="T38" fmla="*/ 39 w 62"/>
                <a:gd name="T39" fmla="*/ 0 h 91"/>
                <a:gd name="T40" fmla="*/ 32 w 62"/>
                <a:gd name="T41" fmla="*/ 2 h 91"/>
                <a:gd name="T42" fmla="*/ 24 w 62"/>
                <a:gd name="T43" fmla="*/ 2 h 91"/>
                <a:gd name="T44" fmla="*/ 17 w 62"/>
                <a:gd name="T45" fmla="*/ 2 h 91"/>
                <a:gd name="T46" fmla="*/ 9 w 62"/>
                <a:gd name="T47" fmla="*/ 3 h 91"/>
                <a:gd name="T48" fmla="*/ 2 w 62"/>
                <a:gd name="T4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1">
                  <a:moveTo>
                    <a:pt x="2" y="3"/>
                  </a:moveTo>
                  <a:lnTo>
                    <a:pt x="2" y="25"/>
                  </a:lnTo>
                  <a:lnTo>
                    <a:pt x="1" y="47"/>
                  </a:lnTo>
                  <a:lnTo>
                    <a:pt x="1" y="70"/>
                  </a:lnTo>
                  <a:lnTo>
                    <a:pt x="0" y="91"/>
                  </a:lnTo>
                  <a:lnTo>
                    <a:pt x="7" y="91"/>
                  </a:lnTo>
                  <a:lnTo>
                    <a:pt x="15" y="91"/>
                  </a:lnTo>
                  <a:lnTo>
                    <a:pt x="22" y="91"/>
                  </a:lnTo>
                  <a:lnTo>
                    <a:pt x="30" y="91"/>
                  </a:lnTo>
                  <a:lnTo>
                    <a:pt x="37" y="91"/>
                  </a:lnTo>
                  <a:lnTo>
                    <a:pt x="45" y="91"/>
                  </a:lnTo>
                  <a:lnTo>
                    <a:pt x="52" y="91"/>
                  </a:lnTo>
                  <a:lnTo>
                    <a:pt x="60" y="91"/>
                  </a:lnTo>
                  <a:lnTo>
                    <a:pt x="61" y="68"/>
                  </a:lnTo>
                  <a:lnTo>
                    <a:pt x="61" y="45"/>
                  </a:lnTo>
                  <a:lnTo>
                    <a:pt x="62" y="23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17" y="2"/>
                  </a:lnTo>
                  <a:lnTo>
                    <a:pt x="9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4"/>
            <p:cNvSpPr>
              <a:spLocks/>
            </p:cNvSpPr>
            <p:nvPr/>
          </p:nvSpPr>
          <p:spPr bwMode="auto">
            <a:xfrm>
              <a:off x="2989" y="2301"/>
              <a:ext cx="32" cy="49"/>
            </a:xfrm>
            <a:custGeom>
              <a:avLst/>
              <a:gdLst>
                <a:gd name="T0" fmla="*/ 65 w 65"/>
                <a:gd name="T1" fmla="*/ 0 h 97"/>
                <a:gd name="T2" fmla="*/ 57 w 65"/>
                <a:gd name="T3" fmla="*/ 0 h 97"/>
                <a:gd name="T4" fmla="*/ 50 w 65"/>
                <a:gd name="T5" fmla="*/ 1 h 97"/>
                <a:gd name="T6" fmla="*/ 42 w 65"/>
                <a:gd name="T7" fmla="*/ 1 h 97"/>
                <a:gd name="T8" fmla="*/ 34 w 65"/>
                <a:gd name="T9" fmla="*/ 1 h 97"/>
                <a:gd name="T10" fmla="*/ 27 w 65"/>
                <a:gd name="T11" fmla="*/ 1 h 97"/>
                <a:gd name="T12" fmla="*/ 19 w 65"/>
                <a:gd name="T13" fmla="*/ 1 h 97"/>
                <a:gd name="T14" fmla="*/ 11 w 65"/>
                <a:gd name="T15" fmla="*/ 2 h 97"/>
                <a:gd name="T16" fmla="*/ 3 w 65"/>
                <a:gd name="T17" fmla="*/ 2 h 97"/>
                <a:gd name="T18" fmla="*/ 3 w 65"/>
                <a:gd name="T19" fmla="*/ 25 h 97"/>
                <a:gd name="T20" fmla="*/ 1 w 65"/>
                <a:gd name="T21" fmla="*/ 49 h 97"/>
                <a:gd name="T22" fmla="*/ 1 w 65"/>
                <a:gd name="T23" fmla="*/ 72 h 97"/>
                <a:gd name="T24" fmla="*/ 0 w 65"/>
                <a:gd name="T25" fmla="*/ 97 h 97"/>
                <a:gd name="T26" fmla="*/ 8 w 65"/>
                <a:gd name="T27" fmla="*/ 97 h 97"/>
                <a:gd name="T28" fmla="*/ 15 w 65"/>
                <a:gd name="T29" fmla="*/ 97 h 97"/>
                <a:gd name="T30" fmla="*/ 23 w 65"/>
                <a:gd name="T31" fmla="*/ 97 h 97"/>
                <a:gd name="T32" fmla="*/ 31 w 65"/>
                <a:gd name="T33" fmla="*/ 97 h 97"/>
                <a:gd name="T34" fmla="*/ 38 w 65"/>
                <a:gd name="T35" fmla="*/ 97 h 97"/>
                <a:gd name="T36" fmla="*/ 46 w 65"/>
                <a:gd name="T37" fmla="*/ 97 h 97"/>
                <a:gd name="T38" fmla="*/ 53 w 65"/>
                <a:gd name="T39" fmla="*/ 97 h 97"/>
                <a:gd name="T40" fmla="*/ 61 w 65"/>
                <a:gd name="T41" fmla="*/ 97 h 97"/>
                <a:gd name="T42" fmla="*/ 62 w 65"/>
                <a:gd name="T43" fmla="*/ 72 h 97"/>
                <a:gd name="T44" fmla="*/ 64 w 65"/>
                <a:gd name="T45" fmla="*/ 48 h 97"/>
                <a:gd name="T46" fmla="*/ 65 w 65"/>
                <a:gd name="T47" fmla="*/ 24 h 97"/>
                <a:gd name="T48" fmla="*/ 65 w 65"/>
                <a:gd name="T4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97">
                  <a:moveTo>
                    <a:pt x="65" y="0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42" y="1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19" y="1"/>
                  </a:lnTo>
                  <a:lnTo>
                    <a:pt x="11" y="2"/>
                  </a:lnTo>
                  <a:lnTo>
                    <a:pt x="3" y="2"/>
                  </a:lnTo>
                  <a:lnTo>
                    <a:pt x="3" y="25"/>
                  </a:lnTo>
                  <a:lnTo>
                    <a:pt x="1" y="49"/>
                  </a:lnTo>
                  <a:lnTo>
                    <a:pt x="1" y="72"/>
                  </a:lnTo>
                  <a:lnTo>
                    <a:pt x="0" y="97"/>
                  </a:lnTo>
                  <a:lnTo>
                    <a:pt x="8" y="97"/>
                  </a:lnTo>
                  <a:lnTo>
                    <a:pt x="15" y="97"/>
                  </a:lnTo>
                  <a:lnTo>
                    <a:pt x="23" y="97"/>
                  </a:lnTo>
                  <a:lnTo>
                    <a:pt x="31" y="97"/>
                  </a:lnTo>
                  <a:lnTo>
                    <a:pt x="38" y="97"/>
                  </a:lnTo>
                  <a:lnTo>
                    <a:pt x="46" y="97"/>
                  </a:lnTo>
                  <a:lnTo>
                    <a:pt x="53" y="97"/>
                  </a:lnTo>
                  <a:lnTo>
                    <a:pt x="61" y="97"/>
                  </a:lnTo>
                  <a:lnTo>
                    <a:pt x="62" y="72"/>
                  </a:lnTo>
                  <a:lnTo>
                    <a:pt x="64" y="48"/>
                  </a:lnTo>
                  <a:lnTo>
                    <a:pt x="65" y="2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990" y="2204"/>
              <a:ext cx="32" cy="51"/>
            </a:xfrm>
            <a:custGeom>
              <a:avLst/>
              <a:gdLst>
                <a:gd name="T0" fmla="*/ 0 w 63"/>
                <a:gd name="T1" fmla="*/ 102 h 102"/>
                <a:gd name="T2" fmla="*/ 8 w 63"/>
                <a:gd name="T3" fmla="*/ 102 h 102"/>
                <a:gd name="T4" fmla="*/ 16 w 63"/>
                <a:gd name="T5" fmla="*/ 100 h 102"/>
                <a:gd name="T6" fmla="*/ 24 w 63"/>
                <a:gd name="T7" fmla="*/ 100 h 102"/>
                <a:gd name="T8" fmla="*/ 32 w 63"/>
                <a:gd name="T9" fmla="*/ 99 h 102"/>
                <a:gd name="T10" fmla="*/ 39 w 63"/>
                <a:gd name="T11" fmla="*/ 99 h 102"/>
                <a:gd name="T12" fmla="*/ 47 w 63"/>
                <a:gd name="T13" fmla="*/ 99 h 102"/>
                <a:gd name="T14" fmla="*/ 55 w 63"/>
                <a:gd name="T15" fmla="*/ 98 h 102"/>
                <a:gd name="T16" fmla="*/ 63 w 63"/>
                <a:gd name="T17" fmla="*/ 98 h 102"/>
                <a:gd name="T18" fmla="*/ 63 w 63"/>
                <a:gd name="T19" fmla="*/ 73 h 102"/>
                <a:gd name="T20" fmla="*/ 63 w 63"/>
                <a:gd name="T21" fmla="*/ 49 h 102"/>
                <a:gd name="T22" fmla="*/ 63 w 63"/>
                <a:gd name="T23" fmla="*/ 24 h 102"/>
                <a:gd name="T24" fmla="*/ 62 w 63"/>
                <a:gd name="T25" fmla="*/ 0 h 102"/>
                <a:gd name="T26" fmla="*/ 54 w 63"/>
                <a:gd name="T27" fmla="*/ 0 h 102"/>
                <a:gd name="T28" fmla="*/ 47 w 63"/>
                <a:gd name="T29" fmla="*/ 1 h 102"/>
                <a:gd name="T30" fmla="*/ 39 w 63"/>
                <a:gd name="T31" fmla="*/ 1 h 102"/>
                <a:gd name="T32" fmla="*/ 31 w 63"/>
                <a:gd name="T33" fmla="*/ 2 h 102"/>
                <a:gd name="T34" fmla="*/ 23 w 63"/>
                <a:gd name="T35" fmla="*/ 4 h 102"/>
                <a:gd name="T36" fmla="*/ 16 w 63"/>
                <a:gd name="T37" fmla="*/ 5 h 102"/>
                <a:gd name="T38" fmla="*/ 8 w 63"/>
                <a:gd name="T39" fmla="*/ 5 h 102"/>
                <a:gd name="T40" fmla="*/ 0 w 63"/>
                <a:gd name="T41" fmla="*/ 6 h 102"/>
                <a:gd name="T42" fmla="*/ 0 w 63"/>
                <a:gd name="T43" fmla="*/ 30 h 102"/>
                <a:gd name="T44" fmla="*/ 0 w 63"/>
                <a:gd name="T45" fmla="*/ 53 h 102"/>
                <a:gd name="T46" fmla="*/ 0 w 63"/>
                <a:gd name="T47" fmla="*/ 77 h 102"/>
                <a:gd name="T48" fmla="*/ 0 w 63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02">
                  <a:moveTo>
                    <a:pt x="0" y="102"/>
                  </a:moveTo>
                  <a:lnTo>
                    <a:pt x="8" y="102"/>
                  </a:lnTo>
                  <a:lnTo>
                    <a:pt x="16" y="100"/>
                  </a:lnTo>
                  <a:lnTo>
                    <a:pt x="24" y="100"/>
                  </a:lnTo>
                  <a:lnTo>
                    <a:pt x="32" y="99"/>
                  </a:lnTo>
                  <a:lnTo>
                    <a:pt x="39" y="99"/>
                  </a:lnTo>
                  <a:lnTo>
                    <a:pt x="47" y="99"/>
                  </a:lnTo>
                  <a:lnTo>
                    <a:pt x="55" y="98"/>
                  </a:lnTo>
                  <a:lnTo>
                    <a:pt x="63" y="98"/>
                  </a:lnTo>
                  <a:lnTo>
                    <a:pt x="63" y="73"/>
                  </a:lnTo>
                  <a:lnTo>
                    <a:pt x="63" y="49"/>
                  </a:lnTo>
                  <a:lnTo>
                    <a:pt x="63" y="24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39" y="1"/>
                  </a:lnTo>
                  <a:lnTo>
                    <a:pt x="31" y="2"/>
                  </a:lnTo>
                  <a:lnTo>
                    <a:pt x="23" y="4"/>
                  </a:lnTo>
                  <a:lnTo>
                    <a:pt x="16" y="5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53"/>
                  </a:lnTo>
                  <a:lnTo>
                    <a:pt x="0" y="7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6"/>
            <p:cNvSpPr>
              <a:spLocks/>
            </p:cNvSpPr>
            <p:nvPr/>
          </p:nvSpPr>
          <p:spPr bwMode="auto">
            <a:xfrm>
              <a:off x="2986" y="2106"/>
              <a:ext cx="34" cy="53"/>
            </a:xfrm>
            <a:custGeom>
              <a:avLst/>
              <a:gdLst>
                <a:gd name="T0" fmla="*/ 68 w 68"/>
                <a:gd name="T1" fmla="*/ 98 h 107"/>
                <a:gd name="T2" fmla="*/ 67 w 68"/>
                <a:gd name="T3" fmla="*/ 74 h 107"/>
                <a:gd name="T4" fmla="*/ 66 w 68"/>
                <a:gd name="T5" fmla="*/ 49 h 107"/>
                <a:gd name="T6" fmla="*/ 64 w 68"/>
                <a:gd name="T7" fmla="*/ 24 h 107"/>
                <a:gd name="T8" fmla="*/ 63 w 68"/>
                <a:gd name="T9" fmla="*/ 0 h 107"/>
                <a:gd name="T10" fmla="*/ 55 w 68"/>
                <a:gd name="T11" fmla="*/ 1 h 107"/>
                <a:gd name="T12" fmla="*/ 48 w 68"/>
                <a:gd name="T13" fmla="*/ 2 h 107"/>
                <a:gd name="T14" fmla="*/ 40 w 68"/>
                <a:gd name="T15" fmla="*/ 4 h 107"/>
                <a:gd name="T16" fmla="*/ 32 w 68"/>
                <a:gd name="T17" fmla="*/ 5 h 107"/>
                <a:gd name="T18" fmla="*/ 24 w 68"/>
                <a:gd name="T19" fmla="*/ 7 h 107"/>
                <a:gd name="T20" fmla="*/ 17 w 68"/>
                <a:gd name="T21" fmla="*/ 8 h 107"/>
                <a:gd name="T22" fmla="*/ 9 w 68"/>
                <a:gd name="T23" fmla="*/ 9 h 107"/>
                <a:gd name="T24" fmla="*/ 0 w 68"/>
                <a:gd name="T25" fmla="*/ 10 h 107"/>
                <a:gd name="T26" fmla="*/ 2 w 68"/>
                <a:gd name="T27" fmla="*/ 35 h 107"/>
                <a:gd name="T28" fmla="*/ 4 w 68"/>
                <a:gd name="T29" fmla="*/ 59 h 107"/>
                <a:gd name="T30" fmla="*/ 5 w 68"/>
                <a:gd name="T31" fmla="*/ 83 h 107"/>
                <a:gd name="T32" fmla="*/ 6 w 68"/>
                <a:gd name="T33" fmla="*/ 107 h 107"/>
                <a:gd name="T34" fmla="*/ 14 w 68"/>
                <a:gd name="T35" fmla="*/ 106 h 107"/>
                <a:gd name="T36" fmla="*/ 22 w 68"/>
                <a:gd name="T37" fmla="*/ 105 h 107"/>
                <a:gd name="T38" fmla="*/ 29 w 68"/>
                <a:gd name="T39" fmla="*/ 104 h 107"/>
                <a:gd name="T40" fmla="*/ 37 w 68"/>
                <a:gd name="T41" fmla="*/ 103 h 107"/>
                <a:gd name="T42" fmla="*/ 45 w 68"/>
                <a:gd name="T43" fmla="*/ 102 h 107"/>
                <a:gd name="T44" fmla="*/ 53 w 68"/>
                <a:gd name="T45" fmla="*/ 100 h 107"/>
                <a:gd name="T46" fmla="*/ 60 w 68"/>
                <a:gd name="T47" fmla="*/ 99 h 107"/>
                <a:gd name="T48" fmla="*/ 68 w 68"/>
                <a:gd name="T49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07">
                  <a:moveTo>
                    <a:pt x="68" y="98"/>
                  </a:moveTo>
                  <a:lnTo>
                    <a:pt x="67" y="74"/>
                  </a:lnTo>
                  <a:lnTo>
                    <a:pt x="66" y="49"/>
                  </a:lnTo>
                  <a:lnTo>
                    <a:pt x="64" y="24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0" y="4"/>
                  </a:lnTo>
                  <a:lnTo>
                    <a:pt x="32" y="5"/>
                  </a:lnTo>
                  <a:lnTo>
                    <a:pt x="24" y="7"/>
                  </a:lnTo>
                  <a:lnTo>
                    <a:pt x="17" y="8"/>
                  </a:lnTo>
                  <a:lnTo>
                    <a:pt x="9" y="9"/>
                  </a:lnTo>
                  <a:lnTo>
                    <a:pt x="0" y="10"/>
                  </a:lnTo>
                  <a:lnTo>
                    <a:pt x="2" y="35"/>
                  </a:lnTo>
                  <a:lnTo>
                    <a:pt x="4" y="59"/>
                  </a:lnTo>
                  <a:lnTo>
                    <a:pt x="5" y="83"/>
                  </a:lnTo>
                  <a:lnTo>
                    <a:pt x="6" y="107"/>
                  </a:lnTo>
                  <a:lnTo>
                    <a:pt x="14" y="106"/>
                  </a:lnTo>
                  <a:lnTo>
                    <a:pt x="22" y="105"/>
                  </a:lnTo>
                  <a:lnTo>
                    <a:pt x="29" y="104"/>
                  </a:lnTo>
                  <a:lnTo>
                    <a:pt x="37" y="103"/>
                  </a:lnTo>
                  <a:lnTo>
                    <a:pt x="45" y="102"/>
                  </a:lnTo>
                  <a:lnTo>
                    <a:pt x="53" y="100"/>
                  </a:lnTo>
                  <a:lnTo>
                    <a:pt x="60" y="99"/>
                  </a:lnTo>
                  <a:lnTo>
                    <a:pt x="68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7"/>
            <p:cNvSpPr>
              <a:spLocks/>
            </p:cNvSpPr>
            <p:nvPr/>
          </p:nvSpPr>
          <p:spPr bwMode="auto">
            <a:xfrm>
              <a:off x="2574" y="2281"/>
              <a:ext cx="23" cy="33"/>
            </a:xfrm>
            <a:custGeom>
              <a:avLst/>
              <a:gdLst>
                <a:gd name="T0" fmla="*/ 45 w 45"/>
                <a:gd name="T1" fmla="*/ 0 h 66"/>
                <a:gd name="T2" fmla="*/ 39 w 45"/>
                <a:gd name="T3" fmla="*/ 2 h 66"/>
                <a:gd name="T4" fmla="*/ 33 w 45"/>
                <a:gd name="T5" fmla="*/ 3 h 66"/>
                <a:gd name="T6" fmla="*/ 28 w 45"/>
                <a:gd name="T7" fmla="*/ 4 h 66"/>
                <a:gd name="T8" fmla="*/ 23 w 45"/>
                <a:gd name="T9" fmla="*/ 5 h 66"/>
                <a:gd name="T10" fmla="*/ 17 w 45"/>
                <a:gd name="T11" fmla="*/ 7 h 66"/>
                <a:gd name="T12" fmla="*/ 12 w 45"/>
                <a:gd name="T13" fmla="*/ 8 h 66"/>
                <a:gd name="T14" fmla="*/ 7 w 45"/>
                <a:gd name="T15" fmla="*/ 10 h 66"/>
                <a:gd name="T16" fmla="*/ 1 w 45"/>
                <a:gd name="T17" fmla="*/ 11 h 66"/>
                <a:gd name="T18" fmla="*/ 1 w 45"/>
                <a:gd name="T19" fmla="*/ 25 h 66"/>
                <a:gd name="T20" fmla="*/ 1 w 45"/>
                <a:gd name="T21" fmla="*/ 38 h 66"/>
                <a:gd name="T22" fmla="*/ 0 w 45"/>
                <a:gd name="T23" fmla="*/ 52 h 66"/>
                <a:gd name="T24" fmla="*/ 0 w 45"/>
                <a:gd name="T25" fmla="*/ 66 h 66"/>
                <a:gd name="T26" fmla="*/ 5 w 45"/>
                <a:gd name="T27" fmla="*/ 65 h 66"/>
                <a:gd name="T28" fmla="*/ 11 w 45"/>
                <a:gd name="T29" fmla="*/ 64 h 66"/>
                <a:gd name="T30" fmla="*/ 16 w 45"/>
                <a:gd name="T31" fmla="*/ 64 h 66"/>
                <a:gd name="T32" fmla="*/ 22 w 45"/>
                <a:gd name="T33" fmla="*/ 63 h 66"/>
                <a:gd name="T34" fmla="*/ 27 w 45"/>
                <a:gd name="T35" fmla="*/ 61 h 66"/>
                <a:gd name="T36" fmla="*/ 32 w 45"/>
                <a:gd name="T37" fmla="*/ 60 h 66"/>
                <a:gd name="T38" fmla="*/ 38 w 45"/>
                <a:gd name="T39" fmla="*/ 60 h 66"/>
                <a:gd name="T40" fmla="*/ 43 w 45"/>
                <a:gd name="T41" fmla="*/ 59 h 66"/>
                <a:gd name="T42" fmla="*/ 45 w 45"/>
                <a:gd name="T43" fmla="*/ 44 h 66"/>
                <a:gd name="T44" fmla="*/ 45 w 45"/>
                <a:gd name="T45" fmla="*/ 29 h 66"/>
                <a:gd name="T46" fmla="*/ 45 w 45"/>
                <a:gd name="T47" fmla="*/ 15 h 66"/>
                <a:gd name="T48" fmla="*/ 45 w 45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66">
                  <a:moveTo>
                    <a:pt x="45" y="0"/>
                  </a:moveTo>
                  <a:lnTo>
                    <a:pt x="39" y="2"/>
                  </a:lnTo>
                  <a:lnTo>
                    <a:pt x="33" y="3"/>
                  </a:lnTo>
                  <a:lnTo>
                    <a:pt x="28" y="4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1" y="11"/>
                  </a:lnTo>
                  <a:lnTo>
                    <a:pt x="1" y="25"/>
                  </a:lnTo>
                  <a:lnTo>
                    <a:pt x="1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5" y="65"/>
                  </a:lnTo>
                  <a:lnTo>
                    <a:pt x="11" y="64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2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5" y="44"/>
                  </a:lnTo>
                  <a:lnTo>
                    <a:pt x="45" y="29"/>
                  </a:lnTo>
                  <a:lnTo>
                    <a:pt x="45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8"/>
            <p:cNvSpPr>
              <a:spLocks/>
            </p:cNvSpPr>
            <p:nvPr/>
          </p:nvSpPr>
          <p:spPr bwMode="auto">
            <a:xfrm>
              <a:off x="2572" y="2338"/>
              <a:ext cx="24" cy="29"/>
            </a:xfrm>
            <a:custGeom>
              <a:avLst/>
              <a:gdLst>
                <a:gd name="T0" fmla="*/ 2 w 47"/>
                <a:gd name="T1" fmla="*/ 5 h 57"/>
                <a:gd name="T2" fmla="*/ 2 w 47"/>
                <a:gd name="T3" fmla="*/ 18 h 57"/>
                <a:gd name="T4" fmla="*/ 1 w 47"/>
                <a:gd name="T5" fmla="*/ 31 h 57"/>
                <a:gd name="T6" fmla="*/ 1 w 47"/>
                <a:gd name="T7" fmla="*/ 43 h 57"/>
                <a:gd name="T8" fmla="*/ 0 w 47"/>
                <a:gd name="T9" fmla="*/ 57 h 57"/>
                <a:gd name="T10" fmla="*/ 6 w 47"/>
                <a:gd name="T11" fmla="*/ 57 h 57"/>
                <a:gd name="T12" fmla="*/ 12 w 47"/>
                <a:gd name="T13" fmla="*/ 56 h 57"/>
                <a:gd name="T14" fmla="*/ 16 w 47"/>
                <a:gd name="T15" fmla="*/ 56 h 57"/>
                <a:gd name="T16" fmla="*/ 22 w 47"/>
                <a:gd name="T17" fmla="*/ 55 h 57"/>
                <a:gd name="T18" fmla="*/ 28 w 47"/>
                <a:gd name="T19" fmla="*/ 55 h 57"/>
                <a:gd name="T20" fmla="*/ 33 w 47"/>
                <a:gd name="T21" fmla="*/ 55 h 57"/>
                <a:gd name="T22" fmla="*/ 39 w 47"/>
                <a:gd name="T23" fmla="*/ 54 h 57"/>
                <a:gd name="T24" fmla="*/ 45 w 47"/>
                <a:gd name="T25" fmla="*/ 54 h 57"/>
                <a:gd name="T26" fmla="*/ 45 w 47"/>
                <a:gd name="T27" fmla="*/ 40 h 57"/>
                <a:gd name="T28" fmla="*/ 46 w 47"/>
                <a:gd name="T29" fmla="*/ 26 h 57"/>
                <a:gd name="T30" fmla="*/ 46 w 47"/>
                <a:gd name="T31" fmla="*/ 13 h 57"/>
                <a:gd name="T32" fmla="*/ 47 w 47"/>
                <a:gd name="T33" fmla="*/ 0 h 57"/>
                <a:gd name="T34" fmla="*/ 42 w 47"/>
                <a:gd name="T35" fmla="*/ 1 h 57"/>
                <a:gd name="T36" fmla="*/ 36 w 47"/>
                <a:gd name="T37" fmla="*/ 1 h 57"/>
                <a:gd name="T38" fmla="*/ 30 w 47"/>
                <a:gd name="T39" fmla="*/ 2 h 57"/>
                <a:gd name="T40" fmla="*/ 25 w 47"/>
                <a:gd name="T41" fmla="*/ 2 h 57"/>
                <a:gd name="T42" fmla="*/ 20 w 47"/>
                <a:gd name="T43" fmla="*/ 3 h 57"/>
                <a:gd name="T44" fmla="*/ 14 w 47"/>
                <a:gd name="T45" fmla="*/ 4 h 57"/>
                <a:gd name="T46" fmla="*/ 8 w 47"/>
                <a:gd name="T47" fmla="*/ 4 h 57"/>
                <a:gd name="T48" fmla="*/ 2 w 47"/>
                <a:gd name="T4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7">
                  <a:moveTo>
                    <a:pt x="2" y="5"/>
                  </a:moveTo>
                  <a:lnTo>
                    <a:pt x="2" y="18"/>
                  </a:lnTo>
                  <a:lnTo>
                    <a:pt x="1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2" y="55"/>
                  </a:lnTo>
                  <a:lnTo>
                    <a:pt x="28" y="55"/>
                  </a:lnTo>
                  <a:lnTo>
                    <a:pt x="33" y="55"/>
                  </a:lnTo>
                  <a:lnTo>
                    <a:pt x="39" y="54"/>
                  </a:lnTo>
                  <a:lnTo>
                    <a:pt x="45" y="54"/>
                  </a:lnTo>
                  <a:lnTo>
                    <a:pt x="45" y="40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7" y="0"/>
                  </a:lnTo>
                  <a:lnTo>
                    <a:pt x="42" y="1"/>
                  </a:lnTo>
                  <a:lnTo>
                    <a:pt x="36" y="1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4"/>
                  </a:lnTo>
                  <a:lnTo>
                    <a:pt x="8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9"/>
            <p:cNvSpPr>
              <a:spLocks/>
            </p:cNvSpPr>
            <p:nvPr/>
          </p:nvSpPr>
          <p:spPr bwMode="auto">
            <a:xfrm>
              <a:off x="2575" y="2221"/>
              <a:ext cx="22" cy="36"/>
            </a:xfrm>
            <a:custGeom>
              <a:avLst/>
              <a:gdLst>
                <a:gd name="T0" fmla="*/ 44 w 44"/>
                <a:gd name="T1" fmla="*/ 0 h 72"/>
                <a:gd name="T2" fmla="*/ 38 w 44"/>
                <a:gd name="T3" fmla="*/ 2 h 72"/>
                <a:gd name="T4" fmla="*/ 32 w 44"/>
                <a:gd name="T5" fmla="*/ 3 h 72"/>
                <a:gd name="T6" fmla="*/ 27 w 44"/>
                <a:gd name="T7" fmla="*/ 5 h 72"/>
                <a:gd name="T8" fmla="*/ 22 w 44"/>
                <a:gd name="T9" fmla="*/ 6 h 72"/>
                <a:gd name="T10" fmla="*/ 16 w 44"/>
                <a:gd name="T11" fmla="*/ 9 h 72"/>
                <a:gd name="T12" fmla="*/ 11 w 44"/>
                <a:gd name="T13" fmla="*/ 10 h 72"/>
                <a:gd name="T14" fmla="*/ 6 w 44"/>
                <a:gd name="T15" fmla="*/ 12 h 72"/>
                <a:gd name="T16" fmla="*/ 0 w 44"/>
                <a:gd name="T17" fmla="*/ 15 h 72"/>
                <a:gd name="T18" fmla="*/ 0 w 44"/>
                <a:gd name="T19" fmla="*/ 30 h 72"/>
                <a:gd name="T20" fmla="*/ 0 w 44"/>
                <a:gd name="T21" fmla="*/ 43 h 72"/>
                <a:gd name="T22" fmla="*/ 0 w 44"/>
                <a:gd name="T23" fmla="*/ 57 h 72"/>
                <a:gd name="T24" fmla="*/ 0 w 44"/>
                <a:gd name="T25" fmla="*/ 72 h 72"/>
                <a:gd name="T26" fmla="*/ 6 w 44"/>
                <a:gd name="T27" fmla="*/ 71 h 72"/>
                <a:gd name="T28" fmla="*/ 11 w 44"/>
                <a:gd name="T29" fmla="*/ 70 h 72"/>
                <a:gd name="T30" fmla="*/ 16 w 44"/>
                <a:gd name="T31" fmla="*/ 68 h 72"/>
                <a:gd name="T32" fmla="*/ 22 w 44"/>
                <a:gd name="T33" fmla="*/ 66 h 72"/>
                <a:gd name="T34" fmla="*/ 27 w 44"/>
                <a:gd name="T35" fmla="*/ 65 h 72"/>
                <a:gd name="T36" fmla="*/ 32 w 44"/>
                <a:gd name="T37" fmla="*/ 63 h 72"/>
                <a:gd name="T38" fmla="*/ 38 w 44"/>
                <a:gd name="T39" fmla="*/ 62 h 72"/>
                <a:gd name="T40" fmla="*/ 44 w 44"/>
                <a:gd name="T41" fmla="*/ 61 h 72"/>
                <a:gd name="T42" fmla="*/ 44 w 44"/>
                <a:gd name="T43" fmla="*/ 46 h 72"/>
                <a:gd name="T44" fmla="*/ 44 w 44"/>
                <a:gd name="T45" fmla="*/ 30 h 72"/>
                <a:gd name="T46" fmla="*/ 44 w 44"/>
                <a:gd name="T47" fmla="*/ 15 h 72"/>
                <a:gd name="T48" fmla="*/ 44 w 44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72">
                  <a:moveTo>
                    <a:pt x="44" y="0"/>
                  </a:move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6" y="71"/>
                  </a:lnTo>
                  <a:lnTo>
                    <a:pt x="11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7" y="65"/>
                  </a:lnTo>
                  <a:lnTo>
                    <a:pt x="32" y="63"/>
                  </a:lnTo>
                  <a:lnTo>
                    <a:pt x="38" y="62"/>
                  </a:lnTo>
                  <a:lnTo>
                    <a:pt x="44" y="61"/>
                  </a:lnTo>
                  <a:lnTo>
                    <a:pt x="44" y="46"/>
                  </a:lnTo>
                  <a:lnTo>
                    <a:pt x="44" y="30"/>
                  </a:lnTo>
                  <a:lnTo>
                    <a:pt x="44" y="1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0"/>
            <p:cNvSpPr>
              <a:spLocks/>
            </p:cNvSpPr>
            <p:nvPr/>
          </p:nvSpPr>
          <p:spPr bwMode="auto">
            <a:xfrm>
              <a:off x="2573" y="2158"/>
              <a:ext cx="23" cy="40"/>
            </a:xfrm>
            <a:custGeom>
              <a:avLst/>
              <a:gdLst>
                <a:gd name="T0" fmla="*/ 43 w 46"/>
                <a:gd name="T1" fmla="*/ 0 h 81"/>
                <a:gd name="T2" fmla="*/ 37 w 46"/>
                <a:gd name="T3" fmla="*/ 2 h 81"/>
                <a:gd name="T4" fmla="*/ 33 w 46"/>
                <a:gd name="T5" fmla="*/ 5 h 81"/>
                <a:gd name="T6" fmla="*/ 27 w 46"/>
                <a:gd name="T7" fmla="*/ 7 h 81"/>
                <a:gd name="T8" fmla="*/ 22 w 46"/>
                <a:gd name="T9" fmla="*/ 9 h 81"/>
                <a:gd name="T10" fmla="*/ 17 w 46"/>
                <a:gd name="T11" fmla="*/ 13 h 81"/>
                <a:gd name="T12" fmla="*/ 12 w 46"/>
                <a:gd name="T13" fmla="*/ 15 h 81"/>
                <a:gd name="T14" fmla="*/ 6 w 46"/>
                <a:gd name="T15" fmla="*/ 17 h 81"/>
                <a:gd name="T16" fmla="*/ 0 w 46"/>
                <a:gd name="T17" fmla="*/ 20 h 81"/>
                <a:gd name="T18" fmla="*/ 2 w 46"/>
                <a:gd name="T19" fmla="*/ 35 h 81"/>
                <a:gd name="T20" fmla="*/ 2 w 46"/>
                <a:gd name="T21" fmla="*/ 50 h 81"/>
                <a:gd name="T22" fmla="*/ 3 w 46"/>
                <a:gd name="T23" fmla="*/ 66 h 81"/>
                <a:gd name="T24" fmla="*/ 3 w 46"/>
                <a:gd name="T25" fmla="*/ 81 h 81"/>
                <a:gd name="T26" fmla="*/ 8 w 46"/>
                <a:gd name="T27" fmla="*/ 78 h 81"/>
                <a:gd name="T28" fmla="*/ 14 w 46"/>
                <a:gd name="T29" fmla="*/ 76 h 81"/>
                <a:gd name="T30" fmla="*/ 19 w 46"/>
                <a:gd name="T31" fmla="*/ 74 h 81"/>
                <a:gd name="T32" fmla="*/ 25 w 46"/>
                <a:gd name="T33" fmla="*/ 71 h 81"/>
                <a:gd name="T34" fmla="*/ 30 w 46"/>
                <a:gd name="T35" fmla="*/ 70 h 81"/>
                <a:gd name="T36" fmla="*/ 35 w 46"/>
                <a:gd name="T37" fmla="*/ 68 h 81"/>
                <a:gd name="T38" fmla="*/ 41 w 46"/>
                <a:gd name="T39" fmla="*/ 66 h 81"/>
                <a:gd name="T40" fmla="*/ 46 w 46"/>
                <a:gd name="T41" fmla="*/ 63 h 81"/>
                <a:gd name="T42" fmla="*/ 45 w 46"/>
                <a:gd name="T43" fmla="*/ 47 h 81"/>
                <a:gd name="T44" fmla="*/ 45 w 46"/>
                <a:gd name="T45" fmla="*/ 32 h 81"/>
                <a:gd name="T46" fmla="*/ 44 w 46"/>
                <a:gd name="T47" fmla="*/ 16 h 81"/>
                <a:gd name="T48" fmla="*/ 43 w 46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1">
                  <a:moveTo>
                    <a:pt x="43" y="0"/>
                  </a:moveTo>
                  <a:lnTo>
                    <a:pt x="37" y="2"/>
                  </a:lnTo>
                  <a:lnTo>
                    <a:pt x="33" y="5"/>
                  </a:lnTo>
                  <a:lnTo>
                    <a:pt x="27" y="7"/>
                  </a:lnTo>
                  <a:lnTo>
                    <a:pt x="22" y="9"/>
                  </a:lnTo>
                  <a:lnTo>
                    <a:pt x="17" y="13"/>
                  </a:lnTo>
                  <a:lnTo>
                    <a:pt x="12" y="15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2" y="50"/>
                  </a:lnTo>
                  <a:lnTo>
                    <a:pt x="3" y="66"/>
                  </a:lnTo>
                  <a:lnTo>
                    <a:pt x="3" y="81"/>
                  </a:lnTo>
                  <a:lnTo>
                    <a:pt x="8" y="78"/>
                  </a:lnTo>
                  <a:lnTo>
                    <a:pt x="14" y="76"/>
                  </a:lnTo>
                  <a:lnTo>
                    <a:pt x="19" y="74"/>
                  </a:lnTo>
                  <a:lnTo>
                    <a:pt x="25" y="71"/>
                  </a:lnTo>
                  <a:lnTo>
                    <a:pt x="30" y="70"/>
                  </a:lnTo>
                  <a:lnTo>
                    <a:pt x="35" y="68"/>
                  </a:lnTo>
                  <a:lnTo>
                    <a:pt x="41" y="66"/>
                  </a:lnTo>
                  <a:lnTo>
                    <a:pt x="46" y="63"/>
                  </a:lnTo>
                  <a:lnTo>
                    <a:pt x="45" y="47"/>
                  </a:lnTo>
                  <a:lnTo>
                    <a:pt x="45" y="32"/>
                  </a:lnTo>
                  <a:lnTo>
                    <a:pt x="44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1"/>
            <p:cNvSpPr>
              <a:spLocks/>
            </p:cNvSpPr>
            <p:nvPr/>
          </p:nvSpPr>
          <p:spPr bwMode="auto">
            <a:xfrm>
              <a:off x="2610" y="2142"/>
              <a:ext cx="23" cy="42"/>
            </a:xfrm>
            <a:custGeom>
              <a:avLst/>
              <a:gdLst>
                <a:gd name="T0" fmla="*/ 46 w 46"/>
                <a:gd name="T1" fmla="*/ 67 h 84"/>
                <a:gd name="T2" fmla="*/ 46 w 46"/>
                <a:gd name="T3" fmla="*/ 49 h 84"/>
                <a:gd name="T4" fmla="*/ 45 w 46"/>
                <a:gd name="T5" fmla="*/ 33 h 84"/>
                <a:gd name="T6" fmla="*/ 45 w 46"/>
                <a:gd name="T7" fmla="*/ 16 h 84"/>
                <a:gd name="T8" fmla="*/ 44 w 46"/>
                <a:gd name="T9" fmla="*/ 0 h 84"/>
                <a:gd name="T10" fmla="*/ 38 w 46"/>
                <a:gd name="T11" fmla="*/ 2 h 84"/>
                <a:gd name="T12" fmla="*/ 32 w 46"/>
                <a:gd name="T13" fmla="*/ 4 h 84"/>
                <a:gd name="T14" fmla="*/ 28 w 46"/>
                <a:gd name="T15" fmla="*/ 7 h 84"/>
                <a:gd name="T16" fmla="*/ 22 w 46"/>
                <a:gd name="T17" fmla="*/ 9 h 84"/>
                <a:gd name="T18" fmla="*/ 16 w 46"/>
                <a:gd name="T19" fmla="*/ 11 h 84"/>
                <a:gd name="T20" fmla="*/ 12 w 46"/>
                <a:gd name="T21" fmla="*/ 14 h 84"/>
                <a:gd name="T22" fmla="*/ 6 w 46"/>
                <a:gd name="T23" fmla="*/ 16 h 84"/>
                <a:gd name="T24" fmla="*/ 0 w 46"/>
                <a:gd name="T25" fmla="*/ 18 h 84"/>
                <a:gd name="T26" fmla="*/ 1 w 46"/>
                <a:gd name="T27" fmla="*/ 34 h 84"/>
                <a:gd name="T28" fmla="*/ 1 w 46"/>
                <a:gd name="T29" fmla="*/ 50 h 84"/>
                <a:gd name="T30" fmla="*/ 2 w 46"/>
                <a:gd name="T31" fmla="*/ 68 h 84"/>
                <a:gd name="T32" fmla="*/ 2 w 46"/>
                <a:gd name="T33" fmla="*/ 84 h 84"/>
                <a:gd name="T34" fmla="*/ 8 w 46"/>
                <a:gd name="T35" fmla="*/ 82 h 84"/>
                <a:gd name="T36" fmla="*/ 14 w 46"/>
                <a:gd name="T37" fmla="*/ 79 h 84"/>
                <a:gd name="T38" fmla="*/ 20 w 46"/>
                <a:gd name="T39" fmla="*/ 77 h 84"/>
                <a:gd name="T40" fmla="*/ 24 w 46"/>
                <a:gd name="T41" fmla="*/ 75 h 84"/>
                <a:gd name="T42" fmla="*/ 30 w 46"/>
                <a:gd name="T43" fmla="*/ 73 h 84"/>
                <a:gd name="T44" fmla="*/ 36 w 46"/>
                <a:gd name="T45" fmla="*/ 71 h 84"/>
                <a:gd name="T46" fmla="*/ 40 w 46"/>
                <a:gd name="T47" fmla="*/ 69 h 84"/>
                <a:gd name="T48" fmla="*/ 46 w 46"/>
                <a:gd name="T49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4">
                  <a:moveTo>
                    <a:pt x="46" y="67"/>
                  </a:moveTo>
                  <a:lnTo>
                    <a:pt x="46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8" y="7"/>
                  </a:lnTo>
                  <a:lnTo>
                    <a:pt x="22" y="9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0" y="18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2" y="68"/>
                  </a:lnTo>
                  <a:lnTo>
                    <a:pt x="2" y="84"/>
                  </a:lnTo>
                  <a:lnTo>
                    <a:pt x="8" y="82"/>
                  </a:lnTo>
                  <a:lnTo>
                    <a:pt x="14" y="79"/>
                  </a:lnTo>
                  <a:lnTo>
                    <a:pt x="20" y="77"/>
                  </a:lnTo>
                  <a:lnTo>
                    <a:pt x="24" y="75"/>
                  </a:lnTo>
                  <a:lnTo>
                    <a:pt x="30" y="73"/>
                  </a:lnTo>
                  <a:lnTo>
                    <a:pt x="36" y="71"/>
                  </a:lnTo>
                  <a:lnTo>
                    <a:pt x="40" y="69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2"/>
            <p:cNvSpPr>
              <a:spLocks/>
            </p:cNvSpPr>
            <p:nvPr/>
          </p:nvSpPr>
          <p:spPr bwMode="auto">
            <a:xfrm>
              <a:off x="2612" y="2209"/>
              <a:ext cx="23" cy="38"/>
            </a:xfrm>
            <a:custGeom>
              <a:avLst/>
              <a:gdLst>
                <a:gd name="T0" fmla="*/ 1 w 45"/>
                <a:gd name="T1" fmla="*/ 76 h 76"/>
                <a:gd name="T2" fmla="*/ 7 w 45"/>
                <a:gd name="T3" fmla="*/ 75 h 76"/>
                <a:gd name="T4" fmla="*/ 11 w 45"/>
                <a:gd name="T5" fmla="*/ 74 h 76"/>
                <a:gd name="T6" fmla="*/ 17 w 45"/>
                <a:gd name="T7" fmla="*/ 73 h 76"/>
                <a:gd name="T8" fmla="*/ 23 w 45"/>
                <a:gd name="T9" fmla="*/ 71 h 76"/>
                <a:gd name="T10" fmla="*/ 27 w 45"/>
                <a:gd name="T11" fmla="*/ 69 h 76"/>
                <a:gd name="T12" fmla="*/ 33 w 45"/>
                <a:gd name="T13" fmla="*/ 68 h 76"/>
                <a:gd name="T14" fmla="*/ 39 w 45"/>
                <a:gd name="T15" fmla="*/ 66 h 76"/>
                <a:gd name="T16" fmla="*/ 45 w 45"/>
                <a:gd name="T17" fmla="*/ 65 h 76"/>
                <a:gd name="T18" fmla="*/ 45 w 45"/>
                <a:gd name="T19" fmla="*/ 49 h 76"/>
                <a:gd name="T20" fmla="*/ 45 w 45"/>
                <a:gd name="T21" fmla="*/ 33 h 76"/>
                <a:gd name="T22" fmla="*/ 45 w 45"/>
                <a:gd name="T23" fmla="*/ 16 h 76"/>
                <a:gd name="T24" fmla="*/ 44 w 45"/>
                <a:gd name="T25" fmla="*/ 0 h 76"/>
                <a:gd name="T26" fmla="*/ 38 w 45"/>
                <a:gd name="T27" fmla="*/ 2 h 76"/>
                <a:gd name="T28" fmla="*/ 32 w 45"/>
                <a:gd name="T29" fmla="*/ 4 h 76"/>
                <a:gd name="T30" fmla="*/ 27 w 45"/>
                <a:gd name="T31" fmla="*/ 5 h 76"/>
                <a:gd name="T32" fmla="*/ 22 w 45"/>
                <a:gd name="T33" fmla="*/ 7 h 76"/>
                <a:gd name="T34" fmla="*/ 16 w 45"/>
                <a:gd name="T35" fmla="*/ 8 h 76"/>
                <a:gd name="T36" fmla="*/ 11 w 45"/>
                <a:gd name="T37" fmla="*/ 11 h 76"/>
                <a:gd name="T38" fmla="*/ 6 w 45"/>
                <a:gd name="T39" fmla="*/ 12 h 76"/>
                <a:gd name="T40" fmla="*/ 0 w 45"/>
                <a:gd name="T41" fmla="*/ 14 h 76"/>
                <a:gd name="T42" fmla="*/ 0 w 45"/>
                <a:gd name="T43" fmla="*/ 29 h 76"/>
                <a:gd name="T44" fmla="*/ 0 w 45"/>
                <a:gd name="T45" fmla="*/ 45 h 76"/>
                <a:gd name="T46" fmla="*/ 0 w 45"/>
                <a:gd name="T47" fmla="*/ 60 h 76"/>
                <a:gd name="T48" fmla="*/ 1 w 45"/>
                <a:gd name="T4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76">
                  <a:moveTo>
                    <a:pt x="1" y="76"/>
                  </a:moveTo>
                  <a:lnTo>
                    <a:pt x="7" y="75"/>
                  </a:lnTo>
                  <a:lnTo>
                    <a:pt x="11" y="74"/>
                  </a:lnTo>
                  <a:lnTo>
                    <a:pt x="17" y="73"/>
                  </a:lnTo>
                  <a:lnTo>
                    <a:pt x="23" y="71"/>
                  </a:lnTo>
                  <a:lnTo>
                    <a:pt x="27" y="69"/>
                  </a:lnTo>
                  <a:lnTo>
                    <a:pt x="33" y="68"/>
                  </a:lnTo>
                  <a:lnTo>
                    <a:pt x="39" y="66"/>
                  </a:lnTo>
                  <a:lnTo>
                    <a:pt x="45" y="65"/>
                  </a:lnTo>
                  <a:lnTo>
                    <a:pt x="45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1" y="11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0" y="45"/>
                  </a:lnTo>
                  <a:lnTo>
                    <a:pt x="0" y="60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3"/>
            <p:cNvSpPr>
              <a:spLocks/>
            </p:cNvSpPr>
            <p:nvPr/>
          </p:nvSpPr>
          <p:spPr bwMode="auto">
            <a:xfrm>
              <a:off x="2610" y="2334"/>
              <a:ext cx="24" cy="31"/>
            </a:xfrm>
            <a:custGeom>
              <a:avLst/>
              <a:gdLst>
                <a:gd name="T0" fmla="*/ 49 w 49"/>
                <a:gd name="T1" fmla="*/ 0 h 61"/>
                <a:gd name="T2" fmla="*/ 43 w 49"/>
                <a:gd name="T3" fmla="*/ 0 h 61"/>
                <a:gd name="T4" fmla="*/ 37 w 49"/>
                <a:gd name="T5" fmla="*/ 1 h 61"/>
                <a:gd name="T6" fmla="*/ 31 w 49"/>
                <a:gd name="T7" fmla="*/ 1 h 61"/>
                <a:gd name="T8" fmla="*/ 25 w 49"/>
                <a:gd name="T9" fmla="*/ 2 h 61"/>
                <a:gd name="T10" fmla="*/ 20 w 49"/>
                <a:gd name="T11" fmla="*/ 2 h 61"/>
                <a:gd name="T12" fmla="*/ 14 w 49"/>
                <a:gd name="T13" fmla="*/ 3 h 61"/>
                <a:gd name="T14" fmla="*/ 8 w 49"/>
                <a:gd name="T15" fmla="*/ 3 h 61"/>
                <a:gd name="T16" fmla="*/ 2 w 49"/>
                <a:gd name="T17" fmla="*/ 4 h 61"/>
                <a:gd name="T18" fmla="*/ 2 w 49"/>
                <a:gd name="T19" fmla="*/ 18 h 61"/>
                <a:gd name="T20" fmla="*/ 1 w 49"/>
                <a:gd name="T21" fmla="*/ 32 h 61"/>
                <a:gd name="T22" fmla="*/ 1 w 49"/>
                <a:gd name="T23" fmla="*/ 47 h 61"/>
                <a:gd name="T24" fmla="*/ 0 w 49"/>
                <a:gd name="T25" fmla="*/ 61 h 61"/>
                <a:gd name="T26" fmla="*/ 6 w 49"/>
                <a:gd name="T27" fmla="*/ 61 h 61"/>
                <a:gd name="T28" fmla="*/ 12 w 49"/>
                <a:gd name="T29" fmla="*/ 59 h 61"/>
                <a:gd name="T30" fmla="*/ 17 w 49"/>
                <a:gd name="T31" fmla="*/ 59 h 61"/>
                <a:gd name="T32" fmla="*/ 23 w 49"/>
                <a:gd name="T33" fmla="*/ 58 h 61"/>
                <a:gd name="T34" fmla="*/ 29 w 49"/>
                <a:gd name="T35" fmla="*/ 58 h 61"/>
                <a:gd name="T36" fmla="*/ 35 w 49"/>
                <a:gd name="T37" fmla="*/ 58 h 61"/>
                <a:gd name="T38" fmla="*/ 40 w 49"/>
                <a:gd name="T39" fmla="*/ 57 h 61"/>
                <a:gd name="T40" fmla="*/ 46 w 49"/>
                <a:gd name="T41" fmla="*/ 57 h 61"/>
                <a:gd name="T42" fmla="*/ 46 w 49"/>
                <a:gd name="T43" fmla="*/ 42 h 61"/>
                <a:gd name="T44" fmla="*/ 47 w 49"/>
                <a:gd name="T45" fmla="*/ 28 h 61"/>
                <a:gd name="T46" fmla="*/ 47 w 49"/>
                <a:gd name="T47" fmla="*/ 14 h 61"/>
                <a:gd name="T48" fmla="*/ 49 w 49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61">
                  <a:moveTo>
                    <a:pt x="49" y="0"/>
                  </a:moveTo>
                  <a:lnTo>
                    <a:pt x="43" y="0"/>
                  </a:lnTo>
                  <a:lnTo>
                    <a:pt x="37" y="1"/>
                  </a:lnTo>
                  <a:lnTo>
                    <a:pt x="31" y="1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4" y="3"/>
                  </a:lnTo>
                  <a:lnTo>
                    <a:pt x="8" y="3"/>
                  </a:lnTo>
                  <a:lnTo>
                    <a:pt x="2" y="4"/>
                  </a:lnTo>
                  <a:lnTo>
                    <a:pt x="2" y="18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12" y="59"/>
                  </a:lnTo>
                  <a:lnTo>
                    <a:pt x="17" y="59"/>
                  </a:lnTo>
                  <a:lnTo>
                    <a:pt x="23" y="58"/>
                  </a:lnTo>
                  <a:lnTo>
                    <a:pt x="29" y="58"/>
                  </a:lnTo>
                  <a:lnTo>
                    <a:pt x="35" y="58"/>
                  </a:lnTo>
                  <a:lnTo>
                    <a:pt x="40" y="57"/>
                  </a:lnTo>
                  <a:lnTo>
                    <a:pt x="46" y="57"/>
                  </a:lnTo>
                  <a:lnTo>
                    <a:pt x="46" y="42"/>
                  </a:lnTo>
                  <a:lnTo>
                    <a:pt x="47" y="28"/>
                  </a:lnTo>
                  <a:lnTo>
                    <a:pt x="47" y="1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4"/>
            <p:cNvSpPr>
              <a:spLocks/>
            </p:cNvSpPr>
            <p:nvPr/>
          </p:nvSpPr>
          <p:spPr bwMode="auto">
            <a:xfrm>
              <a:off x="2612" y="2273"/>
              <a:ext cx="23" cy="34"/>
            </a:xfrm>
            <a:custGeom>
              <a:avLst/>
              <a:gdLst>
                <a:gd name="T0" fmla="*/ 0 w 45"/>
                <a:gd name="T1" fmla="*/ 69 h 69"/>
                <a:gd name="T2" fmla="*/ 6 w 45"/>
                <a:gd name="T3" fmla="*/ 68 h 69"/>
                <a:gd name="T4" fmla="*/ 11 w 45"/>
                <a:gd name="T5" fmla="*/ 67 h 69"/>
                <a:gd name="T6" fmla="*/ 16 w 45"/>
                <a:gd name="T7" fmla="*/ 67 h 69"/>
                <a:gd name="T8" fmla="*/ 22 w 45"/>
                <a:gd name="T9" fmla="*/ 66 h 69"/>
                <a:gd name="T10" fmla="*/ 27 w 45"/>
                <a:gd name="T11" fmla="*/ 65 h 69"/>
                <a:gd name="T12" fmla="*/ 33 w 45"/>
                <a:gd name="T13" fmla="*/ 64 h 69"/>
                <a:gd name="T14" fmla="*/ 39 w 45"/>
                <a:gd name="T15" fmla="*/ 64 h 69"/>
                <a:gd name="T16" fmla="*/ 45 w 45"/>
                <a:gd name="T17" fmla="*/ 62 h 69"/>
                <a:gd name="T18" fmla="*/ 45 w 45"/>
                <a:gd name="T19" fmla="*/ 46 h 69"/>
                <a:gd name="T20" fmla="*/ 45 w 45"/>
                <a:gd name="T21" fmla="*/ 31 h 69"/>
                <a:gd name="T22" fmla="*/ 45 w 45"/>
                <a:gd name="T23" fmla="*/ 15 h 69"/>
                <a:gd name="T24" fmla="*/ 45 w 45"/>
                <a:gd name="T25" fmla="*/ 0 h 69"/>
                <a:gd name="T26" fmla="*/ 39 w 45"/>
                <a:gd name="T27" fmla="*/ 1 h 69"/>
                <a:gd name="T28" fmla="*/ 33 w 45"/>
                <a:gd name="T29" fmla="*/ 3 h 69"/>
                <a:gd name="T30" fmla="*/ 29 w 45"/>
                <a:gd name="T31" fmla="*/ 4 h 69"/>
                <a:gd name="T32" fmla="*/ 23 w 45"/>
                <a:gd name="T33" fmla="*/ 5 h 69"/>
                <a:gd name="T34" fmla="*/ 17 w 45"/>
                <a:gd name="T35" fmla="*/ 6 h 69"/>
                <a:gd name="T36" fmla="*/ 12 w 45"/>
                <a:gd name="T37" fmla="*/ 7 h 69"/>
                <a:gd name="T38" fmla="*/ 7 w 45"/>
                <a:gd name="T39" fmla="*/ 8 h 69"/>
                <a:gd name="T40" fmla="*/ 1 w 45"/>
                <a:gd name="T41" fmla="*/ 9 h 69"/>
                <a:gd name="T42" fmla="*/ 0 w 45"/>
                <a:gd name="T43" fmla="*/ 24 h 69"/>
                <a:gd name="T44" fmla="*/ 0 w 45"/>
                <a:gd name="T45" fmla="*/ 39 h 69"/>
                <a:gd name="T46" fmla="*/ 0 w 45"/>
                <a:gd name="T47" fmla="*/ 54 h 69"/>
                <a:gd name="T48" fmla="*/ 0 w 45"/>
                <a:gd name="T4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69">
                  <a:moveTo>
                    <a:pt x="0" y="69"/>
                  </a:moveTo>
                  <a:lnTo>
                    <a:pt x="6" y="68"/>
                  </a:lnTo>
                  <a:lnTo>
                    <a:pt x="11" y="67"/>
                  </a:lnTo>
                  <a:lnTo>
                    <a:pt x="16" y="67"/>
                  </a:lnTo>
                  <a:lnTo>
                    <a:pt x="22" y="66"/>
                  </a:lnTo>
                  <a:lnTo>
                    <a:pt x="27" y="65"/>
                  </a:lnTo>
                  <a:lnTo>
                    <a:pt x="33" y="64"/>
                  </a:lnTo>
                  <a:lnTo>
                    <a:pt x="39" y="64"/>
                  </a:lnTo>
                  <a:lnTo>
                    <a:pt x="45" y="62"/>
                  </a:lnTo>
                  <a:lnTo>
                    <a:pt x="45" y="46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39" y="1"/>
                  </a:lnTo>
                  <a:lnTo>
                    <a:pt x="33" y="3"/>
                  </a:lnTo>
                  <a:lnTo>
                    <a:pt x="29" y="4"/>
                  </a:lnTo>
                  <a:lnTo>
                    <a:pt x="23" y="5"/>
                  </a:lnTo>
                  <a:lnTo>
                    <a:pt x="17" y="6"/>
                  </a:lnTo>
                  <a:lnTo>
                    <a:pt x="12" y="7"/>
                  </a:lnTo>
                  <a:lnTo>
                    <a:pt x="7" y="8"/>
                  </a:lnTo>
                  <a:lnTo>
                    <a:pt x="1" y="9"/>
                  </a:lnTo>
                  <a:lnTo>
                    <a:pt x="0" y="24"/>
                  </a:lnTo>
                  <a:lnTo>
                    <a:pt x="0" y="39"/>
                  </a:lnTo>
                  <a:lnTo>
                    <a:pt x="0" y="5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5"/>
          <p:cNvGrpSpPr>
            <a:grpSpLocks noChangeAspect="1"/>
          </p:cNvGrpSpPr>
          <p:nvPr/>
        </p:nvGrpSpPr>
        <p:grpSpPr bwMode="auto">
          <a:xfrm rot="1358333">
            <a:off x="4877826" y="1785322"/>
            <a:ext cx="1773405" cy="1431212"/>
            <a:chOff x="2307" y="1590"/>
            <a:chExt cx="1146" cy="1140"/>
          </a:xfrm>
        </p:grpSpPr>
        <p:sp>
          <p:nvSpPr>
            <p:cNvPr id="8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07" y="1590"/>
              <a:ext cx="1146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2593" y="1763"/>
              <a:ext cx="628" cy="658"/>
            </a:xfrm>
            <a:custGeom>
              <a:avLst/>
              <a:gdLst>
                <a:gd name="T0" fmla="*/ 1218 w 1256"/>
                <a:gd name="T1" fmla="*/ 648 h 1315"/>
                <a:gd name="T2" fmla="*/ 1170 w 1256"/>
                <a:gd name="T3" fmla="*/ 614 h 1315"/>
                <a:gd name="T4" fmla="*/ 1123 w 1256"/>
                <a:gd name="T5" fmla="*/ 580 h 1315"/>
                <a:gd name="T6" fmla="*/ 1076 w 1256"/>
                <a:gd name="T7" fmla="*/ 546 h 1315"/>
                <a:gd name="T8" fmla="*/ 1029 w 1256"/>
                <a:gd name="T9" fmla="*/ 512 h 1315"/>
                <a:gd name="T10" fmla="*/ 997 w 1256"/>
                <a:gd name="T11" fmla="*/ 489 h 1315"/>
                <a:gd name="T12" fmla="*/ 995 w 1256"/>
                <a:gd name="T13" fmla="*/ 488 h 1315"/>
                <a:gd name="T14" fmla="*/ 934 w 1256"/>
                <a:gd name="T15" fmla="*/ 500 h 1315"/>
                <a:gd name="T16" fmla="*/ 873 w 1256"/>
                <a:gd name="T17" fmla="*/ 512 h 1315"/>
                <a:gd name="T18" fmla="*/ 826 w 1256"/>
                <a:gd name="T19" fmla="*/ 447 h 1315"/>
                <a:gd name="T20" fmla="*/ 802 w 1256"/>
                <a:gd name="T21" fmla="*/ 224 h 1315"/>
                <a:gd name="T22" fmla="*/ 759 w 1256"/>
                <a:gd name="T23" fmla="*/ 182 h 1315"/>
                <a:gd name="T24" fmla="*/ 717 w 1256"/>
                <a:gd name="T25" fmla="*/ 140 h 1315"/>
                <a:gd name="T26" fmla="*/ 677 w 1256"/>
                <a:gd name="T27" fmla="*/ 100 h 1315"/>
                <a:gd name="T28" fmla="*/ 637 w 1256"/>
                <a:gd name="T29" fmla="*/ 58 h 1315"/>
                <a:gd name="T30" fmla="*/ 595 w 1256"/>
                <a:gd name="T31" fmla="*/ 18 h 1315"/>
                <a:gd name="T32" fmla="*/ 581 w 1256"/>
                <a:gd name="T33" fmla="*/ 4 h 1315"/>
                <a:gd name="T34" fmla="*/ 580 w 1256"/>
                <a:gd name="T35" fmla="*/ 3 h 1315"/>
                <a:gd name="T36" fmla="*/ 577 w 1256"/>
                <a:gd name="T37" fmla="*/ 0 h 1315"/>
                <a:gd name="T38" fmla="*/ 510 w 1256"/>
                <a:gd name="T39" fmla="*/ 47 h 1315"/>
                <a:gd name="T40" fmla="*/ 442 w 1256"/>
                <a:gd name="T41" fmla="*/ 95 h 1315"/>
                <a:gd name="T42" fmla="*/ 375 w 1256"/>
                <a:gd name="T43" fmla="*/ 145 h 1315"/>
                <a:gd name="T44" fmla="*/ 308 w 1256"/>
                <a:gd name="T45" fmla="*/ 197 h 1315"/>
                <a:gd name="T46" fmla="*/ 240 w 1256"/>
                <a:gd name="T47" fmla="*/ 250 h 1315"/>
                <a:gd name="T48" fmla="*/ 233 w 1256"/>
                <a:gd name="T49" fmla="*/ 436 h 1315"/>
                <a:gd name="T50" fmla="*/ 239 w 1256"/>
                <a:gd name="T51" fmla="*/ 602 h 1315"/>
                <a:gd name="T52" fmla="*/ 221 w 1256"/>
                <a:gd name="T53" fmla="*/ 595 h 1315"/>
                <a:gd name="T54" fmla="*/ 202 w 1256"/>
                <a:gd name="T55" fmla="*/ 590 h 1315"/>
                <a:gd name="T56" fmla="*/ 197 w 1256"/>
                <a:gd name="T57" fmla="*/ 588 h 1315"/>
                <a:gd name="T58" fmla="*/ 184 w 1256"/>
                <a:gd name="T59" fmla="*/ 595 h 1315"/>
                <a:gd name="T60" fmla="*/ 148 w 1256"/>
                <a:gd name="T61" fmla="*/ 614 h 1315"/>
                <a:gd name="T62" fmla="*/ 112 w 1256"/>
                <a:gd name="T63" fmla="*/ 633 h 1315"/>
                <a:gd name="T64" fmla="*/ 77 w 1256"/>
                <a:gd name="T65" fmla="*/ 653 h 1315"/>
                <a:gd name="T66" fmla="*/ 42 w 1256"/>
                <a:gd name="T67" fmla="*/ 672 h 1315"/>
                <a:gd name="T68" fmla="*/ 6 w 1256"/>
                <a:gd name="T69" fmla="*/ 692 h 1315"/>
                <a:gd name="T70" fmla="*/ 9 w 1256"/>
                <a:gd name="T71" fmla="*/ 1125 h 1315"/>
                <a:gd name="T72" fmla="*/ 68 w 1256"/>
                <a:gd name="T73" fmla="*/ 1251 h 1315"/>
                <a:gd name="T74" fmla="*/ 169 w 1256"/>
                <a:gd name="T75" fmla="*/ 1231 h 1315"/>
                <a:gd name="T76" fmla="*/ 272 w 1256"/>
                <a:gd name="T77" fmla="*/ 1216 h 1315"/>
                <a:gd name="T78" fmla="*/ 374 w 1256"/>
                <a:gd name="T79" fmla="*/ 1206 h 1315"/>
                <a:gd name="T80" fmla="*/ 477 w 1256"/>
                <a:gd name="T81" fmla="*/ 1200 h 1315"/>
                <a:gd name="T82" fmla="*/ 591 w 1256"/>
                <a:gd name="T83" fmla="*/ 1199 h 1315"/>
                <a:gd name="T84" fmla="*/ 728 w 1256"/>
                <a:gd name="T85" fmla="*/ 1207 h 1315"/>
                <a:gd name="T86" fmla="*/ 858 w 1256"/>
                <a:gd name="T87" fmla="*/ 1222 h 1315"/>
                <a:gd name="T88" fmla="*/ 981 w 1256"/>
                <a:gd name="T89" fmla="*/ 1245 h 1315"/>
                <a:gd name="T90" fmla="*/ 1100 w 1256"/>
                <a:gd name="T91" fmla="*/ 1277 h 1315"/>
                <a:gd name="T92" fmla="*/ 1211 w 1256"/>
                <a:gd name="T93" fmla="*/ 1315 h 1315"/>
                <a:gd name="T94" fmla="*/ 1245 w 1256"/>
                <a:gd name="T95" fmla="*/ 1079 h 1315"/>
                <a:gd name="T96" fmla="*/ 1256 w 1256"/>
                <a:gd name="T97" fmla="*/ 836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6" h="1315">
                  <a:moveTo>
                    <a:pt x="1250" y="671"/>
                  </a:moveTo>
                  <a:lnTo>
                    <a:pt x="1234" y="660"/>
                  </a:lnTo>
                  <a:lnTo>
                    <a:pt x="1218" y="648"/>
                  </a:lnTo>
                  <a:lnTo>
                    <a:pt x="1201" y="637"/>
                  </a:lnTo>
                  <a:lnTo>
                    <a:pt x="1185" y="625"/>
                  </a:lnTo>
                  <a:lnTo>
                    <a:pt x="1170" y="614"/>
                  </a:lnTo>
                  <a:lnTo>
                    <a:pt x="1154" y="602"/>
                  </a:lnTo>
                  <a:lnTo>
                    <a:pt x="1138" y="591"/>
                  </a:lnTo>
                  <a:lnTo>
                    <a:pt x="1123" y="580"/>
                  </a:lnTo>
                  <a:lnTo>
                    <a:pt x="1107" y="569"/>
                  </a:lnTo>
                  <a:lnTo>
                    <a:pt x="1092" y="557"/>
                  </a:lnTo>
                  <a:lnTo>
                    <a:pt x="1076" y="546"/>
                  </a:lnTo>
                  <a:lnTo>
                    <a:pt x="1060" y="534"/>
                  </a:lnTo>
                  <a:lnTo>
                    <a:pt x="1045" y="524"/>
                  </a:lnTo>
                  <a:lnTo>
                    <a:pt x="1029" y="512"/>
                  </a:lnTo>
                  <a:lnTo>
                    <a:pt x="1014" y="501"/>
                  </a:lnTo>
                  <a:lnTo>
                    <a:pt x="997" y="489"/>
                  </a:lnTo>
                  <a:lnTo>
                    <a:pt x="997" y="489"/>
                  </a:lnTo>
                  <a:lnTo>
                    <a:pt x="996" y="488"/>
                  </a:lnTo>
                  <a:lnTo>
                    <a:pt x="996" y="488"/>
                  </a:lnTo>
                  <a:lnTo>
                    <a:pt x="995" y="488"/>
                  </a:lnTo>
                  <a:lnTo>
                    <a:pt x="974" y="492"/>
                  </a:lnTo>
                  <a:lnTo>
                    <a:pt x="954" y="496"/>
                  </a:lnTo>
                  <a:lnTo>
                    <a:pt x="934" y="500"/>
                  </a:lnTo>
                  <a:lnTo>
                    <a:pt x="913" y="504"/>
                  </a:lnTo>
                  <a:lnTo>
                    <a:pt x="893" y="508"/>
                  </a:lnTo>
                  <a:lnTo>
                    <a:pt x="873" y="512"/>
                  </a:lnTo>
                  <a:lnTo>
                    <a:pt x="852" y="517"/>
                  </a:lnTo>
                  <a:lnTo>
                    <a:pt x="832" y="522"/>
                  </a:lnTo>
                  <a:lnTo>
                    <a:pt x="826" y="447"/>
                  </a:lnTo>
                  <a:lnTo>
                    <a:pt x="819" y="373"/>
                  </a:lnTo>
                  <a:lnTo>
                    <a:pt x="811" y="299"/>
                  </a:lnTo>
                  <a:lnTo>
                    <a:pt x="802" y="224"/>
                  </a:lnTo>
                  <a:lnTo>
                    <a:pt x="788" y="210"/>
                  </a:lnTo>
                  <a:lnTo>
                    <a:pt x="773" y="195"/>
                  </a:lnTo>
                  <a:lnTo>
                    <a:pt x="759" y="182"/>
                  </a:lnTo>
                  <a:lnTo>
                    <a:pt x="745" y="168"/>
                  </a:lnTo>
                  <a:lnTo>
                    <a:pt x="731" y="154"/>
                  </a:lnTo>
                  <a:lnTo>
                    <a:pt x="717" y="140"/>
                  </a:lnTo>
                  <a:lnTo>
                    <a:pt x="705" y="126"/>
                  </a:lnTo>
                  <a:lnTo>
                    <a:pt x="691" y="113"/>
                  </a:lnTo>
                  <a:lnTo>
                    <a:pt x="677" y="100"/>
                  </a:lnTo>
                  <a:lnTo>
                    <a:pt x="663" y="86"/>
                  </a:lnTo>
                  <a:lnTo>
                    <a:pt x="649" y="72"/>
                  </a:lnTo>
                  <a:lnTo>
                    <a:pt x="637" y="58"/>
                  </a:lnTo>
                  <a:lnTo>
                    <a:pt x="623" y="45"/>
                  </a:lnTo>
                  <a:lnTo>
                    <a:pt x="609" y="32"/>
                  </a:lnTo>
                  <a:lnTo>
                    <a:pt x="595" y="18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1" y="4"/>
                  </a:lnTo>
                  <a:lnTo>
                    <a:pt x="580" y="3"/>
                  </a:lnTo>
                  <a:lnTo>
                    <a:pt x="579" y="2"/>
                  </a:lnTo>
                  <a:lnTo>
                    <a:pt x="578" y="1"/>
                  </a:lnTo>
                  <a:lnTo>
                    <a:pt x="577" y="0"/>
                  </a:lnTo>
                  <a:lnTo>
                    <a:pt x="555" y="15"/>
                  </a:lnTo>
                  <a:lnTo>
                    <a:pt x="532" y="31"/>
                  </a:lnTo>
                  <a:lnTo>
                    <a:pt x="510" y="47"/>
                  </a:lnTo>
                  <a:lnTo>
                    <a:pt x="487" y="63"/>
                  </a:lnTo>
                  <a:lnTo>
                    <a:pt x="465" y="79"/>
                  </a:lnTo>
                  <a:lnTo>
                    <a:pt x="442" y="95"/>
                  </a:lnTo>
                  <a:lnTo>
                    <a:pt x="420" y="111"/>
                  </a:lnTo>
                  <a:lnTo>
                    <a:pt x="398" y="129"/>
                  </a:lnTo>
                  <a:lnTo>
                    <a:pt x="375" y="145"/>
                  </a:lnTo>
                  <a:lnTo>
                    <a:pt x="353" y="162"/>
                  </a:lnTo>
                  <a:lnTo>
                    <a:pt x="330" y="179"/>
                  </a:lnTo>
                  <a:lnTo>
                    <a:pt x="308" y="197"/>
                  </a:lnTo>
                  <a:lnTo>
                    <a:pt x="285" y="214"/>
                  </a:lnTo>
                  <a:lnTo>
                    <a:pt x="263" y="232"/>
                  </a:lnTo>
                  <a:lnTo>
                    <a:pt x="240" y="250"/>
                  </a:lnTo>
                  <a:lnTo>
                    <a:pt x="219" y="268"/>
                  </a:lnTo>
                  <a:lnTo>
                    <a:pt x="227" y="352"/>
                  </a:lnTo>
                  <a:lnTo>
                    <a:pt x="233" y="436"/>
                  </a:lnTo>
                  <a:lnTo>
                    <a:pt x="240" y="520"/>
                  </a:lnTo>
                  <a:lnTo>
                    <a:pt x="245" y="604"/>
                  </a:lnTo>
                  <a:lnTo>
                    <a:pt x="239" y="602"/>
                  </a:lnTo>
                  <a:lnTo>
                    <a:pt x="233" y="600"/>
                  </a:lnTo>
                  <a:lnTo>
                    <a:pt x="227" y="598"/>
                  </a:lnTo>
                  <a:lnTo>
                    <a:pt x="221" y="595"/>
                  </a:lnTo>
                  <a:lnTo>
                    <a:pt x="215" y="594"/>
                  </a:lnTo>
                  <a:lnTo>
                    <a:pt x="209" y="592"/>
                  </a:lnTo>
                  <a:lnTo>
                    <a:pt x="202" y="590"/>
                  </a:lnTo>
                  <a:lnTo>
                    <a:pt x="197" y="587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97" y="588"/>
                  </a:lnTo>
                  <a:lnTo>
                    <a:pt x="184" y="595"/>
                  </a:lnTo>
                  <a:lnTo>
                    <a:pt x="172" y="601"/>
                  </a:lnTo>
                  <a:lnTo>
                    <a:pt x="160" y="608"/>
                  </a:lnTo>
                  <a:lnTo>
                    <a:pt x="148" y="614"/>
                  </a:lnTo>
                  <a:lnTo>
                    <a:pt x="137" y="621"/>
                  </a:lnTo>
                  <a:lnTo>
                    <a:pt x="124" y="626"/>
                  </a:lnTo>
                  <a:lnTo>
                    <a:pt x="112" y="633"/>
                  </a:lnTo>
                  <a:lnTo>
                    <a:pt x="101" y="640"/>
                  </a:lnTo>
                  <a:lnTo>
                    <a:pt x="89" y="646"/>
                  </a:lnTo>
                  <a:lnTo>
                    <a:pt x="77" y="653"/>
                  </a:lnTo>
                  <a:lnTo>
                    <a:pt x="65" y="659"/>
                  </a:lnTo>
                  <a:lnTo>
                    <a:pt x="54" y="666"/>
                  </a:lnTo>
                  <a:lnTo>
                    <a:pt x="42" y="672"/>
                  </a:lnTo>
                  <a:lnTo>
                    <a:pt x="31" y="678"/>
                  </a:lnTo>
                  <a:lnTo>
                    <a:pt x="18" y="685"/>
                  </a:lnTo>
                  <a:lnTo>
                    <a:pt x="6" y="692"/>
                  </a:lnTo>
                  <a:lnTo>
                    <a:pt x="12" y="838"/>
                  </a:lnTo>
                  <a:lnTo>
                    <a:pt x="12" y="982"/>
                  </a:lnTo>
                  <a:lnTo>
                    <a:pt x="9" y="1125"/>
                  </a:lnTo>
                  <a:lnTo>
                    <a:pt x="0" y="1266"/>
                  </a:lnTo>
                  <a:lnTo>
                    <a:pt x="33" y="1258"/>
                  </a:lnTo>
                  <a:lnTo>
                    <a:pt x="68" y="1251"/>
                  </a:lnTo>
                  <a:lnTo>
                    <a:pt x="101" y="1244"/>
                  </a:lnTo>
                  <a:lnTo>
                    <a:pt x="136" y="1237"/>
                  </a:lnTo>
                  <a:lnTo>
                    <a:pt x="169" y="1231"/>
                  </a:lnTo>
                  <a:lnTo>
                    <a:pt x="204" y="1227"/>
                  </a:lnTo>
                  <a:lnTo>
                    <a:pt x="237" y="1221"/>
                  </a:lnTo>
                  <a:lnTo>
                    <a:pt x="272" y="1216"/>
                  </a:lnTo>
                  <a:lnTo>
                    <a:pt x="305" y="1213"/>
                  </a:lnTo>
                  <a:lnTo>
                    <a:pt x="339" y="1209"/>
                  </a:lnTo>
                  <a:lnTo>
                    <a:pt x="374" y="1206"/>
                  </a:lnTo>
                  <a:lnTo>
                    <a:pt x="407" y="1204"/>
                  </a:lnTo>
                  <a:lnTo>
                    <a:pt x="442" y="1202"/>
                  </a:lnTo>
                  <a:lnTo>
                    <a:pt x="477" y="1200"/>
                  </a:lnTo>
                  <a:lnTo>
                    <a:pt x="510" y="1199"/>
                  </a:lnTo>
                  <a:lnTo>
                    <a:pt x="545" y="1199"/>
                  </a:lnTo>
                  <a:lnTo>
                    <a:pt x="591" y="1199"/>
                  </a:lnTo>
                  <a:lnTo>
                    <a:pt x="637" y="1201"/>
                  </a:lnTo>
                  <a:lnTo>
                    <a:pt x="683" y="1204"/>
                  </a:lnTo>
                  <a:lnTo>
                    <a:pt x="728" y="1207"/>
                  </a:lnTo>
                  <a:lnTo>
                    <a:pt x="772" y="1210"/>
                  </a:lnTo>
                  <a:lnTo>
                    <a:pt x="814" y="1216"/>
                  </a:lnTo>
                  <a:lnTo>
                    <a:pt x="858" y="1222"/>
                  </a:lnTo>
                  <a:lnTo>
                    <a:pt x="900" y="1229"/>
                  </a:lnTo>
                  <a:lnTo>
                    <a:pt x="941" y="1237"/>
                  </a:lnTo>
                  <a:lnTo>
                    <a:pt x="981" y="1245"/>
                  </a:lnTo>
                  <a:lnTo>
                    <a:pt x="1022" y="1255"/>
                  </a:lnTo>
                  <a:lnTo>
                    <a:pt x="1061" y="1266"/>
                  </a:lnTo>
                  <a:lnTo>
                    <a:pt x="1100" y="1277"/>
                  </a:lnTo>
                  <a:lnTo>
                    <a:pt x="1137" y="1289"/>
                  </a:lnTo>
                  <a:lnTo>
                    <a:pt x="1175" y="1301"/>
                  </a:lnTo>
                  <a:lnTo>
                    <a:pt x="1211" y="1315"/>
                  </a:lnTo>
                  <a:lnTo>
                    <a:pt x="1226" y="1237"/>
                  </a:lnTo>
                  <a:lnTo>
                    <a:pt x="1237" y="1159"/>
                  </a:lnTo>
                  <a:lnTo>
                    <a:pt x="1245" y="1079"/>
                  </a:lnTo>
                  <a:lnTo>
                    <a:pt x="1252" y="998"/>
                  </a:lnTo>
                  <a:lnTo>
                    <a:pt x="1256" y="918"/>
                  </a:lnTo>
                  <a:lnTo>
                    <a:pt x="1256" y="836"/>
                  </a:lnTo>
                  <a:lnTo>
                    <a:pt x="1254" y="754"/>
                  </a:lnTo>
                  <a:lnTo>
                    <a:pt x="1250" y="671"/>
                  </a:lnTo>
                  <a:close/>
                </a:path>
              </a:pathLst>
            </a:custGeom>
            <a:solidFill>
              <a:srgbClr val="B7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2552" y="2095"/>
              <a:ext cx="104" cy="311"/>
            </a:xfrm>
            <a:custGeom>
              <a:avLst/>
              <a:gdLst>
                <a:gd name="T0" fmla="*/ 197 w 207"/>
                <a:gd name="T1" fmla="*/ 0 h 622"/>
                <a:gd name="T2" fmla="*/ 184 w 207"/>
                <a:gd name="T3" fmla="*/ 6 h 622"/>
                <a:gd name="T4" fmla="*/ 173 w 207"/>
                <a:gd name="T5" fmla="*/ 12 h 622"/>
                <a:gd name="T6" fmla="*/ 160 w 207"/>
                <a:gd name="T7" fmla="*/ 19 h 622"/>
                <a:gd name="T8" fmla="*/ 149 w 207"/>
                <a:gd name="T9" fmla="*/ 24 h 622"/>
                <a:gd name="T10" fmla="*/ 137 w 207"/>
                <a:gd name="T11" fmla="*/ 30 h 622"/>
                <a:gd name="T12" fmla="*/ 124 w 207"/>
                <a:gd name="T13" fmla="*/ 36 h 622"/>
                <a:gd name="T14" fmla="*/ 113 w 207"/>
                <a:gd name="T15" fmla="*/ 42 h 622"/>
                <a:gd name="T16" fmla="*/ 101 w 207"/>
                <a:gd name="T17" fmla="*/ 49 h 622"/>
                <a:gd name="T18" fmla="*/ 90 w 207"/>
                <a:gd name="T19" fmla="*/ 54 h 622"/>
                <a:gd name="T20" fmla="*/ 77 w 207"/>
                <a:gd name="T21" fmla="*/ 60 h 622"/>
                <a:gd name="T22" fmla="*/ 66 w 207"/>
                <a:gd name="T23" fmla="*/ 66 h 622"/>
                <a:gd name="T24" fmla="*/ 54 w 207"/>
                <a:gd name="T25" fmla="*/ 73 h 622"/>
                <a:gd name="T26" fmla="*/ 43 w 207"/>
                <a:gd name="T27" fmla="*/ 79 h 622"/>
                <a:gd name="T28" fmla="*/ 31 w 207"/>
                <a:gd name="T29" fmla="*/ 84 h 622"/>
                <a:gd name="T30" fmla="*/ 18 w 207"/>
                <a:gd name="T31" fmla="*/ 91 h 622"/>
                <a:gd name="T32" fmla="*/ 7 w 207"/>
                <a:gd name="T33" fmla="*/ 97 h 622"/>
                <a:gd name="T34" fmla="*/ 13 w 207"/>
                <a:gd name="T35" fmla="*/ 232 h 622"/>
                <a:gd name="T36" fmla="*/ 13 w 207"/>
                <a:gd name="T37" fmla="*/ 363 h 622"/>
                <a:gd name="T38" fmla="*/ 9 w 207"/>
                <a:gd name="T39" fmla="*/ 493 h 622"/>
                <a:gd name="T40" fmla="*/ 0 w 207"/>
                <a:gd name="T41" fmla="*/ 622 h 622"/>
                <a:gd name="T42" fmla="*/ 13 w 207"/>
                <a:gd name="T43" fmla="*/ 619 h 622"/>
                <a:gd name="T44" fmla="*/ 25 w 207"/>
                <a:gd name="T45" fmla="*/ 617 h 622"/>
                <a:gd name="T46" fmla="*/ 38 w 207"/>
                <a:gd name="T47" fmla="*/ 613 h 622"/>
                <a:gd name="T48" fmla="*/ 51 w 207"/>
                <a:gd name="T49" fmla="*/ 611 h 622"/>
                <a:gd name="T50" fmla="*/ 62 w 207"/>
                <a:gd name="T51" fmla="*/ 607 h 622"/>
                <a:gd name="T52" fmla="*/ 75 w 207"/>
                <a:gd name="T53" fmla="*/ 605 h 622"/>
                <a:gd name="T54" fmla="*/ 87 w 207"/>
                <a:gd name="T55" fmla="*/ 603 h 622"/>
                <a:gd name="T56" fmla="*/ 100 w 207"/>
                <a:gd name="T57" fmla="*/ 599 h 622"/>
                <a:gd name="T58" fmla="*/ 113 w 207"/>
                <a:gd name="T59" fmla="*/ 597 h 622"/>
                <a:gd name="T60" fmla="*/ 126 w 207"/>
                <a:gd name="T61" fmla="*/ 595 h 622"/>
                <a:gd name="T62" fmla="*/ 138 w 207"/>
                <a:gd name="T63" fmla="*/ 592 h 622"/>
                <a:gd name="T64" fmla="*/ 151 w 207"/>
                <a:gd name="T65" fmla="*/ 590 h 622"/>
                <a:gd name="T66" fmla="*/ 164 w 207"/>
                <a:gd name="T67" fmla="*/ 588 h 622"/>
                <a:gd name="T68" fmla="*/ 176 w 207"/>
                <a:gd name="T69" fmla="*/ 586 h 622"/>
                <a:gd name="T70" fmla="*/ 189 w 207"/>
                <a:gd name="T71" fmla="*/ 583 h 622"/>
                <a:gd name="T72" fmla="*/ 202 w 207"/>
                <a:gd name="T73" fmla="*/ 581 h 622"/>
                <a:gd name="T74" fmla="*/ 206 w 207"/>
                <a:gd name="T75" fmla="*/ 438 h 622"/>
                <a:gd name="T76" fmla="*/ 207 w 207"/>
                <a:gd name="T77" fmla="*/ 294 h 622"/>
                <a:gd name="T78" fmla="*/ 204 w 207"/>
                <a:gd name="T79" fmla="*/ 149 h 622"/>
                <a:gd name="T80" fmla="*/ 197 w 207"/>
                <a:gd name="T8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622">
                  <a:moveTo>
                    <a:pt x="197" y="0"/>
                  </a:moveTo>
                  <a:lnTo>
                    <a:pt x="184" y="6"/>
                  </a:lnTo>
                  <a:lnTo>
                    <a:pt x="173" y="12"/>
                  </a:lnTo>
                  <a:lnTo>
                    <a:pt x="160" y="19"/>
                  </a:lnTo>
                  <a:lnTo>
                    <a:pt x="149" y="24"/>
                  </a:lnTo>
                  <a:lnTo>
                    <a:pt x="137" y="30"/>
                  </a:lnTo>
                  <a:lnTo>
                    <a:pt x="124" y="36"/>
                  </a:lnTo>
                  <a:lnTo>
                    <a:pt x="113" y="42"/>
                  </a:lnTo>
                  <a:lnTo>
                    <a:pt x="101" y="49"/>
                  </a:lnTo>
                  <a:lnTo>
                    <a:pt x="90" y="54"/>
                  </a:lnTo>
                  <a:lnTo>
                    <a:pt x="77" y="60"/>
                  </a:lnTo>
                  <a:lnTo>
                    <a:pt x="66" y="66"/>
                  </a:lnTo>
                  <a:lnTo>
                    <a:pt x="54" y="73"/>
                  </a:lnTo>
                  <a:lnTo>
                    <a:pt x="43" y="79"/>
                  </a:lnTo>
                  <a:lnTo>
                    <a:pt x="31" y="84"/>
                  </a:lnTo>
                  <a:lnTo>
                    <a:pt x="18" y="91"/>
                  </a:lnTo>
                  <a:lnTo>
                    <a:pt x="7" y="97"/>
                  </a:lnTo>
                  <a:lnTo>
                    <a:pt x="13" y="232"/>
                  </a:lnTo>
                  <a:lnTo>
                    <a:pt x="13" y="363"/>
                  </a:lnTo>
                  <a:lnTo>
                    <a:pt x="9" y="493"/>
                  </a:lnTo>
                  <a:lnTo>
                    <a:pt x="0" y="622"/>
                  </a:lnTo>
                  <a:lnTo>
                    <a:pt x="13" y="619"/>
                  </a:lnTo>
                  <a:lnTo>
                    <a:pt x="25" y="617"/>
                  </a:lnTo>
                  <a:lnTo>
                    <a:pt x="38" y="613"/>
                  </a:lnTo>
                  <a:lnTo>
                    <a:pt x="51" y="611"/>
                  </a:lnTo>
                  <a:lnTo>
                    <a:pt x="62" y="607"/>
                  </a:lnTo>
                  <a:lnTo>
                    <a:pt x="75" y="605"/>
                  </a:lnTo>
                  <a:lnTo>
                    <a:pt x="87" y="603"/>
                  </a:lnTo>
                  <a:lnTo>
                    <a:pt x="100" y="599"/>
                  </a:lnTo>
                  <a:lnTo>
                    <a:pt x="113" y="597"/>
                  </a:lnTo>
                  <a:lnTo>
                    <a:pt x="126" y="595"/>
                  </a:lnTo>
                  <a:lnTo>
                    <a:pt x="138" y="592"/>
                  </a:lnTo>
                  <a:lnTo>
                    <a:pt x="151" y="590"/>
                  </a:lnTo>
                  <a:lnTo>
                    <a:pt x="164" y="588"/>
                  </a:lnTo>
                  <a:lnTo>
                    <a:pt x="176" y="586"/>
                  </a:lnTo>
                  <a:lnTo>
                    <a:pt x="189" y="583"/>
                  </a:lnTo>
                  <a:lnTo>
                    <a:pt x="202" y="581"/>
                  </a:lnTo>
                  <a:lnTo>
                    <a:pt x="206" y="438"/>
                  </a:lnTo>
                  <a:lnTo>
                    <a:pt x="207" y="294"/>
                  </a:lnTo>
                  <a:lnTo>
                    <a:pt x="204" y="14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2892" y="2047"/>
              <a:ext cx="170" cy="335"/>
            </a:xfrm>
            <a:custGeom>
              <a:avLst/>
              <a:gdLst>
                <a:gd name="T0" fmla="*/ 10 w 341"/>
                <a:gd name="T1" fmla="*/ 638 h 670"/>
                <a:gd name="T2" fmla="*/ 31 w 341"/>
                <a:gd name="T3" fmla="*/ 639 h 670"/>
                <a:gd name="T4" fmla="*/ 51 w 341"/>
                <a:gd name="T5" fmla="*/ 639 h 670"/>
                <a:gd name="T6" fmla="*/ 72 w 341"/>
                <a:gd name="T7" fmla="*/ 640 h 670"/>
                <a:gd name="T8" fmla="*/ 92 w 341"/>
                <a:gd name="T9" fmla="*/ 641 h 670"/>
                <a:gd name="T10" fmla="*/ 113 w 341"/>
                <a:gd name="T11" fmla="*/ 644 h 670"/>
                <a:gd name="T12" fmla="*/ 132 w 341"/>
                <a:gd name="T13" fmla="*/ 645 h 670"/>
                <a:gd name="T14" fmla="*/ 153 w 341"/>
                <a:gd name="T15" fmla="*/ 646 h 670"/>
                <a:gd name="T16" fmla="*/ 172 w 341"/>
                <a:gd name="T17" fmla="*/ 648 h 670"/>
                <a:gd name="T18" fmla="*/ 192 w 341"/>
                <a:gd name="T19" fmla="*/ 651 h 670"/>
                <a:gd name="T20" fmla="*/ 212 w 341"/>
                <a:gd name="T21" fmla="*/ 653 h 670"/>
                <a:gd name="T22" fmla="*/ 231 w 341"/>
                <a:gd name="T23" fmla="*/ 655 h 670"/>
                <a:gd name="T24" fmla="*/ 251 w 341"/>
                <a:gd name="T25" fmla="*/ 657 h 670"/>
                <a:gd name="T26" fmla="*/ 270 w 341"/>
                <a:gd name="T27" fmla="*/ 661 h 670"/>
                <a:gd name="T28" fmla="*/ 289 w 341"/>
                <a:gd name="T29" fmla="*/ 663 h 670"/>
                <a:gd name="T30" fmla="*/ 308 w 341"/>
                <a:gd name="T31" fmla="*/ 667 h 670"/>
                <a:gd name="T32" fmla="*/ 327 w 341"/>
                <a:gd name="T33" fmla="*/ 670 h 670"/>
                <a:gd name="T34" fmla="*/ 338 w 341"/>
                <a:gd name="T35" fmla="*/ 505 h 670"/>
                <a:gd name="T36" fmla="*/ 341 w 341"/>
                <a:gd name="T37" fmla="*/ 339 h 670"/>
                <a:gd name="T38" fmla="*/ 334 w 341"/>
                <a:gd name="T39" fmla="*/ 171 h 670"/>
                <a:gd name="T40" fmla="*/ 319 w 341"/>
                <a:gd name="T41" fmla="*/ 1 h 670"/>
                <a:gd name="T42" fmla="*/ 318 w 341"/>
                <a:gd name="T43" fmla="*/ 1 h 670"/>
                <a:gd name="T44" fmla="*/ 318 w 341"/>
                <a:gd name="T45" fmla="*/ 0 h 670"/>
                <a:gd name="T46" fmla="*/ 317 w 341"/>
                <a:gd name="T47" fmla="*/ 0 h 670"/>
                <a:gd name="T48" fmla="*/ 317 w 341"/>
                <a:gd name="T49" fmla="*/ 0 h 670"/>
                <a:gd name="T50" fmla="*/ 296 w 341"/>
                <a:gd name="T51" fmla="*/ 3 h 670"/>
                <a:gd name="T52" fmla="*/ 275 w 341"/>
                <a:gd name="T53" fmla="*/ 7 h 670"/>
                <a:gd name="T54" fmla="*/ 254 w 341"/>
                <a:gd name="T55" fmla="*/ 10 h 670"/>
                <a:gd name="T56" fmla="*/ 234 w 341"/>
                <a:gd name="T57" fmla="*/ 15 h 670"/>
                <a:gd name="T58" fmla="*/ 214 w 341"/>
                <a:gd name="T59" fmla="*/ 18 h 670"/>
                <a:gd name="T60" fmla="*/ 193 w 341"/>
                <a:gd name="T61" fmla="*/ 23 h 670"/>
                <a:gd name="T62" fmla="*/ 174 w 341"/>
                <a:gd name="T63" fmla="*/ 27 h 670"/>
                <a:gd name="T64" fmla="*/ 153 w 341"/>
                <a:gd name="T65" fmla="*/ 32 h 670"/>
                <a:gd name="T66" fmla="*/ 133 w 341"/>
                <a:gd name="T67" fmla="*/ 36 h 670"/>
                <a:gd name="T68" fmla="*/ 114 w 341"/>
                <a:gd name="T69" fmla="*/ 41 h 670"/>
                <a:gd name="T70" fmla="*/ 95 w 341"/>
                <a:gd name="T71" fmla="*/ 46 h 670"/>
                <a:gd name="T72" fmla="*/ 76 w 341"/>
                <a:gd name="T73" fmla="*/ 50 h 670"/>
                <a:gd name="T74" fmla="*/ 57 w 341"/>
                <a:gd name="T75" fmla="*/ 55 h 670"/>
                <a:gd name="T76" fmla="*/ 38 w 341"/>
                <a:gd name="T77" fmla="*/ 60 h 670"/>
                <a:gd name="T78" fmla="*/ 19 w 341"/>
                <a:gd name="T79" fmla="*/ 65 h 670"/>
                <a:gd name="T80" fmla="*/ 0 w 341"/>
                <a:gd name="T81" fmla="*/ 70 h 670"/>
                <a:gd name="T82" fmla="*/ 8 w 341"/>
                <a:gd name="T83" fmla="*/ 215 h 670"/>
                <a:gd name="T84" fmla="*/ 12 w 341"/>
                <a:gd name="T85" fmla="*/ 358 h 670"/>
                <a:gd name="T86" fmla="*/ 12 w 341"/>
                <a:gd name="T87" fmla="*/ 498 h 670"/>
                <a:gd name="T88" fmla="*/ 10 w 341"/>
                <a:gd name="T89" fmla="*/ 63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1" h="670">
                  <a:moveTo>
                    <a:pt x="10" y="638"/>
                  </a:moveTo>
                  <a:lnTo>
                    <a:pt x="31" y="639"/>
                  </a:lnTo>
                  <a:lnTo>
                    <a:pt x="51" y="639"/>
                  </a:lnTo>
                  <a:lnTo>
                    <a:pt x="72" y="640"/>
                  </a:lnTo>
                  <a:lnTo>
                    <a:pt x="92" y="641"/>
                  </a:lnTo>
                  <a:lnTo>
                    <a:pt x="113" y="644"/>
                  </a:lnTo>
                  <a:lnTo>
                    <a:pt x="132" y="645"/>
                  </a:lnTo>
                  <a:lnTo>
                    <a:pt x="153" y="646"/>
                  </a:lnTo>
                  <a:lnTo>
                    <a:pt x="172" y="648"/>
                  </a:lnTo>
                  <a:lnTo>
                    <a:pt x="192" y="651"/>
                  </a:lnTo>
                  <a:lnTo>
                    <a:pt x="212" y="653"/>
                  </a:lnTo>
                  <a:lnTo>
                    <a:pt x="231" y="655"/>
                  </a:lnTo>
                  <a:lnTo>
                    <a:pt x="251" y="657"/>
                  </a:lnTo>
                  <a:lnTo>
                    <a:pt x="270" y="661"/>
                  </a:lnTo>
                  <a:lnTo>
                    <a:pt x="289" y="663"/>
                  </a:lnTo>
                  <a:lnTo>
                    <a:pt x="308" y="667"/>
                  </a:lnTo>
                  <a:lnTo>
                    <a:pt x="327" y="670"/>
                  </a:lnTo>
                  <a:lnTo>
                    <a:pt x="338" y="505"/>
                  </a:lnTo>
                  <a:lnTo>
                    <a:pt x="341" y="339"/>
                  </a:lnTo>
                  <a:lnTo>
                    <a:pt x="334" y="171"/>
                  </a:lnTo>
                  <a:lnTo>
                    <a:pt x="319" y="1"/>
                  </a:lnTo>
                  <a:lnTo>
                    <a:pt x="318" y="1"/>
                  </a:lnTo>
                  <a:lnTo>
                    <a:pt x="318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296" y="3"/>
                  </a:lnTo>
                  <a:lnTo>
                    <a:pt x="275" y="7"/>
                  </a:lnTo>
                  <a:lnTo>
                    <a:pt x="254" y="10"/>
                  </a:lnTo>
                  <a:lnTo>
                    <a:pt x="234" y="15"/>
                  </a:lnTo>
                  <a:lnTo>
                    <a:pt x="214" y="18"/>
                  </a:lnTo>
                  <a:lnTo>
                    <a:pt x="193" y="23"/>
                  </a:lnTo>
                  <a:lnTo>
                    <a:pt x="174" y="27"/>
                  </a:lnTo>
                  <a:lnTo>
                    <a:pt x="153" y="32"/>
                  </a:lnTo>
                  <a:lnTo>
                    <a:pt x="133" y="36"/>
                  </a:lnTo>
                  <a:lnTo>
                    <a:pt x="114" y="41"/>
                  </a:lnTo>
                  <a:lnTo>
                    <a:pt x="95" y="46"/>
                  </a:lnTo>
                  <a:lnTo>
                    <a:pt x="76" y="50"/>
                  </a:lnTo>
                  <a:lnTo>
                    <a:pt x="57" y="55"/>
                  </a:lnTo>
                  <a:lnTo>
                    <a:pt x="38" y="60"/>
                  </a:lnTo>
                  <a:lnTo>
                    <a:pt x="19" y="65"/>
                  </a:lnTo>
                  <a:lnTo>
                    <a:pt x="0" y="70"/>
                  </a:lnTo>
                  <a:lnTo>
                    <a:pt x="8" y="215"/>
                  </a:lnTo>
                  <a:lnTo>
                    <a:pt x="12" y="358"/>
                  </a:lnTo>
                  <a:lnTo>
                    <a:pt x="12" y="498"/>
                  </a:lnTo>
                  <a:lnTo>
                    <a:pt x="10" y="638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2660" y="1822"/>
              <a:ext cx="217" cy="559"/>
            </a:xfrm>
            <a:custGeom>
              <a:avLst/>
              <a:gdLst>
                <a:gd name="T0" fmla="*/ 60 w 436"/>
                <a:gd name="T1" fmla="*/ 1115 h 1119"/>
                <a:gd name="T2" fmla="*/ 105 w 436"/>
                <a:gd name="T3" fmla="*/ 1110 h 1119"/>
                <a:gd name="T4" fmla="*/ 150 w 436"/>
                <a:gd name="T5" fmla="*/ 1104 h 1119"/>
                <a:gd name="T6" fmla="*/ 196 w 436"/>
                <a:gd name="T7" fmla="*/ 1099 h 1119"/>
                <a:gd name="T8" fmla="*/ 241 w 436"/>
                <a:gd name="T9" fmla="*/ 1096 h 1119"/>
                <a:gd name="T10" fmla="*/ 287 w 436"/>
                <a:gd name="T11" fmla="*/ 1093 h 1119"/>
                <a:gd name="T12" fmla="*/ 332 w 436"/>
                <a:gd name="T13" fmla="*/ 1091 h 1119"/>
                <a:gd name="T14" fmla="*/ 378 w 436"/>
                <a:gd name="T15" fmla="*/ 1090 h 1119"/>
                <a:gd name="T16" fmla="*/ 409 w 436"/>
                <a:gd name="T17" fmla="*/ 1090 h 1119"/>
                <a:gd name="T18" fmla="*/ 425 w 436"/>
                <a:gd name="T19" fmla="*/ 1090 h 1119"/>
                <a:gd name="T20" fmla="*/ 436 w 436"/>
                <a:gd name="T21" fmla="*/ 958 h 1119"/>
                <a:gd name="T22" fmla="*/ 432 w 436"/>
                <a:gd name="T23" fmla="*/ 690 h 1119"/>
                <a:gd name="T24" fmla="*/ 415 w 436"/>
                <a:gd name="T25" fmla="*/ 420 h 1119"/>
                <a:gd name="T26" fmla="*/ 386 w 436"/>
                <a:gd name="T27" fmla="*/ 144 h 1119"/>
                <a:gd name="T28" fmla="*/ 366 w 436"/>
                <a:gd name="T29" fmla="*/ 4 h 1119"/>
                <a:gd name="T30" fmla="*/ 363 w 436"/>
                <a:gd name="T31" fmla="*/ 1 h 1119"/>
                <a:gd name="T32" fmla="*/ 340 w 436"/>
                <a:gd name="T33" fmla="*/ 15 h 1119"/>
                <a:gd name="T34" fmla="*/ 295 w 436"/>
                <a:gd name="T35" fmla="*/ 44 h 1119"/>
                <a:gd name="T36" fmla="*/ 250 w 436"/>
                <a:gd name="T37" fmla="*/ 74 h 1119"/>
                <a:gd name="T38" fmla="*/ 205 w 436"/>
                <a:gd name="T39" fmla="*/ 105 h 1119"/>
                <a:gd name="T40" fmla="*/ 162 w 436"/>
                <a:gd name="T41" fmla="*/ 136 h 1119"/>
                <a:gd name="T42" fmla="*/ 117 w 436"/>
                <a:gd name="T43" fmla="*/ 167 h 1119"/>
                <a:gd name="T44" fmla="*/ 72 w 436"/>
                <a:gd name="T45" fmla="*/ 199 h 1119"/>
                <a:gd name="T46" fmla="*/ 27 w 436"/>
                <a:gd name="T47" fmla="*/ 233 h 1119"/>
                <a:gd name="T48" fmla="*/ 13 w 436"/>
                <a:gd name="T49" fmla="*/ 327 h 1119"/>
                <a:gd name="T50" fmla="*/ 26 w 436"/>
                <a:gd name="T51" fmla="*/ 483 h 1119"/>
                <a:gd name="T52" fmla="*/ 23 w 436"/>
                <a:gd name="T53" fmla="*/ 559 h 1119"/>
                <a:gd name="T54" fmla="*/ 8 w 436"/>
                <a:gd name="T55" fmla="*/ 554 h 1119"/>
                <a:gd name="T56" fmla="*/ 8 w 436"/>
                <a:gd name="T57" fmla="*/ 554 h 1119"/>
                <a:gd name="T58" fmla="*/ 22 w 436"/>
                <a:gd name="T59" fmla="*/ 560 h 1119"/>
                <a:gd name="T60" fmla="*/ 37 w 436"/>
                <a:gd name="T61" fmla="*/ 704 h 1119"/>
                <a:gd name="T62" fmla="*/ 41 w 436"/>
                <a:gd name="T63" fmla="*/ 982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1119">
                  <a:moveTo>
                    <a:pt x="37" y="1119"/>
                  </a:moveTo>
                  <a:lnTo>
                    <a:pt x="60" y="1115"/>
                  </a:lnTo>
                  <a:lnTo>
                    <a:pt x="82" y="1112"/>
                  </a:lnTo>
                  <a:lnTo>
                    <a:pt x="105" y="1110"/>
                  </a:lnTo>
                  <a:lnTo>
                    <a:pt x="128" y="1106"/>
                  </a:lnTo>
                  <a:lnTo>
                    <a:pt x="150" y="1104"/>
                  </a:lnTo>
                  <a:lnTo>
                    <a:pt x="173" y="1102"/>
                  </a:lnTo>
                  <a:lnTo>
                    <a:pt x="196" y="1099"/>
                  </a:lnTo>
                  <a:lnTo>
                    <a:pt x="219" y="1097"/>
                  </a:lnTo>
                  <a:lnTo>
                    <a:pt x="241" y="1096"/>
                  </a:lnTo>
                  <a:lnTo>
                    <a:pt x="264" y="1095"/>
                  </a:lnTo>
                  <a:lnTo>
                    <a:pt x="287" y="1093"/>
                  </a:lnTo>
                  <a:lnTo>
                    <a:pt x="310" y="1092"/>
                  </a:lnTo>
                  <a:lnTo>
                    <a:pt x="332" y="1091"/>
                  </a:lnTo>
                  <a:lnTo>
                    <a:pt x="355" y="1090"/>
                  </a:lnTo>
                  <a:lnTo>
                    <a:pt x="378" y="1090"/>
                  </a:lnTo>
                  <a:lnTo>
                    <a:pt x="401" y="1090"/>
                  </a:lnTo>
                  <a:lnTo>
                    <a:pt x="409" y="1090"/>
                  </a:lnTo>
                  <a:lnTo>
                    <a:pt x="417" y="1090"/>
                  </a:lnTo>
                  <a:lnTo>
                    <a:pt x="425" y="1090"/>
                  </a:lnTo>
                  <a:lnTo>
                    <a:pt x="434" y="1090"/>
                  </a:lnTo>
                  <a:lnTo>
                    <a:pt x="436" y="958"/>
                  </a:lnTo>
                  <a:lnTo>
                    <a:pt x="436" y="824"/>
                  </a:lnTo>
                  <a:lnTo>
                    <a:pt x="432" y="690"/>
                  </a:lnTo>
                  <a:lnTo>
                    <a:pt x="425" y="555"/>
                  </a:lnTo>
                  <a:lnTo>
                    <a:pt x="415" y="420"/>
                  </a:lnTo>
                  <a:lnTo>
                    <a:pt x="402" y="282"/>
                  </a:lnTo>
                  <a:lnTo>
                    <a:pt x="386" y="144"/>
                  </a:lnTo>
                  <a:lnTo>
                    <a:pt x="367" y="5"/>
                  </a:lnTo>
                  <a:lnTo>
                    <a:pt x="366" y="4"/>
                  </a:lnTo>
                  <a:lnTo>
                    <a:pt x="364" y="2"/>
                  </a:lnTo>
                  <a:lnTo>
                    <a:pt x="363" y="1"/>
                  </a:lnTo>
                  <a:lnTo>
                    <a:pt x="362" y="0"/>
                  </a:lnTo>
                  <a:lnTo>
                    <a:pt x="340" y="15"/>
                  </a:lnTo>
                  <a:lnTo>
                    <a:pt x="317" y="29"/>
                  </a:lnTo>
                  <a:lnTo>
                    <a:pt x="295" y="44"/>
                  </a:lnTo>
                  <a:lnTo>
                    <a:pt x="272" y="59"/>
                  </a:lnTo>
                  <a:lnTo>
                    <a:pt x="250" y="74"/>
                  </a:lnTo>
                  <a:lnTo>
                    <a:pt x="228" y="89"/>
                  </a:lnTo>
                  <a:lnTo>
                    <a:pt x="205" y="105"/>
                  </a:lnTo>
                  <a:lnTo>
                    <a:pt x="183" y="120"/>
                  </a:lnTo>
                  <a:lnTo>
                    <a:pt x="162" y="136"/>
                  </a:lnTo>
                  <a:lnTo>
                    <a:pt x="139" y="151"/>
                  </a:lnTo>
                  <a:lnTo>
                    <a:pt x="117" y="167"/>
                  </a:lnTo>
                  <a:lnTo>
                    <a:pt x="94" y="183"/>
                  </a:lnTo>
                  <a:lnTo>
                    <a:pt x="72" y="199"/>
                  </a:lnTo>
                  <a:lnTo>
                    <a:pt x="49" y="216"/>
                  </a:lnTo>
                  <a:lnTo>
                    <a:pt x="27" y="233"/>
                  </a:lnTo>
                  <a:lnTo>
                    <a:pt x="4" y="249"/>
                  </a:lnTo>
                  <a:lnTo>
                    <a:pt x="13" y="327"/>
                  </a:lnTo>
                  <a:lnTo>
                    <a:pt x="20" y="406"/>
                  </a:lnTo>
                  <a:lnTo>
                    <a:pt x="26" y="483"/>
                  </a:lnTo>
                  <a:lnTo>
                    <a:pt x="31" y="561"/>
                  </a:lnTo>
                  <a:lnTo>
                    <a:pt x="23" y="559"/>
                  </a:lnTo>
                  <a:lnTo>
                    <a:pt x="16" y="557"/>
                  </a:lnTo>
                  <a:lnTo>
                    <a:pt x="8" y="554"/>
                  </a:lnTo>
                  <a:lnTo>
                    <a:pt x="0" y="552"/>
                  </a:lnTo>
                  <a:lnTo>
                    <a:pt x="8" y="554"/>
                  </a:lnTo>
                  <a:lnTo>
                    <a:pt x="15" y="557"/>
                  </a:lnTo>
                  <a:lnTo>
                    <a:pt x="22" y="560"/>
                  </a:lnTo>
                  <a:lnTo>
                    <a:pt x="30" y="562"/>
                  </a:lnTo>
                  <a:lnTo>
                    <a:pt x="37" y="704"/>
                  </a:lnTo>
                  <a:lnTo>
                    <a:pt x="41" y="843"/>
                  </a:lnTo>
                  <a:lnTo>
                    <a:pt x="41" y="982"/>
                  </a:lnTo>
                  <a:lnTo>
                    <a:pt x="37" y="1119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"/>
            <p:cNvSpPr>
              <a:spLocks/>
            </p:cNvSpPr>
            <p:nvPr/>
          </p:nvSpPr>
          <p:spPr bwMode="auto">
            <a:xfrm>
              <a:off x="3052" y="2047"/>
              <a:ext cx="129" cy="361"/>
            </a:xfrm>
            <a:custGeom>
              <a:avLst/>
              <a:gdLst>
                <a:gd name="T0" fmla="*/ 251 w 258"/>
                <a:gd name="T1" fmla="*/ 167 h 722"/>
                <a:gd name="T2" fmla="*/ 235 w 258"/>
                <a:gd name="T3" fmla="*/ 156 h 722"/>
                <a:gd name="T4" fmla="*/ 219 w 258"/>
                <a:gd name="T5" fmla="*/ 146 h 722"/>
                <a:gd name="T6" fmla="*/ 204 w 258"/>
                <a:gd name="T7" fmla="*/ 136 h 722"/>
                <a:gd name="T8" fmla="*/ 188 w 258"/>
                <a:gd name="T9" fmla="*/ 125 h 722"/>
                <a:gd name="T10" fmla="*/ 172 w 258"/>
                <a:gd name="T11" fmla="*/ 115 h 722"/>
                <a:gd name="T12" fmla="*/ 157 w 258"/>
                <a:gd name="T13" fmla="*/ 104 h 722"/>
                <a:gd name="T14" fmla="*/ 141 w 258"/>
                <a:gd name="T15" fmla="*/ 94 h 722"/>
                <a:gd name="T16" fmla="*/ 126 w 258"/>
                <a:gd name="T17" fmla="*/ 83 h 722"/>
                <a:gd name="T18" fmla="*/ 109 w 258"/>
                <a:gd name="T19" fmla="*/ 72 h 722"/>
                <a:gd name="T20" fmla="*/ 94 w 258"/>
                <a:gd name="T21" fmla="*/ 62 h 722"/>
                <a:gd name="T22" fmla="*/ 78 w 258"/>
                <a:gd name="T23" fmla="*/ 51 h 722"/>
                <a:gd name="T24" fmla="*/ 62 w 258"/>
                <a:gd name="T25" fmla="*/ 41 h 722"/>
                <a:gd name="T26" fmla="*/ 47 w 258"/>
                <a:gd name="T27" fmla="*/ 31 h 722"/>
                <a:gd name="T28" fmla="*/ 31 w 258"/>
                <a:gd name="T29" fmla="*/ 20 h 722"/>
                <a:gd name="T30" fmla="*/ 16 w 258"/>
                <a:gd name="T31" fmla="*/ 10 h 722"/>
                <a:gd name="T32" fmla="*/ 0 w 258"/>
                <a:gd name="T33" fmla="*/ 0 h 722"/>
                <a:gd name="T34" fmla="*/ 15 w 258"/>
                <a:gd name="T35" fmla="*/ 170 h 722"/>
                <a:gd name="T36" fmla="*/ 22 w 258"/>
                <a:gd name="T37" fmla="*/ 338 h 722"/>
                <a:gd name="T38" fmla="*/ 20 w 258"/>
                <a:gd name="T39" fmla="*/ 504 h 722"/>
                <a:gd name="T40" fmla="*/ 8 w 258"/>
                <a:gd name="T41" fmla="*/ 669 h 722"/>
                <a:gd name="T42" fmla="*/ 22 w 258"/>
                <a:gd name="T43" fmla="*/ 671 h 722"/>
                <a:gd name="T44" fmla="*/ 36 w 258"/>
                <a:gd name="T45" fmla="*/ 675 h 722"/>
                <a:gd name="T46" fmla="*/ 50 w 258"/>
                <a:gd name="T47" fmla="*/ 677 h 722"/>
                <a:gd name="T48" fmla="*/ 63 w 258"/>
                <a:gd name="T49" fmla="*/ 681 h 722"/>
                <a:gd name="T50" fmla="*/ 77 w 258"/>
                <a:gd name="T51" fmla="*/ 683 h 722"/>
                <a:gd name="T52" fmla="*/ 91 w 258"/>
                <a:gd name="T53" fmla="*/ 686 h 722"/>
                <a:gd name="T54" fmla="*/ 105 w 258"/>
                <a:gd name="T55" fmla="*/ 690 h 722"/>
                <a:gd name="T56" fmla="*/ 118 w 258"/>
                <a:gd name="T57" fmla="*/ 692 h 722"/>
                <a:gd name="T58" fmla="*/ 131 w 258"/>
                <a:gd name="T59" fmla="*/ 695 h 722"/>
                <a:gd name="T60" fmla="*/ 144 w 258"/>
                <a:gd name="T61" fmla="*/ 699 h 722"/>
                <a:gd name="T62" fmla="*/ 157 w 258"/>
                <a:gd name="T63" fmla="*/ 702 h 722"/>
                <a:gd name="T64" fmla="*/ 171 w 258"/>
                <a:gd name="T65" fmla="*/ 706 h 722"/>
                <a:gd name="T66" fmla="*/ 183 w 258"/>
                <a:gd name="T67" fmla="*/ 710 h 722"/>
                <a:gd name="T68" fmla="*/ 196 w 258"/>
                <a:gd name="T69" fmla="*/ 714 h 722"/>
                <a:gd name="T70" fmla="*/ 209 w 258"/>
                <a:gd name="T71" fmla="*/ 717 h 722"/>
                <a:gd name="T72" fmla="*/ 221 w 258"/>
                <a:gd name="T73" fmla="*/ 722 h 722"/>
                <a:gd name="T74" fmla="*/ 234 w 258"/>
                <a:gd name="T75" fmla="*/ 654 h 722"/>
                <a:gd name="T76" fmla="*/ 243 w 258"/>
                <a:gd name="T77" fmla="*/ 586 h 722"/>
                <a:gd name="T78" fmla="*/ 250 w 258"/>
                <a:gd name="T79" fmla="*/ 518 h 722"/>
                <a:gd name="T80" fmla="*/ 256 w 258"/>
                <a:gd name="T81" fmla="*/ 449 h 722"/>
                <a:gd name="T82" fmla="*/ 258 w 258"/>
                <a:gd name="T83" fmla="*/ 379 h 722"/>
                <a:gd name="T84" fmla="*/ 258 w 258"/>
                <a:gd name="T85" fmla="*/ 308 h 722"/>
                <a:gd name="T86" fmla="*/ 256 w 258"/>
                <a:gd name="T87" fmla="*/ 238 h 722"/>
                <a:gd name="T88" fmla="*/ 251 w 258"/>
                <a:gd name="T89" fmla="*/ 167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" h="722">
                  <a:moveTo>
                    <a:pt x="251" y="167"/>
                  </a:moveTo>
                  <a:lnTo>
                    <a:pt x="235" y="156"/>
                  </a:lnTo>
                  <a:lnTo>
                    <a:pt x="219" y="146"/>
                  </a:lnTo>
                  <a:lnTo>
                    <a:pt x="204" y="136"/>
                  </a:lnTo>
                  <a:lnTo>
                    <a:pt x="188" y="125"/>
                  </a:lnTo>
                  <a:lnTo>
                    <a:pt x="172" y="115"/>
                  </a:lnTo>
                  <a:lnTo>
                    <a:pt x="157" y="104"/>
                  </a:lnTo>
                  <a:lnTo>
                    <a:pt x="141" y="94"/>
                  </a:lnTo>
                  <a:lnTo>
                    <a:pt x="126" y="83"/>
                  </a:lnTo>
                  <a:lnTo>
                    <a:pt x="109" y="72"/>
                  </a:lnTo>
                  <a:lnTo>
                    <a:pt x="94" y="62"/>
                  </a:lnTo>
                  <a:lnTo>
                    <a:pt x="78" y="51"/>
                  </a:lnTo>
                  <a:lnTo>
                    <a:pt x="62" y="41"/>
                  </a:lnTo>
                  <a:lnTo>
                    <a:pt x="47" y="31"/>
                  </a:lnTo>
                  <a:lnTo>
                    <a:pt x="31" y="20"/>
                  </a:lnTo>
                  <a:lnTo>
                    <a:pt x="16" y="10"/>
                  </a:lnTo>
                  <a:lnTo>
                    <a:pt x="0" y="0"/>
                  </a:lnTo>
                  <a:lnTo>
                    <a:pt x="15" y="170"/>
                  </a:lnTo>
                  <a:lnTo>
                    <a:pt x="22" y="338"/>
                  </a:lnTo>
                  <a:lnTo>
                    <a:pt x="20" y="504"/>
                  </a:lnTo>
                  <a:lnTo>
                    <a:pt x="8" y="669"/>
                  </a:lnTo>
                  <a:lnTo>
                    <a:pt x="22" y="671"/>
                  </a:lnTo>
                  <a:lnTo>
                    <a:pt x="36" y="675"/>
                  </a:lnTo>
                  <a:lnTo>
                    <a:pt x="50" y="677"/>
                  </a:lnTo>
                  <a:lnTo>
                    <a:pt x="63" y="681"/>
                  </a:lnTo>
                  <a:lnTo>
                    <a:pt x="77" y="683"/>
                  </a:lnTo>
                  <a:lnTo>
                    <a:pt x="91" y="686"/>
                  </a:lnTo>
                  <a:lnTo>
                    <a:pt x="105" y="690"/>
                  </a:lnTo>
                  <a:lnTo>
                    <a:pt x="118" y="692"/>
                  </a:lnTo>
                  <a:lnTo>
                    <a:pt x="131" y="695"/>
                  </a:lnTo>
                  <a:lnTo>
                    <a:pt x="144" y="699"/>
                  </a:lnTo>
                  <a:lnTo>
                    <a:pt x="157" y="702"/>
                  </a:lnTo>
                  <a:lnTo>
                    <a:pt x="171" y="706"/>
                  </a:lnTo>
                  <a:lnTo>
                    <a:pt x="183" y="710"/>
                  </a:lnTo>
                  <a:lnTo>
                    <a:pt x="196" y="714"/>
                  </a:lnTo>
                  <a:lnTo>
                    <a:pt x="209" y="717"/>
                  </a:lnTo>
                  <a:lnTo>
                    <a:pt x="221" y="722"/>
                  </a:lnTo>
                  <a:lnTo>
                    <a:pt x="234" y="654"/>
                  </a:lnTo>
                  <a:lnTo>
                    <a:pt x="243" y="586"/>
                  </a:lnTo>
                  <a:lnTo>
                    <a:pt x="250" y="518"/>
                  </a:lnTo>
                  <a:lnTo>
                    <a:pt x="256" y="449"/>
                  </a:lnTo>
                  <a:lnTo>
                    <a:pt x="258" y="379"/>
                  </a:lnTo>
                  <a:lnTo>
                    <a:pt x="258" y="308"/>
                  </a:lnTo>
                  <a:lnTo>
                    <a:pt x="256" y="238"/>
                  </a:lnTo>
                  <a:lnTo>
                    <a:pt x="251" y="167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"/>
            <p:cNvSpPr>
              <a:spLocks/>
            </p:cNvSpPr>
            <p:nvPr/>
          </p:nvSpPr>
          <p:spPr bwMode="auto">
            <a:xfrm>
              <a:off x="2651" y="2094"/>
              <a:ext cx="9" cy="3"/>
            </a:xfrm>
            <a:custGeom>
              <a:avLst/>
              <a:gdLst>
                <a:gd name="T0" fmla="*/ 17 w 17"/>
                <a:gd name="T1" fmla="*/ 6 h 6"/>
                <a:gd name="T2" fmla="*/ 13 w 17"/>
                <a:gd name="T3" fmla="*/ 5 h 6"/>
                <a:gd name="T4" fmla="*/ 9 w 17"/>
                <a:gd name="T5" fmla="*/ 2 h 6"/>
                <a:gd name="T6" fmla="*/ 5 w 17"/>
                <a:gd name="T7" fmla="*/ 1 h 6"/>
                <a:gd name="T8" fmla="*/ 0 w 17"/>
                <a:gd name="T9" fmla="*/ 0 h 6"/>
                <a:gd name="T10" fmla="*/ 0 w 17"/>
                <a:gd name="T11" fmla="*/ 0 h 6"/>
                <a:gd name="T12" fmla="*/ 0 w 17"/>
                <a:gd name="T13" fmla="*/ 0 h 6"/>
                <a:gd name="T14" fmla="*/ 0 w 17"/>
                <a:gd name="T15" fmla="*/ 0 h 6"/>
                <a:gd name="T16" fmla="*/ 0 w 17"/>
                <a:gd name="T17" fmla="*/ 0 h 6"/>
                <a:gd name="T18" fmla="*/ 0 w 17"/>
                <a:gd name="T19" fmla="*/ 0 h 6"/>
                <a:gd name="T20" fmla="*/ 0 w 17"/>
                <a:gd name="T21" fmla="*/ 0 h 6"/>
                <a:gd name="T22" fmla="*/ 0 w 17"/>
                <a:gd name="T23" fmla="*/ 0 h 6"/>
                <a:gd name="T24" fmla="*/ 0 w 17"/>
                <a:gd name="T25" fmla="*/ 0 h 6"/>
                <a:gd name="T26" fmla="*/ 5 w 17"/>
                <a:gd name="T27" fmla="*/ 1 h 6"/>
                <a:gd name="T28" fmla="*/ 9 w 17"/>
                <a:gd name="T29" fmla="*/ 2 h 6"/>
                <a:gd name="T30" fmla="*/ 13 w 17"/>
                <a:gd name="T31" fmla="*/ 5 h 6"/>
                <a:gd name="T32" fmla="*/ 17 w 17"/>
                <a:gd name="T3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13" y="5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"/>
            <p:cNvSpPr>
              <a:spLocks/>
            </p:cNvSpPr>
            <p:nvPr/>
          </p:nvSpPr>
          <p:spPr bwMode="auto">
            <a:xfrm>
              <a:off x="2651" y="2094"/>
              <a:ext cx="29" cy="290"/>
            </a:xfrm>
            <a:custGeom>
              <a:avLst/>
              <a:gdLst>
                <a:gd name="T0" fmla="*/ 5 w 58"/>
                <a:gd name="T1" fmla="*/ 581 h 581"/>
                <a:gd name="T2" fmla="*/ 10 w 58"/>
                <a:gd name="T3" fmla="*/ 580 h 581"/>
                <a:gd name="T4" fmla="*/ 17 w 58"/>
                <a:gd name="T5" fmla="*/ 578 h 581"/>
                <a:gd name="T6" fmla="*/ 23 w 58"/>
                <a:gd name="T7" fmla="*/ 577 h 581"/>
                <a:gd name="T8" fmla="*/ 29 w 58"/>
                <a:gd name="T9" fmla="*/ 576 h 581"/>
                <a:gd name="T10" fmla="*/ 35 w 58"/>
                <a:gd name="T11" fmla="*/ 575 h 581"/>
                <a:gd name="T12" fmla="*/ 41 w 58"/>
                <a:gd name="T13" fmla="*/ 575 h 581"/>
                <a:gd name="T14" fmla="*/ 47 w 58"/>
                <a:gd name="T15" fmla="*/ 574 h 581"/>
                <a:gd name="T16" fmla="*/ 54 w 58"/>
                <a:gd name="T17" fmla="*/ 573 h 581"/>
                <a:gd name="T18" fmla="*/ 58 w 58"/>
                <a:gd name="T19" fmla="*/ 436 h 581"/>
                <a:gd name="T20" fmla="*/ 58 w 58"/>
                <a:gd name="T21" fmla="*/ 297 h 581"/>
                <a:gd name="T22" fmla="*/ 54 w 58"/>
                <a:gd name="T23" fmla="*/ 158 h 581"/>
                <a:gd name="T24" fmla="*/ 47 w 58"/>
                <a:gd name="T25" fmla="*/ 16 h 581"/>
                <a:gd name="T26" fmla="*/ 41 w 58"/>
                <a:gd name="T27" fmla="*/ 14 h 581"/>
                <a:gd name="T28" fmla="*/ 36 w 58"/>
                <a:gd name="T29" fmla="*/ 12 h 581"/>
                <a:gd name="T30" fmla="*/ 30 w 58"/>
                <a:gd name="T31" fmla="*/ 9 h 581"/>
                <a:gd name="T32" fmla="*/ 24 w 58"/>
                <a:gd name="T33" fmla="*/ 8 h 581"/>
                <a:gd name="T34" fmla="*/ 17 w 58"/>
                <a:gd name="T35" fmla="*/ 6 h 581"/>
                <a:gd name="T36" fmla="*/ 11 w 58"/>
                <a:gd name="T37" fmla="*/ 4 h 581"/>
                <a:gd name="T38" fmla="*/ 6 w 58"/>
                <a:gd name="T39" fmla="*/ 2 h 581"/>
                <a:gd name="T40" fmla="*/ 0 w 58"/>
                <a:gd name="T41" fmla="*/ 0 h 581"/>
                <a:gd name="T42" fmla="*/ 0 w 58"/>
                <a:gd name="T43" fmla="*/ 0 h 581"/>
                <a:gd name="T44" fmla="*/ 0 w 58"/>
                <a:gd name="T45" fmla="*/ 0 h 581"/>
                <a:gd name="T46" fmla="*/ 0 w 58"/>
                <a:gd name="T47" fmla="*/ 0 h 581"/>
                <a:gd name="T48" fmla="*/ 0 w 58"/>
                <a:gd name="T49" fmla="*/ 0 h 581"/>
                <a:gd name="T50" fmla="*/ 7 w 58"/>
                <a:gd name="T51" fmla="*/ 149 h 581"/>
                <a:gd name="T52" fmla="*/ 10 w 58"/>
                <a:gd name="T53" fmla="*/ 294 h 581"/>
                <a:gd name="T54" fmla="*/ 9 w 58"/>
                <a:gd name="T55" fmla="*/ 438 h 581"/>
                <a:gd name="T56" fmla="*/ 5 w 58"/>
                <a:gd name="T5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81">
                  <a:moveTo>
                    <a:pt x="5" y="581"/>
                  </a:moveTo>
                  <a:lnTo>
                    <a:pt x="10" y="580"/>
                  </a:lnTo>
                  <a:lnTo>
                    <a:pt x="17" y="578"/>
                  </a:lnTo>
                  <a:lnTo>
                    <a:pt x="23" y="577"/>
                  </a:lnTo>
                  <a:lnTo>
                    <a:pt x="29" y="576"/>
                  </a:lnTo>
                  <a:lnTo>
                    <a:pt x="35" y="575"/>
                  </a:lnTo>
                  <a:lnTo>
                    <a:pt x="41" y="575"/>
                  </a:lnTo>
                  <a:lnTo>
                    <a:pt x="47" y="574"/>
                  </a:lnTo>
                  <a:lnTo>
                    <a:pt x="54" y="573"/>
                  </a:lnTo>
                  <a:lnTo>
                    <a:pt x="58" y="436"/>
                  </a:lnTo>
                  <a:lnTo>
                    <a:pt x="58" y="297"/>
                  </a:lnTo>
                  <a:lnTo>
                    <a:pt x="54" y="158"/>
                  </a:lnTo>
                  <a:lnTo>
                    <a:pt x="47" y="16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0" y="9"/>
                  </a:lnTo>
                  <a:lnTo>
                    <a:pt x="24" y="8"/>
                  </a:lnTo>
                  <a:lnTo>
                    <a:pt x="17" y="6"/>
                  </a:lnTo>
                  <a:lnTo>
                    <a:pt x="11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49"/>
                  </a:lnTo>
                  <a:lnTo>
                    <a:pt x="10" y="294"/>
                  </a:lnTo>
                  <a:lnTo>
                    <a:pt x="9" y="438"/>
                  </a:lnTo>
                  <a:lnTo>
                    <a:pt x="5" y="581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2843" y="1823"/>
              <a:ext cx="2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1 w 3"/>
                <a:gd name="T11" fmla="*/ 1 h 3"/>
                <a:gd name="T12" fmla="*/ 2 w 3"/>
                <a:gd name="T13" fmla="*/ 1 h 3"/>
                <a:gd name="T14" fmla="*/ 2 w 3"/>
                <a:gd name="T15" fmla="*/ 2 h 3"/>
                <a:gd name="T16" fmla="*/ 3 w 3"/>
                <a:gd name="T17" fmla="*/ 3 h 3"/>
                <a:gd name="T18" fmla="*/ 2 w 3"/>
                <a:gd name="T19" fmla="*/ 2 h 3"/>
                <a:gd name="T20" fmla="*/ 2 w 3"/>
                <a:gd name="T21" fmla="*/ 1 h 3"/>
                <a:gd name="T22" fmla="*/ 1 w 3"/>
                <a:gd name="T23" fmla="*/ 1 h 3"/>
                <a:gd name="T24" fmla="*/ 0 w 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2843" y="1823"/>
              <a:ext cx="125" cy="543"/>
            </a:xfrm>
            <a:custGeom>
              <a:avLst/>
              <a:gdLst>
                <a:gd name="T0" fmla="*/ 67 w 251"/>
                <a:gd name="T1" fmla="*/ 1085 h 1085"/>
                <a:gd name="T2" fmla="*/ 72 w 251"/>
                <a:gd name="T3" fmla="*/ 1085 h 1085"/>
                <a:gd name="T4" fmla="*/ 77 w 251"/>
                <a:gd name="T5" fmla="*/ 1085 h 1085"/>
                <a:gd name="T6" fmla="*/ 83 w 251"/>
                <a:gd name="T7" fmla="*/ 1085 h 1085"/>
                <a:gd name="T8" fmla="*/ 87 w 251"/>
                <a:gd name="T9" fmla="*/ 1085 h 1085"/>
                <a:gd name="T10" fmla="*/ 93 w 251"/>
                <a:gd name="T11" fmla="*/ 1085 h 1085"/>
                <a:gd name="T12" fmla="*/ 98 w 251"/>
                <a:gd name="T13" fmla="*/ 1085 h 1085"/>
                <a:gd name="T14" fmla="*/ 103 w 251"/>
                <a:gd name="T15" fmla="*/ 1085 h 1085"/>
                <a:gd name="T16" fmla="*/ 108 w 251"/>
                <a:gd name="T17" fmla="*/ 1085 h 1085"/>
                <a:gd name="T18" fmla="*/ 110 w 251"/>
                <a:gd name="T19" fmla="*/ 945 h 1085"/>
                <a:gd name="T20" fmla="*/ 110 w 251"/>
                <a:gd name="T21" fmla="*/ 805 h 1085"/>
                <a:gd name="T22" fmla="*/ 106 w 251"/>
                <a:gd name="T23" fmla="*/ 662 h 1085"/>
                <a:gd name="T24" fmla="*/ 98 w 251"/>
                <a:gd name="T25" fmla="*/ 517 h 1085"/>
                <a:gd name="T26" fmla="*/ 117 w 251"/>
                <a:gd name="T27" fmla="*/ 512 h 1085"/>
                <a:gd name="T28" fmla="*/ 136 w 251"/>
                <a:gd name="T29" fmla="*/ 507 h 1085"/>
                <a:gd name="T30" fmla="*/ 155 w 251"/>
                <a:gd name="T31" fmla="*/ 502 h 1085"/>
                <a:gd name="T32" fmla="*/ 174 w 251"/>
                <a:gd name="T33" fmla="*/ 497 h 1085"/>
                <a:gd name="T34" fmla="*/ 193 w 251"/>
                <a:gd name="T35" fmla="*/ 493 h 1085"/>
                <a:gd name="T36" fmla="*/ 212 w 251"/>
                <a:gd name="T37" fmla="*/ 488 h 1085"/>
                <a:gd name="T38" fmla="*/ 231 w 251"/>
                <a:gd name="T39" fmla="*/ 483 h 1085"/>
                <a:gd name="T40" fmla="*/ 251 w 251"/>
                <a:gd name="T41" fmla="*/ 479 h 1085"/>
                <a:gd name="T42" fmla="*/ 244 w 251"/>
                <a:gd name="T43" fmla="*/ 409 h 1085"/>
                <a:gd name="T44" fmla="*/ 237 w 251"/>
                <a:gd name="T45" fmla="*/ 339 h 1085"/>
                <a:gd name="T46" fmla="*/ 228 w 251"/>
                <a:gd name="T47" fmla="*/ 271 h 1085"/>
                <a:gd name="T48" fmla="*/ 219 w 251"/>
                <a:gd name="T49" fmla="*/ 201 h 1085"/>
                <a:gd name="T50" fmla="*/ 205 w 251"/>
                <a:gd name="T51" fmla="*/ 189 h 1085"/>
                <a:gd name="T52" fmla="*/ 191 w 251"/>
                <a:gd name="T53" fmla="*/ 176 h 1085"/>
                <a:gd name="T54" fmla="*/ 177 w 251"/>
                <a:gd name="T55" fmla="*/ 163 h 1085"/>
                <a:gd name="T56" fmla="*/ 163 w 251"/>
                <a:gd name="T57" fmla="*/ 149 h 1085"/>
                <a:gd name="T58" fmla="*/ 149 w 251"/>
                <a:gd name="T59" fmla="*/ 138 h 1085"/>
                <a:gd name="T60" fmla="*/ 137 w 251"/>
                <a:gd name="T61" fmla="*/ 125 h 1085"/>
                <a:gd name="T62" fmla="*/ 123 w 251"/>
                <a:gd name="T63" fmla="*/ 113 h 1085"/>
                <a:gd name="T64" fmla="*/ 109 w 251"/>
                <a:gd name="T65" fmla="*/ 100 h 1085"/>
                <a:gd name="T66" fmla="*/ 95 w 251"/>
                <a:gd name="T67" fmla="*/ 87 h 1085"/>
                <a:gd name="T68" fmla="*/ 81 w 251"/>
                <a:gd name="T69" fmla="*/ 74 h 1085"/>
                <a:gd name="T70" fmla="*/ 69 w 251"/>
                <a:gd name="T71" fmla="*/ 62 h 1085"/>
                <a:gd name="T72" fmla="*/ 55 w 251"/>
                <a:gd name="T73" fmla="*/ 49 h 1085"/>
                <a:gd name="T74" fmla="*/ 41 w 251"/>
                <a:gd name="T75" fmla="*/ 38 h 1085"/>
                <a:gd name="T76" fmla="*/ 27 w 251"/>
                <a:gd name="T77" fmla="*/ 25 h 1085"/>
                <a:gd name="T78" fmla="*/ 14 w 251"/>
                <a:gd name="T79" fmla="*/ 12 h 1085"/>
                <a:gd name="T80" fmla="*/ 0 w 251"/>
                <a:gd name="T81" fmla="*/ 0 h 1085"/>
                <a:gd name="T82" fmla="*/ 19 w 251"/>
                <a:gd name="T83" fmla="*/ 139 h 1085"/>
                <a:gd name="T84" fmla="*/ 35 w 251"/>
                <a:gd name="T85" fmla="*/ 277 h 1085"/>
                <a:gd name="T86" fmla="*/ 48 w 251"/>
                <a:gd name="T87" fmla="*/ 414 h 1085"/>
                <a:gd name="T88" fmla="*/ 58 w 251"/>
                <a:gd name="T89" fmla="*/ 550 h 1085"/>
                <a:gd name="T90" fmla="*/ 65 w 251"/>
                <a:gd name="T91" fmla="*/ 685 h 1085"/>
                <a:gd name="T92" fmla="*/ 69 w 251"/>
                <a:gd name="T93" fmla="*/ 819 h 1085"/>
                <a:gd name="T94" fmla="*/ 69 w 251"/>
                <a:gd name="T95" fmla="*/ 952 h 1085"/>
                <a:gd name="T96" fmla="*/ 67 w 251"/>
                <a:gd name="T97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1085">
                  <a:moveTo>
                    <a:pt x="67" y="1085"/>
                  </a:moveTo>
                  <a:lnTo>
                    <a:pt x="72" y="1085"/>
                  </a:lnTo>
                  <a:lnTo>
                    <a:pt x="77" y="1085"/>
                  </a:lnTo>
                  <a:lnTo>
                    <a:pt x="83" y="1085"/>
                  </a:lnTo>
                  <a:lnTo>
                    <a:pt x="87" y="1085"/>
                  </a:lnTo>
                  <a:lnTo>
                    <a:pt x="93" y="1085"/>
                  </a:lnTo>
                  <a:lnTo>
                    <a:pt x="98" y="1085"/>
                  </a:lnTo>
                  <a:lnTo>
                    <a:pt x="103" y="1085"/>
                  </a:lnTo>
                  <a:lnTo>
                    <a:pt x="108" y="1085"/>
                  </a:lnTo>
                  <a:lnTo>
                    <a:pt x="110" y="945"/>
                  </a:lnTo>
                  <a:lnTo>
                    <a:pt x="110" y="805"/>
                  </a:lnTo>
                  <a:lnTo>
                    <a:pt x="106" y="662"/>
                  </a:lnTo>
                  <a:lnTo>
                    <a:pt x="98" y="517"/>
                  </a:lnTo>
                  <a:lnTo>
                    <a:pt x="117" y="512"/>
                  </a:lnTo>
                  <a:lnTo>
                    <a:pt x="136" y="507"/>
                  </a:lnTo>
                  <a:lnTo>
                    <a:pt x="155" y="502"/>
                  </a:lnTo>
                  <a:lnTo>
                    <a:pt x="174" y="497"/>
                  </a:lnTo>
                  <a:lnTo>
                    <a:pt x="193" y="493"/>
                  </a:lnTo>
                  <a:lnTo>
                    <a:pt x="212" y="488"/>
                  </a:lnTo>
                  <a:lnTo>
                    <a:pt x="231" y="483"/>
                  </a:lnTo>
                  <a:lnTo>
                    <a:pt x="251" y="479"/>
                  </a:lnTo>
                  <a:lnTo>
                    <a:pt x="244" y="409"/>
                  </a:lnTo>
                  <a:lnTo>
                    <a:pt x="237" y="339"/>
                  </a:lnTo>
                  <a:lnTo>
                    <a:pt x="228" y="271"/>
                  </a:lnTo>
                  <a:lnTo>
                    <a:pt x="219" y="201"/>
                  </a:lnTo>
                  <a:lnTo>
                    <a:pt x="205" y="189"/>
                  </a:lnTo>
                  <a:lnTo>
                    <a:pt x="191" y="176"/>
                  </a:lnTo>
                  <a:lnTo>
                    <a:pt x="177" y="163"/>
                  </a:lnTo>
                  <a:lnTo>
                    <a:pt x="163" y="149"/>
                  </a:lnTo>
                  <a:lnTo>
                    <a:pt x="149" y="138"/>
                  </a:lnTo>
                  <a:lnTo>
                    <a:pt x="137" y="125"/>
                  </a:lnTo>
                  <a:lnTo>
                    <a:pt x="123" y="113"/>
                  </a:lnTo>
                  <a:lnTo>
                    <a:pt x="109" y="100"/>
                  </a:lnTo>
                  <a:lnTo>
                    <a:pt x="95" y="87"/>
                  </a:lnTo>
                  <a:lnTo>
                    <a:pt x="81" y="74"/>
                  </a:lnTo>
                  <a:lnTo>
                    <a:pt x="69" y="62"/>
                  </a:lnTo>
                  <a:lnTo>
                    <a:pt x="55" y="49"/>
                  </a:lnTo>
                  <a:lnTo>
                    <a:pt x="41" y="38"/>
                  </a:lnTo>
                  <a:lnTo>
                    <a:pt x="27" y="25"/>
                  </a:lnTo>
                  <a:lnTo>
                    <a:pt x="14" y="12"/>
                  </a:lnTo>
                  <a:lnTo>
                    <a:pt x="0" y="0"/>
                  </a:lnTo>
                  <a:lnTo>
                    <a:pt x="19" y="139"/>
                  </a:lnTo>
                  <a:lnTo>
                    <a:pt x="35" y="277"/>
                  </a:lnTo>
                  <a:lnTo>
                    <a:pt x="48" y="414"/>
                  </a:lnTo>
                  <a:lnTo>
                    <a:pt x="58" y="550"/>
                  </a:lnTo>
                  <a:lnTo>
                    <a:pt x="65" y="685"/>
                  </a:lnTo>
                  <a:lnTo>
                    <a:pt x="69" y="819"/>
                  </a:lnTo>
                  <a:lnTo>
                    <a:pt x="69" y="952"/>
                  </a:lnTo>
                  <a:lnTo>
                    <a:pt x="67" y="1085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2700" y="2134"/>
              <a:ext cx="30" cy="50"/>
            </a:xfrm>
            <a:custGeom>
              <a:avLst/>
              <a:gdLst>
                <a:gd name="T0" fmla="*/ 56 w 60"/>
                <a:gd name="T1" fmla="*/ 0 h 100"/>
                <a:gd name="T2" fmla="*/ 49 w 60"/>
                <a:gd name="T3" fmla="*/ 2 h 100"/>
                <a:gd name="T4" fmla="*/ 41 w 60"/>
                <a:gd name="T5" fmla="*/ 4 h 100"/>
                <a:gd name="T6" fmla="*/ 34 w 60"/>
                <a:gd name="T7" fmla="*/ 7 h 100"/>
                <a:gd name="T8" fmla="*/ 28 w 60"/>
                <a:gd name="T9" fmla="*/ 9 h 100"/>
                <a:gd name="T10" fmla="*/ 21 w 60"/>
                <a:gd name="T11" fmla="*/ 12 h 100"/>
                <a:gd name="T12" fmla="*/ 14 w 60"/>
                <a:gd name="T13" fmla="*/ 15 h 100"/>
                <a:gd name="T14" fmla="*/ 7 w 60"/>
                <a:gd name="T15" fmla="*/ 17 h 100"/>
                <a:gd name="T16" fmla="*/ 0 w 60"/>
                <a:gd name="T17" fmla="*/ 19 h 100"/>
                <a:gd name="T18" fmla="*/ 1 w 60"/>
                <a:gd name="T19" fmla="*/ 40 h 100"/>
                <a:gd name="T20" fmla="*/ 1 w 60"/>
                <a:gd name="T21" fmla="*/ 60 h 100"/>
                <a:gd name="T22" fmla="*/ 2 w 60"/>
                <a:gd name="T23" fmla="*/ 80 h 100"/>
                <a:gd name="T24" fmla="*/ 2 w 60"/>
                <a:gd name="T25" fmla="*/ 100 h 100"/>
                <a:gd name="T26" fmla="*/ 9 w 60"/>
                <a:gd name="T27" fmla="*/ 98 h 100"/>
                <a:gd name="T28" fmla="*/ 17 w 60"/>
                <a:gd name="T29" fmla="*/ 95 h 100"/>
                <a:gd name="T30" fmla="*/ 24 w 60"/>
                <a:gd name="T31" fmla="*/ 94 h 100"/>
                <a:gd name="T32" fmla="*/ 31 w 60"/>
                <a:gd name="T33" fmla="*/ 92 h 100"/>
                <a:gd name="T34" fmla="*/ 38 w 60"/>
                <a:gd name="T35" fmla="*/ 90 h 100"/>
                <a:gd name="T36" fmla="*/ 45 w 60"/>
                <a:gd name="T37" fmla="*/ 88 h 100"/>
                <a:gd name="T38" fmla="*/ 53 w 60"/>
                <a:gd name="T39" fmla="*/ 86 h 100"/>
                <a:gd name="T40" fmla="*/ 60 w 60"/>
                <a:gd name="T41" fmla="*/ 84 h 100"/>
                <a:gd name="T42" fmla="*/ 59 w 60"/>
                <a:gd name="T43" fmla="*/ 63 h 100"/>
                <a:gd name="T44" fmla="*/ 59 w 60"/>
                <a:gd name="T45" fmla="*/ 41 h 100"/>
                <a:gd name="T46" fmla="*/ 58 w 60"/>
                <a:gd name="T47" fmla="*/ 20 h 100"/>
                <a:gd name="T48" fmla="*/ 56 w 60"/>
                <a:gd name="T4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00">
                  <a:moveTo>
                    <a:pt x="56" y="0"/>
                  </a:moveTo>
                  <a:lnTo>
                    <a:pt x="49" y="2"/>
                  </a:lnTo>
                  <a:lnTo>
                    <a:pt x="41" y="4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1" y="12"/>
                  </a:lnTo>
                  <a:lnTo>
                    <a:pt x="14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1" y="60"/>
                  </a:lnTo>
                  <a:lnTo>
                    <a:pt x="2" y="80"/>
                  </a:lnTo>
                  <a:lnTo>
                    <a:pt x="2" y="100"/>
                  </a:lnTo>
                  <a:lnTo>
                    <a:pt x="9" y="98"/>
                  </a:lnTo>
                  <a:lnTo>
                    <a:pt x="17" y="95"/>
                  </a:lnTo>
                  <a:lnTo>
                    <a:pt x="24" y="94"/>
                  </a:lnTo>
                  <a:lnTo>
                    <a:pt x="31" y="92"/>
                  </a:lnTo>
                  <a:lnTo>
                    <a:pt x="38" y="90"/>
                  </a:lnTo>
                  <a:lnTo>
                    <a:pt x="45" y="88"/>
                  </a:lnTo>
                  <a:lnTo>
                    <a:pt x="53" y="86"/>
                  </a:lnTo>
                  <a:lnTo>
                    <a:pt x="60" y="84"/>
                  </a:lnTo>
                  <a:lnTo>
                    <a:pt x="59" y="63"/>
                  </a:lnTo>
                  <a:lnTo>
                    <a:pt x="59" y="41"/>
                  </a:lnTo>
                  <a:lnTo>
                    <a:pt x="58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2702" y="2297"/>
              <a:ext cx="30" cy="40"/>
            </a:xfrm>
            <a:custGeom>
              <a:avLst/>
              <a:gdLst>
                <a:gd name="T0" fmla="*/ 1 w 58"/>
                <a:gd name="T1" fmla="*/ 8 h 80"/>
                <a:gd name="T2" fmla="*/ 1 w 58"/>
                <a:gd name="T3" fmla="*/ 26 h 80"/>
                <a:gd name="T4" fmla="*/ 1 w 58"/>
                <a:gd name="T5" fmla="*/ 43 h 80"/>
                <a:gd name="T6" fmla="*/ 0 w 58"/>
                <a:gd name="T7" fmla="*/ 62 h 80"/>
                <a:gd name="T8" fmla="*/ 0 w 58"/>
                <a:gd name="T9" fmla="*/ 80 h 80"/>
                <a:gd name="T10" fmla="*/ 6 w 58"/>
                <a:gd name="T11" fmla="*/ 80 h 80"/>
                <a:gd name="T12" fmla="*/ 14 w 58"/>
                <a:gd name="T13" fmla="*/ 79 h 80"/>
                <a:gd name="T14" fmla="*/ 21 w 58"/>
                <a:gd name="T15" fmla="*/ 79 h 80"/>
                <a:gd name="T16" fmla="*/ 28 w 58"/>
                <a:gd name="T17" fmla="*/ 78 h 80"/>
                <a:gd name="T18" fmla="*/ 35 w 58"/>
                <a:gd name="T19" fmla="*/ 78 h 80"/>
                <a:gd name="T20" fmla="*/ 42 w 58"/>
                <a:gd name="T21" fmla="*/ 78 h 80"/>
                <a:gd name="T22" fmla="*/ 50 w 58"/>
                <a:gd name="T23" fmla="*/ 77 h 80"/>
                <a:gd name="T24" fmla="*/ 57 w 58"/>
                <a:gd name="T25" fmla="*/ 77 h 80"/>
                <a:gd name="T26" fmla="*/ 58 w 58"/>
                <a:gd name="T27" fmla="*/ 57 h 80"/>
                <a:gd name="T28" fmla="*/ 58 w 58"/>
                <a:gd name="T29" fmla="*/ 38 h 80"/>
                <a:gd name="T30" fmla="*/ 58 w 58"/>
                <a:gd name="T31" fmla="*/ 19 h 80"/>
                <a:gd name="T32" fmla="*/ 58 w 58"/>
                <a:gd name="T33" fmla="*/ 0 h 80"/>
                <a:gd name="T34" fmla="*/ 51 w 58"/>
                <a:gd name="T35" fmla="*/ 1 h 80"/>
                <a:gd name="T36" fmla="*/ 43 w 58"/>
                <a:gd name="T37" fmla="*/ 2 h 80"/>
                <a:gd name="T38" fmla="*/ 36 w 58"/>
                <a:gd name="T39" fmla="*/ 2 h 80"/>
                <a:gd name="T40" fmla="*/ 29 w 58"/>
                <a:gd name="T41" fmla="*/ 3 h 80"/>
                <a:gd name="T42" fmla="*/ 23 w 58"/>
                <a:gd name="T43" fmla="*/ 4 h 80"/>
                <a:gd name="T44" fmla="*/ 16 w 58"/>
                <a:gd name="T45" fmla="*/ 5 h 80"/>
                <a:gd name="T46" fmla="*/ 8 w 58"/>
                <a:gd name="T47" fmla="*/ 7 h 80"/>
                <a:gd name="T48" fmla="*/ 1 w 58"/>
                <a:gd name="T4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80">
                  <a:moveTo>
                    <a:pt x="1" y="8"/>
                  </a:moveTo>
                  <a:lnTo>
                    <a:pt x="1" y="26"/>
                  </a:lnTo>
                  <a:lnTo>
                    <a:pt x="1" y="43"/>
                  </a:lnTo>
                  <a:lnTo>
                    <a:pt x="0" y="62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4" y="79"/>
                  </a:lnTo>
                  <a:lnTo>
                    <a:pt x="21" y="79"/>
                  </a:lnTo>
                  <a:lnTo>
                    <a:pt x="28" y="78"/>
                  </a:lnTo>
                  <a:lnTo>
                    <a:pt x="35" y="78"/>
                  </a:lnTo>
                  <a:lnTo>
                    <a:pt x="42" y="78"/>
                  </a:lnTo>
                  <a:lnTo>
                    <a:pt x="50" y="77"/>
                  </a:lnTo>
                  <a:lnTo>
                    <a:pt x="57" y="77"/>
                  </a:lnTo>
                  <a:lnTo>
                    <a:pt x="58" y="57"/>
                  </a:lnTo>
                  <a:lnTo>
                    <a:pt x="58" y="38"/>
                  </a:lnTo>
                  <a:lnTo>
                    <a:pt x="58" y="19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3" y="2"/>
                  </a:lnTo>
                  <a:lnTo>
                    <a:pt x="36" y="2"/>
                  </a:lnTo>
                  <a:lnTo>
                    <a:pt x="29" y="3"/>
                  </a:lnTo>
                  <a:lnTo>
                    <a:pt x="23" y="4"/>
                  </a:lnTo>
                  <a:lnTo>
                    <a:pt x="16" y="5"/>
                  </a:lnTo>
                  <a:lnTo>
                    <a:pt x="8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2695" y="2047"/>
              <a:ext cx="31" cy="56"/>
            </a:xfrm>
            <a:custGeom>
              <a:avLst/>
              <a:gdLst>
                <a:gd name="T0" fmla="*/ 56 w 62"/>
                <a:gd name="T1" fmla="*/ 0 h 112"/>
                <a:gd name="T2" fmla="*/ 49 w 62"/>
                <a:gd name="T3" fmla="*/ 3 h 112"/>
                <a:gd name="T4" fmla="*/ 42 w 62"/>
                <a:gd name="T5" fmla="*/ 7 h 112"/>
                <a:gd name="T6" fmla="*/ 35 w 62"/>
                <a:gd name="T7" fmla="*/ 10 h 112"/>
                <a:gd name="T8" fmla="*/ 28 w 62"/>
                <a:gd name="T9" fmla="*/ 12 h 112"/>
                <a:gd name="T10" fmla="*/ 20 w 62"/>
                <a:gd name="T11" fmla="*/ 16 h 112"/>
                <a:gd name="T12" fmla="*/ 13 w 62"/>
                <a:gd name="T13" fmla="*/ 19 h 112"/>
                <a:gd name="T14" fmla="*/ 6 w 62"/>
                <a:gd name="T15" fmla="*/ 23 h 112"/>
                <a:gd name="T16" fmla="*/ 0 w 62"/>
                <a:gd name="T17" fmla="*/ 26 h 112"/>
                <a:gd name="T18" fmla="*/ 1 w 62"/>
                <a:gd name="T19" fmla="*/ 48 h 112"/>
                <a:gd name="T20" fmla="*/ 3 w 62"/>
                <a:gd name="T21" fmla="*/ 69 h 112"/>
                <a:gd name="T22" fmla="*/ 4 w 62"/>
                <a:gd name="T23" fmla="*/ 90 h 112"/>
                <a:gd name="T24" fmla="*/ 5 w 62"/>
                <a:gd name="T25" fmla="*/ 112 h 112"/>
                <a:gd name="T26" fmla="*/ 12 w 62"/>
                <a:gd name="T27" fmla="*/ 108 h 112"/>
                <a:gd name="T28" fmla="*/ 19 w 62"/>
                <a:gd name="T29" fmla="*/ 106 h 112"/>
                <a:gd name="T30" fmla="*/ 26 w 62"/>
                <a:gd name="T31" fmla="*/ 102 h 112"/>
                <a:gd name="T32" fmla="*/ 33 w 62"/>
                <a:gd name="T33" fmla="*/ 99 h 112"/>
                <a:gd name="T34" fmla="*/ 40 w 62"/>
                <a:gd name="T35" fmla="*/ 97 h 112"/>
                <a:gd name="T36" fmla="*/ 47 w 62"/>
                <a:gd name="T37" fmla="*/ 93 h 112"/>
                <a:gd name="T38" fmla="*/ 55 w 62"/>
                <a:gd name="T39" fmla="*/ 91 h 112"/>
                <a:gd name="T40" fmla="*/ 62 w 62"/>
                <a:gd name="T41" fmla="*/ 87 h 112"/>
                <a:gd name="T42" fmla="*/ 61 w 62"/>
                <a:gd name="T43" fmla="*/ 65 h 112"/>
                <a:gd name="T44" fmla="*/ 59 w 62"/>
                <a:gd name="T45" fmla="*/ 44 h 112"/>
                <a:gd name="T46" fmla="*/ 57 w 62"/>
                <a:gd name="T47" fmla="*/ 22 h 112"/>
                <a:gd name="T48" fmla="*/ 56 w 62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12">
                  <a:moveTo>
                    <a:pt x="56" y="0"/>
                  </a:moveTo>
                  <a:lnTo>
                    <a:pt x="49" y="3"/>
                  </a:lnTo>
                  <a:lnTo>
                    <a:pt x="42" y="7"/>
                  </a:lnTo>
                  <a:lnTo>
                    <a:pt x="35" y="10"/>
                  </a:lnTo>
                  <a:lnTo>
                    <a:pt x="28" y="12"/>
                  </a:lnTo>
                  <a:lnTo>
                    <a:pt x="20" y="16"/>
                  </a:lnTo>
                  <a:lnTo>
                    <a:pt x="13" y="19"/>
                  </a:lnTo>
                  <a:lnTo>
                    <a:pt x="6" y="23"/>
                  </a:lnTo>
                  <a:lnTo>
                    <a:pt x="0" y="26"/>
                  </a:lnTo>
                  <a:lnTo>
                    <a:pt x="1" y="48"/>
                  </a:lnTo>
                  <a:lnTo>
                    <a:pt x="3" y="69"/>
                  </a:lnTo>
                  <a:lnTo>
                    <a:pt x="4" y="90"/>
                  </a:lnTo>
                  <a:lnTo>
                    <a:pt x="5" y="112"/>
                  </a:lnTo>
                  <a:lnTo>
                    <a:pt x="12" y="108"/>
                  </a:lnTo>
                  <a:lnTo>
                    <a:pt x="19" y="106"/>
                  </a:lnTo>
                  <a:lnTo>
                    <a:pt x="26" y="102"/>
                  </a:lnTo>
                  <a:lnTo>
                    <a:pt x="33" y="99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5" y="91"/>
                  </a:lnTo>
                  <a:lnTo>
                    <a:pt x="62" y="87"/>
                  </a:lnTo>
                  <a:lnTo>
                    <a:pt x="61" y="65"/>
                  </a:lnTo>
                  <a:lnTo>
                    <a:pt x="59" y="44"/>
                  </a:lnTo>
                  <a:lnTo>
                    <a:pt x="57" y="2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2702" y="2217"/>
              <a:ext cx="30" cy="46"/>
            </a:xfrm>
            <a:custGeom>
              <a:avLst/>
              <a:gdLst>
                <a:gd name="T0" fmla="*/ 57 w 58"/>
                <a:gd name="T1" fmla="*/ 0 h 91"/>
                <a:gd name="T2" fmla="*/ 50 w 58"/>
                <a:gd name="T3" fmla="*/ 1 h 91"/>
                <a:gd name="T4" fmla="*/ 42 w 58"/>
                <a:gd name="T5" fmla="*/ 3 h 91"/>
                <a:gd name="T6" fmla="*/ 35 w 58"/>
                <a:gd name="T7" fmla="*/ 4 h 91"/>
                <a:gd name="T8" fmla="*/ 28 w 58"/>
                <a:gd name="T9" fmla="*/ 7 h 91"/>
                <a:gd name="T10" fmla="*/ 21 w 58"/>
                <a:gd name="T11" fmla="*/ 8 h 91"/>
                <a:gd name="T12" fmla="*/ 14 w 58"/>
                <a:gd name="T13" fmla="*/ 10 h 91"/>
                <a:gd name="T14" fmla="*/ 6 w 58"/>
                <a:gd name="T15" fmla="*/ 11 h 91"/>
                <a:gd name="T16" fmla="*/ 0 w 58"/>
                <a:gd name="T17" fmla="*/ 13 h 91"/>
                <a:gd name="T18" fmla="*/ 1 w 58"/>
                <a:gd name="T19" fmla="*/ 33 h 91"/>
                <a:gd name="T20" fmla="*/ 1 w 58"/>
                <a:gd name="T21" fmla="*/ 51 h 91"/>
                <a:gd name="T22" fmla="*/ 1 w 58"/>
                <a:gd name="T23" fmla="*/ 71 h 91"/>
                <a:gd name="T24" fmla="*/ 1 w 58"/>
                <a:gd name="T25" fmla="*/ 91 h 91"/>
                <a:gd name="T26" fmla="*/ 8 w 58"/>
                <a:gd name="T27" fmla="*/ 89 h 91"/>
                <a:gd name="T28" fmla="*/ 16 w 58"/>
                <a:gd name="T29" fmla="*/ 88 h 91"/>
                <a:gd name="T30" fmla="*/ 23 w 58"/>
                <a:gd name="T31" fmla="*/ 87 h 91"/>
                <a:gd name="T32" fmla="*/ 29 w 58"/>
                <a:gd name="T33" fmla="*/ 85 h 91"/>
                <a:gd name="T34" fmla="*/ 36 w 58"/>
                <a:gd name="T35" fmla="*/ 84 h 91"/>
                <a:gd name="T36" fmla="*/ 43 w 58"/>
                <a:gd name="T37" fmla="*/ 83 h 91"/>
                <a:gd name="T38" fmla="*/ 51 w 58"/>
                <a:gd name="T39" fmla="*/ 81 h 91"/>
                <a:gd name="T40" fmla="*/ 58 w 58"/>
                <a:gd name="T41" fmla="*/ 80 h 91"/>
                <a:gd name="T42" fmla="*/ 58 w 58"/>
                <a:gd name="T43" fmla="*/ 60 h 91"/>
                <a:gd name="T44" fmla="*/ 58 w 58"/>
                <a:gd name="T45" fmla="*/ 40 h 91"/>
                <a:gd name="T46" fmla="*/ 57 w 58"/>
                <a:gd name="T47" fmla="*/ 20 h 91"/>
                <a:gd name="T48" fmla="*/ 57 w 58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91">
                  <a:moveTo>
                    <a:pt x="57" y="0"/>
                  </a:moveTo>
                  <a:lnTo>
                    <a:pt x="50" y="1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4" y="10"/>
                  </a:lnTo>
                  <a:lnTo>
                    <a:pt x="6" y="11"/>
                  </a:lnTo>
                  <a:lnTo>
                    <a:pt x="0" y="13"/>
                  </a:lnTo>
                  <a:lnTo>
                    <a:pt x="1" y="33"/>
                  </a:lnTo>
                  <a:lnTo>
                    <a:pt x="1" y="51"/>
                  </a:lnTo>
                  <a:lnTo>
                    <a:pt x="1" y="71"/>
                  </a:lnTo>
                  <a:lnTo>
                    <a:pt x="1" y="91"/>
                  </a:lnTo>
                  <a:lnTo>
                    <a:pt x="8" y="89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9" y="85"/>
                  </a:lnTo>
                  <a:lnTo>
                    <a:pt x="36" y="84"/>
                  </a:lnTo>
                  <a:lnTo>
                    <a:pt x="43" y="83"/>
                  </a:lnTo>
                  <a:lnTo>
                    <a:pt x="51" y="81"/>
                  </a:lnTo>
                  <a:lnTo>
                    <a:pt x="58" y="80"/>
                  </a:lnTo>
                  <a:lnTo>
                    <a:pt x="58" y="60"/>
                  </a:lnTo>
                  <a:lnTo>
                    <a:pt x="58" y="40"/>
                  </a:lnTo>
                  <a:lnTo>
                    <a:pt x="57" y="2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"/>
            <p:cNvSpPr>
              <a:spLocks/>
            </p:cNvSpPr>
            <p:nvPr/>
          </p:nvSpPr>
          <p:spPr bwMode="auto">
            <a:xfrm>
              <a:off x="2687" y="1956"/>
              <a:ext cx="32" cy="61"/>
            </a:xfrm>
            <a:custGeom>
              <a:avLst/>
              <a:gdLst>
                <a:gd name="T0" fmla="*/ 55 w 63"/>
                <a:gd name="T1" fmla="*/ 0 h 122"/>
                <a:gd name="T2" fmla="*/ 48 w 63"/>
                <a:gd name="T3" fmla="*/ 4 h 122"/>
                <a:gd name="T4" fmla="*/ 41 w 63"/>
                <a:gd name="T5" fmla="*/ 8 h 122"/>
                <a:gd name="T6" fmla="*/ 34 w 63"/>
                <a:gd name="T7" fmla="*/ 12 h 122"/>
                <a:gd name="T8" fmla="*/ 27 w 63"/>
                <a:gd name="T9" fmla="*/ 16 h 122"/>
                <a:gd name="T10" fmla="*/ 20 w 63"/>
                <a:gd name="T11" fmla="*/ 20 h 122"/>
                <a:gd name="T12" fmla="*/ 13 w 63"/>
                <a:gd name="T13" fmla="*/ 25 h 122"/>
                <a:gd name="T14" fmla="*/ 6 w 63"/>
                <a:gd name="T15" fmla="*/ 29 h 122"/>
                <a:gd name="T16" fmla="*/ 0 w 63"/>
                <a:gd name="T17" fmla="*/ 33 h 122"/>
                <a:gd name="T18" fmla="*/ 2 w 63"/>
                <a:gd name="T19" fmla="*/ 55 h 122"/>
                <a:gd name="T20" fmla="*/ 4 w 63"/>
                <a:gd name="T21" fmla="*/ 77 h 122"/>
                <a:gd name="T22" fmla="*/ 6 w 63"/>
                <a:gd name="T23" fmla="*/ 100 h 122"/>
                <a:gd name="T24" fmla="*/ 9 w 63"/>
                <a:gd name="T25" fmla="*/ 122 h 122"/>
                <a:gd name="T26" fmla="*/ 16 w 63"/>
                <a:gd name="T27" fmla="*/ 118 h 122"/>
                <a:gd name="T28" fmla="*/ 23 w 63"/>
                <a:gd name="T29" fmla="*/ 114 h 122"/>
                <a:gd name="T30" fmla="*/ 30 w 63"/>
                <a:gd name="T31" fmla="*/ 110 h 122"/>
                <a:gd name="T32" fmla="*/ 36 w 63"/>
                <a:gd name="T33" fmla="*/ 107 h 122"/>
                <a:gd name="T34" fmla="*/ 42 w 63"/>
                <a:gd name="T35" fmla="*/ 103 h 122"/>
                <a:gd name="T36" fmla="*/ 49 w 63"/>
                <a:gd name="T37" fmla="*/ 100 h 122"/>
                <a:gd name="T38" fmla="*/ 56 w 63"/>
                <a:gd name="T39" fmla="*/ 95 h 122"/>
                <a:gd name="T40" fmla="*/ 63 w 63"/>
                <a:gd name="T41" fmla="*/ 92 h 122"/>
                <a:gd name="T42" fmla="*/ 61 w 63"/>
                <a:gd name="T43" fmla="*/ 69 h 122"/>
                <a:gd name="T44" fmla="*/ 59 w 63"/>
                <a:gd name="T45" fmla="*/ 46 h 122"/>
                <a:gd name="T46" fmla="*/ 57 w 63"/>
                <a:gd name="T47" fmla="*/ 23 h 122"/>
                <a:gd name="T48" fmla="*/ 55 w 63"/>
                <a:gd name="T4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2">
                  <a:moveTo>
                    <a:pt x="55" y="0"/>
                  </a:move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0"/>
                  </a:lnTo>
                  <a:lnTo>
                    <a:pt x="13" y="25"/>
                  </a:lnTo>
                  <a:lnTo>
                    <a:pt x="6" y="29"/>
                  </a:lnTo>
                  <a:lnTo>
                    <a:pt x="0" y="33"/>
                  </a:lnTo>
                  <a:lnTo>
                    <a:pt x="2" y="55"/>
                  </a:lnTo>
                  <a:lnTo>
                    <a:pt x="4" y="77"/>
                  </a:lnTo>
                  <a:lnTo>
                    <a:pt x="6" y="100"/>
                  </a:lnTo>
                  <a:lnTo>
                    <a:pt x="9" y="122"/>
                  </a:lnTo>
                  <a:lnTo>
                    <a:pt x="16" y="118"/>
                  </a:lnTo>
                  <a:lnTo>
                    <a:pt x="23" y="114"/>
                  </a:lnTo>
                  <a:lnTo>
                    <a:pt x="30" y="110"/>
                  </a:lnTo>
                  <a:lnTo>
                    <a:pt x="36" y="107"/>
                  </a:lnTo>
                  <a:lnTo>
                    <a:pt x="42" y="103"/>
                  </a:lnTo>
                  <a:lnTo>
                    <a:pt x="49" y="100"/>
                  </a:lnTo>
                  <a:lnTo>
                    <a:pt x="56" y="95"/>
                  </a:lnTo>
                  <a:lnTo>
                    <a:pt x="63" y="92"/>
                  </a:lnTo>
                  <a:lnTo>
                    <a:pt x="61" y="69"/>
                  </a:lnTo>
                  <a:lnTo>
                    <a:pt x="59" y="46"/>
                  </a:lnTo>
                  <a:lnTo>
                    <a:pt x="57" y="2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2749" y="2022"/>
              <a:ext cx="32" cy="59"/>
            </a:xfrm>
            <a:custGeom>
              <a:avLst/>
              <a:gdLst>
                <a:gd name="T0" fmla="*/ 56 w 63"/>
                <a:gd name="T1" fmla="*/ 0 h 118"/>
                <a:gd name="T2" fmla="*/ 49 w 63"/>
                <a:gd name="T3" fmla="*/ 4 h 118"/>
                <a:gd name="T4" fmla="*/ 42 w 63"/>
                <a:gd name="T5" fmla="*/ 6 h 118"/>
                <a:gd name="T6" fmla="*/ 36 w 63"/>
                <a:gd name="T7" fmla="*/ 9 h 118"/>
                <a:gd name="T8" fmla="*/ 29 w 63"/>
                <a:gd name="T9" fmla="*/ 13 h 118"/>
                <a:gd name="T10" fmla="*/ 22 w 63"/>
                <a:gd name="T11" fmla="*/ 16 h 118"/>
                <a:gd name="T12" fmla="*/ 15 w 63"/>
                <a:gd name="T13" fmla="*/ 20 h 118"/>
                <a:gd name="T14" fmla="*/ 7 w 63"/>
                <a:gd name="T15" fmla="*/ 22 h 118"/>
                <a:gd name="T16" fmla="*/ 0 w 63"/>
                <a:gd name="T17" fmla="*/ 25 h 118"/>
                <a:gd name="T18" fmla="*/ 2 w 63"/>
                <a:gd name="T19" fmla="*/ 48 h 118"/>
                <a:gd name="T20" fmla="*/ 3 w 63"/>
                <a:gd name="T21" fmla="*/ 72 h 118"/>
                <a:gd name="T22" fmla="*/ 6 w 63"/>
                <a:gd name="T23" fmla="*/ 95 h 118"/>
                <a:gd name="T24" fmla="*/ 7 w 63"/>
                <a:gd name="T25" fmla="*/ 118 h 118"/>
                <a:gd name="T26" fmla="*/ 14 w 63"/>
                <a:gd name="T27" fmla="*/ 114 h 118"/>
                <a:gd name="T28" fmla="*/ 21 w 63"/>
                <a:gd name="T29" fmla="*/ 112 h 118"/>
                <a:gd name="T30" fmla="*/ 27 w 63"/>
                <a:gd name="T31" fmla="*/ 108 h 118"/>
                <a:gd name="T32" fmla="*/ 34 w 63"/>
                <a:gd name="T33" fmla="*/ 106 h 118"/>
                <a:gd name="T34" fmla="*/ 41 w 63"/>
                <a:gd name="T35" fmla="*/ 104 h 118"/>
                <a:gd name="T36" fmla="*/ 48 w 63"/>
                <a:gd name="T37" fmla="*/ 100 h 118"/>
                <a:gd name="T38" fmla="*/ 56 w 63"/>
                <a:gd name="T39" fmla="*/ 98 h 118"/>
                <a:gd name="T40" fmla="*/ 63 w 63"/>
                <a:gd name="T41" fmla="*/ 95 h 118"/>
                <a:gd name="T42" fmla="*/ 62 w 63"/>
                <a:gd name="T43" fmla="*/ 70 h 118"/>
                <a:gd name="T44" fmla="*/ 61 w 63"/>
                <a:gd name="T45" fmla="*/ 47 h 118"/>
                <a:gd name="T46" fmla="*/ 59 w 63"/>
                <a:gd name="T47" fmla="*/ 24 h 118"/>
                <a:gd name="T48" fmla="*/ 56 w 63"/>
                <a:gd name="T4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18">
                  <a:moveTo>
                    <a:pt x="56" y="0"/>
                  </a:moveTo>
                  <a:lnTo>
                    <a:pt x="49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29" y="13"/>
                  </a:lnTo>
                  <a:lnTo>
                    <a:pt x="22" y="16"/>
                  </a:lnTo>
                  <a:lnTo>
                    <a:pt x="15" y="20"/>
                  </a:lnTo>
                  <a:lnTo>
                    <a:pt x="7" y="22"/>
                  </a:lnTo>
                  <a:lnTo>
                    <a:pt x="0" y="25"/>
                  </a:lnTo>
                  <a:lnTo>
                    <a:pt x="2" y="48"/>
                  </a:lnTo>
                  <a:lnTo>
                    <a:pt x="3" y="72"/>
                  </a:lnTo>
                  <a:lnTo>
                    <a:pt x="6" y="95"/>
                  </a:lnTo>
                  <a:lnTo>
                    <a:pt x="7" y="118"/>
                  </a:lnTo>
                  <a:lnTo>
                    <a:pt x="14" y="114"/>
                  </a:lnTo>
                  <a:lnTo>
                    <a:pt x="21" y="112"/>
                  </a:lnTo>
                  <a:lnTo>
                    <a:pt x="27" y="108"/>
                  </a:lnTo>
                  <a:lnTo>
                    <a:pt x="34" y="106"/>
                  </a:lnTo>
                  <a:lnTo>
                    <a:pt x="41" y="104"/>
                  </a:lnTo>
                  <a:lnTo>
                    <a:pt x="48" y="100"/>
                  </a:lnTo>
                  <a:lnTo>
                    <a:pt x="56" y="98"/>
                  </a:lnTo>
                  <a:lnTo>
                    <a:pt x="63" y="95"/>
                  </a:lnTo>
                  <a:lnTo>
                    <a:pt x="62" y="70"/>
                  </a:lnTo>
                  <a:lnTo>
                    <a:pt x="61" y="47"/>
                  </a:lnTo>
                  <a:lnTo>
                    <a:pt x="59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2758" y="2205"/>
              <a:ext cx="30" cy="48"/>
            </a:xfrm>
            <a:custGeom>
              <a:avLst/>
              <a:gdLst>
                <a:gd name="T0" fmla="*/ 0 w 60"/>
                <a:gd name="T1" fmla="*/ 13 h 96"/>
                <a:gd name="T2" fmla="*/ 0 w 60"/>
                <a:gd name="T3" fmla="*/ 34 h 96"/>
                <a:gd name="T4" fmla="*/ 1 w 60"/>
                <a:gd name="T5" fmla="*/ 55 h 96"/>
                <a:gd name="T6" fmla="*/ 1 w 60"/>
                <a:gd name="T7" fmla="*/ 75 h 96"/>
                <a:gd name="T8" fmla="*/ 1 w 60"/>
                <a:gd name="T9" fmla="*/ 96 h 96"/>
                <a:gd name="T10" fmla="*/ 8 w 60"/>
                <a:gd name="T11" fmla="*/ 95 h 96"/>
                <a:gd name="T12" fmla="*/ 16 w 60"/>
                <a:gd name="T13" fmla="*/ 94 h 96"/>
                <a:gd name="T14" fmla="*/ 23 w 60"/>
                <a:gd name="T15" fmla="*/ 93 h 96"/>
                <a:gd name="T16" fmla="*/ 30 w 60"/>
                <a:gd name="T17" fmla="*/ 91 h 96"/>
                <a:gd name="T18" fmla="*/ 37 w 60"/>
                <a:gd name="T19" fmla="*/ 90 h 96"/>
                <a:gd name="T20" fmla="*/ 45 w 60"/>
                <a:gd name="T21" fmla="*/ 89 h 96"/>
                <a:gd name="T22" fmla="*/ 52 w 60"/>
                <a:gd name="T23" fmla="*/ 88 h 96"/>
                <a:gd name="T24" fmla="*/ 60 w 60"/>
                <a:gd name="T25" fmla="*/ 87 h 96"/>
                <a:gd name="T26" fmla="*/ 60 w 60"/>
                <a:gd name="T27" fmla="*/ 65 h 96"/>
                <a:gd name="T28" fmla="*/ 59 w 60"/>
                <a:gd name="T29" fmla="*/ 43 h 96"/>
                <a:gd name="T30" fmla="*/ 59 w 60"/>
                <a:gd name="T31" fmla="*/ 22 h 96"/>
                <a:gd name="T32" fmla="*/ 58 w 60"/>
                <a:gd name="T33" fmla="*/ 0 h 96"/>
                <a:gd name="T34" fmla="*/ 51 w 60"/>
                <a:gd name="T35" fmla="*/ 2 h 96"/>
                <a:gd name="T36" fmla="*/ 43 w 60"/>
                <a:gd name="T37" fmla="*/ 3 h 96"/>
                <a:gd name="T38" fmla="*/ 36 w 60"/>
                <a:gd name="T39" fmla="*/ 5 h 96"/>
                <a:gd name="T40" fmla="*/ 29 w 60"/>
                <a:gd name="T41" fmla="*/ 6 h 96"/>
                <a:gd name="T42" fmla="*/ 22 w 60"/>
                <a:gd name="T43" fmla="*/ 9 h 96"/>
                <a:gd name="T44" fmla="*/ 15 w 60"/>
                <a:gd name="T45" fmla="*/ 10 h 96"/>
                <a:gd name="T46" fmla="*/ 7 w 60"/>
                <a:gd name="T47" fmla="*/ 12 h 96"/>
                <a:gd name="T48" fmla="*/ 0 w 60"/>
                <a:gd name="T49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96">
                  <a:moveTo>
                    <a:pt x="0" y="13"/>
                  </a:moveTo>
                  <a:lnTo>
                    <a:pt x="0" y="34"/>
                  </a:lnTo>
                  <a:lnTo>
                    <a:pt x="1" y="55"/>
                  </a:lnTo>
                  <a:lnTo>
                    <a:pt x="1" y="75"/>
                  </a:lnTo>
                  <a:lnTo>
                    <a:pt x="1" y="96"/>
                  </a:lnTo>
                  <a:lnTo>
                    <a:pt x="8" y="95"/>
                  </a:lnTo>
                  <a:lnTo>
                    <a:pt x="16" y="94"/>
                  </a:lnTo>
                  <a:lnTo>
                    <a:pt x="23" y="93"/>
                  </a:lnTo>
                  <a:lnTo>
                    <a:pt x="30" y="91"/>
                  </a:lnTo>
                  <a:lnTo>
                    <a:pt x="37" y="90"/>
                  </a:lnTo>
                  <a:lnTo>
                    <a:pt x="45" y="89"/>
                  </a:lnTo>
                  <a:lnTo>
                    <a:pt x="52" y="88"/>
                  </a:lnTo>
                  <a:lnTo>
                    <a:pt x="60" y="87"/>
                  </a:lnTo>
                  <a:lnTo>
                    <a:pt x="60" y="65"/>
                  </a:lnTo>
                  <a:lnTo>
                    <a:pt x="59" y="4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51" y="2"/>
                  </a:lnTo>
                  <a:lnTo>
                    <a:pt x="43" y="3"/>
                  </a:lnTo>
                  <a:lnTo>
                    <a:pt x="36" y="5"/>
                  </a:lnTo>
                  <a:lnTo>
                    <a:pt x="29" y="6"/>
                  </a:lnTo>
                  <a:lnTo>
                    <a:pt x="22" y="9"/>
                  </a:lnTo>
                  <a:lnTo>
                    <a:pt x="15" y="10"/>
                  </a:lnTo>
                  <a:lnTo>
                    <a:pt x="7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2755" y="2115"/>
              <a:ext cx="31" cy="54"/>
            </a:xfrm>
            <a:custGeom>
              <a:avLst/>
              <a:gdLst>
                <a:gd name="T0" fmla="*/ 58 w 63"/>
                <a:gd name="T1" fmla="*/ 0 h 107"/>
                <a:gd name="T2" fmla="*/ 51 w 63"/>
                <a:gd name="T3" fmla="*/ 2 h 107"/>
                <a:gd name="T4" fmla="*/ 43 w 63"/>
                <a:gd name="T5" fmla="*/ 4 h 107"/>
                <a:gd name="T6" fmla="*/ 36 w 63"/>
                <a:gd name="T7" fmla="*/ 7 h 107"/>
                <a:gd name="T8" fmla="*/ 29 w 63"/>
                <a:gd name="T9" fmla="*/ 9 h 107"/>
                <a:gd name="T10" fmla="*/ 22 w 63"/>
                <a:gd name="T11" fmla="*/ 12 h 107"/>
                <a:gd name="T12" fmla="*/ 15 w 63"/>
                <a:gd name="T13" fmla="*/ 15 h 107"/>
                <a:gd name="T14" fmla="*/ 7 w 63"/>
                <a:gd name="T15" fmla="*/ 17 h 107"/>
                <a:gd name="T16" fmla="*/ 0 w 63"/>
                <a:gd name="T17" fmla="*/ 19 h 107"/>
                <a:gd name="T18" fmla="*/ 2 w 63"/>
                <a:gd name="T19" fmla="*/ 41 h 107"/>
                <a:gd name="T20" fmla="*/ 3 w 63"/>
                <a:gd name="T21" fmla="*/ 63 h 107"/>
                <a:gd name="T22" fmla="*/ 3 w 63"/>
                <a:gd name="T23" fmla="*/ 85 h 107"/>
                <a:gd name="T24" fmla="*/ 4 w 63"/>
                <a:gd name="T25" fmla="*/ 107 h 107"/>
                <a:gd name="T26" fmla="*/ 11 w 63"/>
                <a:gd name="T27" fmla="*/ 105 h 107"/>
                <a:gd name="T28" fmla="*/ 19 w 63"/>
                <a:gd name="T29" fmla="*/ 102 h 107"/>
                <a:gd name="T30" fmla="*/ 26 w 63"/>
                <a:gd name="T31" fmla="*/ 101 h 107"/>
                <a:gd name="T32" fmla="*/ 34 w 63"/>
                <a:gd name="T33" fmla="*/ 99 h 107"/>
                <a:gd name="T34" fmla="*/ 41 w 63"/>
                <a:gd name="T35" fmla="*/ 96 h 107"/>
                <a:gd name="T36" fmla="*/ 48 w 63"/>
                <a:gd name="T37" fmla="*/ 95 h 107"/>
                <a:gd name="T38" fmla="*/ 56 w 63"/>
                <a:gd name="T39" fmla="*/ 93 h 107"/>
                <a:gd name="T40" fmla="*/ 63 w 63"/>
                <a:gd name="T41" fmla="*/ 91 h 107"/>
                <a:gd name="T42" fmla="*/ 61 w 63"/>
                <a:gd name="T43" fmla="*/ 68 h 107"/>
                <a:gd name="T44" fmla="*/ 60 w 63"/>
                <a:gd name="T45" fmla="*/ 45 h 107"/>
                <a:gd name="T46" fmla="*/ 59 w 63"/>
                <a:gd name="T47" fmla="*/ 23 h 107"/>
                <a:gd name="T48" fmla="*/ 58 w 63"/>
                <a:gd name="T4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07">
                  <a:moveTo>
                    <a:pt x="58" y="0"/>
                  </a:moveTo>
                  <a:lnTo>
                    <a:pt x="51" y="2"/>
                  </a:lnTo>
                  <a:lnTo>
                    <a:pt x="43" y="4"/>
                  </a:lnTo>
                  <a:lnTo>
                    <a:pt x="36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41"/>
                  </a:lnTo>
                  <a:lnTo>
                    <a:pt x="3" y="63"/>
                  </a:lnTo>
                  <a:lnTo>
                    <a:pt x="3" y="85"/>
                  </a:lnTo>
                  <a:lnTo>
                    <a:pt x="4" y="107"/>
                  </a:lnTo>
                  <a:lnTo>
                    <a:pt x="11" y="105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4" y="99"/>
                  </a:lnTo>
                  <a:lnTo>
                    <a:pt x="41" y="96"/>
                  </a:lnTo>
                  <a:lnTo>
                    <a:pt x="48" y="95"/>
                  </a:lnTo>
                  <a:lnTo>
                    <a:pt x="56" y="93"/>
                  </a:lnTo>
                  <a:lnTo>
                    <a:pt x="63" y="91"/>
                  </a:lnTo>
                  <a:lnTo>
                    <a:pt x="61" y="68"/>
                  </a:lnTo>
                  <a:lnTo>
                    <a:pt x="60" y="45"/>
                  </a:lnTo>
                  <a:lnTo>
                    <a:pt x="59" y="2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2759" y="2290"/>
              <a:ext cx="29" cy="44"/>
            </a:xfrm>
            <a:custGeom>
              <a:avLst/>
              <a:gdLst>
                <a:gd name="T0" fmla="*/ 0 w 59"/>
                <a:gd name="T1" fmla="*/ 7 h 86"/>
                <a:gd name="T2" fmla="*/ 0 w 59"/>
                <a:gd name="T3" fmla="*/ 26 h 86"/>
                <a:gd name="T4" fmla="*/ 0 w 59"/>
                <a:gd name="T5" fmla="*/ 46 h 86"/>
                <a:gd name="T6" fmla="*/ 0 w 59"/>
                <a:gd name="T7" fmla="*/ 66 h 86"/>
                <a:gd name="T8" fmla="*/ 0 w 59"/>
                <a:gd name="T9" fmla="*/ 86 h 86"/>
                <a:gd name="T10" fmla="*/ 7 w 59"/>
                <a:gd name="T11" fmla="*/ 85 h 86"/>
                <a:gd name="T12" fmla="*/ 15 w 59"/>
                <a:gd name="T13" fmla="*/ 85 h 86"/>
                <a:gd name="T14" fmla="*/ 22 w 59"/>
                <a:gd name="T15" fmla="*/ 84 h 86"/>
                <a:gd name="T16" fmla="*/ 29 w 59"/>
                <a:gd name="T17" fmla="*/ 84 h 86"/>
                <a:gd name="T18" fmla="*/ 36 w 59"/>
                <a:gd name="T19" fmla="*/ 83 h 86"/>
                <a:gd name="T20" fmla="*/ 44 w 59"/>
                <a:gd name="T21" fmla="*/ 83 h 86"/>
                <a:gd name="T22" fmla="*/ 51 w 59"/>
                <a:gd name="T23" fmla="*/ 82 h 86"/>
                <a:gd name="T24" fmla="*/ 59 w 59"/>
                <a:gd name="T25" fmla="*/ 82 h 86"/>
                <a:gd name="T26" fmla="*/ 59 w 59"/>
                <a:gd name="T27" fmla="*/ 61 h 86"/>
                <a:gd name="T28" fmla="*/ 59 w 59"/>
                <a:gd name="T29" fmla="*/ 40 h 86"/>
                <a:gd name="T30" fmla="*/ 59 w 59"/>
                <a:gd name="T31" fmla="*/ 21 h 86"/>
                <a:gd name="T32" fmla="*/ 59 w 59"/>
                <a:gd name="T33" fmla="*/ 0 h 86"/>
                <a:gd name="T34" fmla="*/ 52 w 59"/>
                <a:gd name="T35" fmla="*/ 1 h 86"/>
                <a:gd name="T36" fmla="*/ 44 w 59"/>
                <a:gd name="T37" fmla="*/ 1 h 86"/>
                <a:gd name="T38" fmla="*/ 37 w 59"/>
                <a:gd name="T39" fmla="*/ 2 h 86"/>
                <a:gd name="T40" fmla="*/ 30 w 59"/>
                <a:gd name="T41" fmla="*/ 3 h 86"/>
                <a:gd name="T42" fmla="*/ 22 w 59"/>
                <a:gd name="T43" fmla="*/ 5 h 86"/>
                <a:gd name="T44" fmla="*/ 15 w 59"/>
                <a:gd name="T45" fmla="*/ 5 h 86"/>
                <a:gd name="T46" fmla="*/ 7 w 59"/>
                <a:gd name="T47" fmla="*/ 6 h 86"/>
                <a:gd name="T48" fmla="*/ 0 w 59"/>
                <a:gd name="T49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86">
                  <a:moveTo>
                    <a:pt x="0" y="7"/>
                  </a:moveTo>
                  <a:lnTo>
                    <a:pt x="0" y="26"/>
                  </a:lnTo>
                  <a:lnTo>
                    <a:pt x="0" y="4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7" y="85"/>
                  </a:lnTo>
                  <a:lnTo>
                    <a:pt x="15" y="85"/>
                  </a:lnTo>
                  <a:lnTo>
                    <a:pt x="22" y="84"/>
                  </a:lnTo>
                  <a:lnTo>
                    <a:pt x="29" y="84"/>
                  </a:lnTo>
                  <a:lnTo>
                    <a:pt x="36" y="83"/>
                  </a:lnTo>
                  <a:lnTo>
                    <a:pt x="44" y="83"/>
                  </a:lnTo>
                  <a:lnTo>
                    <a:pt x="51" y="82"/>
                  </a:lnTo>
                  <a:lnTo>
                    <a:pt x="59" y="82"/>
                  </a:lnTo>
                  <a:lnTo>
                    <a:pt x="59" y="61"/>
                  </a:lnTo>
                  <a:lnTo>
                    <a:pt x="59" y="40"/>
                  </a:lnTo>
                  <a:lnTo>
                    <a:pt x="59" y="21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4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7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2740" y="1924"/>
              <a:ext cx="33" cy="64"/>
            </a:xfrm>
            <a:custGeom>
              <a:avLst/>
              <a:gdLst>
                <a:gd name="T0" fmla="*/ 65 w 65"/>
                <a:gd name="T1" fmla="*/ 99 h 128"/>
                <a:gd name="T2" fmla="*/ 63 w 65"/>
                <a:gd name="T3" fmla="*/ 74 h 128"/>
                <a:gd name="T4" fmla="*/ 61 w 65"/>
                <a:gd name="T5" fmla="*/ 50 h 128"/>
                <a:gd name="T6" fmla="*/ 57 w 65"/>
                <a:gd name="T7" fmla="*/ 26 h 128"/>
                <a:gd name="T8" fmla="*/ 55 w 65"/>
                <a:gd name="T9" fmla="*/ 0 h 128"/>
                <a:gd name="T10" fmla="*/ 48 w 65"/>
                <a:gd name="T11" fmla="*/ 4 h 128"/>
                <a:gd name="T12" fmla="*/ 41 w 65"/>
                <a:gd name="T13" fmla="*/ 8 h 128"/>
                <a:gd name="T14" fmla="*/ 34 w 65"/>
                <a:gd name="T15" fmla="*/ 12 h 128"/>
                <a:gd name="T16" fmla="*/ 27 w 65"/>
                <a:gd name="T17" fmla="*/ 16 h 128"/>
                <a:gd name="T18" fmla="*/ 20 w 65"/>
                <a:gd name="T19" fmla="*/ 21 h 128"/>
                <a:gd name="T20" fmla="*/ 13 w 65"/>
                <a:gd name="T21" fmla="*/ 24 h 128"/>
                <a:gd name="T22" fmla="*/ 6 w 65"/>
                <a:gd name="T23" fmla="*/ 29 h 128"/>
                <a:gd name="T24" fmla="*/ 0 w 65"/>
                <a:gd name="T25" fmla="*/ 32 h 128"/>
                <a:gd name="T26" fmla="*/ 2 w 65"/>
                <a:gd name="T27" fmla="*/ 57 h 128"/>
                <a:gd name="T28" fmla="*/ 4 w 65"/>
                <a:gd name="T29" fmla="*/ 81 h 128"/>
                <a:gd name="T30" fmla="*/ 6 w 65"/>
                <a:gd name="T31" fmla="*/ 104 h 128"/>
                <a:gd name="T32" fmla="*/ 9 w 65"/>
                <a:gd name="T33" fmla="*/ 128 h 128"/>
                <a:gd name="T34" fmla="*/ 16 w 65"/>
                <a:gd name="T35" fmla="*/ 125 h 128"/>
                <a:gd name="T36" fmla="*/ 24 w 65"/>
                <a:gd name="T37" fmla="*/ 121 h 128"/>
                <a:gd name="T38" fmla="*/ 31 w 65"/>
                <a:gd name="T39" fmla="*/ 118 h 128"/>
                <a:gd name="T40" fmla="*/ 38 w 65"/>
                <a:gd name="T41" fmla="*/ 113 h 128"/>
                <a:gd name="T42" fmla="*/ 44 w 65"/>
                <a:gd name="T43" fmla="*/ 110 h 128"/>
                <a:gd name="T44" fmla="*/ 51 w 65"/>
                <a:gd name="T45" fmla="*/ 106 h 128"/>
                <a:gd name="T46" fmla="*/ 58 w 65"/>
                <a:gd name="T47" fmla="*/ 103 h 128"/>
                <a:gd name="T48" fmla="*/ 65 w 65"/>
                <a:gd name="T49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28">
                  <a:moveTo>
                    <a:pt x="65" y="99"/>
                  </a:moveTo>
                  <a:lnTo>
                    <a:pt x="63" y="74"/>
                  </a:lnTo>
                  <a:lnTo>
                    <a:pt x="61" y="50"/>
                  </a:lnTo>
                  <a:lnTo>
                    <a:pt x="57" y="26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6"/>
                  </a:lnTo>
                  <a:lnTo>
                    <a:pt x="20" y="21"/>
                  </a:lnTo>
                  <a:lnTo>
                    <a:pt x="13" y="24"/>
                  </a:lnTo>
                  <a:lnTo>
                    <a:pt x="6" y="29"/>
                  </a:lnTo>
                  <a:lnTo>
                    <a:pt x="0" y="32"/>
                  </a:lnTo>
                  <a:lnTo>
                    <a:pt x="2" y="57"/>
                  </a:lnTo>
                  <a:lnTo>
                    <a:pt x="4" y="81"/>
                  </a:lnTo>
                  <a:lnTo>
                    <a:pt x="6" y="104"/>
                  </a:lnTo>
                  <a:lnTo>
                    <a:pt x="9" y="128"/>
                  </a:lnTo>
                  <a:lnTo>
                    <a:pt x="16" y="125"/>
                  </a:lnTo>
                  <a:lnTo>
                    <a:pt x="24" y="121"/>
                  </a:lnTo>
                  <a:lnTo>
                    <a:pt x="31" y="118"/>
                  </a:lnTo>
                  <a:lnTo>
                    <a:pt x="38" y="113"/>
                  </a:lnTo>
                  <a:lnTo>
                    <a:pt x="44" y="110"/>
                  </a:lnTo>
                  <a:lnTo>
                    <a:pt x="51" y="106"/>
                  </a:lnTo>
                  <a:lnTo>
                    <a:pt x="58" y="103"/>
                  </a:lnTo>
                  <a:lnTo>
                    <a:pt x="6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2804" y="1998"/>
              <a:ext cx="33" cy="61"/>
            </a:xfrm>
            <a:custGeom>
              <a:avLst/>
              <a:gdLst>
                <a:gd name="T0" fmla="*/ 8 w 67"/>
                <a:gd name="T1" fmla="*/ 122 h 122"/>
                <a:gd name="T2" fmla="*/ 15 w 67"/>
                <a:gd name="T3" fmla="*/ 120 h 122"/>
                <a:gd name="T4" fmla="*/ 23 w 67"/>
                <a:gd name="T5" fmla="*/ 116 h 122"/>
                <a:gd name="T6" fmla="*/ 30 w 67"/>
                <a:gd name="T7" fmla="*/ 114 h 122"/>
                <a:gd name="T8" fmla="*/ 37 w 67"/>
                <a:gd name="T9" fmla="*/ 111 h 122"/>
                <a:gd name="T10" fmla="*/ 44 w 67"/>
                <a:gd name="T11" fmla="*/ 109 h 122"/>
                <a:gd name="T12" fmla="*/ 52 w 67"/>
                <a:gd name="T13" fmla="*/ 106 h 122"/>
                <a:gd name="T14" fmla="*/ 59 w 67"/>
                <a:gd name="T15" fmla="*/ 103 h 122"/>
                <a:gd name="T16" fmla="*/ 67 w 67"/>
                <a:gd name="T17" fmla="*/ 101 h 122"/>
                <a:gd name="T18" fmla="*/ 65 w 67"/>
                <a:gd name="T19" fmla="*/ 76 h 122"/>
                <a:gd name="T20" fmla="*/ 63 w 67"/>
                <a:gd name="T21" fmla="*/ 50 h 122"/>
                <a:gd name="T22" fmla="*/ 60 w 67"/>
                <a:gd name="T23" fmla="*/ 25 h 122"/>
                <a:gd name="T24" fmla="*/ 58 w 67"/>
                <a:gd name="T25" fmla="*/ 0 h 122"/>
                <a:gd name="T26" fmla="*/ 51 w 67"/>
                <a:gd name="T27" fmla="*/ 3 h 122"/>
                <a:gd name="T28" fmla="*/ 43 w 67"/>
                <a:gd name="T29" fmla="*/ 5 h 122"/>
                <a:gd name="T30" fmla="*/ 36 w 67"/>
                <a:gd name="T31" fmla="*/ 9 h 122"/>
                <a:gd name="T32" fmla="*/ 29 w 67"/>
                <a:gd name="T33" fmla="*/ 11 h 122"/>
                <a:gd name="T34" fmla="*/ 22 w 67"/>
                <a:gd name="T35" fmla="*/ 15 h 122"/>
                <a:gd name="T36" fmla="*/ 15 w 67"/>
                <a:gd name="T37" fmla="*/ 18 h 122"/>
                <a:gd name="T38" fmla="*/ 7 w 67"/>
                <a:gd name="T39" fmla="*/ 20 h 122"/>
                <a:gd name="T40" fmla="*/ 0 w 67"/>
                <a:gd name="T41" fmla="*/ 24 h 122"/>
                <a:gd name="T42" fmla="*/ 3 w 67"/>
                <a:gd name="T43" fmla="*/ 49 h 122"/>
                <a:gd name="T44" fmla="*/ 5 w 67"/>
                <a:gd name="T45" fmla="*/ 73 h 122"/>
                <a:gd name="T46" fmla="*/ 6 w 67"/>
                <a:gd name="T47" fmla="*/ 98 h 122"/>
                <a:gd name="T48" fmla="*/ 8 w 67"/>
                <a:gd name="T4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22">
                  <a:moveTo>
                    <a:pt x="8" y="122"/>
                  </a:moveTo>
                  <a:lnTo>
                    <a:pt x="15" y="120"/>
                  </a:lnTo>
                  <a:lnTo>
                    <a:pt x="23" y="116"/>
                  </a:lnTo>
                  <a:lnTo>
                    <a:pt x="30" y="114"/>
                  </a:lnTo>
                  <a:lnTo>
                    <a:pt x="37" y="111"/>
                  </a:lnTo>
                  <a:lnTo>
                    <a:pt x="44" y="109"/>
                  </a:lnTo>
                  <a:lnTo>
                    <a:pt x="52" y="106"/>
                  </a:lnTo>
                  <a:lnTo>
                    <a:pt x="59" y="103"/>
                  </a:lnTo>
                  <a:lnTo>
                    <a:pt x="67" y="101"/>
                  </a:lnTo>
                  <a:lnTo>
                    <a:pt x="65" y="76"/>
                  </a:lnTo>
                  <a:lnTo>
                    <a:pt x="63" y="50"/>
                  </a:lnTo>
                  <a:lnTo>
                    <a:pt x="60" y="25"/>
                  </a:lnTo>
                  <a:lnTo>
                    <a:pt x="58" y="0"/>
                  </a:lnTo>
                  <a:lnTo>
                    <a:pt x="51" y="3"/>
                  </a:lnTo>
                  <a:lnTo>
                    <a:pt x="43" y="5"/>
                  </a:lnTo>
                  <a:lnTo>
                    <a:pt x="36" y="9"/>
                  </a:lnTo>
                  <a:lnTo>
                    <a:pt x="29" y="11"/>
                  </a:lnTo>
                  <a:lnTo>
                    <a:pt x="22" y="15"/>
                  </a:lnTo>
                  <a:lnTo>
                    <a:pt x="15" y="18"/>
                  </a:lnTo>
                  <a:lnTo>
                    <a:pt x="7" y="20"/>
                  </a:lnTo>
                  <a:lnTo>
                    <a:pt x="0" y="24"/>
                  </a:lnTo>
                  <a:lnTo>
                    <a:pt x="3" y="49"/>
                  </a:lnTo>
                  <a:lnTo>
                    <a:pt x="5" y="73"/>
                  </a:lnTo>
                  <a:lnTo>
                    <a:pt x="6" y="98"/>
                  </a:lnTo>
                  <a:lnTo>
                    <a:pt x="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2794" y="1894"/>
              <a:ext cx="34" cy="66"/>
            </a:xfrm>
            <a:custGeom>
              <a:avLst/>
              <a:gdLst>
                <a:gd name="T0" fmla="*/ 68 w 68"/>
                <a:gd name="T1" fmla="*/ 105 h 134"/>
                <a:gd name="T2" fmla="*/ 64 w 68"/>
                <a:gd name="T3" fmla="*/ 78 h 134"/>
                <a:gd name="T4" fmla="*/ 62 w 68"/>
                <a:gd name="T5" fmla="*/ 52 h 134"/>
                <a:gd name="T6" fmla="*/ 58 w 68"/>
                <a:gd name="T7" fmla="*/ 27 h 134"/>
                <a:gd name="T8" fmla="*/ 55 w 68"/>
                <a:gd name="T9" fmla="*/ 0 h 134"/>
                <a:gd name="T10" fmla="*/ 48 w 68"/>
                <a:gd name="T11" fmla="*/ 4 h 134"/>
                <a:gd name="T12" fmla="*/ 41 w 68"/>
                <a:gd name="T13" fmla="*/ 8 h 134"/>
                <a:gd name="T14" fmla="*/ 34 w 68"/>
                <a:gd name="T15" fmla="*/ 12 h 134"/>
                <a:gd name="T16" fmla="*/ 27 w 68"/>
                <a:gd name="T17" fmla="*/ 15 h 134"/>
                <a:gd name="T18" fmla="*/ 20 w 68"/>
                <a:gd name="T19" fmla="*/ 19 h 134"/>
                <a:gd name="T20" fmla="*/ 14 w 68"/>
                <a:gd name="T21" fmla="*/ 23 h 134"/>
                <a:gd name="T22" fmla="*/ 7 w 68"/>
                <a:gd name="T23" fmla="*/ 27 h 134"/>
                <a:gd name="T24" fmla="*/ 0 w 68"/>
                <a:gd name="T25" fmla="*/ 31 h 134"/>
                <a:gd name="T26" fmla="*/ 2 w 68"/>
                <a:gd name="T27" fmla="*/ 57 h 134"/>
                <a:gd name="T28" fmla="*/ 5 w 68"/>
                <a:gd name="T29" fmla="*/ 82 h 134"/>
                <a:gd name="T30" fmla="*/ 8 w 68"/>
                <a:gd name="T31" fmla="*/ 108 h 134"/>
                <a:gd name="T32" fmla="*/ 10 w 68"/>
                <a:gd name="T33" fmla="*/ 134 h 134"/>
                <a:gd name="T34" fmla="*/ 17 w 68"/>
                <a:gd name="T35" fmla="*/ 130 h 134"/>
                <a:gd name="T36" fmla="*/ 25 w 68"/>
                <a:gd name="T37" fmla="*/ 126 h 134"/>
                <a:gd name="T38" fmla="*/ 32 w 68"/>
                <a:gd name="T39" fmla="*/ 122 h 134"/>
                <a:gd name="T40" fmla="*/ 39 w 68"/>
                <a:gd name="T41" fmla="*/ 119 h 134"/>
                <a:gd name="T42" fmla="*/ 46 w 68"/>
                <a:gd name="T43" fmla="*/ 115 h 134"/>
                <a:gd name="T44" fmla="*/ 53 w 68"/>
                <a:gd name="T45" fmla="*/ 112 h 134"/>
                <a:gd name="T46" fmla="*/ 61 w 68"/>
                <a:gd name="T47" fmla="*/ 108 h 134"/>
                <a:gd name="T48" fmla="*/ 68 w 68"/>
                <a:gd name="T49" fmla="*/ 10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34">
                  <a:moveTo>
                    <a:pt x="68" y="105"/>
                  </a:moveTo>
                  <a:lnTo>
                    <a:pt x="64" y="78"/>
                  </a:lnTo>
                  <a:lnTo>
                    <a:pt x="62" y="52"/>
                  </a:lnTo>
                  <a:lnTo>
                    <a:pt x="58" y="27"/>
                  </a:lnTo>
                  <a:lnTo>
                    <a:pt x="55" y="0"/>
                  </a:lnTo>
                  <a:lnTo>
                    <a:pt x="48" y="4"/>
                  </a:lnTo>
                  <a:lnTo>
                    <a:pt x="41" y="8"/>
                  </a:lnTo>
                  <a:lnTo>
                    <a:pt x="34" y="12"/>
                  </a:lnTo>
                  <a:lnTo>
                    <a:pt x="27" y="15"/>
                  </a:lnTo>
                  <a:lnTo>
                    <a:pt x="20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0" y="31"/>
                  </a:lnTo>
                  <a:lnTo>
                    <a:pt x="2" y="57"/>
                  </a:lnTo>
                  <a:lnTo>
                    <a:pt x="5" y="82"/>
                  </a:lnTo>
                  <a:lnTo>
                    <a:pt x="8" y="108"/>
                  </a:lnTo>
                  <a:lnTo>
                    <a:pt x="10" y="134"/>
                  </a:lnTo>
                  <a:lnTo>
                    <a:pt x="17" y="130"/>
                  </a:lnTo>
                  <a:lnTo>
                    <a:pt x="25" y="126"/>
                  </a:lnTo>
                  <a:lnTo>
                    <a:pt x="32" y="122"/>
                  </a:lnTo>
                  <a:lnTo>
                    <a:pt x="39" y="119"/>
                  </a:lnTo>
                  <a:lnTo>
                    <a:pt x="46" y="115"/>
                  </a:lnTo>
                  <a:lnTo>
                    <a:pt x="53" y="112"/>
                  </a:lnTo>
                  <a:lnTo>
                    <a:pt x="61" y="108"/>
                  </a:lnTo>
                  <a:lnTo>
                    <a:pt x="68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2815" y="2194"/>
              <a:ext cx="31" cy="50"/>
            </a:xfrm>
            <a:custGeom>
              <a:avLst/>
              <a:gdLst>
                <a:gd name="T0" fmla="*/ 3 w 62"/>
                <a:gd name="T1" fmla="*/ 101 h 101"/>
                <a:gd name="T2" fmla="*/ 9 w 62"/>
                <a:gd name="T3" fmla="*/ 99 h 101"/>
                <a:gd name="T4" fmla="*/ 17 w 62"/>
                <a:gd name="T5" fmla="*/ 98 h 101"/>
                <a:gd name="T6" fmla="*/ 24 w 62"/>
                <a:gd name="T7" fmla="*/ 97 h 101"/>
                <a:gd name="T8" fmla="*/ 32 w 62"/>
                <a:gd name="T9" fmla="*/ 96 h 101"/>
                <a:gd name="T10" fmla="*/ 39 w 62"/>
                <a:gd name="T11" fmla="*/ 96 h 101"/>
                <a:gd name="T12" fmla="*/ 47 w 62"/>
                <a:gd name="T13" fmla="*/ 95 h 101"/>
                <a:gd name="T14" fmla="*/ 54 w 62"/>
                <a:gd name="T15" fmla="*/ 94 h 101"/>
                <a:gd name="T16" fmla="*/ 62 w 62"/>
                <a:gd name="T17" fmla="*/ 93 h 101"/>
                <a:gd name="T18" fmla="*/ 61 w 62"/>
                <a:gd name="T19" fmla="*/ 70 h 101"/>
                <a:gd name="T20" fmla="*/ 61 w 62"/>
                <a:gd name="T21" fmla="*/ 46 h 101"/>
                <a:gd name="T22" fmla="*/ 61 w 62"/>
                <a:gd name="T23" fmla="*/ 23 h 101"/>
                <a:gd name="T24" fmla="*/ 60 w 62"/>
                <a:gd name="T25" fmla="*/ 0 h 101"/>
                <a:gd name="T26" fmla="*/ 52 w 62"/>
                <a:gd name="T27" fmla="*/ 2 h 101"/>
                <a:gd name="T28" fmla="*/ 45 w 62"/>
                <a:gd name="T29" fmla="*/ 3 h 101"/>
                <a:gd name="T30" fmla="*/ 37 w 62"/>
                <a:gd name="T31" fmla="*/ 4 h 101"/>
                <a:gd name="T32" fmla="*/ 30 w 62"/>
                <a:gd name="T33" fmla="*/ 6 h 101"/>
                <a:gd name="T34" fmla="*/ 23 w 62"/>
                <a:gd name="T35" fmla="*/ 7 h 101"/>
                <a:gd name="T36" fmla="*/ 15 w 62"/>
                <a:gd name="T37" fmla="*/ 8 h 101"/>
                <a:gd name="T38" fmla="*/ 8 w 62"/>
                <a:gd name="T39" fmla="*/ 11 h 101"/>
                <a:gd name="T40" fmla="*/ 0 w 62"/>
                <a:gd name="T41" fmla="*/ 12 h 101"/>
                <a:gd name="T42" fmla="*/ 1 w 62"/>
                <a:gd name="T43" fmla="*/ 34 h 101"/>
                <a:gd name="T44" fmla="*/ 1 w 62"/>
                <a:gd name="T45" fmla="*/ 56 h 101"/>
                <a:gd name="T46" fmla="*/ 1 w 62"/>
                <a:gd name="T47" fmla="*/ 79 h 101"/>
                <a:gd name="T48" fmla="*/ 3 w 62"/>
                <a:gd name="T4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01">
                  <a:moveTo>
                    <a:pt x="3" y="101"/>
                  </a:moveTo>
                  <a:lnTo>
                    <a:pt x="9" y="99"/>
                  </a:lnTo>
                  <a:lnTo>
                    <a:pt x="17" y="98"/>
                  </a:lnTo>
                  <a:lnTo>
                    <a:pt x="24" y="97"/>
                  </a:lnTo>
                  <a:lnTo>
                    <a:pt x="32" y="96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4" y="94"/>
                  </a:lnTo>
                  <a:lnTo>
                    <a:pt x="62" y="93"/>
                  </a:lnTo>
                  <a:lnTo>
                    <a:pt x="61" y="70"/>
                  </a:lnTo>
                  <a:lnTo>
                    <a:pt x="61" y="46"/>
                  </a:lnTo>
                  <a:lnTo>
                    <a:pt x="61" y="23"/>
                  </a:lnTo>
                  <a:lnTo>
                    <a:pt x="60" y="0"/>
                  </a:lnTo>
                  <a:lnTo>
                    <a:pt x="52" y="2"/>
                  </a:lnTo>
                  <a:lnTo>
                    <a:pt x="45" y="3"/>
                  </a:lnTo>
                  <a:lnTo>
                    <a:pt x="37" y="4"/>
                  </a:lnTo>
                  <a:lnTo>
                    <a:pt x="30" y="6"/>
                  </a:lnTo>
                  <a:lnTo>
                    <a:pt x="23" y="7"/>
                  </a:lnTo>
                  <a:lnTo>
                    <a:pt x="15" y="8"/>
                  </a:lnTo>
                  <a:lnTo>
                    <a:pt x="8" y="11"/>
                  </a:lnTo>
                  <a:lnTo>
                    <a:pt x="0" y="12"/>
                  </a:lnTo>
                  <a:lnTo>
                    <a:pt x="1" y="34"/>
                  </a:lnTo>
                  <a:lnTo>
                    <a:pt x="1" y="56"/>
                  </a:lnTo>
                  <a:lnTo>
                    <a:pt x="1" y="79"/>
                  </a:lnTo>
                  <a:lnTo>
                    <a:pt x="3" y="101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>
              <a:off x="2811" y="2098"/>
              <a:ext cx="32" cy="56"/>
            </a:xfrm>
            <a:custGeom>
              <a:avLst/>
              <a:gdLst>
                <a:gd name="T0" fmla="*/ 5 w 65"/>
                <a:gd name="T1" fmla="*/ 112 h 112"/>
                <a:gd name="T2" fmla="*/ 13 w 65"/>
                <a:gd name="T3" fmla="*/ 110 h 112"/>
                <a:gd name="T4" fmla="*/ 20 w 65"/>
                <a:gd name="T5" fmla="*/ 107 h 112"/>
                <a:gd name="T6" fmla="*/ 28 w 65"/>
                <a:gd name="T7" fmla="*/ 106 h 112"/>
                <a:gd name="T8" fmla="*/ 35 w 65"/>
                <a:gd name="T9" fmla="*/ 104 h 112"/>
                <a:gd name="T10" fmla="*/ 42 w 65"/>
                <a:gd name="T11" fmla="*/ 103 h 112"/>
                <a:gd name="T12" fmla="*/ 50 w 65"/>
                <a:gd name="T13" fmla="*/ 100 h 112"/>
                <a:gd name="T14" fmla="*/ 57 w 65"/>
                <a:gd name="T15" fmla="*/ 99 h 112"/>
                <a:gd name="T16" fmla="*/ 65 w 65"/>
                <a:gd name="T17" fmla="*/ 97 h 112"/>
                <a:gd name="T18" fmla="*/ 64 w 65"/>
                <a:gd name="T19" fmla="*/ 73 h 112"/>
                <a:gd name="T20" fmla="*/ 62 w 65"/>
                <a:gd name="T21" fmla="*/ 49 h 112"/>
                <a:gd name="T22" fmla="*/ 60 w 65"/>
                <a:gd name="T23" fmla="*/ 24 h 112"/>
                <a:gd name="T24" fmla="*/ 59 w 65"/>
                <a:gd name="T25" fmla="*/ 0 h 112"/>
                <a:gd name="T26" fmla="*/ 52 w 65"/>
                <a:gd name="T27" fmla="*/ 2 h 112"/>
                <a:gd name="T28" fmla="*/ 44 w 65"/>
                <a:gd name="T29" fmla="*/ 5 h 112"/>
                <a:gd name="T30" fmla="*/ 37 w 65"/>
                <a:gd name="T31" fmla="*/ 7 h 112"/>
                <a:gd name="T32" fmla="*/ 30 w 65"/>
                <a:gd name="T33" fmla="*/ 8 h 112"/>
                <a:gd name="T34" fmla="*/ 23 w 65"/>
                <a:gd name="T35" fmla="*/ 11 h 112"/>
                <a:gd name="T36" fmla="*/ 15 w 65"/>
                <a:gd name="T37" fmla="*/ 13 h 112"/>
                <a:gd name="T38" fmla="*/ 8 w 65"/>
                <a:gd name="T39" fmla="*/ 15 h 112"/>
                <a:gd name="T40" fmla="*/ 0 w 65"/>
                <a:gd name="T41" fmla="*/ 17 h 112"/>
                <a:gd name="T42" fmla="*/ 1 w 65"/>
                <a:gd name="T43" fmla="*/ 42 h 112"/>
                <a:gd name="T44" fmla="*/ 2 w 65"/>
                <a:gd name="T45" fmla="*/ 65 h 112"/>
                <a:gd name="T46" fmla="*/ 4 w 65"/>
                <a:gd name="T47" fmla="*/ 88 h 112"/>
                <a:gd name="T48" fmla="*/ 5 w 65"/>
                <a:gd name="T4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12">
                  <a:moveTo>
                    <a:pt x="5" y="112"/>
                  </a:moveTo>
                  <a:lnTo>
                    <a:pt x="13" y="110"/>
                  </a:lnTo>
                  <a:lnTo>
                    <a:pt x="20" y="107"/>
                  </a:lnTo>
                  <a:lnTo>
                    <a:pt x="28" y="106"/>
                  </a:lnTo>
                  <a:lnTo>
                    <a:pt x="35" y="104"/>
                  </a:lnTo>
                  <a:lnTo>
                    <a:pt x="42" y="103"/>
                  </a:lnTo>
                  <a:lnTo>
                    <a:pt x="50" y="100"/>
                  </a:lnTo>
                  <a:lnTo>
                    <a:pt x="57" y="99"/>
                  </a:lnTo>
                  <a:lnTo>
                    <a:pt x="65" y="97"/>
                  </a:lnTo>
                  <a:lnTo>
                    <a:pt x="64" y="73"/>
                  </a:lnTo>
                  <a:lnTo>
                    <a:pt x="62" y="49"/>
                  </a:lnTo>
                  <a:lnTo>
                    <a:pt x="60" y="24"/>
                  </a:lnTo>
                  <a:lnTo>
                    <a:pt x="59" y="0"/>
                  </a:lnTo>
                  <a:lnTo>
                    <a:pt x="52" y="2"/>
                  </a:lnTo>
                  <a:lnTo>
                    <a:pt x="44" y="5"/>
                  </a:lnTo>
                  <a:lnTo>
                    <a:pt x="37" y="7"/>
                  </a:lnTo>
                  <a:lnTo>
                    <a:pt x="30" y="8"/>
                  </a:lnTo>
                  <a:lnTo>
                    <a:pt x="23" y="11"/>
                  </a:lnTo>
                  <a:lnTo>
                    <a:pt x="15" y="13"/>
                  </a:lnTo>
                  <a:lnTo>
                    <a:pt x="8" y="15"/>
                  </a:lnTo>
                  <a:lnTo>
                    <a:pt x="0" y="17"/>
                  </a:lnTo>
                  <a:lnTo>
                    <a:pt x="1" y="42"/>
                  </a:lnTo>
                  <a:lnTo>
                    <a:pt x="2" y="65"/>
                  </a:lnTo>
                  <a:lnTo>
                    <a:pt x="4" y="88"/>
                  </a:lnTo>
                  <a:lnTo>
                    <a:pt x="5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2816" y="2285"/>
              <a:ext cx="30" cy="45"/>
            </a:xfrm>
            <a:custGeom>
              <a:avLst/>
              <a:gdLst>
                <a:gd name="T0" fmla="*/ 61 w 61"/>
                <a:gd name="T1" fmla="*/ 0 h 91"/>
                <a:gd name="T2" fmla="*/ 53 w 61"/>
                <a:gd name="T3" fmla="*/ 0 h 91"/>
                <a:gd name="T4" fmla="*/ 46 w 61"/>
                <a:gd name="T5" fmla="*/ 2 h 91"/>
                <a:gd name="T6" fmla="*/ 38 w 61"/>
                <a:gd name="T7" fmla="*/ 2 h 91"/>
                <a:gd name="T8" fmla="*/ 31 w 61"/>
                <a:gd name="T9" fmla="*/ 3 h 91"/>
                <a:gd name="T10" fmla="*/ 23 w 61"/>
                <a:gd name="T11" fmla="*/ 4 h 91"/>
                <a:gd name="T12" fmla="*/ 14 w 61"/>
                <a:gd name="T13" fmla="*/ 5 h 91"/>
                <a:gd name="T14" fmla="*/ 8 w 61"/>
                <a:gd name="T15" fmla="*/ 5 h 91"/>
                <a:gd name="T16" fmla="*/ 0 w 61"/>
                <a:gd name="T17" fmla="*/ 6 h 91"/>
                <a:gd name="T18" fmla="*/ 0 w 61"/>
                <a:gd name="T19" fmla="*/ 28 h 91"/>
                <a:gd name="T20" fmla="*/ 0 w 61"/>
                <a:gd name="T21" fmla="*/ 49 h 91"/>
                <a:gd name="T22" fmla="*/ 0 w 61"/>
                <a:gd name="T23" fmla="*/ 70 h 91"/>
                <a:gd name="T24" fmla="*/ 0 w 61"/>
                <a:gd name="T25" fmla="*/ 91 h 91"/>
                <a:gd name="T26" fmla="*/ 6 w 61"/>
                <a:gd name="T27" fmla="*/ 91 h 91"/>
                <a:gd name="T28" fmla="*/ 14 w 61"/>
                <a:gd name="T29" fmla="*/ 90 h 91"/>
                <a:gd name="T30" fmla="*/ 21 w 61"/>
                <a:gd name="T31" fmla="*/ 90 h 91"/>
                <a:gd name="T32" fmla="*/ 29 w 61"/>
                <a:gd name="T33" fmla="*/ 89 h 91"/>
                <a:gd name="T34" fmla="*/ 36 w 61"/>
                <a:gd name="T35" fmla="*/ 89 h 91"/>
                <a:gd name="T36" fmla="*/ 44 w 61"/>
                <a:gd name="T37" fmla="*/ 89 h 91"/>
                <a:gd name="T38" fmla="*/ 51 w 61"/>
                <a:gd name="T39" fmla="*/ 88 h 91"/>
                <a:gd name="T40" fmla="*/ 59 w 61"/>
                <a:gd name="T41" fmla="*/ 88 h 91"/>
                <a:gd name="T42" fmla="*/ 59 w 61"/>
                <a:gd name="T43" fmla="*/ 66 h 91"/>
                <a:gd name="T44" fmla="*/ 61 w 61"/>
                <a:gd name="T45" fmla="*/ 44 h 91"/>
                <a:gd name="T46" fmla="*/ 61 w 61"/>
                <a:gd name="T47" fmla="*/ 22 h 91"/>
                <a:gd name="T48" fmla="*/ 61 w 61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91">
                  <a:moveTo>
                    <a:pt x="61" y="0"/>
                  </a:moveTo>
                  <a:lnTo>
                    <a:pt x="53" y="0"/>
                  </a:lnTo>
                  <a:lnTo>
                    <a:pt x="46" y="2"/>
                  </a:lnTo>
                  <a:lnTo>
                    <a:pt x="38" y="2"/>
                  </a:lnTo>
                  <a:lnTo>
                    <a:pt x="31" y="3"/>
                  </a:lnTo>
                  <a:lnTo>
                    <a:pt x="23" y="4"/>
                  </a:lnTo>
                  <a:lnTo>
                    <a:pt x="14" y="5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28"/>
                  </a:lnTo>
                  <a:lnTo>
                    <a:pt x="0" y="49"/>
                  </a:lnTo>
                  <a:lnTo>
                    <a:pt x="0" y="70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14" y="90"/>
                  </a:lnTo>
                  <a:lnTo>
                    <a:pt x="21" y="90"/>
                  </a:lnTo>
                  <a:lnTo>
                    <a:pt x="29" y="89"/>
                  </a:lnTo>
                  <a:lnTo>
                    <a:pt x="36" y="89"/>
                  </a:lnTo>
                  <a:lnTo>
                    <a:pt x="44" y="89"/>
                  </a:lnTo>
                  <a:lnTo>
                    <a:pt x="51" y="88"/>
                  </a:lnTo>
                  <a:lnTo>
                    <a:pt x="59" y="88"/>
                  </a:lnTo>
                  <a:lnTo>
                    <a:pt x="59" y="66"/>
                  </a:lnTo>
                  <a:lnTo>
                    <a:pt x="61" y="44"/>
                  </a:lnTo>
                  <a:lnTo>
                    <a:pt x="61" y="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>
              <a:off x="2924" y="2117"/>
              <a:ext cx="32" cy="52"/>
            </a:xfrm>
            <a:custGeom>
              <a:avLst/>
              <a:gdLst>
                <a:gd name="T0" fmla="*/ 60 w 65"/>
                <a:gd name="T1" fmla="*/ 0 h 104"/>
                <a:gd name="T2" fmla="*/ 52 w 65"/>
                <a:gd name="T3" fmla="*/ 1 h 104"/>
                <a:gd name="T4" fmla="*/ 45 w 65"/>
                <a:gd name="T5" fmla="*/ 4 h 104"/>
                <a:gd name="T6" fmla="*/ 37 w 65"/>
                <a:gd name="T7" fmla="*/ 5 h 104"/>
                <a:gd name="T8" fmla="*/ 30 w 65"/>
                <a:gd name="T9" fmla="*/ 6 h 104"/>
                <a:gd name="T10" fmla="*/ 22 w 65"/>
                <a:gd name="T11" fmla="*/ 8 h 104"/>
                <a:gd name="T12" fmla="*/ 15 w 65"/>
                <a:gd name="T13" fmla="*/ 9 h 104"/>
                <a:gd name="T14" fmla="*/ 7 w 65"/>
                <a:gd name="T15" fmla="*/ 12 h 104"/>
                <a:gd name="T16" fmla="*/ 0 w 65"/>
                <a:gd name="T17" fmla="*/ 13 h 104"/>
                <a:gd name="T18" fmla="*/ 1 w 65"/>
                <a:gd name="T19" fmla="*/ 36 h 104"/>
                <a:gd name="T20" fmla="*/ 2 w 65"/>
                <a:gd name="T21" fmla="*/ 58 h 104"/>
                <a:gd name="T22" fmla="*/ 3 w 65"/>
                <a:gd name="T23" fmla="*/ 81 h 104"/>
                <a:gd name="T24" fmla="*/ 5 w 65"/>
                <a:gd name="T25" fmla="*/ 104 h 104"/>
                <a:gd name="T26" fmla="*/ 12 w 65"/>
                <a:gd name="T27" fmla="*/ 103 h 104"/>
                <a:gd name="T28" fmla="*/ 20 w 65"/>
                <a:gd name="T29" fmla="*/ 102 h 104"/>
                <a:gd name="T30" fmla="*/ 27 w 65"/>
                <a:gd name="T31" fmla="*/ 100 h 104"/>
                <a:gd name="T32" fmla="*/ 35 w 65"/>
                <a:gd name="T33" fmla="*/ 99 h 104"/>
                <a:gd name="T34" fmla="*/ 41 w 65"/>
                <a:gd name="T35" fmla="*/ 98 h 104"/>
                <a:gd name="T36" fmla="*/ 50 w 65"/>
                <a:gd name="T37" fmla="*/ 97 h 104"/>
                <a:gd name="T38" fmla="*/ 56 w 65"/>
                <a:gd name="T39" fmla="*/ 96 h 104"/>
                <a:gd name="T40" fmla="*/ 65 w 65"/>
                <a:gd name="T41" fmla="*/ 95 h 104"/>
                <a:gd name="T42" fmla="*/ 63 w 65"/>
                <a:gd name="T43" fmla="*/ 70 h 104"/>
                <a:gd name="T44" fmla="*/ 62 w 65"/>
                <a:gd name="T45" fmla="*/ 47 h 104"/>
                <a:gd name="T46" fmla="*/ 61 w 65"/>
                <a:gd name="T47" fmla="*/ 24 h 104"/>
                <a:gd name="T48" fmla="*/ 60 w 65"/>
                <a:gd name="T4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04">
                  <a:moveTo>
                    <a:pt x="60" y="0"/>
                  </a:moveTo>
                  <a:lnTo>
                    <a:pt x="52" y="1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30" y="6"/>
                  </a:lnTo>
                  <a:lnTo>
                    <a:pt x="22" y="8"/>
                  </a:lnTo>
                  <a:lnTo>
                    <a:pt x="15" y="9"/>
                  </a:lnTo>
                  <a:lnTo>
                    <a:pt x="7" y="12"/>
                  </a:lnTo>
                  <a:lnTo>
                    <a:pt x="0" y="13"/>
                  </a:lnTo>
                  <a:lnTo>
                    <a:pt x="1" y="36"/>
                  </a:lnTo>
                  <a:lnTo>
                    <a:pt x="2" y="58"/>
                  </a:lnTo>
                  <a:lnTo>
                    <a:pt x="3" y="81"/>
                  </a:lnTo>
                  <a:lnTo>
                    <a:pt x="5" y="104"/>
                  </a:lnTo>
                  <a:lnTo>
                    <a:pt x="12" y="103"/>
                  </a:lnTo>
                  <a:lnTo>
                    <a:pt x="20" y="102"/>
                  </a:lnTo>
                  <a:lnTo>
                    <a:pt x="27" y="100"/>
                  </a:lnTo>
                  <a:lnTo>
                    <a:pt x="35" y="99"/>
                  </a:lnTo>
                  <a:lnTo>
                    <a:pt x="41" y="98"/>
                  </a:lnTo>
                  <a:lnTo>
                    <a:pt x="50" y="97"/>
                  </a:lnTo>
                  <a:lnTo>
                    <a:pt x="56" y="96"/>
                  </a:lnTo>
                  <a:lnTo>
                    <a:pt x="65" y="95"/>
                  </a:lnTo>
                  <a:lnTo>
                    <a:pt x="63" y="70"/>
                  </a:lnTo>
                  <a:lnTo>
                    <a:pt x="62" y="47"/>
                  </a:lnTo>
                  <a:lnTo>
                    <a:pt x="61" y="2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>
              <a:off x="2927" y="2211"/>
              <a:ext cx="31" cy="49"/>
            </a:xfrm>
            <a:custGeom>
              <a:avLst/>
              <a:gdLst>
                <a:gd name="T0" fmla="*/ 61 w 62"/>
                <a:gd name="T1" fmla="*/ 0 h 98"/>
                <a:gd name="T2" fmla="*/ 53 w 62"/>
                <a:gd name="T3" fmla="*/ 1 h 98"/>
                <a:gd name="T4" fmla="*/ 45 w 62"/>
                <a:gd name="T5" fmla="*/ 1 h 98"/>
                <a:gd name="T6" fmla="*/ 37 w 62"/>
                <a:gd name="T7" fmla="*/ 2 h 98"/>
                <a:gd name="T8" fmla="*/ 30 w 62"/>
                <a:gd name="T9" fmla="*/ 3 h 98"/>
                <a:gd name="T10" fmla="*/ 22 w 62"/>
                <a:gd name="T11" fmla="*/ 5 h 98"/>
                <a:gd name="T12" fmla="*/ 15 w 62"/>
                <a:gd name="T13" fmla="*/ 5 h 98"/>
                <a:gd name="T14" fmla="*/ 7 w 62"/>
                <a:gd name="T15" fmla="*/ 6 h 98"/>
                <a:gd name="T16" fmla="*/ 0 w 62"/>
                <a:gd name="T17" fmla="*/ 7 h 98"/>
                <a:gd name="T18" fmla="*/ 1 w 62"/>
                <a:gd name="T19" fmla="*/ 30 h 98"/>
                <a:gd name="T20" fmla="*/ 1 w 62"/>
                <a:gd name="T21" fmla="*/ 52 h 98"/>
                <a:gd name="T22" fmla="*/ 1 w 62"/>
                <a:gd name="T23" fmla="*/ 75 h 98"/>
                <a:gd name="T24" fmla="*/ 1 w 62"/>
                <a:gd name="T25" fmla="*/ 98 h 98"/>
                <a:gd name="T26" fmla="*/ 8 w 62"/>
                <a:gd name="T27" fmla="*/ 97 h 98"/>
                <a:gd name="T28" fmla="*/ 16 w 62"/>
                <a:gd name="T29" fmla="*/ 97 h 98"/>
                <a:gd name="T30" fmla="*/ 23 w 62"/>
                <a:gd name="T31" fmla="*/ 96 h 98"/>
                <a:gd name="T32" fmla="*/ 31 w 62"/>
                <a:gd name="T33" fmla="*/ 94 h 98"/>
                <a:gd name="T34" fmla="*/ 38 w 62"/>
                <a:gd name="T35" fmla="*/ 94 h 98"/>
                <a:gd name="T36" fmla="*/ 46 w 62"/>
                <a:gd name="T37" fmla="*/ 93 h 98"/>
                <a:gd name="T38" fmla="*/ 54 w 62"/>
                <a:gd name="T39" fmla="*/ 93 h 98"/>
                <a:gd name="T40" fmla="*/ 62 w 62"/>
                <a:gd name="T41" fmla="*/ 92 h 98"/>
                <a:gd name="T42" fmla="*/ 62 w 62"/>
                <a:gd name="T43" fmla="*/ 69 h 98"/>
                <a:gd name="T44" fmla="*/ 62 w 62"/>
                <a:gd name="T45" fmla="*/ 46 h 98"/>
                <a:gd name="T46" fmla="*/ 61 w 62"/>
                <a:gd name="T47" fmla="*/ 23 h 98"/>
                <a:gd name="T48" fmla="*/ 61 w 62"/>
                <a:gd name="T4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8">
                  <a:moveTo>
                    <a:pt x="61" y="0"/>
                  </a:moveTo>
                  <a:lnTo>
                    <a:pt x="53" y="1"/>
                  </a:lnTo>
                  <a:lnTo>
                    <a:pt x="45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7" y="6"/>
                  </a:lnTo>
                  <a:lnTo>
                    <a:pt x="0" y="7"/>
                  </a:lnTo>
                  <a:lnTo>
                    <a:pt x="1" y="30"/>
                  </a:lnTo>
                  <a:lnTo>
                    <a:pt x="1" y="52"/>
                  </a:lnTo>
                  <a:lnTo>
                    <a:pt x="1" y="75"/>
                  </a:lnTo>
                  <a:lnTo>
                    <a:pt x="1" y="98"/>
                  </a:lnTo>
                  <a:lnTo>
                    <a:pt x="8" y="97"/>
                  </a:lnTo>
                  <a:lnTo>
                    <a:pt x="16" y="97"/>
                  </a:lnTo>
                  <a:lnTo>
                    <a:pt x="23" y="96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6" y="93"/>
                  </a:lnTo>
                  <a:lnTo>
                    <a:pt x="54" y="93"/>
                  </a:lnTo>
                  <a:lnTo>
                    <a:pt x="62" y="92"/>
                  </a:lnTo>
                  <a:lnTo>
                    <a:pt x="62" y="69"/>
                  </a:lnTo>
                  <a:lnTo>
                    <a:pt x="62" y="46"/>
                  </a:lnTo>
                  <a:lnTo>
                    <a:pt x="61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>
              <a:off x="2926" y="2304"/>
              <a:ext cx="31" cy="45"/>
            </a:xfrm>
            <a:custGeom>
              <a:avLst/>
              <a:gdLst>
                <a:gd name="T0" fmla="*/ 2 w 62"/>
                <a:gd name="T1" fmla="*/ 3 h 91"/>
                <a:gd name="T2" fmla="*/ 2 w 62"/>
                <a:gd name="T3" fmla="*/ 25 h 91"/>
                <a:gd name="T4" fmla="*/ 1 w 62"/>
                <a:gd name="T5" fmla="*/ 47 h 91"/>
                <a:gd name="T6" fmla="*/ 1 w 62"/>
                <a:gd name="T7" fmla="*/ 70 h 91"/>
                <a:gd name="T8" fmla="*/ 0 w 62"/>
                <a:gd name="T9" fmla="*/ 91 h 91"/>
                <a:gd name="T10" fmla="*/ 7 w 62"/>
                <a:gd name="T11" fmla="*/ 91 h 91"/>
                <a:gd name="T12" fmla="*/ 15 w 62"/>
                <a:gd name="T13" fmla="*/ 91 h 91"/>
                <a:gd name="T14" fmla="*/ 22 w 62"/>
                <a:gd name="T15" fmla="*/ 91 h 91"/>
                <a:gd name="T16" fmla="*/ 30 w 62"/>
                <a:gd name="T17" fmla="*/ 91 h 91"/>
                <a:gd name="T18" fmla="*/ 37 w 62"/>
                <a:gd name="T19" fmla="*/ 91 h 91"/>
                <a:gd name="T20" fmla="*/ 45 w 62"/>
                <a:gd name="T21" fmla="*/ 91 h 91"/>
                <a:gd name="T22" fmla="*/ 52 w 62"/>
                <a:gd name="T23" fmla="*/ 91 h 91"/>
                <a:gd name="T24" fmla="*/ 60 w 62"/>
                <a:gd name="T25" fmla="*/ 91 h 91"/>
                <a:gd name="T26" fmla="*/ 61 w 62"/>
                <a:gd name="T27" fmla="*/ 68 h 91"/>
                <a:gd name="T28" fmla="*/ 61 w 62"/>
                <a:gd name="T29" fmla="*/ 45 h 91"/>
                <a:gd name="T30" fmla="*/ 62 w 62"/>
                <a:gd name="T31" fmla="*/ 23 h 91"/>
                <a:gd name="T32" fmla="*/ 62 w 62"/>
                <a:gd name="T33" fmla="*/ 0 h 91"/>
                <a:gd name="T34" fmla="*/ 54 w 62"/>
                <a:gd name="T35" fmla="*/ 0 h 91"/>
                <a:gd name="T36" fmla="*/ 47 w 62"/>
                <a:gd name="T37" fmla="*/ 0 h 91"/>
                <a:gd name="T38" fmla="*/ 39 w 62"/>
                <a:gd name="T39" fmla="*/ 0 h 91"/>
                <a:gd name="T40" fmla="*/ 32 w 62"/>
                <a:gd name="T41" fmla="*/ 2 h 91"/>
                <a:gd name="T42" fmla="*/ 24 w 62"/>
                <a:gd name="T43" fmla="*/ 2 h 91"/>
                <a:gd name="T44" fmla="*/ 17 w 62"/>
                <a:gd name="T45" fmla="*/ 2 h 91"/>
                <a:gd name="T46" fmla="*/ 9 w 62"/>
                <a:gd name="T47" fmla="*/ 3 h 91"/>
                <a:gd name="T48" fmla="*/ 2 w 62"/>
                <a:gd name="T4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1">
                  <a:moveTo>
                    <a:pt x="2" y="3"/>
                  </a:moveTo>
                  <a:lnTo>
                    <a:pt x="2" y="25"/>
                  </a:lnTo>
                  <a:lnTo>
                    <a:pt x="1" y="47"/>
                  </a:lnTo>
                  <a:lnTo>
                    <a:pt x="1" y="70"/>
                  </a:lnTo>
                  <a:lnTo>
                    <a:pt x="0" y="91"/>
                  </a:lnTo>
                  <a:lnTo>
                    <a:pt x="7" y="91"/>
                  </a:lnTo>
                  <a:lnTo>
                    <a:pt x="15" y="91"/>
                  </a:lnTo>
                  <a:lnTo>
                    <a:pt x="22" y="91"/>
                  </a:lnTo>
                  <a:lnTo>
                    <a:pt x="30" y="91"/>
                  </a:lnTo>
                  <a:lnTo>
                    <a:pt x="37" y="91"/>
                  </a:lnTo>
                  <a:lnTo>
                    <a:pt x="45" y="91"/>
                  </a:lnTo>
                  <a:lnTo>
                    <a:pt x="52" y="91"/>
                  </a:lnTo>
                  <a:lnTo>
                    <a:pt x="60" y="91"/>
                  </a:lnTo>
                  <a:lnTo>
                    <a:pt x="61" y="68"/>
                  </a:lnTo>
                  <a:lnTo>
                    <a:pt x="61" y="45"/>
                  </a:lnTo>
                  <a:lnTo>
                    <a:pt x="62" y="23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17" y="2"/>
                  </a:lnTo>
                  <a:lnTo>
                    <a:pt x="9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>
              <a:off x="2989" y="2301"/>
              <a:ext cx="32" cy="49"/>
            </a:xfrm>
            <a:custGeom>
              <a:avLst/>
              <a:gdLst>
                <a:gd name="T0" fmla="*/ 65 w 65"/>
                <a:gd name="T1" fmla="*/ 0 h 97"/>
                <a:gd name="T2" fmla="*/ 57 w 65"/>
                <a:gd name="T3" fmla="*/ 0 h 97"/>
                <a:gd name="T4" fmla="*/ 50 w 65"/>
                <a:gd name="T5" fmla="*/ 1 h 97"/>
                <a:gd name="T6" fmla="*/ 42 w 65"/>
                <a:gd name="T7" fmla="*/ 1 h 97"/>
                <a:gd name="T8" fmla="*/ 34 w 65"/>
                <a:gd name="T9" fmla="*/ 1 h 97"/>
                <a:gd name="T10" fmla="*/ 27 w 65"/>
                <a:gd name="T11" fmla="*/ 1 h 97"/>
                <a:gd name="T12" fmla="*/ 19 w 65"/>
                <a:gd name="T13" fmla="*/ 1 h 97"/>
                <a:gd name="T14" fmla="*/ 11 w 65"/>
                <a:gd name="T15" fmla="*/ 2 h 97"/>
                <a:gd name="T16" fmla="*/ 3 w 65"/>
                <a:gd name="T17" fmla="*/ 2 h 97"/>
                <a:gd name="T18" fmla="*/ 3 w 65"/>
                <a:gd name="T19" fmla="*/ 25 h 97"/>
                <a:gd name="T20" fmla="*/ 1 w 65"/>
                <a:gd name="T21" fmla="*/ 49 h 97"/>
                <a:gd name="T22" fmla="*/ 1 w 65"/>
                <a:gd name="T23" fmla="*/ 72 h 97"/>
                <a:gd name="T24" fmla="*/ 0 w 65"/>
                <a:gd name="T25" fmla="*/ 97 h 97"/>
                <a:gd name="T26" fmla="*/ 8 w 65"/>
                <a:gd name="T27" fmla="*/ 97 h 97"/>
                <a:gd name="T28" fmla="*/ 15 w 65"/>
                <a:gd name="T29" fmla="*/ 97 h 97"/>
                <a:gd name="T30" fmla="*/ 23 w 65"/>
                <a:gd name="T31" fmla="*/ 97 h 97"/>
                <a:gd name="T32" fmla="*/ 31 w 65"/>
                <a:gd name="T33" fmla="*/ 97 h 97"/>
                <a:gd name="T34" fmla="*/ 38 w 65"/>
                <a:gd name="T35" fmla="*/ 97 h 97"/>
                <a:gd name="T36" fmla="*/ 46 w 65"/>
                <a:gd name="T37" fmla="*/ 97 h 97"/>
                <a:gd name="T38" fmla="*/ 53 w 65"/>
                <a:gd name="T39" fmla="*/ 97 h 97"/>
                <a:gd name="T40" fmla="*/ 61 w 65"/>
                <a:gd name="T41" fmla="*/ 97 h 97"/>
                <a:gd name="T42" fmla="*/ 62 w 65"/>
                <a:gd name="T43" fmla="*/ 72 h 97"/>
                <a:gd name="T44" fmla="*/ 64 w 65"/>
                <a:gd name="T45" fmla="*/ 48 h 97"/>
                <a:gd name="T46" fmla="*/ 65 w 65"/>
                <a:gd name="T47" fmla="*/ 24 h 97"/>
                <a:gd name="T48" fmla="*/ 65 w 65"/>
                <a:gd name="T4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97">
                  <a:moveTo>
                    <a:pt x="65" y="0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42" y="1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19" y="1"/>
                  </a:lnTo>
                  <a:lnTo>
                    <a:pt x="11" y="2"/>
                  </a:lnTo>
                  <a:lnTo>
                    <a:pt x="3" y="2"/>
                  </a:lnTo>
                  <a:lnTo>
                    <a:pt x="3" y="25"/>
                  </a:lnTo>
                  <a:lnTo>
                    <a:pt x="1" y="49"/>
                  </a:lnTo>
                  <a:lnTo>
                    <a:pt x="1" y="72"/>
                  </a:lnTo>
                  <a:lnTo>
                    <a:pt x="0" y="97"/>
                  </a:lnTo>
                  <a:lnTo>
                    <a:pt x="8" y="97"/>
                  </a:lnTo>
                  <a:lnTo>
                    <a:pt x="15" y="97"/>
                  </a:lnTo>
                  <a:lnTo>
                    <a:pt x="23" y="97"/>
                  </a:lnTo>
                  <a:lnTo>
                    <a:pt x="31" y="97"/>
                  </a:lnTo>
                  <a:lnTo>
                    <a:pt x="38" y="97"/>
                  </a:lnTo>
                  <a:lnTo>
                    <a:pt x="46" y="97"/>
                  </a:lnTo>
                  <a:lnTo>
                    <a:pt x="53" y="97"/>
                  </a:lnTo>
                  <a:lnTo>
                    <a:pt x="61" y="97"/>
                  </a:lnTo>
                  <a:lnTo>
                    <a:pt x="62" y="72"/>
                  </a:lnTo>
                  <a:lnTo>
                    <a:pt x="64" y="48"/>
                  </a:lnTo>
                  <a:lnTo>
                    <a:pt x="65" y="2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>
              <a:off x="2990" y="2204"/>
              <a:ext cx="32" cy="51"/>
            </a:xfrm>
            <a:custGeom>
              <a:avLst/>
              <a:gdLst>
                <a:gd name="T0" fmla="*/ 0 w 63"/>
                <a:gd name="T1" fmla="*/ 102 h 102"/>
                <a:gd name="T2" fmla="*/ 8 w 63"/>
                <a:gd name="T3" fmla="*/ 102 h 102"/>
                <a:gd name="T4" fmla="*/ 16 w 63"/>
                <a:gd name="T5" fmla="*/ 100 h 102"/>
                <a:gd name="T6" fmla="*/ 24 w 63"/>
                <a:gd name="T7" fmla="*/ 100 h 102"/>
                <a:gd name="T8" fmla="*/ 32 w 63"/>
                <a:gd name="T9" fmla="*/ 99 h 102"/>
                <a:gd name="T10" fmla="*/ 39 w 63"/>
                <a:gd name="T11" fmla="*/ 99 h 102"/>
                <a:gd name="T12" fmla="*/ 47 w 63"/>
                <a:gd name="T13" fmla="*/ 99 h 102"/>
                <a:gd name="T14" fmla="*/ 55 w 63"/>
                <a:gd name="T15" fmla="*/ 98 h 102"/>
                <a:gd name="T16" fmla="*/ 63 w 63"/>
                <a:gd name="T17" fmla="*/ 98 h 102"/>
                <a:gd name="T18" fmla="*/ 63 w 63"/>
                <a:gd name="T19" fmla="*/ 73 h 102"/>
                <a:gd name="T20" fmla="*/ 63 w 63"/>
                <a:gd name="T21" fmla="*/ 49 h 102"/>
                <a:gd name="T22" fmla="*/ 63 w 63"/>
                <a:gd name="T23" fmla="*/ 24 h 102"/>
                <a:gd name="T24" fmla="*/ 62 w 63"/>
                <a:gd name="T25" fmla="*/ 0 h 102"/>
                <a:gd name="T26" fmla="*/ 54 w 63"/>
                <a:gd name="T27" fmla="*/ 0 h 102"/>
                <a:gd name="T28" fmla="*/ 47 w 63"/>
                <a:gd name="T29" fmla="*/ 1 h 102"/>
                <a:gd name="T30" fmla="*/ 39 w 63"/>
                <a:gd name="T31" fmla="*/ 1 h 102"/>
                <a:gd name="T32" fmla="*/ 31 w 63"/>
                <a:gd name="T33" fmla="*/ 2 h 102"/>
                <a:gd name="T34" fmla="*/ 23 w 63"/>
                <a:gd name="T35" fmla="*/ 4 h 102"/>
                <a:gd name="T36" fmla="*/ 16 w 63"/>
                <a:gd name="T37" fmla="*/ 5 h 102"/>
                <a:gd name="T38" fmla="*/ 8 w 63"/>
                <a:gd name="T39" fmla="*/ 5 h 102"/>
                <a:gd name="T40" fmla="*/ 0 w 63"/>
                <a:gd name="T41" fmla="*/ 6 h 102"/>
                <a:gd name="T42" fmla="*/ 0 w 63"/>
                <a:gd name="T43" fmla="*/ 30 h 102"/>
                <a:gd name="T44" fmla="*/ 0 w 63"/>
                <a:gd name="T45" fmla="*/ 53 h 102"/>
                <a:gd name="T46" fmla="*/ 0 w 63"/>
                <a:gd name="T47" fmla="*/ 77 h 102"/>
                <a:gd name="T48" fmla="*/ 0 w 63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02">
                  <a:moveTo>
                    <a:pt x="0" y="102"/>
                  </a:moveTo>
                  <a:lnTo>
                    <a:pt x="8" y="102"/>
                  </a:lnTo>
                  <a:lnTo>
                    <a:pt x="16" y="100"/>
                  </a:lnTo>
                  <a:lnTo>
                    <a:pt x="24" y="100"/>
                  </a:lnTo>
                  <a:lnTo>
                    <a:pt x="32" y="99"/>
                  </a:lnTo>
                  <a:lnTo>
                    <a:pt x="39" y="99"/>
                  </a:lnTo>
                  <a:lnTo>
                    <a:pt x="47" y="99"/>
                  </a:lnTo>
                  <a:lnTo>
                    <a:pt x="55" y="98"/>
                  </a:lnTo>
                  <a:lnTo>
                    <a:pt x="63" y="98"/>
                  </a:lnTo>
                  <a:lnTo>
                    <a:pt x="63" y="73"/>
                  </a:lnTo>
                  <a:lnTo>
                    <a:pt x="63" y="49"/>
                  </a:lnTo>
                  <a:lnTo>
                    <a:pt x="63" y="24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39" y="1"/>
                  </a:lnTo>
                  <a:lnTo>
                    <a:pt x="31" y="2"/>
                  </a:lnTo>
                  <a:lnTo>
                    <a:pt x="23" y="4"/>
                  </a:lnTo>
                  <a:lnTo>
                    <a:pt x="16" y="5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53"/>
                  </a:lnTo>
                  <a:lnTo>
                    <a:pt x="0" y="7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6"/>
            <p:cNvSpPr>
              <a:spLocks/>
            </p:cNvSpPr>
            <p:nvPr/>
          </p:nvSpPr>
          <p:spPr bwMode="auto">
            <a:xfrm>
              <a:off x="2986" y="2106"/>
              <a:ext cx="34" cy="53"/>
            </a:xfrm>
            <a:custGeom>
              <a:avLst/>
              <a:gdLst>
                <a:gd name="T0" fmla="*/ 68 w 68"/>
                <a:gd name="T1" fmla="*/ 98 h 107"/>
                <a:gd name="T2" fmla="*/ 67 w 68"/>
                <a:gd name="T3" fmla="*/ 74 h 107"/>
                <a:gd name="T4" fmla="*/ 66 w 68"/>
                <a:gd name="T5" fmla="*/ 49 h 107"/>
                <a:gd name="T6" fmla="*/ 64 w 68"/>
                <a:gd name="T7" fmla="*/ 24 h 107"/>
                <a:gd name="T8" fmla="*/ 63 w 68"/>
                <a:gd name="T9" fmla="*/ 0 h 107"/>
                <a:gd name="T10" fmla="*/ 55 w 68"/>
                <a:gd name="T11" fmla="*/ 1 h 107"/>
                <a:gd name="T12" fmla="*/ 48 w 68"/>
                <a:gd name="T13" fmla="*/ 2 h 107"/>
                <a:gd name="T14" fmla="*/ 40 w 68"/>
                <a:gd name="T15" fmla="*/ 4 h 107"/>
                <a:gd name="T16" fmla="*/ 32 w 68"/>
                <a:gd name="T17" fmla="*/ 5 h 107"/>
                <a:gd name="T18" fmla="*/ 24 w 68"/>
                <a:gd name="T19" fmla="*/ 7 h 107"/>
                <a:gd name="T20" fmla="*/ 17 w 68"/>
                <a:gd name="T21" fmla="*/ 8 h 107"/>
                <a:gd name="T22" fmla="*/ 9 w 68"/>
                <a:gd name="T23" fmla="*/ 9 h 107"/>
                <a:gd name="T24" fmla="*/ 0 w 68"/>
                <a:gd name="T25" fmla="*/ 10 h 107"/>
                <a:gd name="T26" fmla="*/ 2 w 68"/>
                <a:gd name="T27" fmla="*/ 35 h 107"/>
                <a:gd name="T28" fmla="*/ 4 w 68"/>
                <a:gd name="T29" fmla="*/ 59 h 107"/>
                <a:gd name="T30" fmla="*/ 5 w 68"/>
                <a:gd name="T31" fmla="*/ 83 h 107"/>
                <a:gd name="T32" fmla="*/ 6 w 68"/>
                <a:gd name="T33" fmla="*/ 107 h 107"/>
                <a:gd name="T34" fmla="*/ 14 w 68"/>
                <a:gd name="T35" fmla="*/ 106 h 107"/>
                <a:gd name="T36" fmla="*/ 22 w 68"/>
                <a:gd name="T37" fmla="*/ 105 h 107"/>
                <a:gd name="T38" fmla="*/ 29 w 68"/>
                <a:gd name="T39" fmla="*/ 104 h 107"/>
                <a:gd name="T40" fmla="*/ 37 w 68"/>
                <a:gd name="T41" fmla="*/ 103 h 107"/>
                <a:gd name="T42" fmla="*/ 45 w 68"/>
                <a:gd name="T43" fmla="*/ 102 h 107"/>
                <a:gd name="T44" fmla="*/ 53 w 68"/>
                <a:gd name="T45" fmla="*/ 100 h 107"/>
                <a:gd name="T46" fmla="*/ 60 w 68"/>
                <a:gd name="T47" fmla="*/ 99 h 107"/>
                <a:gd name="T48" fmla="*/ 68 w 68"/>
                <a:gd name="T49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07">
                  <a:moveTo>
                    <a:pt x="68" y="98"/>
                  </a:moveTo>
                  <a:lnTo>
                    <a:pt x="67" y="74"/>
                  </a:lnTo>
                  <a:lnTo>
                    <a:pt x="66" y="49"/>
                  </a:lnTo>
                  <a:lnTo>
                    <a:pt x="64" y="24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0" y="4"/>
                  </a:lnTo>
                  <a:lnTo>
                    <a:pt x="32" y="5"/>
                  </a:lnTo>
                  <a:lnTo>
                    <a:pt x="24" y="7"/>
                  </a:lnTo>
                  <a:lnTo>
                    <a:pt x="17" y="8"/>
                  </a:lnTo>
                  <a:lnTo>
                    <a:pt x="9" y="9"/>
                  </a:lnTo>
                  <a:lnTo>
                    <a:pt x="0" y="10"/>
                  </a:lnTo>
                  <a:lnTo>
                    <a:pt x="2" y="35"/>
                  </a:lnTo>
                  <a:lnTo>
                    <a:pt x="4" y="59"/>
                  </a:lnTo>
                  <a:lnTo>
                    <a:pt x="5" y="83"/>
                  </a:lnTo>
                  <a:lnTo>
                    <a:pt x="6" y="107"/>
                  </a:lnTo>
                  <a:lnTo>
                    <a:pt x="14" y="106"/>
                  </a:lnTo>
                  <a:lnTo>
                    <a:pt x="22" y="105"/>
                  </a:lnTo>
                  <a:lnTo>
                    <a:pt x="29" y="104"/>
                  </a:lnTo>
                  <a:lnTo>
                    <a:pt x="37" y="103"/>
                  </a:lnTo>
                  <a:lnTo>
                    <a:pt x="45" y="102"/>
                  </a:lnTo>
                  <a:lnTo>
                    <a:pt x="53" y="100"/>
                  </a:lnTo>
                  <a:lnTo>
                    <a:pt x="60" y="99"/>
                  </a:lnTo>
                  <a:lnTo>
                    <a:pt x="68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7"/>
            <p:cNvSpPr>
              <a:spLocks/>
            </p:cNvSpPr>
            <p:nvPr/>
          </p:nvSpPr>
          <p:spPr bwMode="auto">
            <a:xfrm>
              <a:off x="2574" y="2281"/>
              <a:ext cx="23" cy="33"/>
            </a:xfrm>
            <a:custGeom>
              <a:avLst/>
              <a:gdLst>
                <a:gd name="T0" fmla="*/ 45 w 45"/>
                <a:gd name="T1" fmla="*/ 0 h 66"/>
                <a:gd name="T2" fmla="*/ 39 w 45"/>
                <a:gd name="T3" fmla="*/ 2 h 66"/>
                <a:gd name="T4" fmla="*/ 33 w 45"/>
                <a:gd name="T5" fmla="*/ 3 h 66"/>
                <a:gd name="T6" fmla="*/ 28 w 45"/>
                <a:gd name="T7" fmla="*/ 4 h 66"/>
                <a:gd name="T8" fmla="*/ 23 w 45"/>
                <a:gd name="T9" fmla="*/ 5 h 66"/>
                <a:gd name="T10" fmla="*/ 17 w 45"/>
                <a:gd name="T11" fmla="*/ 7 h 66"/>
                <a:gd name="T12" fmla="*/ 12 w 45"/>
                <a:gd name="T13" fmla="*/ 8 h 66"/>
                <a:gd name="T14" fmla="*/ 7 w 45"/>
                <a:gd name="T15" fmla="*/ 10 h 66"/>
                <a:gd name="T16" fmla="*/ 1 w 45"/>
                <a:gd name="T17" fmla="*/ 11 h 66"/>
                <a:gd name="T18" fmla="*/ 1 w 45"/>
                <a:gd name="T19" fmla="*/ 25 h 66"/>
                <a:gd name="T20" fmla="*/ 1 w 45"/>
                <a:gd name="T21" fmla="*/ 38 h 66"/>
                <a:gd name="T22" fmla="*/ 0 w 45"/>
                <a:gd name="T23" fmla="*/ 52 h 66"/>
                <a:gd name="T24" fmla="*/ 0 w 45"/>
                <a:gd name="T25" fmla="*/ 66 h 66"/>
                <a:gd name="T26" fmla="*/ 5 w 45"/>
                <a:gd name="T27" fmla="*/ 65 h 66"/>
                <a:gd name="T28" fmla="*/ 11 w 45"/>
                <a:gd name="T29" fmla="*/ 64 h 66"/>
                <a:gd name="T30" fmla="*/ 16 w 45"/>
                <a:gd name="T31" fmla="*/ 64 h 66"/>
                <a:gd name="T32" fmla="*/ 22 w 45"/>
                <a:gd name="T33" fmla="*/ 63 h 66"/>
                <a:gd name="T34" fmla="*/ 27 w 45"/>
                <a:gd name="T35" fmla="*/ 61 h 66"/>
                <a:gd name="T36" fmla="*/ 32 w 45"/>
                <a:gd name="T37" fmla="*/ 60 h 66"/>
                <a:gd name="T38" fmla="*/ 38 w 45"/>
                <a:gd name="T39" fmla="*/ 60 h 66"/>
                <a:gd name="T40" fmla="*/ 43 w 45"/>
                <a:gd name="T41" fmla="*/ 59 h 66"/>
                <a:gd name="T42" fmla="*/ 45 w 45"/>
                <a:gd name="T43" fmla="*/ 44 h 66"/>
                <a:gd name="T44" fmla="*/ 45 w 45"/>
                <a:gd name="T45" fmla="*/ 29 h 66"/>
                <a:gd name="T46" fmla="*/ 45 w 45"/>
                <a:gd name="T47" fmla="*/ 15 h 66"/>
                <a:gd name="T48" fmla="*/ 45 w 45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66">
                  <a:moveTo>
                    <a:pt x="45" y="0"/>
                  </a:moveTo>
                  <a:lnTo>
                    <a:pt x="39" y="2"/>
                  </a:lnTo>
                  <a:lnTo>
                    <a:pt x="33" y="3"/>
                  </a:lnTo>
                  <a:lnTo>
                    <a:pt x="28" y="4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1" y="11"/>
                  </a:lnTo>
                  <a:lnTo>
                    <a:pt x="1" y="25"/>
                  </a:lnTo>
                  <a:lnTo>
                    <a:pt x="1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5" y="65"/>
                  </a:lnTo>
                  <a:lnTo>
                    <a:pt x="11" y="64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2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5" y="44"/>
                  </a:lnTo>
                  <a:lnTo>
                    <a:pt x="45" y="29"/>
                  </a:lnTo>
                  <a:lnTo>
                    <a:pt x="45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8"/>
            <p:cNvSpPr>
              <a:spLocks/>
            </p:cNvSpPr>
            <p:nvPr/>
          </p:nvSpPr>
          <p:spPr bwMode="auto">
            <a:xfrm>
              <a:off x="2572" y="2338"/>
              <a:ext cx="24" cy="29"/>
            </a:xfrm>
            <a:custGeom>
              <a:avLst/>
              <a:gdLst>
                <a:gd name="T0" fmla="*/ 2 w 47"/>
                <a:gd name="T1" fmla="*/ 5 h 57"/>
                <a:gd name="T2" fmla="*/ 2 w 47"/>
                <a:gd name="T3" fmla="*/ 18 h 57"/>
                <a:gd name="T4" fmla="*/ 1 w 47"/>
                <a:gd name="T5" fmla="*/ 31 h 57"/>
                <a:gd name="T6" fmla="*/ 1 w 47"/>
                <a:gd name="T7" fmla="*/ 43 h 57"/>
                <a:gd name="T8" fmla="*/ 0 w 47"/>
                <a:gd name="T9" fmla="*/ 57 h 57"/>
                <a:gd name="T10" fmla="*/ 6 w 47"/>
                <a:gd name="T11" fmla="*/ 57 h 57"/>
                <a:gd name="T12" fmla="*/ 12 w 47"/>
                <a:gd name="T13" fmla="*/ 56 h 57"/>
                <a:gd name="T14" fmla="*/ 16 w 47"/>
                <a:gd name="T15" fmla="*/ 56 h 57"/>
                <a:gd name="T16" fmla="*/ 22 w 47"/>
                <a:gd name="T17" fmla="*/ 55 h 57"/>
                <a:gd name="T18" fmla="*/ 28 w 47"/>
                <a:gd name="T19" fmla="*/ 55 h 57"/>
                <a:gd name="T20" fmla="*/ 33 w 47"/>
                <a:gd name="T21" fmla="*/ 55 h 57"/>
                <a:gd name="T22" fmla="*/ 39 w 47"/>
                <a:gd name="T23" fmla="*/ 54 h 57"/>
                <a:gd name="T24" fmla="*/ 45 w 47"/>
                <a:gd name="T25" fmla="*/ 54 h 57"/>
                <a:gd name="T26" fmla="*/ 45 w 47"/>
                <a:gd name="T27" fmla="*/ 40 h 57"/>
                <a:gd name="T28" fmla="*/ 46 w 47"/>
                <a:gd name="T29" fmla="*/ 26 h 57"/>
                <a:gd name="T30" fmla="*/ 46 w 47"/>
                <a:gd name="T31" fmla="*/ 13 h 57"/>
                <a:gd name="T32" fmla="*/ 47 w 47"/>
                <a:gd name="T33" fmla="*/ 0 h 57"/>
                <a:gd name="T34" fmla="*/ 42 w 47"/>
                <a:gd name="T35" fmla="*/ 1 h 57"/>
                <a:gd name="T36" fmla="*/ 36 w 47"/>
                <a:gd name="T37" fmla="*/ 1 h 57"/>
                <a:gd name="T38" fmla="*/ 30 w 47"/>
                <a:gd name="T39" fmla="*/ 2 h 57"/>
                <a:gd name="T40" fmla="*/ 25 w 47"/>
                <a:gd name="T41" fmla="*/ 2 h 57"/>
                <a:gd name="T42" fmla="*/ 20 w 47"/>
                <a:gd name="T43" fmla="*/ 3 h 57"/>
                <a:gd name="T44" fmla="*/ 14 w 47"/>
                <a:gd name="T45" fmla="*/ 4 h 57"/>
                <a:gd name="T46" fmla="*/ 8 w 47"/>
                <a:gd name="T47" fmla="*/ 4 h 57"/>
                <a:gd name="T48" fmla="*/ 2 w 47"/>
                <a:gd name="T4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7">
                  <a:moveTo>
                    <a:pt x="2" y="5"/>
                  </a:moveTo>
                  <a:lnTo>
                    <a:pt x="2" y="18"/>
                  </a:lnTo>
                  <a:lnTo>
                    <a:pt x="1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2" y="55"/>
                  </a:lnTo>
                  <a:lnTo>
                    <a:pt x="28" y="55"/>
                  </a:lnTo>
                  <a:lnTo>
                    <a:pt x="33" y="55"/>
                  </a:lnTo>
                  <a:lnTo>
                    <a:pt x="39" y="54"/>
                  </a:lnTo>
                  <a:lnTo>
                    <a:pt x="45" y="54"/>
                  </a:lnTo>
                  <a:lnTo>
                    <a:pt x="45" y="40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7" y="0"/>
                  </a:lnTo>
                  <a:lnTo>
                    <a:pt x="42" y="1"/>
                  </a:lnTo>
                  <a:lnTo>
                    <a:pt x="36" y="1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4"/>
                  </a:lnTo>
                  <a:lnTo>
                    <a:pt x="8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9"/>
            <p:cNvSpPr>
              <a:spLocks/>
            </p:cNvSpPr>
            <p:nvPr/>
          </p:nvSpPr>
          <p:spPr bwMode="auto">
            <a:xfrm>
              <a:off x="2575" y="2221"/>
              <a:ext cx="22" cy="36"/>
            </a:xfrm>
            <a:custGeom>
              <a:avLst/>
              <a:gdLst>
                <a:gd name="T0" fmla="*/ 44 w 44"/>
                <a:gd name="T1" fmla="*/ 0 h 72"/>
                <a:gd name="T2" fmla="*/ 38 w 44"/>
                <a:gd name="T3" fmla="*/ 2 h 72"/>
                <a:gd name="T4" fmla="*/ 32 w 44"/>
                <a:gd name="T5" fmla="*/ 3 h 72"/>
                <a:gd name="T6" fmla="*/ 27 w 44"/>
                <a:gd name="T7" fmla="*/ 5 h 72"/>
                <a:gd name="T8" fmla="*/ 22 w 44"/>
                <a:gd name="T9" fmla="*/ 6 h 72"/>
                <a:gd name="T10" fmla="*/ 16 w 44"/>
                <a:gd name="T11" fmla="*/ 9 h 72"/>
                <a:gd name="T12" fmla="*/ 11 w 44"/>
                <a:gd name="T13" fmla="*/ 10 h 72"/>
                <a:gd name="T14" fmla="*/ 6 w 44"/>
                <a:gd name="T15" fmla="*/ 12 h 72"/>
                <a:gd name="T16" fmla="*/ 0 w 44"/>
                <a:gd name="T17" fmla="*/ 15 h 72"/>
                <a:gd name="T18" fmla="*/ 0 w 44"/>
                <a:gd name="T19" fmla="*/ 30 h 72"/>
                <a:gd name="T20" fmla="*/ 0 w 44"/>
                <a:gd name="T21" fmla="*/ 43 h 72"/>
                <a:gd name="T22" fmla="*/ 0 w 44"/>
                <a:gd name="T23" fmla="*/ 57 h 72"/>
                <a:gd name="T24" fmla="*/ 0 w 44"/>
                <a:gd name="T25" fmla="*/ 72 h 72"/>
                <a:gd name="T26" fmla="*/ 6 w 44"/>
                <a:gd name="T27" fmla="*/ 71 h 72"/>
                <a:gd name="T28" fmla="*/ 11 w 44"/>
                <a:gd name="T29" fmla="*/ 70 h 72"/>
                <a:gd name="T30" fmla="*/ 16 w 44"/>
                <a:gd name="T31" fmla="*/ 68 h 72"/>
                <a:gd name="T32" fmla="*/ 22 w 44"/>
                <a:gd name="T33" fmla="*/ 66 h 72"/>
                <a:gd name="T34" fmla="*/ 27 w 44"/>
                <a:gd name="T35" fmla="*/ 65 h 72"/>
                <a:gd name="T36" fmla="*/ 32 w 44"/>
                <a:gd name="T37" fmla="*/ 63 h 72"/>
                <a:gd name="T38" fmla="*/ 38 w 44"/>
                <a:gd name="T39" fmla="*/ 62 h 72"/>
                <a:gd name="T40" fmla="*/ 44 w 44"/>
                <a:gd name="T41" fmla="*/ 61 h 72"/>
                <a:gd name="T42" fmla="*/ 44 w 44"/>
                <a:gd name="T43" fmla="*/ 46 h 72"/>
                <a:gd name="T44" fmla="*/ 44 w 44"/>
                <a:gd name="T45" fmla="*/ 30 h 72"/>
                <a:gd name="T46" fmla="*/ 44 w 44"/>
                <a:gd name="T47" fmla="*/ 15 h 72"/>
                <a:gd name="T48" fmla="*/ 44 w 44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72">
                  <a:moveTo>
                    <a:pt x="44" y="0"/>
                  </a:move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6" y="71"/>
                  </a:lnTo>
                  <a:lnTo>
                    <a:pt x="11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7" y="65"/>
                  </a:lnTo>
                  <a:lnTo>
                    <a:pt x="32" y="63"/>
                  </a:lnTo>
                  <a:lnTo>
                    <a:pt x="38" y="62"/>
                  </a:lnTo>
                  <a:lnTo>
                    <a:pt x="44" y="61"/>
                  </a:lnTo>
                  <a:lnTo>
                    <a:pt x="44" y="46"/>
                  </a:lnTo>
                  <a:lnTo>
                    <a:pt x="44" y="30"/>
                  </a:lnTo>
                  <a:lnTo>
                    <a:pt x="44" y="1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0"/>
            <p:cNvSpPr>
              <a:spLocks/>
            </p:cNvSpPr>
            <p:nvPr/>
          </p:nvSpPr>
          <p:spPr bwMode="auto">
            <a:xfrm>
              <a:off x="2573" y="2158"/>
              <a:ext cx="23" cy="40"/>
            </a:xfrm>
            <a:custGeom>
              <a:avLst/>
              <a:gdLst>
                <a:gd name="T0" fmla="*/ 43 w 46"/>
                <a:gd name="T1" fmla="*/ 0 h 81"/>
                <a:gd name="T2" fmla="*/ 37 w 46"/>
                <a:gd name="T3" fmla="*/ 2 h 81"/>
                <a:gd name="T4" fmla="*/ 33 w 46"/>
                <a:gd name="T5" fmla="*/ 5 h 81"/>
                <a:gd name="T6" fmla="*/ 27 w 46"/>
                <a:gd name="T7" fmla="*/ 7 h 81"/>
                <a:gd name="T8" fmla="*/ 22 w 46"/>
                <a:gd name="T9" fmla="*/ 9 h 81"/>
                <a:gd name="T10" fmla="*/ 17 w 46"/>
                <a:gd name="T11" fmla="*/ 13 h 81"/>
                <a:gd name="T12" fmla="*/ 12 w 46"/>
                <a:gd name="T13" fmla="*/ 15 h 81"/>
                <a:gd name="T14" fmla="*/ 6 w 46"/>
                <a:gd name="T15" fmla="*/ 17 h 81"/>
                <a:gd name="T16" fmla="*/ 0 w 46"/>
                <a:gd name="T17" fmla="*/ 20 h 81"/>
                <a:gd name="T18" fmla="*/ 2 w 46"/>
                <a:gd name="T19" fmla="*/ 35 h 81"/>
                <a:gd name="T20" fmla="*/ 2 w 46"/>
                <a:gd name="T21" fmla="*/ 50 h 81"/>
                <a:gd name="T22" fmla="*/ 3 w 46"/>
                <a:gd name="T23" fmla="*/ 66 h 81"/>
                <a:gd name="T24" fmla="*/ 3 w 46"/>
                <a:gd name="T25" fmla="*/ 81 h 81"/>
                <a:gd name="T26" fmla="*/ 8 w 46"/>
                <a:gd name="T27" fmla="*/ 78 h 81"/>
                <a:gd name="T28" fmla="*/ 14 w 46"/>
                <a:gd name="T29" fmla="*/ 76 h 81"/>
                <a:gd name="T30" fmla="*/ 19 w 46"/>
                <a:gd name="T31" fmla="*/ 74 h 81"/>
                <a:gd name="T32" fmla="*/ 25 w 46"/>
                <a:gd name="T33" fmla="*/ 71 h 81"/>
                <a:gd name="T34" fmla="*/ 30 w 46"/>
                <a:gd name="T35" fmla="*/ 70 h 81"/>
                <a:gd name="T36" fmla="*/ 35 w 46"/>
                <a:gd name="T37" fmla="*/ 68 h 81"/>
                <a:gd name="T38" fmla="*/ 41 w 46"/>
                <a:gd name="T39" fmla="*/ 66 h 81"/>
                <a:gd name="T40" fmla="*/ 46 w 46"/>
                <a:gd name="T41" fmla="*/ 63 h 81"/>
                <a:gd name="T42" fmla="*/ 45 w 46"/>
                <a:gd name="T43" fmla="*/ 47 h 81"/>
                <a:gd name="T44" fmla="*/ 45 w 46"/>
                <a:gd name="T45" fmla="*/ 32 h 81"/>
                <a:gd name="T46" fmla="*/ 44 w 46"/>
                <a:gd name="T47" fmla="*/ 16 h 81"/>
                <a:gd name="T48" fmla="*/ 43 w 46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1">
                  <a:moveTo>
                    <a:pt x="43" y="0"/>
                  </a:moveTo>
                  <a:lnTo>
                    <a:pt x="37" y="2"/>
                  </a:lnTo>
                  <a:lnTo>
                    <a:pt x="33" y="5"/>
                  </a:lnTo>
                  <a:lnTo>
                    <a:pt x="27" y="7"/>
                  </a:lnTo>
                  <a:lnTo>
                    <a:pt x="22" y="9"/>
                  </a:lnTo>
                  <a:lnTo>
                    <a:pt x="17" y="13"/>
                  </a:lnTo>
                  <a:lnTo>
                    <a:pt x="12" y="15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2" y="50"/>
                  </a:lnTo>
                  <a:lnTo>
                    <a:pt x="3" y="66"/>
                  </a:lnTo>
                  <a:lnTo>
                    <a:pt x="3" y="81"/>
                  </a:lnTo>
                  <a:lnTo>
                    <a:pt x="8" y="78"/>
                  </a:lnTo>
                  <a:lnTo>
                    <a:pt x="14" y="76"/>
                  </a:lnTo>
                  <a:lnTo>
                    <a:pt x="19" y="74"/>
                  </a:lnTo>
                  <a:lnTo>
                    <a:pt x="25" y="71"/>
                  </a:lnTo>
                  <a:lnTo>
                    <a:pt x="30" y="70"/>
                  </a:lnTo>
                  <a:lnTo>
                    <a:pt x="35" y="68"/>
                  </a:lnTo>
                  <a:lnTo>
                    <a:pt x="41" y="66"/>
                  </a:lnTo>
                  <a:lnTo>
                    <a:pt x="46" y="63"/>
                  </a:lnTo>
                  <a:lnTo>
                    <a:pt x="45" y="47"/>
                  </a:lnTo>
                  <a:lnTo>
                    <a:pt x="45" y="32"/>
                  </a:lnTo>
                  <a:lnTo>
                    <a:pt x="44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1"/>
            <p:cNvSpPr>
              <a:spLocks/>
            </p:cNvSpPr>
            <p:nvPr/>
          </p:nvSpPr>
          <p:spPr bwMode="auto">
            <a:xfrm>
              <a:off x="2610" y="2142"/>
              <a:ext cx="23" cy="42"/>
            </a:xfrm>
            <a:custGeom>
              <a:avLst/>
              <a:gdLst>
                <a:gd name="T0" fmla="*/ 46 w 46"/>
                <a:gd name="T1" fmla="*/ 67 h 84"/>
                <a:gd name="T2" fmla="*/ 46 w 46"/>
                <a:gd name="T3" fmla="*/ 49 h 84"/>
                <a:gd name="T4" fmla="*/ 45 w 46"/>
                <a:gd name="T5" fmla="*/ 33 h 84"/>
                <a:gd name="T6" fmla="*/ 45 w 46"/>
                <a:gd name="T7" fmla="*/ 16 h 84"/>
                <a:gd name="T8" fmla="*/ 44 w 46"/>
                <a:gd name="T9" fmla="*/ 0 h 84"/>
                <a:gd name="T10" fmla="*/ 38 w 46"/>
                <a:gd name="T11" fmla="*/ 2 h 84"/>
                <a:gd name="T12" fmla="*/ 32 w 46"/>
                <a:gd name="T13" fmla="*/ 4 h 84"/>
                <a:gd name="T14" fmla="*/ 28 w 46"/>
                <a:gd name="T15" fmla="*/ 7 h 84"/>
                <a:gd name="T16" fmla="*/ 22 w 46"/>
                <a:gd name="T17" fmla="*/ 9 h 84"/>
                <a:gd name="T18" fmla="*/ 16 w 46"/>
                <a:gd name="T19" fmla="*/ 11 h 84"/>
                <a:gd name="T20" fmla="*/ 12 w 46"/>
                <a:gd name="T21" fmla="*/ 14 h 84"/>
                <a:gd name="T22" fmla="*/ 6 w 46"/>
                <a:gd name="T23" fmla="*/ 16 h 84"/>
                <a:gd name="T24" fmla="*/ 0 w 46"/>
                <a:gd name="T25" fmla="*/ 18 h 84"/>
                <a:gd name="T26" fmla="*/ 1 w 46"/>
                <a:gd name="T27" fmla="*/ 34 h 84"/>
                <a:gd name="T28" fmla="*/ 1 w 46"/>
                <a:gd name="T29" fmla="*/ 50 h 84"/>
                <a:gd name="T30" fmla="*/ 2 w 46"/>
                <a:gd name="T31" fmla="*/ 68 h 84"/>
                <a:gd name="T32" fmla="*/ 2 w 46"/>
                <a:gd name="T33" fmla="*/ 84 h 84"/>
                <a:gd name="T34" fmla="*/ 8 w 46"/>
                <a:gd name="T35" fmla="*/ 82 h 84"/>
                <a:gd name="T36" fmla="*/ 14 w 46"/>
                <a:gd name="T37" fmla="*/ 79 h 84"/>
                <a:gd name="T38" fmla="*/ 20 w 46"/>
                <a:gd name="T39" fmla="*/ 77 h 84"/>
                <a:gd name="T40" fmla="*/ 24 w 46"/>
                <a:gd name="T41" fmla="*/ 75 h 84"/>
                <a:gd name="T42" fmla="*/ 30 w 46"/>
                <a:gd name="T43" fmla="*/ 73 h 84"/>
                <a:gd name="T44" fmla="*/ 36 w 46"/>
                <a:gd name="T45" fmla="*/ 71 h 84"/>
                <a:gd name="T46" fmla="*/ 40 w 46"/>
                <a:gd name="T47" fmla="*/ 69 h 84"/>
                <a:gd name="T48" fmla="*/ 46 w 46"/>
                <a:gd name="T49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84">
                  <a:moveTo>
                    <a:pt x="46" y="67"/>
                  </a:moveTo>
                  <a:lnTo>
                    <a:pt x="46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8" y="7"/>
                  </a:lnTo>
                  <a:lnTo>
                    <a:pt x="22" y="9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0" y="18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2" y="68"/>
                  </a:lnTo>
                  <a:lnTo>
                    <a:pt x="2" y="84"/>
                  </a:lnTo>
                  <a:lnTo>
                    <a:pt x="8" y="82"/>
                  </a:lnTo>
                  <a:lnTo>
                    <a:pt x="14" y="79"/>
                  </a:lnTo>
                  <a:lnTo>
                    <a:pt x="20" y="77"/>
                  </a:lnTo>
                  <a:lnTo>
                    <a:pt x="24" y="75"/>
                  </a:lnTo>
                  <a:lnTo>
                    <a:pt x="30" y="73"/>
                  </a:lnTo>
                  <a:lnTo>
                    <a:pt x="36" y="71"/>
                  </a:lnTo>
                  <a:lnTo>
                    <a:pt x="40" y="69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2"/>
            <p:cNvSpPr>
              <a:spLocks/>
            </p:cNvSpPr>
            <p:nvPr/>
          </p:nvSpPr>
          <p:spPr bwMode="auto">
            <a:xfrm>
              <a:off x="2612" y="2209"/>
              <a:ext cx="23" cy="38"/>
            </a:xfrm>
            <a:custGeom>
              <a:avLst/>
              <a:gdLst>
                <a:gd name="T0" fmla="*/ 1 w 45"/>
                <a:gd name="T1" fmla="*/ 76 h 76"/>
                <a:gd name="T2" fmla="*/ 7 w 45"/>
                <a:gd name="T3" fmla="*/ 75 h 76"/>
                <a:gd name="T4" fmla="*/ 11 w 45"/>
                <a:gd name="T5" fmla="*/ 74 h 76"/>
                <a:gd name="T6" fmla="*/ 17 w 45"/>
                <a:gd name="T7" fmla="*/ 73 h 76"/>
                <a:gd name="T8" fmla="*/ 23 w 45"/>
                <a:gd name="T9" fmla="*/ 71 h 76"/>
                <a:gd name="T10" fmla="*/ 27 w 45"/>
                <a:gd name="T11" fmla="*/ 69 h 76"/>
                <a:gd name="T12" fmla="*/ 33 w 45"/>
                <a:gd name="T13" fmla="*/ 68 h 76"/>
                <a:gd name="T14" fmla="*/ 39 w 45"/>
                <a:gd name="T15" fmla="*/ 66 h 76"/>
                <a:gd name="T16" fmla="*/ 45 w 45"/>
                <a:gd name="T17" fmla="*/ 65 h 76"/>
                <a:gd name="T18" fmla="*/ 45 w 45"/>
                <a:gd name="T19" fmla="*/ 49 h 76"/>
                <a:gd name="T20" fmla="*/ 45 w 45"/>
                <a:gd name="T21" fmla="*/ 33 h 76"/>
                <a:gd name="T22" fmla="*/ 45 w 45"/>
                <a:gd name="T23" fmla="*/ 16 h 76"/>
                <a:gd name="T24" fmla="*/ 44 w 45"/>
                <a:gd name="T25" fmla="*/ 0 h 76"/>
                <a:gd name="T26" fmla="*/ 38 w 45"/>
                <a:gd name="T27" fmla="*/ 2 h 76"/>
                <a:gd name="T28" fmla="*/ 32 w 45"/>
                <a:gd name="T29" fmla="*/ 4 h 76"/>
                <a:gd name="T30" fmla="*/ 27 w 45"/>
                <a:gd name="T31" fmla="*/ 5 h 76"/>
                <a:gd name="T32" fmla="*/ 22 w 45"/>
                <a:gd name="T33" fmla="*/ 7 h 76"/>
                <a:gd name="T34" fmla="*/ 16 w 45"/>
                <a:gd name="T35" fmla="*/ 8 h 76"/>
                <a:gd name="T36" fmla="*/ 11 w 45"/>
                <a:gd name="T37" fmla="*/ 11 h 76"/>
                <a:gd name="T38" fmla="*/ 6 w 45"/>
                <a:gd name="T39" fmla="*/ 12 h 76"/>
                <a:gd name="T40" fmla="*/ 0 w 45"/>
                <a:gd name="T41" fmla="*/ 14 h 76"/>
                <a:gd name="T42" fmla="*/ 0 w 45"/>
                <a:gd name="T43" fmla="*/ 29 h 76"/>
                <a:gd name="T44" fmla="*/ 0 w 45"/>
                <a:gd name="T45" fmla="*/ 45 h 76"/>
                <a:gd name="T46" fmla="*/ 0 w 45"/>
                <a:gd name="T47" fmla="*/ 60 h 76"/>
                <a:gd name="T48" fmla="*/ 1 w 45"/>
                <a:gd name="T4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76">
                  <a:moveTo>
                    <a:pt x="1" y="76"/>
                  </a:moveTo>
                  <a:lnTo>
                    <a:pt x="7" y="75"/>
                  </a:lnTo>
                  <a:lnTo>
                    <a:pt x="11" y="74"/>
                  </a:lnTo>
                  <a:lnTo>
                    <a:pt x="17" y="73"/>
                  </a:lnTo>
                  <a:lnTo>
                    <a:pt x="23" y="71"/>
                  </a:lnTo>
                  <a:lnTo>
                    <a:pt x="27" y="69"/>
                  </a:lnTo>
                  <a:lnTo>
                    <a:pt x="33" y="68"/>
                  </a:lnTo>
                  <a:lnTo>
                    <a:pt x="39" y="66"/>
                  </a:lnTo>
                  <a:lnTo>
                    <a:pt x="45" y="65"/>
                  </a:lnTo>
                  <a:lnTo>
                    <a:pt x="45" y="49"/>
                  </a:lnTo>
                  <a:lnTo>
                    <a:pt x="45" y="33"/>
                  </a:lnTo>
                  <a:lnTo>
                    <a:pt x="45" y="16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1" y="11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0" y="45"/>
                  </a:lnTo>
                  <a:lnTo>
                    <a:pt x="0" y="60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3"/>
            <p:cNvSpPr>
              <a:spLocks/>
            </p:cNvSpPr>
            <p:nvPr/>
          </p:nvSpPr>
          <p:spPr bwMode="auto">
            <a:xfrm>
              <a:off x="2610" y="2334"/>
              <a:ext cx="24" cy="31"/>
            </a:xfrm>
            <a:custGeom>
              <a:avLst/>
              <a:gdLst>
                <a:gd name="T0" fmla="*/ 49 w 49"/>
                <a:gd name="T1" fmla="*/ 0 h 61"/>
                <a:gd name="T2" fmla="*/ 43 w 49"/>
                <a:gd name="T3" fmla="*/ 0 h 61"/>
                <a:gd name="T4" fmla="*/ 37 w 49"/>
                <a:gd name="T5" fmla="*/ 1 h 61"/>
                <a:gd name="T6" fmla="*/ 31 w 49"/>
                <a:gd name="T7" fmla="*/ 1 h 61"/>
                <a:gd name="T8" fmla="*/ 25 w 49"/>
                <a:gd name="T9" fmla="*/ 2 h 61"/>
                <a:gd name="T10" fmla="*/ 20 w 49"/>
                <a:gd name="T11" fmla="*/ 2 h 61"/>
                <a:gd name="T12" fmla="*/ 14 w 49"/>
                <a:gd name="T13" fmla="*/ 3 h 61"/>
                <a:gd name="T14" fmla="*/ 8 w 49"/>
                <a:gd name="T15" fmla="*/ 3 h 61"/>
                <a:gd name="T16" fmla="*/ 2 w 49"/>
                <a:gd name="T17" fmla="*/ 4 h 61"/>
                <a:gd name="T18" fmla="*/ 2 w 49"/>
                <a:gd name="T19" fmla="*/ 18 h 61"/>
                <a:gd name="T20" fmla="*/ 1 w 49"/>
                <a:gd name="T21" fmla="*/ 32 h 61"/>
                <a:gd name="T22" fmla="*/ 1 w 49"/>
                <a:gd name="T23" fmla="*/ 47 h 61"/>
                <a:gd name="T24" fmla="*/ 0 w 49"/>
                <a:gd name="T25" fmla="*/ 61 h 61"/>
                <a:gd name="T26" fmla="*/ 6 w 49"/>
                <a:gd name="T27" fmla="*/ 61 h 61"/>
                <a:gd name="T28" fmla="*/ 12 w 49"/>
                <a:gd name="T29" fmla="*/ 59 h 61"/>
                <a:gd name="T30" fmla="*/ 17 w 49"/>
                <a:gd name="T31" fmla="*/ 59 h 61"/>
                <a:gd name="T32" fmla="*/ 23 w 49"/>
                <a:gd name="T33" fmla="*/ 58 h 61"/>
                <a:gd name="T34" fmla="*/ 29 w 49"/>
                <a:gd name="T35" fmla="*/ 58 h 61"/>
                <a:gd name="T36" fmla="*/ 35 w 49"/>
                <a:gd name="T37" fmla="*/ 58 h 61"/>
                <a:gd name="T38" fmla="*/ 40 w 49"/>
                <a:gd name="T39" fmla="*/ 57 h 61"/>
                <a:gd name="T40" fmla="*/ 46 w 49"/>
                <a:gd name="T41" fmla="*/ 57 h 61"/>
                <a:gd name="T42" fmla="*/ 46 w 49"/>
                <a:gd name="T43" fmla="*/ 42 h 61"/>
                <a:gd name="T44" fmla="*/ 47 w 49"/>
                <a:gd name="T45" fmla="*/ 28 h 61"/>
                <a:gd name="T46" fmla="*/ 47 w 49"/>
                <a:gd name="T47" fmla="*/ 14 h 61"/>
                <a:gd name="T48" fmla="*/ 49 w 49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61">
                  <a:moveTo>
                    <a:pt x="49" y="0"/>
                  </a:moveTo>
                  <a:lnTo>
                    <a:pt x="43" y="0"/>
                  </a:lnTo>
                  <a:lnTo>
                    <a:pt x="37" y="1"/>
                  </a:lnTo>
                  <a:lnTo>
                    <a:pt x="31" y="1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4" y="3"/>
                  </a:lnTo>
                  <a:lnTo>
                    <a:pt x="8" y="3"/>
                  </a:lnTo>
                  <a:lnTo>
                    <a:pt x="2" y="4"/>
                  </a:lnTo>
                  <a:lnTo>
                    <a:pt x="2" y="18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12" y="59"/>
                  </a:lnTo>
                  <a:lnTo>
                    <a:pt x="17" y="59"/>
                  </a:lnTo>
                  <a:lnTo>
                    <a:pt x="23" y="58"/>
                  </a:lnTo>
                  <a:lnTo>
                    <a:pt x="29" y="58"/>
                  </a:lnTo>
                  <a:lnTo>
                    <a:pt x="35" y="58"/>
                  </a:lnTo>
                  <a:lnTo>
                    <a:pt x="40" y="57"/>
                  </a:lnTo>
                  <a:lnTo>
                    <a:pt x="46" y="57"/>
                  </a:lnTo>
                  <a:lnTo>
                    <a:pt x="46" y="42"/>
                  </a:lnTo>
                  <a:lnTo>
                    <a:pt x="47" y="28"/>
                  </a:lnTo>
                  <a:lnTo>
                    <a:pt x="47" y="1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4"/>
            <p:cNvSpPr>
              <a:spLocks/>
            </p:cNvSpPr>
            <p:nvPr/>
          </p:nvSpPr>
          <p:spPr bwMode="auto">
            <a:xfrm>
              <a:off x="2612" y="2273"/>
              <a:ext cx="23" cy="34"/>
            </a:xfrm>
            <a:custGeom>
              <a:avLst/>
              <a:gdLst>
                <a:gd name="T0" fmla="*/ 0 w 45"/>
                <a:gd name="T1" fmla="*/ 69 h 69"/>
                <a:gd name="T2" fmla="*/ 6 w 45"/>
                <a:gd name="T3" fmla="*/ 68 h 69"/>
                <a:gd name="T4" fmla="*/ 11 w 45"/>
                <a:gd name="T5" fmla="*/ 67 h 69"/>
                <a:gd name="T6" fmla="*/ 16 w 45"/>
                <a:gd name="T7" fmla="*/ 67 h 69"/>
                <a:gd name="T8" fmla="*/ 22 w 45"/>
                <a:gd name="T9" fmla="*/ 66 h 69"/>
                <a:gd name="T10" fmla="*/ 27 w 45"/>
                <a:gd name="T11" fmla="*/ 65 h 69"/>
                <a:gd name="T12" fmla="*/ 33 w 45"/>
                <a:gd name="T13" fmla="*/ 64 h 69"/>
                <a:gd name="T14" fmla="*/ 39 w 45"/>
                <a:gd name="T15" fmla="*/ 64 h 69"/>
                <a:gd name="T16" fmla="*/ 45 w 45"/>
                <a:gd name="T17" fmla="*/ 62 h 69"/>
                <a:gd name="T18" fmla="*/ 45 w 45"/>
                <a:gd name="T19" fmla="*/ 46 h 69"/>
                <a:gd name="T20" fmla="*/ 45 w 45"/>
                <a:gd name="T21" fmla="*/ 31 h 69"/>
                <a:gd name="T22" fmla="*/ 45 w 45"/>
                <a:gd name="T23" fmla="*/ 15 h 69"/>
                <a:gd name="T24" fmla="*/ 45 w 45"/>
                <a:gd name="T25" fmla="*/ 0 h 69"/>
                <a:gd name="T26" fmla="*/ 39 w 45"/>
                <a:gd name="T27" fmla="*/ 1 h 69"/>
                <a:gd name="T28" fmla="*/ 33 w 45"/>
                <a:gd name="T29" fmla="*/ 3 h 69"/>
                <a:gd name="T30" fmla="*/ 29 w 45"/>
                <a:gd name="T31" fmla="*/ 4 h 69"/>
                <a:gd name="T32" fmla="*/ 23 w 45"/>
                <a:gd name="T33" fmla="*/ 5 h 69"/>
                <a:gd name="T34" fmla="*/ 17 w 45"/>
                <a:gd name="T35" fmla="*/ 6 h 69"/>
                <a:gd name="T36" fmla="*/ 12 w 45"/>
                <a:gd name="T37" fmla="*/ 7 h 69"/>
                <a:gd name="T38" fmla="*/ 7 w 45"/>
                <a:gd name="T39" fmla="*/ 8 h 69"/>
                <a:gd name="T40" fmla="*/ 1 w 45"/>
                <a:gd name="T41" fmla="*/ 9 h 69"/>
                <a:gd name="T42" fmla="*/ 0 w 45"/>
                <a:gd name="T43" fmla="*/ 24 h 69"/>
                <a:gd name="T44" fmla="*/ 0 w 45"/>
                <a:gd name="T45" fmla="*/ 39 h 69"/>
                <a:gd name="T46" fmla="*/ 0 w 45"/>
                <a:gd name="T47" fmla="*/ 54 h 69"/>
                <a:gd name="T48" fmla="*/ 0 w 45"/>
                <a:gd name="T4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69">
                  <a:moveTo>
                    <a:pt x="0" y="69"/>
                  </a:moveTo>
                  <a:lnTo>
                    <a:pt x="6" y="68"/>
                  </a:lnTo>
                  <a:lnTo>
                    <a:pt x="11" y="67"/>
                  </a:lnTo>
                  <a:lnTo>
                    <a:pt x="16" y="67"/>
                  </a:lnTo>
                  <a:lnTo>
                    <a:pt x="22" y="66"/>
                  </a:lnTo>
                  <a:lnTo>
                    <a:pt x="27" y="65"/>
                  </a:lnTo>
                  <a:lnTo>
                    <a:pt x="33" y="64"/>
                  </a:lnTo>
                  <a:lnTo>
                    <a:pt x="39" y="64"/>
                  </a:lnTo>
                  <a:lnTo>
                    <a:pt x="45" y="62"/>
                  </a:lnTo>
                  <a:lnTo>
                    <a:pt x="45" y="46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39" y="1"/>
                  </a:lnTo>
                  <a:lnTo>
                    <a:pt x="33" y="3"/>
                  </a:lnTo>
                  <a:lnTo>
                    <a:pt x="29" y="4"/>
                  </a:lnTo>
                  <a:lnTo>
                    <a:pt x="23" y="5"/>
                  </a:lnTo>
                  <a:lnTo>
                    <a:pt x="17" y="6"/>
                  </a:lnTo>
                  <a:lnTo>
                    <a:pt x="12" y="7"/>
                  </a:lnTo>
                  <a:lnTo>
                    <a:pt x="7" y="8"/>
                  </a:lnTo>
                  <a:lnTo>
                    <a:pt x="1" y="9"/>
                  </a:lnTo>
                  <a:lnTo>
                    <a:pt x="0" y="24"/>
                  </a:lnTo>
                  <a:lnTo>
                    <a:pt x="0" y="39"/>
                  </a:lnTo>
                  <a:lnTo>
                    <a:pt x="0" y="5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4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4465" y="2345356"/>
            <a:ext cx="4804217" cy="212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Box 124"/>
          <p:cNvSpPr txBox="1"/>
          <p:nvPr/>
        </p:nvSpPr>
        <p:spPr>
          <a:xfrm rot="19536143">
            <a:off x="2494866" y="2760831"/>
            <a:ext cx="851922" cy="20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Datacenter</a:t>
            </a:r>
            <a:endParaRPr lang="en-US" sz="1100" dirty="0"/>
          </a:p>
        </p:txBody>
      </p:sp>
      <p:sp>
        <p:nvSpPr>
          <p:cNvPr id="126" name="TextBox 125"/>
          <p:cNvSpPr txBox="1"/>
          <p:nvPr/>
        </p:nvSpPr>
        <p:spPr>
          <a:xfrm rot="170238">
            <a:off x="3748912" y="2504634"/>
            <a:ext cx="851922" cy="20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Datacenter</a:t>
            </a:r>
            <a:endParaRPr lang="en-US" sz="1100" dirty="0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518" y="4401420"/>
            <a:ext cx="1248920" cy="135098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18460"/>
            <a:ext cx="932610" cy="1711801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088" y="4900008"/>
            <a:ext cx="1562002" cy="1554890"/>
          </a:xfrm>
          <a:prstGeom prst="rect">
            <a:avLst/>
          </a:prstGeom>
        </p:spPr>
      </p:pic>
      <p:sp>
        <p:nvSpPr>
          <p:cNvPr id="130" name="Cloud"/>
          <p:cNvSpPr>
            <a:spLocks noChangeAspect="1" noEditPoints="1" noChangeArrowheads="1"/>
          </p:cNvSpPr>
          <p:nvPr/>
        </p:nvSpPr>
        <p:spPr bwMode="auto">
          <a:xfrm>
            <a:off x="454728" y="1314080"/>
            <a:ext cx="8221439" cy="516450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 rot="1247729">
            <a:off x="5108926" y="2709040"/>
            <a:ext cx="851922" cy="20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Datacenter</a:t>
            </a:r>
            <a:endParaRPr lang="en-US" sz="1100" dirty="0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174" y="2655049"/>
            <a:ext cx="1034073" cy="1504812"/>
          </a:xfrm>
          <a:prstGeom prst="rect">
            <a:avLst/>
          </a:prstGeom>
        </p:spPr>
      </p:pic>
      <p:sp>
        <p:nvSpPr>
          <p:cNvPr id="133" name="Up-Down Arrow 132"/>
          <p:cNvSpPr/>
          <p:nvPr/>
        </p:nvSpPr>
        <p:spPr>
          <a:xfrm rot="2282684">
            <a:off x="1404263" y="3974050"/>
            <a:ext cx="317624" cy="1504494"/>
          </a:xfrm>
          <a:prstGeom prst="upDownArrow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Up-Down Arrow 133"/>
          <p:cNvSpPr/>
          <p:nvPr/>
        </p:nvSpPr>
        <p:spPr>
          <a:xfrm rot="19915722">
            <a:off x="4007046" y="4329486"/>
            <a:ext cx="317624" cy="714731"/>
          </a:xfrm>
          <a:prstGeom prst="upDownArrow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Up-Down Arrow 134"/>
          <p:cNvSpPr/>
          <p:nvPr/>
        </p:nvSpPr>
        <p:spPr>
          <a:xfrm rot="18391542">
            <a:off x="5566943" y="4142813"/>
            <a:ext cx="317624" cy="714731"/>
          </a:xfrm>
          <a:prstGeom prst="upDownArrow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Up-Down Arrow 135"/>
          <p:cNvSpPr/>
          <p:nvPr/>
        </p:nvSpPr>
        <p:spPr>
          <a:xfrm rot="16200000">
            <a:off x="6675581" y="2939624"/>
            <a:ext cx="257686" cy="722029"/>
          </a:xfrm>
          <a:prstGeom prst="upDownArrow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3049561" y="2643139"/>
            <a:ext cx="24764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Storage</a:t>
            </a:r>
          </a:p>
          <a:p>
            <a:pPr algn="ctr"/>
            <a:r>
              <a:rPr lang="en-US" dirty="0" smtClean="0"/>
              <a:t> &amp;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Compute</a:t>
            </a:r>
          </a:p>
        </p:txBody>
      </p:sp>
      <p:sp>
        <p:nvSpPr>
          <p:cNvPr id="139" name="Flowchart: Punched Tape 138"/>
          <p:cNvSpPr/>
          <p:nvPr/>
        </p:nvSpPr>
        <p:spPr>
          <a:xfrm rot="2179762">
            <a:off x="2784335" y="4444330"/>
            <a:ext cx="319641" cy="181164"/>
          </a:xfrm>
          <a:prstGeom prst="flowChartPunchedTap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&quot;No&quot; Symbol 139"/>
          <p:cNvSpPr/>
          <p:nvPr/>
        </p:nvSpPr>
        <p:spPr>
          <a:xfrm>
            <a:off x="1402516" y="4577366"/>
            <a:ext cx="301149" cy="301149"/>
          </a:xfrm>
          <a:prstGeom prst="noSmoking">
            <a:avLst>
              <a:gd name="adj" fmla="val 12409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673887" y="4909618"/>
            <a:ext cx="1109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Storage</a:t>
            </a:r>
          </a:p>
          <a:p>
            <a:pPr algn="ctr"/>
            <a:r>
              <a:rPr lang="en-US" sz="1400" dirty="0" smtClean="0"/>
              <a:t>&amp;</a:t>
            </a:r>
          </a:p>
          <a:p>
            <a:pPr algn="ctr"/>
            <a:r>
              <a:rPr lang="en-US" sz="1400" dirty="0" smtClean="0"/>
              <a:t>Compute</a:t>
            </a:r>
            <a:endParaRPr lang="en-US" sz="1400" dirty="0"/>
          </a:p>
        </p:txBody>
      </p:sp>
      <p:sp>
        <p:nvSpPr>
          <p:cNvPr id="142" name="TextBox 141"/>
          <p:cNvSpPr txBox="1"/>
          <p:nvPr/>
        </p:nvSpPr>
        <p:spPr>
          <a:xfrm>
            <a:off x="505322" y="5534289"/>
            <a:ext cx="1109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Storage</a:t>
            </a:r>
          </a:p>
          <a:p>
            <a:pPr algn="ctr"/>
            <a:r>
              <a:rPr lang="en-US" sz="1400" dirty="0" smtClean="0"/>
              <a:t>&amp;</a:t>
            </a:r>
          </a:p>
          <a:p>
            <a:pPr algn="ctr"/>
            <a:r>
              <a:rPr lang="en-US" sz="1400" dirty="0" smtClean="0"/>
              <a:t>Compute</a:t>
            </a:r>
            <a:endParaRPr lang="en-US" sz="1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6019586" y="3705489"/>
            <a:ext cx="1109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Storage</a:t>
            </a:r>
          </a:p>
          <a:p>
            <a:pPr algn="ctr"/>
            <a:r>
              <a:rPr lang="en-US" sz="1400" dirty="0" smtClean="0"/>
              <a:t>&amp;</a:t>
            </a:r>
          </a:p>
          <a:p>
            <a:pPr algn="ctr"/>
            <a:r>
              <a:rPr lang="en-US" sz="1400" dirty="0" smtClean="0"/>
              <a:t>Compute</a:t>
            </a:r>
            <a:endParaRPr lang="en-US" sz="1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7589825" y="3637667"/>
            <a:ext cx="1109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Storage</a:t>
            </a:r>
          </a:p>
          <a:p>
            <a:pPr algn="ctr"/>
            <a:r>
              <a:rPr lang="en-US" sz="1400" dirty="0" smtClean="0"/>
              <a:t>&amp;</a:t>
            </a:r>
          </a:p>
          <a:p>
            <a:pPr algn="ctr"/>
            <a:r>
              <a:rPr lang="en-US" sz="1400" dirty="0" smtClean="0"/>
              <a:t>Compute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47822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Performance, but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7801"/>
            <a:ext cx="8229600" cy="45068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Features: </a:t>
            </a:r>
          </a:p>
          <a:p>
            <a:pPr lvl="1"/>
            <a:r>
              <a:rPr lang="en-US" dirty="0" smtClean="0"/>
              <a:t>Geo-distribution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Erasure coding</a:t>
            </a:r>
          </a:p>
          <a:p>
            <a:pPr lvl="1"/>
            <a:r>
              <a:rPr lang="en-US" dirty="0"/>
              <a:t>Data locality</a:t>
            </a:r>
          </a:p>
          <a:p>
            <a:pPr lvl="1"/>
            <a:r>
              <a:rPr lang="en-US" dirty="0" smtClean="0"/>
              <a:t>Single name space</a:t>
            </a:r>
          </a:p>
          <a:p>
            <a:pPr lvl="1"/>
            <a:r>
              <a:rPr lang="en-US" dirty="0"/>
              <a:t>Hundreds of billions of objects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Object storage features lend to increased performance and reduction of costs from other architecture components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B88D-2510-4858-88CF-4BBE02826E4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0100" y="2733675"/>
            <a:ext cx="35689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2763" lvl="1" indent="-168275">
              <a:spcBef>
                <a:spcPct val="20000"/>
              </a:spcBef>
              <a:buSzPct val="100000"/>
              <a:buFont typeface="Arial"/>
              <a:buChar char="•"/>
            </a:pPr>
            <a:r>
              <a:rPr lang="en-US" sz="2000" dirty="0"/>
              <a:t>Linear scale-out</a:t>
            </a:r>
          </a:p>
          <a:p>
            <a:pPr marL="512763" lvl="1" indent="-168275">
              <a:spcBef>
                <a:spcPct val="20000"/>
              </a:spcBef>
              <a:buSzPct val="100000"/>
              <a:buFont typeface="Arial"/>
              <a:buChar char="•"/>
            </a:pPr>
            <a:r>
              <a:rPr lang="en-US" sz="2000" dirty="0" smtClean="0"/>
              <a:t>Object </a:t>
            </a:r>
            <a:r>
              <a:rPr lang="en-US" sz="2000" dirty="0"/>
              <a:t>size agnostic</a:t>
            </a:r>
          </a:p>
          <a:p>
            <a:pPr marL="512763" lvl="1" indent="-168275">
              <a:spcBef>
                <a:spcPct val="20000"/>
              </a:spcBef>
              <a:buSzPct val="100000"/>
              <a:buFont typeface="Arial"/>
              <a:buChar char="•"/>
            </a:pPr>
            <a:r>
              <a:rPr lang="en-US" sz="2000" dirty="0" smtClean="0">
                <a:latin typeface="Arial"/>
                <a:ea typeface="ヒラギノ角ゴ Pro W3" charset="0"/>
                <a:cs typeface="Arial"/>
              </a:rPr>
              <a:t>Self-healing</a:t>
            </a:r>
            <a:endParaRPr lang="en-US" sz="2000" dirty="0">
              <a:latin typeface="Arial"/>
              <a:ea typeface="ヒラギノ角ゴ Pro W3" charset="0"/>
              <a:cs typeface="Arial"/>
            </a:endParaRPr>
          </a:p>
          <a:p>
            <a:pPr marL="512763" lvl="1" indent="-168275">
              <a:spcBef>
                <a:spcPct val="20000"/>
              </a:spcBef>
              <a:buSzPct val="100000"/>
              <a:buFont typeface="Arial"/>
              <a:buChar char="•"/>
            </a:pPr>
            <a:r>
              <a:rPr lang="en-US" sz="2000" dirty="0">
                <a:latin typeface="Arial"/>
                <a:ea typeface="ヒラギノ角ゴ Pro W3" charset="0"/>
                <a:cs typeface="Arial"/>
              </a:rPr>
              <a:t>Complete drive utilization</a:t>
            </a:r>
          </a:p>
          <a:p>
            <a:pPr marL="512763" lvl="1" indent="-168275">
              <a:spcBef>
                <a:spcPct val="20000"/>
              </a:spcBef>
              <a:buSzPct val="100000"/>
              <a:buFont typeface="Arial"/>
              <a:buChar char="•"/>
            </a:pPr>
            <a:r>
              <a:rPr lang="en-US" sz="2000" dirty="0">
                <a:latin typeface="Arial"/>
                <a:ea typeface="ヒラギノ角ゴ Pro W3" charset="0"/>
                <a:cs typeface="Arial"/>
              </a:rPr>
              <a:t>Multiple access options</a:t>
            </a:r>
          </a:p>
          <a:p>
            <a:pPr marL="512763" lvl="1" indent="-168275">
              <a:spcBef>
                <a:spcPct val="20000"/>
              </a:spcBef>
              <a:buSzPct val="100000"/>
              <a:buFont typeface="Arial"/>
              <a:buChar char="•"/>
            </a:pPr>
            <a:r>
              <a:rPr lang="en-US" sz="2000" dirty="0">
                <a:latin typeface="Arial"/>
                <a:ea typeface="ヒラギノ角ゴ Pro W3" charset="0"/>
                <a:cs typeface="Arial"/>
              </a:rPr>
              <a:t>1 </a:t>
            </a:r>
            <a:r>
              <a:rPr lang="en-US" sz="2000" dirty="0" smtClean="0">
                <a:latin typeface="Arial"/>
                <a:ea typeface="ヒラギノ角ゴ Pro W3" charset="0"/>
                <a:cs typeface="Arial"/>
              </a:rPr>
              <a:t>Seek/Operation</a:t>
            </a:r>
          </a:p>
          <a:p>
            <a:pPr marL="512763" lvl="1" indent="-168275">
              <a:spcBef>
                <a:spcPct val="20000"/>
              </a:spcBef>
              <a:buSzPct val="100000"/>
              <a:buFont typeface="Arial"/>
              <a:buChar char="•"/>
            </a:pPr>
            <a:endParaRPr lang="en-US" sz="2000" dirty="0"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425" y="1273125"/>
            <a:ext cx="8421570" cy="1044676"/>
          </a:xfrm>
          <a:prstGeom prst="rect">
            <a:avLst/>
          </a:prstGeom>
          <a:solidFill>
            <a:srgbClr val="A2010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rtlCol="0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High performance, cost effective object storage is the foundation of cloud-scale </a:t>
            </a:r>
            <a:r>
              <a:rPr lang="en-US" sz="2800" dirty="0" smtClean="0">
                <a:solidFill>
                  <a:schemeClr val="bg1"/>
                </a:solidFill>
              </a:rPr>
              <a:t>architecture.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05865"/>
      </p:ext>
    </p:extLst>
  </p:cSld>
  <p:clrMapOvr>
    <a:masterClrMapping/>
  </p:clrMapOvr>
  <p:transition xmlns:p14="http://schemas.microsoft.com/office/powerpoint/2010/main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3329" y="2036537"/>
            <a:ext cx="5446639" cy="3653516"/>
            <a:chOff x="1486629" y="1816868"/>
            <a:chExt cx="6058586" cy="4064000"/>
          </a:xfrm>
        </p:grpSpPr>
        <p:sp>
          <p:nvSpPr>
            <p:cNvPr id="8" name="Minus 7"/>
            <p:cNvSpPr/>
            <p:nvPr/>
          </p:nvSpPr>
          <p:spPr>
            <a:xfrm rot="746785">
              <a:off x="1486629" y="3501968"/>
              <a:ext cx="6058586" cy="693799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own Arrow 8"/>
            <p:cNvSpPr/>
            <p:nvPr/>
          </p:nvSpPr>
          <p:spPr>
            <a:xfrm>
              <a:off x="5003603" y="1990240"/>
              <a:ext cx="1828800" cy="20320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382323" y="1816868"/>
              <a:ext cx="1950720" cy="1706880"/>
            </a:xfrm>
            <a:custGeom>
              <a:avLst/>
              <a:gdLst>
                <a:gd name="connsiteX0" fmla="*/ 0 w 1950720"/>
                <a:gd name="connsiteY0" fmla="*/ 0 h 1706880"/>
                <a:gd name="connsiteX1" fmla="*/ 1950720 w 1950720"/>
                <a:gd name="connsiteY1" fmla="*/ 0 h 1706880"/>
                <a:gd name="connsiteX2" fmla="*/ 1950720 w 1950720"/>
                <a:gd name="connsiteY2" fmla="*/ 1706880 h 1706880"/>
                <a:gd name="connsiteX3" fmla="*/ 0 w 1950720"/>
                <a:gd name="connsiteY3" fmla="*/ 1706880 h 1706880"/>
                <a:gd name="connsiteX4" fmla="*/ 0 w 1950720"/>
                <a:gd name="connsiteY4" fmla="*/ 0 h 170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0720" h="1706880">
                  <a:moveTo>
                    <a:pt x="0" y="0"/>
                  </a:moveTo>
                  <a:lnTo>
                    <a:pt x="1950720" y="0"/>
                  </a:lnTo>
                  <a:lnTo>
                    <a:pt x="1950720" y="1706880"/>
                  </a:lnTo>
                  <a:lnTo>
                    <a:pt x="0" y="1706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5816" tIns="305816" rIns="305816" bIns="305816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 dirty="0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2199442" y="3701846"/>
              <a:ext cx="1828800" cy="1975823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4698803" y="4173988"/>
              <a:ext cx="1950720" cy="1706880"/>
            </a:xfrm>
            <a:custGeom>
              <a:avLst/>
              <a:gdLst>
                <a:gd name="connsiteX0" fmla="*/ 0 w 1950720"/>
                <a:gd name="connsiteY0" fmla="*/ 0 h 1706880"/>
                <a:gd name="connsiteX1" fmla="*/ 1950720 w 1950720"/>
                <a:gd name="connsiteY1" fmla="*/ 0 h 1706880"/>
                <a:gd name="connsiteX2" fmla="*/ 1950720 w 1950720"/>
                <a:gd name="connsiteY2" fmla="*/ 1706880 h 1706880"/>
                <a:gd name="connsiteX3" fmla="*/ 0 w 1950720"/>
                <a:gd name="connsiteY3" fmla="*/ 1706880 h 1706880"/>
                <a:gd name="connsiteX4" fmla="*/ 0 w 1950720"/>
                <a:gd name="connsiteY4" fmla="*/ 0 h 170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0720" h="1706880">
                  <a:moveTo>
                    <a:pt x="0" y="0"/>
                  </a:moveTo>
                  <a:lnTo>
                    <a:pt x="1950720" y="0"/>
                  </a:lnTo>
                  <a:lnTo>
                    <a:pt x="1950720" y="1706880"/>
                  </a:lnTo>
                  <a:lnTo>
                    <a:pt x="0" y="1706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5816" tIns="305816" rIns="305816" bIns="305816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199442" y="1990240"/>
              <a:ext cx="1828800" cy="1381759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Down Arrow 13"/>
            <p:cNvSpPr/>
            <p:nvPr/>
          </p:nvSpPr>
          <p:spPr>
            <a:xfrm rot="10800000">
              <a:off x="5003603" y="4295909"/>
              <a:ext cx="1828800" cy="1381759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" name="Oval 5"/>
          <p:cNvSpPr/>
          <p:nvPr/>
        </p:nvSpPr>
        <p:spPr>
          <a:xfrm>
            <a:off x="3887417" y="3315132"/>
            <a:ext cx="1084803" cy="108480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3" name="Picture 39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721" y="2580001"/>
            <a:ext cx="3104029" cy="2910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Access vs.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615113"/>
            <a:ext cx="438150" cy="166687"/>
          </a:xfrm>
        </p:spPr>
        <p:txBody>
          <a:bodyPr/>
          <a:lstStyle/>
          <a:p>
            <a:fld id="{99BDB88D-2510-4858-88CF-4BBE02826E4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1" y="2900300"/>
            <a:ext cx="1877735" cy="124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78075" y="4163971"/>
            <a:ext cx="1239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Marble</a:t>
            </a:r>
          </a:p>
          <a:p>
            <a:pPr algn="ctr"/>
            <a:r>
              <a:rPr lang="en-US" sz="2000" dirty="0" smtClean="0"/>
              <a:t>Mountain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790338" y="531945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50449" y="2047507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cxnSp>
        <p:nvCxnSpPr>
          <p:cNvPr id="272" name="Straight Connector 271"/>
          <p:cNvCxnSpPr/>
          <p:nvPr/>
        </p:nvCxnSpPr>
        <p:spPr>
          <a:xfrm flipH="1" flipV="1">
            <a:off x="7856744" y="3565452"/>
            <a:ext cx="415421" cy="80955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6936201" y="3607169"/>
            <a:ext cx="920543" cy="271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7926795" y="3066175"/>
            <a:ext cx="456531" cy="52871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6683750" y="3976201"/>
            <a:ext cx="600211" cy="172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Content Origin</a:t>
            </a:r>
            <a:endParaRPr lang="en-US" sz="800" dirty="0"/>
          </a:p>
        </p:txBody>
      </p:sp>
      <p:grpSp>
        <p:nvGrpSpPr>
          <p:cNvPr id="278" name="Group 277"/>
          <p:cNvGrpSpPr/>
          <p:nvPr/>
        </p:nvGrpSpPr>
        <p:grpSpPr>
          <a:xfrm>
            <a:off x="7713232" y="3463132"/>
            <a:ext cx="715985" cy="338554"/>
            <a:chOff x="5323872" y="3366453"/>
            <a:chExt cx="1013852" cy="423652"/>
          </a:xfrm>
        </p:grpSpPr>
        <p:pic>
          <p:nvPicPr>
            <p:cNvPr id="320" name="Picture 5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872" y="3366453"/>
              <a:ext cx="406437" cy="29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1" name="TextBox 320"/>
            <p:cNvSpPr txBox="1"/>
            <p:nvPr/>
          </p:nvSpPr>
          <p:spPr>
            <a:xfrm>
              <a:off x="5644954" y="3366453"/>
              <a:ext cx="692770" cy="423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Parent</a:t>
              </a:r>
            </a:p>
            <a:p>
              <a:r>
                <a:rPr lang="en-US" sz="800" dirty="0" smtClean="0"/>
                <a:t>Cache</a:t>
              </a:r>
              <a:endParaRPr lang="en-US" sz="800" dirty="0"/>
            </a:p>
          </p:txBody>
        </p:sp>
      </p:grpSp>
      <p:grpSp>
        <p:nvGrpSpPr>
          <p:cNvPr id="329" name="Group 328"/>
          <p:cNvGrpSpPr/>
          <p:nvPr/>
        </p:nvGrpSpPr>
        <p:grpSpPr>
          <a:xfrm rot="20945717">
            <a:off x="8438587" y="2497213"/>
            <a:ext cx="757867" cy="964643"/>
            <a:chOff x="8761839" y="3830744"/>
            <a:chExt cx="757867" cy="964643"/>
          </a:xfrm>
        </p:grpSpPr>
        <p:grpSp>
          <p:nvGrpSpPr>
            <p:cNvPr id="274" name="Group 273"/>
            <p:cNvGrpSpPr/>
            <p:nvPr/>
          </p:nvGrpSpPr>
          <p:grpSpPr>
            <a:xfrm rot="9632678">
              <a:off x="8761839" y="3988766"/>
              <a:ext cx="642567" cy="763451"/>
              <a:chOff x="1207363" y="1998255"/>
              <a:chExt cx="1254215" cy="1316879"/>
            </a:xfrm>
          </p:grpSpPr>
          <p:cxnSp>
            <p:nvCxnSpPr>
              <p:cNvPr id="324" name="Straight Connector 323"/>
              <p:cNvCxnSpPr/>
              <p:nvPr/>
            </p:nvCxnSpPr>
            <p:spPr>
              <a:xfrm>
                <a:off x="1748901" y="1998255"/>
                <a:ext cx="712677" cy="95662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>
                <a:off x="1441304" y="2226915"/>
                <a:ext cx="1014405" cy="702093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1278384" y="2577961"/>
                <a:ext cx="1177325" cy="36503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flipV="1">
                <a:off x="1207363" y="2929010"/>
                <a:ext cx="1248346" cy="4890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flipV="1">
                <a:off x="1278384" y="2954879"/>
                <a:ext cx="1177325" cy="360255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/>
            <p:cNvGrpSpPr/>
            <p:nvPr/>
          </p:nvGrpSpPr>
          <p:grpSpPr>
            <a:xfrm>
              <a:off x="9274385" y="3830744"/>
              <a:ext cx="93669" cy="140001"/>
              <a:chOff x="204186" y="1681653"/>
              <a:chExt cx="239697" cy="316602"/>
            </a:xfrm>
            <a:solidFill>
              <a:schemeClr val="bg1">
                <a:lumMod val="85000"/>
              </a:schemeClr>
            </a:solidFill>
          </p:grpSpPr>
          <p:sp>
            <p:nvSpPr>
              <p:cNvPr id="318" name="Rounded Rectangle 317"/>
              <p:cNvSpPr/>
              <p:nvPr/>
            </p:nvSpPr>
            <p:spPr>
              <a:xfrm>
                <a:off x="204186" y="1848029"/>
                <a:ext cx="239697" cy="150226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241071" y="1681653"/>
                <a:ext cx="165925" cy="16592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9379203" y="4005796"/>
              <a:ext cx="93669" cy="140001"/>
              <a:chOff x="204186" y="1681653"/>
              <a:chExt cx="239697" cy="316602"/>
            </a:xfrm>
            <a:solidFill>
              <a:schemeClr val="bg1">
                <a:lumMod val="85000"/>
              </a:schemeClr>
            </a:solidFill>
          </p:grpSpPr>
          <p:sp>
            <p:nvSpPr>
              <p:cNvPr id="316" name="Rounded Rectangle 315"/>
              <p:cNvSpPr/>
              <p:nvPr/>
            </p:nvSpPr>
            <p:spPr>
              <a:xfrm>
                <a:off x="204186" y="1848029"/>
                <a:ext cx="239697" cy="150226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241071" y="1681653"/>
                <a:ext cx="165925" cy="16592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281" name="Group 280"/>
            <p:cNvGrpSpPr/>
            <p:nvPr/>
          </p:nvGrpSpPr>
          <p:grpSpPr>
            <a:xfrm>
              <a:off x="9426037" y="4229032"/>
              <a:ext cx="93669" cy="140001"/>
              <a:chOff x="204186" y="1681653"/>
              <a:chExt cx="239697" cy="316602"/>
            </a:xfrm>
            <a:solidFill>
              <a:schemeClr val="bg1">
                <a:lumMod val="85000"/>
              </a:schemeClr>
            </a:solidFill>
          </p:grpSpPr>
          <p:sp>
            <p:nvSpPr>
              <p:cNvPr id="314" name="Rounded Rectangle 313"/>
              <p:cNvSpPr/>
              <p:nvPr/>
            </p:nvSpPr>
            <p:spPr>
              <a:xfrm>
                <a:off x="204186" y="1848029"/>
                <a:ext cx="239697" cy="150226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241071" y="1681653"/>
                <a:ext cx="165925" cy="16592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9380962" y="4472420"/>
              <a:ext cx="93669" cy="140001"/>
              <a:chOff x="204186" y="1681653"/>
              <a:chExt cx="239697" cy="316602"/>
            </a:xfrm>
            <a:solidFill>
              <a:schemeClr val="bg1">
                <a:lumMod val="85000"/>
              </a:schemeClr>
            </a:solidFill>
          </p:grpSpPr>
          <p:sp>
            <p:nvSpPr>
              <p:cNvPr id="312" name="Rounded Rectangle 311"/>
              <p:cNvSpPr/>
              <p:nvPr/>
            </p:nvSpPr>
            <p:spPr>
              <a:xfrm>
                <a:off x="204186" y="1848029"/>
                <a:ext cx="239697" cy="150226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241071" y="1681653"/>
                <a:ext cx="165925" cy="16592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9271520" y="4655386"/>
              <a:ext cx="93669" cy="140001"/>
              <a:chOff x="204186" y="1681653"/>
              <a:chExt cx="239697" cy="316602"/>
            </a:xfrm>
            <a:solidFill>
              <a:schemeClr val="bg1">
                <a:lumMod val="85000"/>
              </a:schemeClr>
            </a:solidFill>
          </p:grpSpPr>
          <p:sp>
            <p:nvSpPr>
              <p:cNvPr id="310" name="Rounded Rectangle 309"/>
              <p:cNvSpPr/>
              <p:nvPr/>
            </p:nvSpPr>
            <p:spPr>
              <a:xfrm>
                <a:off x="204186" y="1848029"/>
                <a:ext cx="239697" cy="150226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241071" y="1681653"/>
                <a:ext cx="165925" cy="16592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</p:grpSp>
      <p:grpSp>
        <p:nvGrpSpPr>
          <p:cNvPr id="284" name="Group 283"/>
          <p:cNvGrpSpPr/>
          <p:nvPr/>
        </p:nvGrpSpPr>
        <p:grpSpPr>
          <a:xfrm rot="9632678">
            <a:off x="8290561" y="4053531"/>
            <a:ext cx="642567" cy="763451"/>
            <a:chOff x="1207363" y="1998255"/>
            <a:chExt cx="1254215" cy="1316879"/>
          </a:xfrm>
        </p:grpSpPr>
        <p:cxnSp>
          <p:nvCxnSpPr>
            <p:cNvPr id="305" name="Straight Connector 304"/>
            <p:cNvCxnSpPr/>
            <p:nvPr/>
          </p:nvCxnSpPr>
          <p:spPr>
            <a:xfrm>
              <a:off x="1748901" y="1998255"/>
              <a:ext cx="712677" cy="9566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1441304" y="2226915"/>
              <a:ext cx="1014405" cy="70209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1278384" y="2577961"/>
              <a:ext cx="1177325" cy="3650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V="1">
              <a:off x="1207363" y="2929010"/>
              <a:ext cx="1248346" cy="489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V="1">
              <a:off x="1278384" y="2954879"/>
              <a:ext cx="1177325" cy="36025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8002400" y="4289896"/>
            <a:ext cx="532288" cy="403374"/>
            <a:chOff x="4337587" y="3444867"/>
            <a:chExt cx="753732" cy="504765"/>
          </a:xfrm>
        </p:grpSpPr>
        <p:pic>
          <p:nvPicPr>
            <p:cNvPr id="303" name="Picture 5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235" y="3444867"/>
              <a:ext cx="406437" cy="29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4" name="TextBox 303"/>
            <p:cNvSpPr txBox="1"/>
            <p:nvPr/>
          </p:nvSpPr>
          <p:spPr>
            <a:xfrm>
              <a:off x="4337587" y="3734188"/>
              <a:ext cx="7537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Edge Cache</a:t>
              </a:r>
              <a:endParaRPr lang="en-US" sz="800" dirty="0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8803107" y="3895509"/>
            <a:ext cx="93669" cy="140001"/>
            <a:chOff x="204186" y="1681653"/>
            <a:chExt cx="239697" cy="316602"/>
          </a:xfrm>
          <a:solidFill>
            <a:schemeClr val="bg1">
              <a:lumMod val="85000"/>
            </a:schemeClr>
          </a:solidFill>
        </p:grpSpPr>
        <p:sp>
          <p:nvSpPr>
            <p:cNvPr id="301" name="Rounded Rectangle 300"/>
            <p:cNvSpPr/>
            <p:nvPr/>
          </p:nvSpPr>
          <p:spPr>
            <a:xfrm>
              <a:off x="204186" y="1848029"/>
              <a:ext cx="239697" cy="15022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02" name="Oval 301"/>
            <p:cNvSpPr/>
            <p:nvPr/>
          </p:nvSpPr>
          <p:spPr>
            <a:xfrm>
              <a:off x="241071" y="1681653"/>
              <a:ext cx="165925" cy="1659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8907925" y="4070561"/>
            <a:ext cx="93669" cy="140001"/>
            <a:chOff x="204186" y="1681653"/>
            <a:chExt cx="239697" cy="316602"/>
          </a:xfrm>
          <a:solidFill>
            <a:schemeClr val="bg1">
              <a:lumMod val="85000"/>
            </a:schemeClr>
          </a:solidFill>
        </p:grpSpPr>
        <p:sp>
          <p:nvSpPr>
            <p:cNvPr id="299" name="Rounded Rectangle 298"/>
            <p:cNvSpPr/>
            <p:nvPr/>
          </p:nvSpPr>
          <p:spPr>
            <a:xfrm>
              <a:off x="204186" y="1848029"/>
              <a:ext cx="239697" cy="15022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00" name="Oval 299"/>
            <p:cNvSpPr/>
            <p:nvPr/>
          </p:nvSpPr>
          <p:spPr>
            <a:xfrm>
              <a:off x="241071" y="1681653"/>
              <a:ext cx="165925" cy="1659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8954759" y="4293797"/>
            <a:ext cx="93669" cy="140001"/>
            <a:chOff x="204186" y="1681653"/>
            <a:chExt cx="239697" cy="316602"/>
          </a:xfrm>
          <a:solidFill>
            <a:schemeClr val="bg1">
              <a:lumMod val="85000"/>
            </a:schemeClr>
          </a:solidFill>
        </p:grpSpPr>
        <p:sp>
          <p:nvSpPr>
            <p:cNvPr id="297" name="Rounded Rectangle 296"/>
            <p:cNvSpPr/>
            <p:nvPr/>
          </p:nvSpPr>
          <p:spPr>
            <a:xfrm>
              <a:off x="204186" y="1848029"/>
              <a:ext cx="239697" cy="15022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98" name="Oval 297"/>
            <p:cNvSpPr/>
            <p:nvPr/>
          </p:nvSpPr>
          <p:spPr>
            <a:xfrm>
              <a:off x="241071" y="1681653"/>
              <a:ext cx="165925" cy="1659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8909684" y="4537185"/>
            <a:ext cx="93669" cy="140001"/>
            <a:chOff x="204186" y="1681653"/>
            <a:chExt cx="239697" cy="316602"/>
          </a:xfrm>
          <a:solidFill>
            <a:schemeClr val="bg1">
              <a:lumMod val="85000"/>
            </a:schemeClr>
          </a:solidFill>
        </p:grpSpPr>
        <p:sp>
          <p:nvSpPr>
            <p:cNvPr id="295" name="Rounded Rectangle 294"/>
            <p:cNvSpPr/>
            <p:nvPr/>
          </p:nvSpPr>
          <p:spPr>
            <a:xfrm>
              <a:off x="204186" y="1848029"/>
              <a:ext cx="239697" cy="15022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96" name="Oval 295"/>
            <p:cNvSpPr/>
            <p:nvPr/>
          </p:nvSpPr>
          <p:spPr>
            <a:xfrm>
              <a:off x="241071" y="1681653"/>
              <a:ext cx="165925" cy="1659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8800241" y="4720151"/>
            <a:ext cx="93669" cy="140001"/>
            <a:chOff x="204186" y="1681653"/>
            <a:chExt cx="239697" cy="316602"/>
          </a:xfrm>
          <a:solidFill>
            <a:schemeClr val="bg1">
              <a:lumMod val="85000"/>
            </a:schemeClr>
          </a:solidFill>
        </p:grpSpPr>
        <p:sp>
          <p:nvSpPr>
            <p:cNvPr id="293" name="Rounded Rectangle 292"/>
            <p:cNvSpPr/>
            <p:nvPr/>
          </p:nvSpPr>
          <p:spPr>
            <a:xfrm>
              <a:off x="204186" y="1848029"/>
              <a:ext cx="239697" cy="15022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94" name="Oval 293"/>
            <p:cNvSpPr/>
            <p:nvPr/>
          </p:nvSpPr>
          <p:spPr>
            <a:xfrm>
              <a:off x="241071" y="1681653"/>
              <a:ext cx="165925" cy="1659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pic>
        <p:nvPicPr>
          <p:cNvPr id="291" name="Picture 29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805" y="3307766"/>
            <a:ext cx="514584" cy="716674"/>
          </a:xfrm>
          <a:prstGeom prst="rect">
            <a:avLst/>
          </a:prstGeom>
        </p:spPr>
      </p:pic>
      <p:sp>
        <p:nvSpPr>
          <p:cNvPr id="292" name="TextBox 291"/>
          <p:cNvSpPr txBox="1"/>
          <p:nvPr/>
        </p:nvSpPr>
        <p:spPr>
          <a:xfrm>
            <a:off x="6629805" y="3492529"/>
            <a:ext cx="514584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dirty="0" smtClean="0"/>
              <a:t>Los</a:t>
            </a:r>
          </a:p>
          <a:p>
            <a:pPr algn="ctr"/>
            <a:r>
              <a:rPr lang="en-US" sz="900" dirty="0" smtClean="0"/>
              <a:t>Angeles</a:t>
            </a:r>
            <a:endParaRPr lang="en-US" sz="900" dirty="0"/>
          </a:p>
        </p:txBody>
      </p:sp>
      <p:grpSp>
        <p:nvGrpSpPr>
          <p:cNvPr id="276" name="Group 275"/>
          <p:cNvGrpSpPr/>
          <p:nvPr/>
        </p:nvGrpSpPr>
        <p:grpSpPr>
          <a:xfrm>
            <a:off x="8134473" y="2948446"/>
            <a:ext cx="532288" cy="403374"/>
            <a:chOff x="4337587" y="3444867"/>
            <a:chExt cx="753732" cy="504765"/>
          </a:xfrm>
        </p:grpSpPr>
        <p:pic>
          <p:nvPicPr>
            <p:cNvPr id="322" name="Picture 5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235" y="3444867"/>
              <a:ext cx="406437" cy="29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3" name="TextBox 322"/>
            <p:cNvSpPr txBox="1"/>
            <p:nvPr/>
          </p:nvSpPr>
          <p:spPr>
            <a:xfrm>
              <a:off x="4337587" y="3734188"/>
              <a:ext cx="7537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Edge Cache</a:t>
              </a:r>
              <a:endParaRPr lang="en-US" sz="800" dirty="0"/>
            </a:p>
          </p:txBody>
        </p:sp>
      </p:grpSp>
      <p:sp>
        <p:nvSpPr>
          <p:cNvPr id="331" name="TextBox 330"/>
          <p:cNvSpPr txBox="1"/>
          <p:nvPr/>
        </p:nvSpPr>
        <p:spPr>
          <a:xfrm>
            <a:off x="7906357" y="2789230"/>
            <a:ext cx="386754" cy="2308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dirty="0" smtClean="0"/>
              <a:t>London</a:t>
            </a:r>
            <a:endParaRPr lang="en-US" sz="900" dirty="0"/>
          </a:p>
        </p:txBody>
      </p:sp>
      <p:sp>
        <p:nvSpPr>
          <p:cNvPr id="332" name="TextBox 331"/>
          <p:cNvSpPr txBox="1"/>
          <p:nvPr/>
        </p:nvSpPr>
        <p:spPr>
          <a:xfrm>
            <a:off x="7728472" y="4204152"/>
            <a:ext cx="386754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dirty="0" smtClean="0"/>
              <a:t>Sao Paulo</a:t>
            </a:r>
            <a:endParaRPr lang="en-US" sz="900" dirty="0"/>
          </a:p>
        </p:txBody>
      </p:sp>
      <p:sp>
        <p:nvSpPr>
          <p:cNvPr id="333" name="TextBox 332"/>
          <p:cNvSpPr txBox="1"/>
          <p:nvPr/>
        </p:nvSpPr>
        <p:spPr>
          <a:xfrm>
            <a:off x="3767987" y="3386937"/>
            <a:ext cx="1341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VS</a:t>
            </a:r>
            <a:endParaRPr lang="en-US" sz="5400" dirty="0"/>
          </a:p>
        </p:txBody>
      </p:sp>
      <p:sp>
        <p:nvSpPr>
          <p:cNvPr id="394" name="TextBox 393"/>
          <p:cNvSpPr txBox="1"/>
          <p:nvPr/>
        </p:nvSpPr>
        <p:spPr>
          <a:xfrm>
            <a:off x="6753777" y="4965515"/>
            <a:ext cx="1939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Global Caching</a:t>
            </a:r>
          </a:p>
          <a:p>
            <a:pPr algn="ctr"/>
            <a:r>
              <a:rPr lang="en-US" sz="2000" dirty="0" smtClean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6623052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Expect Of A Cloud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74" y="1936430"/>
            <a:ext cx="6396393" cy="40041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B88D-2510-4858-88CF-4BBE02826E4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9520" y="2150511"/>
            <a:ext cx="1724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Pay as You</a:t>
            </a:r>
          </a:p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1664" y="486157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0102" y="1818479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09857" y="3148275"/>
            <a:ext cx="3010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Cloud Scale Storage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Infrastructure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2147" y="2623112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Everywhere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44965" y="1498311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Autonomous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4421" y="3563773"/>
            <a:ext cx="1300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100% </a:t>
            </a:r>
            <a:br>
              <a:rPr lang="en-US" dirty="0" smtClean="0"/>
            </a:br>
            <a:r>
              <a:rPr lang="en-US" dirty="0" smtClean="0"/>
              <a:t>Reliable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46325" y="3794605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Easy to</a:t>
            </a:r>
          </a:p>
          <a:p>
            <a:pPr algn="ctr"/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20618" y="5006640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Synchronized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02155" y="4775807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261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Scale Requires a Storage Paradigm Shift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57400"/>
            <a:ext cx="4033550" cy="1892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2600980"/>
            <a:ext cx="723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191919"/>
                </a:solidFill>
                <a:latin typeface="Arial"/>
                <a:ea typeface="+mn-ea"/>
              </a:rPr>
              <a:t>Vs.</a:t>
            </a:r>
            <a:endParaRPr lang="en-US" sz="2800" b="1" dirty="0">
              <a:solidFill>
                <a:srgbClr val="191919"/>
              </a:solidFill>
              <a:latin typeface="Arial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00200"/>
            <a:ext cx="4038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ea typeface="+mn-ea"/>
              </a:rPr>
              <a:t>File Storage</a:t>
            </a:r>
            <a:endParaRPr lang="en-US" sz="2800" b="1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185553"/>
            <a:ext cx="4134050" cy="236764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285750" indent="-285750" fontAlgn="auto">
              <a:spcBef>
                <a:spcPts val="30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rgbClr val="191919"/>
                </a:solidFill>
                <a:latin typeface="Arial"/>
                <a:ea typeface="+mn-ea"/>
              </a:rPr>
              <a:t>Traditional File Systems Can’t Scale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Lucida Grande"/>
              <a:buChar char="✖"/>
            </a:pPr>
            <a:r>
              <a:rPr lang="en-US" sz="1600" dirty="0" smtClean="0">
                <a:solidFill>
                  <a:srgbClr val="191919"/>
                </a:solidFill>
                <a:latin typeface="Arial"/>
                <a:ea typeface="+mn-ea"/>
              </a:rPr>
              <a:t>Too much overhead (up to 40%)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Lucida Grande"/>
              <a:buChar char="✖"/>
            </a:pPr>
            <a:r>
              <a:rPr lang="en-US" sz="1600" dirty="0" smtClean="0">
                <a:solidFill>
                  <a:srgbClr val="191919"/>
                </a:solidFill>
                <a:latin typeface="Arial"/>
                <a:ea typeface="+mn-ea"/>
              </a:rPr>
              <a:t>Not designed for small I/O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Lucida Grande"/>
              <a:buChar char="✖"/>
            </a:pPr>
            <a:r>
              <a:rPr lang="en-US" sz="1600" dirty="0" smtClean="0">
                <a:solidFill>
                  <a:srgbClr val="191919"/>
                </a:solidFill>
                <a:latin typeface="Arial"/>
                <a:ea typeface="+mn-ea"/>
              </a:rPr>
              <a:t>Limited scalability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Lucida Grande"/>
              <a:buChar char="✖"/>
            </a:pPr>
            <a:r>
              <a:rPr lang="en-US" sz="1600" dirty="0" smtClean="0">
                <a:solidFill>
                  <a:srgbClr val="191919"/>
                </a:solidFill>
                <a:latin typeface="Arial"/>
                <a:ea typeface="+mn-ea"/>
              </a:rPr>
              <a:t>Management complexity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Lucida Grande"/>
              <a:buChar char="✖"/>
            </a:pPr>
            <a:r>
              <a:rPr lang="en-US" sz="1600" dirty="0" smtClean="0">
                <a:solidFill>
                  <a:srgbClr val="191919"/>
                </a:solidFill>
                <a:latin typeface="Arial"/>
                <a:ea typeface="+mn-ea"/>
              </a:rPr>
              <a:t>Scaling efforts balloon TCO</a:t>
            </a:r>
            <a:endParaRPr lang="en-US" sz="1600" dirty="0">
              <a:solidFill>
                <a:srgbClr val="191919"/>
              </a:solidFill>
              <a:latin typeface="Arial"/>
              <a:ea typeface="+mn-e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057400"/>
            <a:ext cx="4033550" cy="1892102"/>
          </a:xfrm>
          <a:prstGeom prst="rect">
            <a:avLst/>
          </a:prstGeom>
        </p:spPr>
      </p:pic>
      <p:pic>
        <p:nvPicPr>
          <p:cNvPr id="3" name="Picture 2" descr="bullet train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1981200"/>
            <a:ext cx="4038600" cy="19661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53000" y="1600200"/>
            <a:ext cx="4038600" cy="523220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ea typeface="+mn-ea"/>
              </a:rPr>
              <a:t>Object Storage</a:t>
            </a:r>
            <a:endParaRPr lang="en-US" sz="2800" b="1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4191000"/>
            <a:ext cx="4134050" cy="2362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285750" indent="-285750" fontAlgn="auto">
              <a:spcBef>
                <a:spcPts val="30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rgbClr val="191919"/>
                </a:solidFill>
                <a:latin typeface="Arial"/>
                <a:ea typeface="+mn-ea"/>
              </a:rPr>
              <a:t>Designed for Web2.0+ Scalability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Lucida Grande"/>
              <a:buChar char="✔"/>
            </a:pPr>
            <a:r>
              <a:rPr lang="en-US" sz="1600" dirty="0" smtClean="0">
                <a:solidFill>
                  <a:srgbClr val="191919"/>
                </a:solidFill>
                <a:latin typeface="Arial"/>
                <a:ea typeface="+mn-ea"/>
              </a:rPr>
              <a:t>Virtually NO </a:t>
            </a:r>
            <a:r>
              <a:rPr lang="en-US" sz="1600" dirty="0">
                <a:solidFill>
                  <a:srgbClr val="191919"/>
                </a:solidFill>
                <a:latin typeface="Arial"/>
                <a:ea typeface="+mn-ea"/>
              </a:rPr>
              <a:t>O</a:t>
            </a:r>
            <a:r>
              <a:rPr lang="en-US" sz="1600" dirty="0" smtClean="0">
                <a:solidFill>
                  <a:srgbClr val="191919"/>
                </a:solidFill>
                <a:latin typeface="Arial"/>
                <a:ea typeface="+mn-ea"/>
              </a:rPr>
              <a:t>verhead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Lucida Grande"/>
              <a:buChar char="✔"/>
            </a:pPr>
            <a:r>
              <a:rPr lang="en-US" sz="1600" dirty="0" smtClean="0">
                <a:solidFill>
                  <a:srgbClr val="191919"/>
                </a:solidFill>
                <a:latin typeface="Arial"/>
                <a:ea typeface="+mn-ea"/>
              </a:rPr>
              <a:t>Highly Optimized for Small I/O, SSD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Lucida Grande"/>
              <a:buChar char="✔"/>
            </a:pPr>
            <a:r>
              <a:rPr lang="en-US" sz="1600" dirty="0" smtClean="0">
                <a:solidFill>
                  <a:srgbClr val="191919"/>
                </a:solidFill>
                <a:latin typeface="Arial"/>
                <a:ea typeface="+mn-ea"/>
              </a:rPr>
              <a:t>Linear, Efficient Scalability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Lucida Grande"/>
              <a:buChar char="✔"/>
            </a:pPr>
            <a:r>
              <a:rPr lang="en-US" sz="1600" dirty="0" smtClean="0">
                <a:solidFill>
                  <a:srgbClr val="191919"/>
                </a:solidFill>
                <a:latin typeface="Arial"/>
                <a:ea typeface="+mn-ea"/>
              </a:rPr>
              <a:t>Autonomous, Self-Healing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Lucida Grande"/>
              <a:buChar char="✔"/>
            </a:pPr>
            <a:r>
              <a:rPr lang="en-US" sz="1600" dirty="0" smtClean="0">
                <a:solidFill>
                  <a:srgbClr val="191919"/>
                </a:solidFill>
                <a:latin typeface="Arial"/>
                <a:ea typeface="+mn-ea"/>
              </a:rPr>
              <a:t>Optimized for Data Center, CAPEX</a:t>
            </a:r>
          </a:p>
        </p:txBody>
      </p:sp>
    </p:spTree>
    <p:extLst>
      <p:ext uri="{BB962C8B-B14F-4D97-AF65-F5344CB8AC3E}">
        <p14:creationId xmlns:p14="http://schemas.microsoft.com/office/powerpoint/2010/main" val="23614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Object Storage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686800" cy="4297363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Object storage stores information in containers, called objects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Each object has both data, user defined &amp; system defined metadata (a set of attributes describing the object)</a:t>
            </a:r>
          </a:p>
          <a:p>
            <a:pPr lvl="1"/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800" y="2692087"/>
            <a:ext cx="4572000" cy="339670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152400" dist="762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File Systems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8042" y="2668294"/>
            <a:ext cx="4042758" cy="342050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152400" dist="762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Objects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DIRECTOR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3124775"/>
            <a:ext cx="2895600" cy="27999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98042" y="5350301"/>
            <a:ext cx="40427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Objects are stored in an infinitely large flat address space that can contain billions of files without file system complexity  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5220796" y="3735323"/>
            <a:ext cx="3562139" cy="1085700"/>
            <a:chOff x="5181600" y="3562150"/>
            <a:chExt cx="4375325" cy="1333550"/>
          </a:xfrm>
        </p:grpSpPr>
        <p:grpSp>
          <p:nvGrpSpPr>
            <p:cNvPr id="12" name="Group 8"/>
            <p:cNvGrpSpPr/>
            <p:nvPr/>
          </p:nvGrpSpPr>
          <p:grpSpPr>
            <a:xfrm>
              <a:off x="5181600" y="3581400"/>
              <a:ext cx="1357251" cy="1314300"/>
              <a:chOff x="5843650" y="3112325"/>
              <a:chExt cx="1876301" cy="18169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843650" y="3112325"/>
                <a:ext cx="1876301" cy="1816924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19800" y="4013775"/>
                <a:ext cx="1522021" cy="809501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019800" y="3327975"/>
                <a:ext cx="1508166" cy="58387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257047" y="4166174"/>
                <a:ext cx="1049506" cy="57487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Data </a:t>
                </a:r>
                <a:endPara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898689" y="3404175"/>
                <a:ext cx="1766224" cy="57487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Metadata </a:t>
                </a:r>
                <a:endPara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  <p:grpSp>
          <p:nvGrpSpPr>
            <p:cNvPr id="13" name="Group 16"/>
            <p:cNvGrpSpPr/>
            <p:nvPr/>
          </p:nvGrpSpPr>
          <p:grpSpPr>
            <a:xfrm>
              <a:off x="6691251" y="3576328"/>
              <a:ext cx="1357251" cy="1314300"/>
              <a:chOff x="5843650" y="3112325"/>
              <a:chExt cx="1876301" cy="181692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43650" y="3112325"/>
                <a:ext cx="1876301" cy="1816924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19800" y="4013775"/>
                <a:ext cx="1522021" cy="809501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019800" y="3327975"/>
                <a:ext cx="1508166" cy="58387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257047" y="4166174"/>
                <a:ext cx="1049506" cy="57487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Data </a:t>
                </a:r>
                <a:endPara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898689" y="3404175"/>
                <a:ext cx="1766224" cy="57487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Metadata </a:t>
                </a:r>
                <a:endPara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  <p:grpSp>
          <p:nvGrpSpPr>
            <p:cNvPr id="17" name="Group 22"/>
            <p:cNvGrpSpPr/>
            <p:nvPr/>
          </p:nvGrpSpPr>
          <p:grpSpPr>
            <a:xfrm>
              <a:off x="8199674" y="3562150"/>
              <a:ext cx="1357251" cy="1314300"/>
              <a:chOff x="5843650" y="3112325"/>
              <a:chExt cx="1876301" cy="181692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43650" y="3112325"/>
                <a:ext cx="1876301" cy="1816924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019800" y="4013775"/>
                <a:ext cx="1522021" cy="809501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19800" y="3327975"/>
                <a:ext cx="1508166" cy="58387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257047" y="4166174"/>
                <a:ext cx="1049506" cy="57487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Data </a:t>
                </a:r>
                <a:endPara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898689" y="3404175"/>
                <a:ext cx="1766224" cy="57487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Metadata </a:t>
                </a:r>
                <a:endPara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</p:grpSp>
      <p:sp>
        <p:nvSpPr>
          <p:cNvPr id="29" name="Left-Right Arrow 28"/>
          <p:cNvSpPr/>
          <p:nvPr/>
        </p:nvSpPr>
        <p:spPr>
          <a:xfrm>
            <a:off x="5220796" y="3225800"/>
            <a:ext cx="3529726" cy="393700"/>
          </a:xfrm>
          <a:prstGeom prst="leftRightArrow">
            <a:avLst/>
          </a:prstGeom>
          <a:solidFill>
            <a:srgbClr val="9D09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Flat Namespace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073400" y="3340676"/>
            <a:ext cx="167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File Systems were designed to run individual computers, then limited shared concurrent access, not to store billions of files globally </a:t>
            </a:r>
          </a:p>
        </p:txBody>
      </p:sp>
    </p:spTree>
    <p:extLst>
      <p:ext uri="{BB962C8B-B14F-4D97-AF65-F5344CB8AC3E}">
        <p14:creationId xmlns:p14="http://schemas.microsoft.com/office/powerpoint/2010/main" val="21331212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3088"/>
            <a:ext cx="8229600" cy="37449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Hyper-scale</a:t>
            </a:r>
          </a:p>
          <a:p>
            <a:r>
              <a:rPr lang="en-US" sz="4000" dirty="0" smtClean="0"/>
              <a:t>Performance</a:t>
            </a:r>
          </a:p>
          <a:p>
            <a:r>
              <a:rPr lang="en-US" sz="4000" dirty="0" smtClean="0"/>
              <a:t>Resilience</a:t>
            </a:r>
          </a:p>
          <a:p>
            <a:r>
              <a:rPr lang="en-US" sz="4000" dirty="0" smtClean="0"/>
              <a:t>Distribution (GEO)</a:t>
            </a:r>
          </a:p>
          <a:p>
            <a:r>
              <a:rPr lang="en-US" sz="4000" dirty="0" smtClean="0"/>
              <a:t>Security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829" y="5016500"/>
            <a:ext cx="2565399" cy="1443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278" y="1428750"/>
            <a:ext cx="238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833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425822"/>
              </p:ext>
            </p:extLst>
          </p:nvPr>
        </p:nvGraphicFramePr>
        <p:xfrm>
          <a:off x="573207" y="1857375"/>
          <a:ext cx="3246317" cy="382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B88D-2510-4858-88CF-4BBE02826E4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4" name="Picture 1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7136535" y="2213079"/>
            <a:ext cx="804083" cy="804083"/>
          </a:xfrm>
          <a:prstGeom prst="rect">
            <a:avLst/>
          </a:prstGeom>
        </p:spPr>
      </p:pic>
      <p:pic>
        <p:nvPicPr>
          <p:cNvPr id="15" name="Picture 14" descr="f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gray">
          <a:xfrm>
            <a:off x="4408250" y="2010263"/>
            <a:ext cx="1192449" cy="11924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4517162" y="3226749"/>
            <a:ext cx="974626" cy="5445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srgbClr val="BF2E1A"/>
                </a:solidFill>
              </a:rPr>
              <a:t>Storing over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rgbClr val="525252"/>
                </a:solidFill>
              </a:rPr>
              <a:t>100PB of</a:t>
            </a:r>
            <a:br>
              <a:rPr lang="en-US" sz="1400" dirty="0">
                <a:solidFill>
                  <a:srgbClr val="525252"/>
                </a:solidFill>
              </a:rPr>
            </a:br>
            <a:r>
              <a:rPr lang="en-US" sz="1400" dirty="0">
                <a:solidFill>
                  <a:srgbClr val="525252"/>
                </a:solidFill>
              </a:rPr>
              <a:t>content</a:t>
            </a:r>
            <a:r>
              <a:rPr lang="en-US" sz="1400" baseline="30000" dirty="0">
                <a:solidFill>
                  <a:srgbClr val="525252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 bwMode="gray">
          <a:xfrm>
            <a:off x="6814020" y="3226749"/>
            <a:ext cx="1449115" cy="5445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srgbClr val="BF2E1A"/>
                </a:solidFill>
              </a:rPr>
              <a:t>33x Sensor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rgbClr val="525252"/>
                </a:solidFill>
              </a:rPr>
              <a:t>Data Growth Over</a:t>
            </a:r>
            <a:br>
              <a:rPr lang="en-US" sz="1400" dirty="0">
                <a:solidFill>
                  <a:srgbClr val="525252"/>
                </a:solidFill>
              </a:rPr>
            </a:br>
            <a:r>
              <a:rPr lang="en-US" sz="1400" dirty="0">
                <a:solidFill>
                  <a:srgbClr val="525252"/>
                </a:solidFill>
              </a:rPr>
              <a:t>Just Two Years</a:t>
            </a:r>
            <a:r>
              <a:rPr lang="en-US" sz="1400" baseline="30000" dirty="0">
                <a:solidFill>
                  <a:srgbClr val="525252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1076723" y="2338121"/>
            <a:ext cx="125675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 dirty="0">
                <a:solidFill>
                  <a:srgbClr val="525252"/>
                </a:solidFill>
              </a:rPr>
              <a:t>35x Growth</a:t>
            </a:r>
          </a:p>
          <a:p>
            <a:r>
              <a:rPr lang="en-US" sz="1800" b="1" dirty="0">
                <a:solidFill>
                  <a:srgbClr val="525252"/>
                </a:solidFill>
              </a:rPr>
              <a:t>In 10 Years</a:t>
            </a:r>
          </a:p>
        </p:txBody>
      </p:sp>
      <p:sp>
        <p:nvSpPr>
          <p:cNvPr id="19" name="TextBox 18"/>
          <p:cNvSpPr txBox="1"/>
          <p:nvPr/>
        </p:nvSpPr>
        <p:spPr bwMode="gray">
          <a:xfrm>
            <a:off x="1637774" y="5532536"/>
            <a:ext cx="69570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solidFill>
                  <a:srgbClr val="525252"/>
                </a:solidFill>
              </a:rPr>
              <a:t>Source: IDC</a:t>
            </a:r>
          </a:p>
        </p:txBody>
      </p:sp>
      <p:sp>
        <p:nvSpPr>
          <p:cNvPr id="20" name="TextBox 19"/>
          <p:cNvSpPr txBox="1"/>
          <p:nvPr/>
        </p:nvSpPr>
        <p:spPr bwMode="gray">
          <a:xfrm rot="16200000">
            <a:off x="467868" y="3988439"/>
            <a:ext cx="65723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525252"/>
                </a:solidFill>
              </a:rPr>
              <a:t>Zettabytes</a:t>
            </a:r>
            <a:endParaRPr lang="en-US" sz="1000" dirty="0">
              <a:solidFill>
                <a:srgbClr val="52525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gray">
          <a:xfrm>
            <a:off x="1554258" y="6202923"/>
            <a:ext cx="28854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>
                <a:solidFill>
                  <a:srgbClr val="525252"/>
                </a:solidFill>
              </a:rPr>
              <a:t>1 </a:t>
            </a:r>
            <a:r>
              <a:rPr lang="en-US" sz="1000" dirty="0">
                <a:solidFill>
                  <a:srgbClr val="525252"/>
                </a:solidFill>
              </a:rPr>
              <a:t>Facebook: 2012 Form S-1 Registration Statement</a:t>
            </a:r>
          </a:p>
        </p:txBody>
      </p:sp>
      <p:sp>
        <p:nvSpPr>
          <p:cNvPr id="23" name="TextBox 22"/>
          <p:cNvSpPr txBox="1"/>
          <p:nvPr/>
        </p:nvSpPr>
        <p:spPr bwMode="gray">
          <a:xfrm>
            <a:off x="4818161" y="6202923"/>
            <a:ext cx="266739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>
                <a:solidFill>
                  <a:srgbClr val="525252"/>
                </a:solidFill>
              </a:rPr>
              <a:t>2 </a:t>
            </a:r>
            <a:r>
              <a:rPr lang="en-US" sz="1000" dirty="0">
                <a:solidFill>
                  <a:srgbClr val="525252"/>
                </a:solidFill>
              </a:rPr>
              <a:t>Defense Industry Daily: Too Much Information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5554" y="4356688"/>
            <a:ext cx="1963651" cy="6885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 bwMode="gray">
          <a:xfrm>
            <a:off x="5804073" y="5250407"/>
            <a:ext cx="966611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 smtClean="0">
                <a:solidFill>
                  <a:srgbClr val="BF2E1A"/>
                </a:solidFill>
              </a:rPr>
              <a:t>48fps</a:t>
            </a:r>
            <a:r>
              <a:rPr lang="en-US" sz="1400" dirty="0">
                <a:solidFill>
                  <a:srgbClr val="BF2E1A"/>
                </a:solidFill>
              </a:rPr>
              <a:t>, </a:t>
            </a:r>
            <a:r>
              <a:rPr lang="en-US" sz="1400" dirty="0" smtClean="0">
                <a:solidFill>
                  <a:srgbClr val="BF2E1A"/>
                </a:solidFill>
              </a:rPr>
              <a:t>3D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olidFill>
                  <a:srgbClr val="525252"/>
                </a:solidFill>
              </a:rPr>
              <a:t>PBs per film</a:t>
            </a:r>
            <a:endParaRPr lang="en-US" sz="1400" baseline="30000" dirty="0">
              <a:solidFill>
                <a:srgbClr val="525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337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B88D-2510-4858-88CF-4BBE02826E4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 descr="http://www.nathab.com/uploaded-files/subpage-photos/HEADERS/Africa-Kenya-zebras-runn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075" y="1430338"/>
            <a:ext cx="5251450" cy="3134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839" y="2074217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Atomic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73800" y="5141267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Aggregate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689198"/>
            <a:ext cx="3911600" cy="25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006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Synchronous</a:t>
            </a:r>
          </a:p>
          <a:p>
            <a:pPr lvl="1"/>
            <a:r>
              <a:rPr lang="en-US" dirty="0"/>
              <a:t>Asynchronous</a:t>
            </a:r>
          </a:p>
          <a:p>
            <a:r>
              <a:rPr lang="en-US" dirty="0"/>
              <a:t>Erasure Coding</a:t>
            </a:r>
          </a:p>
          <a:p>
            <a:pPr lvl="1"/>
            <a:r>
              <a:rPr lang="en-US" dirty="0"/>
              <a:t>Distributed</a:t>
            </a:r>
          </a:p>
          <a:p>
            <a:pPr lvl="1"/>
            <a:r>
              <a:rPr lang="en-US" dirty="0"/>
              <a:t>Local</a:t>
            </a:r>
          </a:p>
          <a:p>
            <a:r>
              <a:rPr lang="en-US" dirty="0" smtClean="0"/>
              <a:t>Self-Healing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B88D-2510-4858-88CF-4BBE02826E4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800" y="1714500"/>
            <a:ext cx="4699000" cy="3524250"/>
          </a:xfrm>
          <a:prstGeom prst="rect">
            <a:avLst/>
          </a:prstGeom>
        </p:spPr>
      </p:pic>
      <p:sp>
        <p:nvSpPr>
          <p:cNvPr id="245" name="TextBox 244"/>
          <p:cNvSpPr txBox="1"/>
          <p:nvPr/>
        </p:nvSpPr>
        <p:spPr>
          <a:xfrm>
            <a:off x="623153" y="5378647"/>
            <a:ext cx="7897695" cy="1046440"/>
          </a:xfrm>
          <a:prstGeom prst="rect">
            <a:avLst/>
          </a:prstGeom>
          <a:solidFill>
            <a:srgbClr val="A2010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rtlCol="0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The Cloud Becomes Your Corporate </a:t>
            </a:r>
            <a:r>
              <a:rPr lang="en-US" sz="2800" dirty="0" smtClean="0">
                <a:solidFill>
                  <a:schemeClr val="bg1"/>
                </a:solidFill>
              </a:rPr>
              <a:t>Memory.</a:t>
            </a:r>
          </a:p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You’d better not lose it 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707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IDScaler opportunties in Media and Entertainment V2">
  <a:themeElements>
    <a:clrScheme name="Custom 3">
      <a:dk1>
        <a:srgbClr val="191919"/>
      </a:dk1>
      <a:lt1>
        <a:srgbClr val="FFFFFF"/>
      </a:lt1>
      <a:dk2>
        <a:srgbClr val="A6211A"/>
      </a:dk2>
      <a:lt2>
        <a:srgbClr val="FFFFFF"/>
      </a:lt2>
      <a:accent1>
        <a:srgbClr val="333333"/>
      </a:accent1>
      <a:accent2>
        <a:srgbClr val="A7211A"/>
      </a:accent2>
      <a:accent3>
        <a:srgbClr val="7F7F7F"/>
      </a:accent3>
      <a:accent4>
        <a:srgbClr val="000080"/>
      </a:accent4>
      <a:accent5>
        <a:srgbClr val="008000"/>
      </a:accent5>
      <a:accent6>
        <a:srgbClr val="FF8000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Custom 3">
      <a:dk1>
        <a:srgbClr val="191919"/>
      </a:dk1>
      <a:lt1>
        <a:srgbClr val="FFFFFF"/>
      </a:lt1>
      <a:dk2>
        <a:srgbClr val="A6211A"/>
      </a:dk2>
      <a:lt2>
        <a:srgbClr val="FFFFFF"/>
      </a:lt2>
      <a:accent1>
        <a:srgbClr val="333333"/>
      </a:accent1>
      <a:accent2>
        <a:srgbClr val="A7211A"/>
      </a:accent2>
      <a:accent3>
        <a:srgbClr val="7F7F7F"/>
      </a:accent3>
      <a:accent4>
        <a:srgbClr val="000080"/>
      </a:accent4>
      <a:accent5>
        <a:srgbClr val="008000"/>
      </a:accent5>
      <a:accent6>
        <a:srgbClr val="FF8000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GRIDScaler opportunties in Media and Entertainment V2</Template>
  <TotalTime>1470</TotalTime>
  <Words>963</Words>
  <Application>Microsoft Macintosh PowerPoint</Application>
  <PresentationFormat>On-screen Show (4:3)</PresentationFormat>
  <Paragraphs>241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GRIDScaler opportunties in Media and Entertainment V2</vt:lpstr>
      <vt:lpstr>1_Default Theme</vt:lpstr>
      <vt:lpstr>PowerPoint Presentation</vt:lpstr>
      <vt:lpstr>The Future of Cloud Infrastructure</vt:lpstr>
      <vt:lpstr>What We Expect Of A Cloud</vt:lpstr>
      <vt:lpstr>Cloud Scale Requires a Storage Paradigm Shift</vt:lpstr>
      <vt:lpstr>Object Storage</vt:lpstr>
      <vt:lpstr>Technical Requirements</vt:lpstr>
      <vt:lpstr>Hyper-scale</vt:lpstr>
      <vt:lpstr>Performance</vt:lpstr>
      <vt:lpstr>Smart Resilience</vt:lpstr>
      <vt:lpstr>Geo-distribution</vt:lpstr>
      <vt:lpstr>Security</vt:lpstr>
      <vt:lpstr>Breadth of Access Protocols</vt:lpstr>
      <vt:lpstr>Build, Buy or Rent</vt:lpstr>
      <vt:lpstr>Should your business be in the cloud?</vt:lpstr>
      <vt:lpstr>The Future of Cloud Infrastructure?</vt:lpstr>
      <vt:lpstr>A Word from Our Sponsor</vt:lpstr>
      <vt:lpstr>Thank You</vt:lpstr>
      <vt:lpstr>The Future of Cloud Infrastructure</vt:lpstr>
      <vt:lpstr>Why Not Run Your Business from the Public Cloud?</vt:lpstr>
      <vt:lpstr>Performance, but How?</vt:lpstr>
      <vt:lpstr>Global Access vs. Security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King</dc:creator>
  <cp:lastModifiedBy>Jean Luc Chatelain</cp:lastModifiedBy>
  <cp:revision>72</cp:revision>
  <dcterms:created xsi:type="dcterms:W3CDTF">2012-10-25T17:59:08Z</dcterms:created>
  <dcterms:modified xsi:type="dcterms:W3CDTF">2012-11-09T15:18:28Z</dcterms:modified>
</cp:coreProperties>
</file>