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57688-6C45-44A1-AB63-34E8A347FD9F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51360-0DB5-4B2F-B47A-FC1955970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7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1F54A-12A3-4D59-92A5-783211C263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F54A-12A3-4D59-92A5-783211C26309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EE9F1-8A3B-4EF0-8566-2466C7F05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William Engelbrecht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Principal </a:t>
            </a:r>
          </a:p>
          <a:p>
            <a:r>
              <a:rPr lang="en-US" dirty="0" smtClean="0"/>
              <a:t>National Service Offering Leader</a:t>
            </a:r>
          </a:p>
          <a:p>
            <a:r>
              <a:rPr lang="en-US" dirty="0" smtClean="0"/>
              <a:t>Acquisition Diligence / M&amp;A Strategy</a:t>
            </a:r>
          </a:p>
          <a:p>
            <a:r>
              <a:rPr lang="en-US" dirty="0" smtClean="0"/>
              <a:t>Deloitte Consulting LLP</a:t>
            </a:r>
            <a:endParaRPr lang="en-US" dirty="0"/>
          </a:p>
        </p:txBody>
      </p:sp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7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991600" cy="608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5" descr="LLP logo with big space cop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95" t="1778" b="59770"/>
          <a:stretch>
            <a:fillRect/>
          </a:stretch>
        </p:blipFill>
        <p:spPr bwMode="gray">
          <a:xfrm>
            <a:off x="76200" y="6553200"/>
            <a:ext cx="857250" cy="16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77" name="Picture 5" descr="LLP logo with big space cop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95" t="1778" b="59770"/>
          <a:stretch>
            <a:fillRect/>
          </a:stretch>
        </p:blipFill>
        <p:spPr bwMode="gray">
          <a:xfrm>
            <a:off x="8153400" y="6497782"/>
            <a:ext cx="857250" cy="16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" y="762000"/>
            <a:ext cx="8662988" cy="746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35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26324"/>
            <a:ext cx="8991600" cy="603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5" descr="LLP logo with big space cop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95" t="1778" b="59770"/>
          <a:stretch>
            <a:fillRect/>
          </a:stretch>
        </p:blipFill>
        <p:spPr bwMode="gray">
          <a:xfrm>
            <a:off x="8134350" y="6477000"/>
            <a:ext cx="857250" cy="16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07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W 2012 Banner.jpg"/>
          <p:cNvPicPr>
            <a:picLocks noChangeAspect="1"/>
          </p:cNvPicPr>
          <p:nvPr/>
        </p:nvPicPr>
        <p:blipFill>
          <a:blip r:embed="rId2" cstate="print"/>
          <a:srcRect l="2510" t="44706" r="23850" b="17647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762000"/>
            <a:ext cx="8964611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5" descr="LLP logo with big space cop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95" t="1778" b="59770"/>
          <a:stretch>
            <a:fillRect/>
          </a:stretch>
        </p:blipFill>
        <p:spPr bwMode="gray">
          <a:xfrm>
            <a:off x="8153400" y="6477000"/>
            <a:ext cx="857250" cy="16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32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8--11-9 CCW-2012 Keynot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11-8--11-9 CCW-2012 Keynote PPT Template</Template>
  <TotalTime>32</TotalTime>
  <Words>15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11-8--11-9 CCW-2012 Keynote PPT Template</vt:lpstr>
      <vt:lpstr>William Engelbrecht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Marty Lafferty</dc:creator>
  <cp:lastModifiedBy>Engelbrecht, William</cp:lastModifiedBy>
  <cp:revision>7</cp:revision>
  <dcterms:created xsi:type="dcterms:W3CDTF">2012-11-05T13:46:26Z</dcterms:created>
  <dcterms:modified xsi:type="dcterms:W3CDTF">2012-11-09T15:00:23Z</dcterms:modified>
</cp:coreProperties>
</file>