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67" r:id="rId2"/>
    <p:sldId id="276" r:id="rId3"/>
    <p:sldId id="270" r:id="rId4"/>
    <p:sldId id="277" r:id="rId5"/>
    <p:sldId id="280" r:id="rId6"/>
    <p:sldId id="295" r:id="rId7"/>
    <p:sldId id="294" r:id="rId8"/>
    <p:sldId id="298" r:id="rId9"/>
    <p:sldId id="279" r:id="rId10"/>
    <p:sldId id="282" r:id="rId1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F5A21B-059E-4576-9772-EC87FA2CBAD5}">
          <p14:sldIdLst>
            <p14:sldId id="267"/>
            <p14:sldId id="276"/>
            <p14:sldId id="270"/>
            <p14:sldId id="277"/>
            <p14:sldId id="280"/>
            <p14:sldId id="295"/>
            <p14:sldId id="294"/>
            <p14:sldId id="298"/>
            <p14:sldId id="279"/>
            <p14:sldId id="28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nigaglia, Linda"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9EF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40" autoAdjust="0"/>
  </p:normalViewPr>
  <p:slideViewPr>
    <p:cSldViewPr snapToGrid="0">
      <p:cViewPr>
        <p:scale>
          <a:sx n="60" d="100"/>
          <a:sy n="60" d="100"/>
        </p:scale>
        <p:origin x="-1291"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7"/>
    </p:cViewPr>
  </p:sorterViewPr>
  <p:notesViewPr>
    <p:cSldViewPr snapToGrid="0">
      <p:cViewPr>
        <p:scale>
          <a:sx n="70" d="100"/>
          <a:sy n="70" d="100"/>
        </p:scale>
        <p:origin x="-2075" y="-6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C924F-411A-4A1E-95C7-6D4FD521BBEE}" type="doc">
      <dgm:prSet loTypeId="urn:microsoft.com/office/officeart/2005/8/layout/cycle7" loCatId="cycle" qsTypeId="urn:microsoft.com/office/officeart/2005/8/quickstyle/simple5" qsCatId="simple" csTypeId="urn:microsoft.com/office/officeart/2005/8/colors/accent0_2" csCatId="mainScheme" phldr="1"/>
      <dgm:spPr/>
      <dgm:t>
        <a:bodyPr/>
        <a:lstStyle/>
        <a:p>
          <a:endParaRPr lang="en-US"/>
        </a:p>
      </dgm:t>
    </dgm:pt>
    <dgm:pt modelId="{EDBDF90A-896B-46A5-A73D-D4D914C6D8C2}">
      <dgm:prSet phldrT="[Text]" custT="1"/>
      <dgm:spPr>
        <a:gradFill rotWithShape="0">
          <a:gsLst>
            <a:gs pos="1000">
              <a:srgbClr val="BDBDBD"/>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sz="1600" b="1" dirty="0" smtClean="0">
              <a:solidFill>
                <a:schemeClr val="tx1"/>
              </a:solidFill>
            </a:rPr>
            <a:t>Navigation</a:t>
          </a:r>
          <a:endParaRPr lang="en-US" sz="1600" b="1" dirty="0">
            <a:solidFill>
              <a:schemeClr val="tx1"/>
            </a:solidFill>
          </a:endParaRPr>
        </a:p>
      </dgm:t>
    </dgm:pt>
    <dgm:pt modelId="{91D6EE8D-149B-4595-AB54-98428940D0F3}" type="parTrans" cxnId="{643C13CC-C0E5-43C8-9773-DCDD4615B85F}">
      <dgm:prSet/>
      <dgm:spPr/>
      <dgm:t>
        <a:bodyPr/>
        <a:lstStyle/>
        <a:p>
          <a:endParaRPr lang="en-US">
            <a:solidFill>
              <a:schemeClr val="tx1"/>
            </a:solidFill>
          </a:endParaRPr>
        </a:p>
      </dgm:t>
    </dgm:pt>
    <dgm:pt modelId="{6DC5CBFC-D35C-45C9-AA54-02CC887E8453}" type="sibTrans" cxnId="{643C13CC-C0E5-43C8-9773-DCDD4615B85F}">
      <dgm:prSet/>
      <dgm:spPr>
        <a:ln cmpd="sng">
          <a:headEnd type="triangle"/>
          <a:tailEnd type="triangle"/>
        </a:ln>
      </dgm:spPr>
      <dgm:t>
        <a:bodyPr/>
        <a:lstStyle/>
        <a:p>
          <a:endParaRPr lang="en-US" dirty="0">
            <a:solidFill>
              <a:schemeClr val="tx1"/>
            </a:solidFill>
          </a:endParaRPr>
        </a:p>
      </dgm:t>
    </dgm:pt>
    <dgm:pt modelId="{313FD7A5-1F9C-454E-BF5C-C3F26C31A6DC}">
      <dgm:prSet phldrT="[Text]" custT="1"/>
      <dgm:spPr/>
      <dgm:t>
        <a:bodyPr anchor="ctr" anchorCtr="0"/>
        <a:lstStyle/>
        <a:p>
          <a:r>
            <a:rPr lang="en-US" sz="1600" b="1" dirty="0" smtClean="0">
              <a:solidFill>
                <a:schemeClr val="tx1"/>
              </a:solidFill>
            </a:rPr>
            <a:t>Connected Services</a:t>
          </a:r>
        </a:p>
      </dgm:t>
    </dgm:pt>
    <dgm:pt modelId="{A9A6774A-C871-4A7A-8789-0D9949D44E60}" type="parTrans" cxnId="{53C0C11B-6740-461B-A176-0677FFE9EEDC}">
      <dgm:prSet/>
      <dgm:spPr/>
      <dgm:t>
        <a:bodyPr/>
        <a:lstStyle/>
        <a:p>
          <a:endParaRPr lang="en-US">
            <a:solidFill>
              <a:schemeClr val="tx1"/>
            </a:solidFill>
          </a:endParaRPr>
        </a:p>
      </dgm:t>
    </dgm:pt>
    <dgm:pt modelId="{3802C242-8BB2-4F49-B099-AE80499EDF8E}" type="sibTrans" cxnId="{53C0C11B-6740-461B-A176-0677FFE9EEDC}">
      <dgm:prSet/>
      <dgm:spPr>
        <a:ln>
          <a:headEnd type="triangle"/>
          <a:tailEnd type="triangle"/>
        </a:ln>
      </dgm:spPr>
      <dgm:t>
        <a:bodyPr/>
        <a:lstStyle/>
        <a:p>
          <a:endParaRPr lang="en-US" dirty="0">
            <a:solidFill>
              <a:schemeClr val="tx1"/>
            </a:solidFill>
          </a:endParaRPr>
        </a:p>
      </dgm:t>
    </dgm:pt>
    <dgm:pt modelId="{47B83696-392B-4986-B1A9-131D492E991C}">
      <dgm:prSet custT="1"/>
      <dgm:spPr/>
      <dgm:t>
        <a:bodyPr/>
        <a:lstStyle/>
        <a:p>
          <a:r>
            <a:rPr lang="en-US" sz="1600" b="1" dirty="0" smtClean="0">
              <a:solidFill>
                <a:schemeClr val="tx1"/>
              </a:solidFill>
            </a:rPr>
            <a:t>Mobile Applications</a:t>
          </a:r>
          <a:endParaRPr lang="en-US" sz="1600" b="1" dirty="0">
            <a:solidFill>
              <a:schemeClr val="tx1"/>
            </a:solidFill>
          </a:endParaRPr>
        </a:p>
      </dgm:t>
    </dgm:pt>
    <dgm:pt modelId="{C00F0FB8-02CE-4BED-B026-53323141CDE3}" type="parTrans" cxnId="{5FDC7846-FF75-4BC3-B85D-CEEF6429398A}">
      <dgm:prSet/>
      <dgm:spPr/>
      <dgm:t>
        <a:bodyPr/>
        <a:lstStyle/>
        <a:p>
          <a:endParaRPr lang="en-US">
            <a:solidFill>
              <a:schemeClr val="tx1"/>
            </a:solidFill>
          </a:endParaRPr>
        </a:p>
      </dgm:t>
    </dgm:pt>
    <dgm:pt modelId="{2A34DA3D-C083-453F-A927-EBD08418697B}" type="sibTrans" cxnId="{5FDC7846-FF75-4BC3-B85D-CEEF6429398A}">
      <dgm:prSet/>
      <dgm:spPr>
        <a:ln>
          <a:headEnd type="triangle"/>
          <a:tailEnd type="triangle"/>
        </a:ln>
      </dgm:spPr>
      <dgm:t>
        <a:bodyPr/>
        <a:lstStyle/>
        <a:p>
          <a:endParaRPr lang="en-US" dirty="0">
            <a:solidFill>
              <a:schemeClr val="tx1"/>
            </a:solidFill>
          </a:endParaRPr>
        </a:p>
      </dgm:t>
    </dgm:pt>
    <dgm:pt modelId="{CAAFBBF0-39F3-46D5-907C-07ADDF2A3703}">
      <dgm:prSet custT="1"/>
      <dgm:spPr/>
      <dgm:t>
        <a:bodyPr/>
        <a:lstStyle/>
        <a:p>
          <a:r>
            <a:rPr lang="en-US" sz="1600" b="1" dirty="0" smtClean="0">
              <a:solidFill>
                <a:schemeClr val="tx1"/>
              </a:solidFill>
            </a:rPr>
            <a:t>Customized Content</a:t>
          </a:r>
          <a:endParaRPr lang="en-US" sz="1600" b="1" dirty="0">
            <a:solidFill>
              <a:schemeClr val="tx1"/>
            </a:solidFill>
          </a:endParaRPr>
        </a:p>
      </dgm:t>
    </dgm:pt>
    <dgm:pt modelId="{B88C9649-0045-4DEA-85CB-0D6AE40DCC8B}" type="parTrans" cxnId="{E7D975F2-570F-4FAF-A38B-536E3B117420}">
      <dgm:prSet/>
      <dgm:spPr/>
      <dgm:t>
        <a:bodyPr/>
        <a:lstStyle/>
        <a:p>
          <a:endParaRPr lang="en-US">
            <a:solidFill>
              <a:schemeClr val="tx1"/>
            </a:solidFill>
          </a:endParaRPr>
        </a:p>
      </dgm:t>
    </dgm:pt>
    <dgm:pt modelId="{A3E3908A-C43B-44C2-9317-D633E9144C87}" type="sibTrans" cxnId="{E7D975F2-570F-4FAF-A38B-536E3B117420}">
      <dgm:prSet/>
      <dgm:spPr>
        <a:ln>
          <a:headEnd type="triangle"/>
          <a:tailEnd type="triangle"/>
        </a:ln>
      </dgm:spPr>
      <dgm:t>
        <a:bodyPr/>
        <a:lstStyle/>
        <a:p>
          <a:endParaRPr lang="en-US" dirty="0">
            <a:solidFill>
              <a:schemeClr val="tx1"/>
            </a:solidFill>
          </a:endParaRPr>
        </a:p>
      </dgm:t>
    </dgm:pt>
    <dgm:pt modelId="{50E9B675-8C13-4EB1-8489-F7A690BF6668}">
      <dgm:prSet custT="1"/>
      <dgm:spPr/>
      <dgm:t>
        <a:bodyPr anchor="ctr" anchorCtr="0"/>
        <a:lstStyle/>
        <a:p>
          <a:r>
            <a:rPr lang="en-US" sz="1600" b="1" dirty="0" smtClean="0">
              <a:solidFill>
                <a:schemeClr val="tx1"/>
              </a:solidFill>
            </a:rPr>
            <a:t>Concierge Services</a:t>
          </a:r>
          <a:endParaRPr lang="en-US" sz="1800" b="1" dirty="0">
            <a:solidFill>
              <a:schemeClr val="tx1"/>
            </a:solidFill>
          </a:endParaRPr>
        </a:p>
      </dgm:t>
    </dgm:pt>
    <dgm:pt modelId="{5F1F8EAE-1C78-489C-8214-20A0558B259A}" type="parTrans" cxnId="{2C933A6D-6DFD-4B40-88EB-F48AFDF410AF}">
      <dgm:prSet/>
      <dgm:spPr/>
      <dgm:t>
        <a:bodyPr/>
        <a:lstStyle/>
        <a:p>
          <a:endParaRPr lang="en-US">
            <a:solidFill>
              <a:schemeClr val="tx1"/>
            </a:solidFill>
          </a:endParaRPr>
        </a:p>
      </dgm:t>
    </dgm:pt>
    <dgm:pt modelId="{EF2422EC-61C5-46DE-B051-589A34374D8A}" type="sibTrans" cxnId="{2C933A6D-6DFD-4B40-88EB-F48AFDF410AF}">
      <dgm:prSet/>
      <dgm:spPr>
        <a:ln>
          <a:headEnd type="triangle"/>
          <a:tailEnd type="triangle"/>
        </a:ln>
      </dgm:spPr>
      <dgm:t>
        <a:bodyPr/>
        <a:lstStyle/>
        <a:p>
          <a:endParaRPr lang="en-US" dirty="0">
            <a:solidFill>
              <a:schemeClr val="tx1"/>
            </a:solidFill>
          </a:endParaRPr>
        </a:p>
      </dgm:t>
    </dgm:pt>
    <dgm:pt modelId="{BFE2B5D2-CA49-47AF-B5A8-4530A0C1292F}">
      <dgm:prSet phldrT="[Text]" custT="1"/>
      <dgm:spPr/>
      <dgm:t>
        <a:bodyPr/>
        <a:lstStyle/>
        <a:p>
          <a:r>
            <a:rPr lang="en-US" sz="1400" b="1" dirty="0" smtClean="0">
              <a:solidFill>
                <a:schemeClr val="tx1"/>
              </a:solidFill>
            </a:rPr>
            <a:t>Neverlost.com</a:t>
          </a:r>
          <a:endParaRPr lang="en-US" sz="1400" b="1" dirty="0">
            <a:solidFill>
              <a:schemeClr val="tx1"/>
            </a:solidFill>
          </a:endParaRPr>
        </a:p>
      </dgm:t>
    </dgm:pt>
    <dgm:pt modelId="{7D031606-B5EC-4E7A-9863-CE5F311B0405}" type="sibTrans" cxnId="{39BDAB90-03F6-40AB-9CA0-73B3C43109B3}">
      <dgm:prSet/>
      <dgm:spPr>
        <a:ln cmpd="sng">
          <a:headEnd type="triangle"/>
          <a:tailEnd type="triangle"/>
        </a:ln>
      </dgm:spPr>
      <dgm:t>
        <a:bodyPr/>
        <a:lstStyle/>
        <a:p>
          <a:endParaRPr lang="en-US" dirty="0">
            <a:solidFill>
              <a:schemeClr val="tx1"/>
            </a:solidFill>
          </a:endParaRPr>
        </a:p>
      </dgm:t>
    </dgm:pt>
    <dgm:pt modelId="{22F8A3B9-6A09-4A3E-8C52-DB821007ED1C}" type="parTrans" cxnId="{39BDAB90-03F6-40AB-9CA0-73B3C43109B3}">
      <dgm:prSet/>
      <dgm:spPr/>
      <dgm:t>
        <a:bodyPr/>
        <a:lstStyle/>
        <a:p>
          <a:endParaRPr lang="en-US">
            <a:solidFill>
              <a:schemeClr val="tx1"/>
            </a:solidFill>
          </a:endParaRPr>
        </a:p>
      </dgm:t>
    </dgm:pt>
    <dgm:pt modelId="{88C53C1A-44F7-C148-A3DB-B034C2698554}" type="pres">
      <dgm:prSet presAssocID="{90EC924F-411A-4A1E-95C7-6D4FD521BBEE}" presName="Name0" presStyleCnt="0">
        <dgm:presLayoutVars>
          <dgm:dir/>
          <dgm:resizeHandles val="exact"/>
        </dgm:presLayoutVars>
      </dgm:prSet>
      <dgm:spPr/>
      <dgm:t>
        <a:bodyPr/>
        <a:lstStyle/>
        <a:p>
          <a:endParaRPr lang="en-US"/>
        </a:p>
      </dgm:t>
    </dgm:pt>
    <dgm:pt modelId="{9F7BDA28-EC11-6741-81BC-8A96CC22B303}" type="pres">
      <dgm:prSet presAssocID="{EDBDF90A-896B-46A5-A73D-D4D914C6D8C2}" presName="node" presStyleLbl="node1" presStyleIdx="0" presStyleCnt="6">
        <dgm:presLayoutVars>
          <dgm:bulletEnabled val="1"/>
        </dgm:presLayoutVars>
      </dgm:prSet>
      <dgm:spPr/>
      <dgm:t>
        <a:bodyPr/>
        <a:lstStyle/>
        <a:p>
          <a:endParaRPr lang="en-US"/>
        </a:p>
      </dgm:t>
    </dgm:pt>
    <dgm:pt modelId="{EA01A736-54EC-6A44-BC16-82671E4F4EA5}" type="pres">
      <dgm:prSet presAssocID="{6DC5CBFC-D35C-45C9-AA54-02CC887E8453}" presName="sibTrans" presStyleLbl="sibTrans2D1" presStyleIdx="0" presStyleCnt="6"/>
      <dgm:spPr/>
      <dgm:t>
        <a:bodyPr/>
        <a:lstStyle/>
        <a:p>
          <a:endParaRPr lang="en-US"/>
        </a:p>
      </dgm:t>
    </dgm:pt>
    <dgm:pt modelId="{E8107ED7-3BA6-8448-8017-771867B98EBF}" type="pres">
      <dgm:prSet presAssocID="{6DC5CBFC-D35C-45C9-AA54-02CC887E8453}" presName="connectorText" presStyleLbl="sibTrans2D1" presStyleIdx="0" presStyleCnt="6"/>
      <dgm:spPr/>
      <dgm:t>
        <a:bodyPr/>
        <a:lstStyle/>
        <a:p>
          <a:endParaRPr lang="en-US"/>
        </a:p>
      </dgm:t>
    </dgm:pt>
    <dgm:pt modelId="{F9FEAFF6-E445-ED4F-926A-3D24901F4148}" type="pres">
      <dgm:prSet presAssocID="{50E9B675-8C13-4EB1-8489-F7A690BF6668}" presName="node" presStyleLbl="node1" presStyleIdx="1" presStyleCnt="6">
        <dgm:presLayoutVars>
          <dgm:bulletEnabled val="1"/>
        </dgm:presLayoutVars>
      </dgm:prSet>
      <dgm:spPr/>
      <dgm:t>
        <a:bodyPr/>
        <a:lstStyle/>
        <a:p>
          <a:endParaRPr lang="en-US"/>
        </a:p>
      </dgm:t>
    </dgm:pt>
    <dgm:pt modelId="{E6D7A743-7AA0-5640-92EA-6CF3C5D96420}" type="pres">
      <dgm:prSet presAssocID="{EF2422EC-61C5-46DE-B051-589A34374D8A}" presName="sibTrans" presStyleLbl="sibTrans2D1" presStyleIdx="1" presStyleCnt="6"/>
      <dgm:spPr/>
      <dgm:t>
        <a:bodyPr/>
        <a:lstStyle/>
        <a:p>
          <a:endParaRPr lang="en-US"/>
        </a:p>
      </dgm:t>
    </dgm:pt>
    <dgm:pt modelId="{17886500-0483-5D41-9ECF-88A5C8FFFE5C}" type="pres">
      <dgm:prSet presAssocID="{EF2422EC-61C5-46DE-B051-589A34374D8A}" presName="connectorText" presStyleLbl="sibTrans2D1" presStyleIdx="1" presStyleCnt="6"/>
      <dgm:spPr/>
      <dgm:t>
        <a:bodyPr/>
        <a:lstStyle/>
        <a:p>
          <a:endParaRPr lang="en-US"/>
        </a:p>
      </dgm:t>
    </dgm:pt>
    <dgm:pt modelId="{D9FDABD9-2EED-A548-86CC-10D36FCD65F9}" type="pres">
      <dgm:prSet presAssocID="{BFE2B5D2-CA49-47AF-B5A8-4530A0C1292F}" presName="node" presStyleLbl="node1" presStyleIdx="2" presStyleCnt="6" custScaleX="124481">
        <dgm:presLayoutVars>
          <dgm:bulletEnabled val="1"/>
        </dgm:presLayoutVars>
      </dgm:prSet>
      <dgm:spPr/>
      <dgm:t>
        <a:bodyPr/>
        <a:lstStyle/>
        <a:p>
          <a:endParaRPr lang="en-US"/>
        </a:p>
      </dgm:t>
    </dgm:pt>
    <dgm:pt modelId="{0665DD55-D6BD-2347-9B3D-183613B62ED5}" type="pres">
      <dgm:prSet presAssocID="{7D031606-B5EC-4E7A-9863-CE5F311B0405}" presName="sibTrans" presStyleLbl="sibTrans2D1" presStyleIdx="2" presStyleCnt="6"/>
      <dgm:spPr/>
      <dgm:t>
        <a:bodyPr/>
        <a:lstStyle/>
        <a:p>
          <a:endParaRPr lang="en-US"/>
        </a:p>
      </dgm:t>
    </dgm:pt>
    <dgm:pt modelId="{44BD58EF-91C0-C04E-8A7B-2571A311AC72}" type="pres">
      <dgm:prSet presAssocID="{7D031606-B5EC-4E7A-9863-CE5F311B0405}" presName="connectorText" presStyleLbl="sibTrans2D1" presStyleIdx="2" presStyleCnt="6"/>
      <dgm:spPr/>
      <dgm:t>
        <a:bodyPr/>
        <a:lstStyle/>
        <a:p>
          <a:endParaRPr lang="en-US"/>
        </a:p>
      </dgm:t>
    </dgm:pt>
    <dgm:pt modelId="{347D3F96-2810-E84F-9615-4BDB865F2FC0}" type="pres">
      <dgm:prSet presAssocID="{CAAFBBF0-39F3-46D5-907C-07ADDF2A3703}" presName="node" presStyleLbl="node1" presStyleIdx="3" presStyleCnt="6" custScaleX="121288">
        <dgm:presLayoutVars>
          <dgm:bulletEnabled val="1"/>
        </dgm:presLayoutVars>
      </dgm:prSet>
      <dgm:spPr/>
      <dgm:t>
        <a:bodyPr/>
        <a:lstStyle/>
        <a:p>
          <a:endParaRPr lang="en-US"/>
        </a:p>
      </dgm:t>
    </dgm:pt>
    <dgm:pt modelId="{7E57AF61-4275-B844-892F-E8F3489BA29E}" type="pres">
      <dgm:prSet presAssocID="{A3E3908A-C43B-44C2-9317-D633E9144C87}" presName="sibTrans" presStyleLbl="sibTrans2D1" presStyleIdx="3" presStyleCnt="6"/>
      <dgm:spPr/>
      <dgm:t>
        <a:bodyPr/>
        <a:lstStyle/>
        <a:p>
          <a:endParaRPr lang="en-US"/>
        </a:p>
      </dgm:t>
    </dgm:pt>
    <dgm:pt modelId="{7CBE1BF1-4D72-514E-BFC6-B9FEAFE2F977}" type="pres">
      <dgm:prSet presAssocID="{A3E3908A-C43B-44C2-9317-D633E9144C87}" presName="connectorText" presStyleLbl="sibTrans2D1" presStyleIdx="3" presStyleCnt="6"/>
      <dgm:spPr/>
      <dgm:t>
        <a:bodyPr/>
        <a:lstStyle/>
        <a:p>
          <a:endParaRPr lang="en-US"/>
        </a:p>
      </dgm:t>
    </dgm:pt>
    <dgm:pt modelId="{2EF7B7FE-A407-0745-A44E-A0C086035991}" type="pres">
      <dgm:prSet presAssocID="{313FD7A5-1F9C-454E-BF5C-C3F26C31A6DC}" presName="node" presStyleLbl="node1" presStyleIdx="4" presStyleCnt="6" custScaleX="116730">
        <dgm:presLayoutVars>
          <dgm:bulletEnabled val="1"/>
        </dgm:presLayoutVars>
      </dgm:prSet>
      <dgm:spPr/>
      <dgm:t>
        <a:bodyPr/>
        <a:lstStyle/>
        <a:p>
          <a:endParaRPr lang="en-US"/>
        </a:p>
      </dgm:t>
    </dgm:pt>
    <dgm:pt modelId="{7976AE5E-957C-9048-8B1C-671B678A81C6}" type="pres">
      <dgm:prSet presAssocID="{3802C242-8BB2-4F49-B099-AE80499EDF8E}" presName="sibTrans" presStyleLbl="sibTrans2D1" presStyleIdx="4" presStyleCnt="6"/>
      <dgm:spPr/>
      <dgm:t>
        <a:bodyPr/>
        <a:lstStyle/>
        <a:p>
          <a:endParaRPr lang="en-US"/>
        </a:p>
      </dgm:t>
    </dgm:pt>
    <dgm:pt modelId="{10F20C77-3E64-EF4B-82BA-27DE06118F3D}" type="pres">
      <dgm:prSet presAssocID="{3802C242-8BB2-4F49-B099-AE80499EDF8E}" presName="connectorText" presStyleLbl="sibTrans2D1" presStyleIdx="4" presStyleCnt="6"/>
      <dgm:spPr/>
      <dgm:t>
        <a:bodyPr/>
        <a:lstStyle/>
        <a:p>
          <a:endParaRPr lang="en-US"/>
        </a:p>
      </dgm:t>
    </dgm:pt>
    <dgm:pt modelId="{26CA031D-D2EE-E84B-AC6E-25F86A857FE6}" type="pres">
      <dgm:prSet presAssocID="{47B83696-392B-4986-B1A9-131D492E991C}" presName="node" presStyleLbl="node1" presStyleIdx="5" presStyleCnt="6" custScaleX="121449">
        <dgm:presLayoutVars>
          <dgm:bulletEnabled val="1"/>
        </dgm:presLayoutVars>
      </dgm:prSet>
      <dgm:spPr/>
      <dgm:t>
        <a:bodyPr/>
        <a:lstStyle/>
        <a:p>
          <a:endParaRPr lang="en-US"/>
        </a:p>
      </dgm:t>
    </dgm:pt>
    <dgm:pt modelId="{73EEFE35-4EB9-AE48-BE01-9DC3015038F7}" type="pres">
      <dgm:prSet presAssocID="{2A34DA3D-C083-453F-A927-EBD08418697B}" presName="sibTrans" presStyleLbl="sibTrans2D1" presStyleIdx="5" presStyleCnt="6"/>
      <dgm:spPr/>
      <dgm:t>
        <a:bodyPr/>
        <a:lstStyle/>
        <a:p>
          <a:endParaRPr lang="en-US"/>
        </a:p>
      </dgm:t>
    </dgm:pt>
    <dgm:pt modelId="{C9D2296B-1B1D-764E-A993-5214D3B7257B}" type="pres">
      <dgm:prSet presAssocID="{2A34DA3D-C083-453F-A927-EBD08418697B}" presName="connectorText" presStyleLbl="sibTrans2D1" presStyleIdx="5" presStyleCnt="6"/>
      <dgm:spPr/>
      <dgm:t>
        <a:bodyPr/>
        <a:lstStyle/>
        <a:p>
          <a:endParaRPr lang="en-US"/>
        </a:p>
      </dgm:t>
    </dgm:pt>
  </dgm:ptLst>
  <dgm:cxnLst>
    <dgm:cxn modelId="{E7D975F2-570F-4FAF-A38B-536E3B117420}" srcId="{90EC924F-411A-4A1E-95C7-6D4FD521BBEE}" destId="{CAAFBBF0-39F3-46D5-907C-07ADDF2A3703}" srcOrd="3" destOrd="0" parTransId="{B88C9649-0045-4DEA-85CB-0D6AE40DCC8B}" sibTransId="{A3E3908A-C43B-44C2-9317-D633E9144C87}"/>
    <dgm:cxn modelId="{39BDAB90-03F6-40AB-9CA0-73B3C43109B3}" srcId="{90EC924F-411A-4A1E-95C7-6D4FD521BBEE}" destId="{BFE2B5D2-CA49-47AF-B5A8-4530A0C1292F}" srcOrd="2" destOrd="0" parTransId="{22F8A3B9-6A09-4A3E-8C52-DB821007ED1C}" sibTransId="{7D031606-B5EC-4E7A-9863-CE5F311B0405}"/>
    <dgm:cxn modelId="{53C0C11B-6740-461B-A176-0677FFE9EEDC}" srcId="{90EC924F-411A-4A1E-95C7-6D4FD521BBEE}" destId="{313FD7A5-1F9C-454E-BF5C-C3F26C31A6DC}" srcOrd="4" destOrd="0" parTransId="{A9A6774A-C871-4A7A-8789-0D9949D44E60}" sibTransId="{3802C242-8BB2-4F49-B099-AE80499EDF8E}"/>
    <dgm:cxn modelId="{ECB96FAB-CA09-234D-A887-3B3EC0285013}" type="presOf" srcId="{313FD7A5-1F9C-454E-BF5C-C3F26C31A6DC}" destId="{2EF7B7FE-A407-0745-A44E-A0C086035991}" srcOrd="0" destOrd="0" presId="urn:microsoft.com/office/officeart/2005/8/layout/cycle7"/>
    <dgm:cxn modelId="{B62E9FED-4C29-4447-AF11-F325D3E560A1}" type="presOf" srcId="{50E9B675-8C13-4EB1-8489-F7A690BF6668}" destId="{F9FEAFF6-E445-ED4F-926A-3D24901F4148}" srcOrd="0" destOrd="0" presId="urn:microsoft.com/office/officeart/2005/8/layout/cycle7"/>
    <dgm:cxn modelId="{B1030147-239A-1F42-AE6D-BAA716C624BB}" type="presOf" srcId="{2A34DA3D-C083-453F-A927-EBD08418697B}" destId="{73EEFE35-4EB9-AE48-BE01-9DC3015038F7}" srcOrd="0" destOrd="0" presId="urn:microsoft.com/office/officeart/2005/8/layout/cycle7"/>
    <dgm:cxn modelId="{EA59B22D-61E6-EA41-89E8-9DB8D64F914E}" type="presOf" srcId="{CAAFBBF0-39F3-46D5-907C-07ADDF2A3703}" destId="{347D3F96-2810-E84F-9615-4BDB865F2FC0}" srcOrd="0" destOrd="0" presId="urn:microsoft.com/office/officeart/2005/8/layout/cycle7"/>
    <dgm:cxn modelId="{FD7EEBD8-8A10-2240-9EB2-32824D76DEB7}" type="presOf" srcId="{6DC5CBFC-D35C-45C9-AA54-02CC887E8453}" destId="{E8107ED7-3BA6-8448-8017-771867B98EBF}" srcOrd="1" destOrd="0" presId="urn:microsoft.com/office/officeart/2005/8/layout/cycle7"/>
    <dgm:cxn modelId="{8BC1EFD2-C949-7442-934E-AE4A848FCD3A}" type="presOf" srcId="{3802C242-8BB2-4F49-B099-AE80499EDF8E}" destId="{10F20C77-3E64-EF4B-82BA-27DE06118F3D}" srcOrd="1" destOrd="0" presId="urn:microsoft.com/office/officeart/2005/8/layout/cycle7"/>
    <dgm:cxn modelId="{40C1A8A5-FFA9-0C43-B836-6E62133A0C83}" type="presOf" srcId="{BFE2B5D2-CA49-47AF-B5A8-4530A0C1292F}" destId="{D9FDABD9-2EED-A548-86CC-10D36FCD65F9}" srcOrd="0" destOrd="0" presId="urn:microsoft.com/office/officeart/2005/8/layout/cycle7"/>
    <dgm:cxn modelId="{28CE18B8-D745-1C4F-9A17-A384E81D8AE7}" type="presOf" srcId="{2A34DA3D-C083-453F-A927-EBD08418697B}" destId="{C9D2296B-1B1D-764E-A993-5214D3B7257B}" srcOrd="1" destOrd="0" presId="urn:microsoft.com/office/officeart/2005/8/layout/cycle7"/>
    <dgm:cxn modelId="{E398052D-89CD-4C45-B18A-4887A0B07A08}" type="presOf" srcId="{7D031606-B5EC-4E7A-9863-CE5F311B0405}" destId="{0665DD55-D6BD-2347-9B3D-183613B62ED5}" srcOrd="0" destOrd="0" presId="urn:microsoft.com/office/officeart/2005/8/layout/cycle7"/>
    <dgm:cxn modelId="{5FDC7846-FF75-4BC3-B85D-CEEF6429398A}" srcId="{90EC924F-411A-4A1E-95C7-6D4FD521BBEE}" destId="{47B83696-392B-4986-B1A9-131D492E991C}" srcOrd="5" destOrd="0" parTransId="{C00F0FB8-02CE-4BED-B026-53323141CDE3}" sibTransId="{2A34DA3D-C083-453F-A927-EBD08418697B}"/>
    <dgm:cxn modelId="{42679124-1323-7C49-84CF-04BCC7BB0482}" type="presOf" srcId="{A3E3908A-C43B-44C2-9317-D633E9144C87}" destId="{7E57AF61-4275-B844-892F-E8F3489BA29E}" srcOrd="0" destOrd="0" presId="urn:microsoft.com/office/officeart/2005/8/layout/cycle7"/>
    <dgm:cxn modelId="{643C13CC-C0E5-43C8-9773-DCDD4615B85F}" srcId="{90EC924F-411A-4A1E-95C7-6D4FD521BBEE}" destId="{EDBDF90A-896B-46A5-A73D-D4D914C6D8C2}" srcOrd="0" destOrd="0" parTransId="{91D6EE8D-149B-4595-AB54-98428940D0F3}" sibTransId="{6DC5CBFC-D35C-45C9-AA54-02CC887E8453}"/>
    <dgm:cxn modelId="{A9FA2CB1-189D-D543-BBEF-AE1ED87A2AB8}" type="presOf" srcId="{90EC924F-411A-4A1E-95C7-6D4FD521BBEE}" destId="{88C53C1A-44F7-C148-A3DB-B034C2698554}" srcOrd="0" destOrd="0" presId="urn:microsoft.com/office/officeart/2005/8/layout/cycle7"/>
    <dgm:cxn modelId="{6F24172F-D5B4-9D43-9F80-E9AC7ED1267C}" type="presOf" srcId="{EDBDF90A-896B-46A5-A73D-D4D914C6D8C2}" destId="{9F7BDA28-EC11-6741-81BC-8A96CC22B303}" srcOrd="0" destOrd="0" presId="urn:microsoft.com/office/officeart/2005/8/layout/cycle7"/>
    <dgm:cxn modelId="{2C625014-90C2-EF4B-BBD4-2DCA6EAA1309}" type="presOf" srcId="{EF2422EC-61C5-46DE-B051-589A34374D8A}" destId="{E6D7A743-7AA0-5640-92EA-6CF3C5D96420}" srcOrd="0" destOrd="0" presId="urn:microsoft.com/office/officeart/2005/8/layout/cycle7"/>
    <dgm:cxn modelId="{2C933A6D-6DFD-4B40-88EB-F48AFDF410AF}" srcId="{90EC924F-411A-4A1E-95C7-6D4FD521BBEE}" destId="{50E9B675-8C13-4EB1-8489-F7A690BF6668}" srcOrd="1" destOrd="0" parTransId="{5F1F8EAE-1C78-489C-8214-20A0558B259A}" sibTransId="{EF2422EC-61C5-46DE-B051-589A34374D8A}"/>
    <dgm:cxn modelId="{361BB162-0FD8-8F45-97BC-55AC1AB202C7}" type="presOf" srcId="{A3E3908A-C43B-44C2-9317-D633E9144C87}" destId="{7CBE1BF1-4D72-514E-BFC6-B9FEAFE2F977}" srcOrd="1" destOrd="0" presId="urn:microsoft.com/office/officeart/2005/8/layout/cycle7"/>
    <dgm:cxn modelId="{217C760E-618A-4540-97E5-EC4EE1299BB9}" type="presOf" srcId="{6DC5CBFC-D35C-45C9-AA54-02CC887E8453}" destId="{EA01A736-54EC-6A44-BC16-82671E4F4EA5}" srcOrd="0" destOrd="0" presId="urn:microsoft.com/office/officeart/2005/8/layout/cycle7"/>
    <dgm:cxn modelId="{C5E6EC5D-4645-764A-AC2A-5F69E4E7B197}" type="presOf" srcId="{7D031606-B5EC-4E7A-9863-CE5F311B0405}" destId="{44BD58EF-91C0-C04E-8A7B-2571A311AC72}" srcOrd="1" destOrd="0" presId="urn:microsoft.com/office/officeart/2005/8/layout/cycle7"/>
    <dgm:cxn modelId="{3BA42D26-1274-E743-88A9-5C0F0D4A9D86}" type="presOf" srcId="{47B83696-392B-4986-B1A9-131D492E991C}" destId="{26CA031D-D2EE-E84B-AC6E-25F86A857FE6}" srcOrd="0" destOrd="0" presId="urn:microsoft.com/office/officeart/2005/8/layout/cycle7"/>
    <dgm:cxn modelId="{37532B69-8D6A-E94D-99DC-AD92B060AA66}" type="presOf" srcId="{EF2422EC-61C5-46DE-B051-589A34374D8A}" destId="{17886500-0483-5D41-9ECF-88A5C8FFFE5C}" srcOrd="1" destOrd="0" presId="urn:microsoft.com/office/officeart/2005/8/layout/cycle7"/>
    <dgm:cxn modelId="{28D60C8D-FA16-2C4C-9AC0-2AADBA5E3A98}" type="presOf" srcId="{3802C242-8BB2-4F49-B099-AE80499EDF8E}" destId="{7976AE5E-957C-9048-8B1C-671B678A81C6}" srcOrd="0" destOrd="0" presId="urn:microsoft.com/office/officeart/2005/8/layout/cycle7"/>
    <dgm:cxn modelId="{B9D22EB5-BF74-7E43-BC68-2D01041E9DD4}" type="presParOf" srcId="{88C53C1A-44F7-C148-A3DB-B034C2698554}" destId="{9F7BDA28-EC11-6741-81BC-8A96CC22B303}" srcOrd="0" destOrd="0" presId="urn:microsoft.com/office/officeart/2005/8/layout/cycle7"/>
    <dgm:cxn modelId="{DD007E19-06A5-EF46-B470-623B67137D30}" type="presParOf" srcId="{88C53C1A-44F7-C148-A3DB-B034C2698554}" destId="{EA01A736-54EC-6A44-BC16-82671E4F4EA5}" srcOrd="1" destOrd="0" presId="urn:microsoft.com/office/officeart/2005/8/layout/cycle7"/>
    <dgm:cxn modelId="{96767474-1124-8C4F-8429-3BAFB92C6BB5}" type="presParOf" srcId="{EA01A736-54EC-6A44-BC16-82671E4F4EA5}" destId="{E8107ED7-3BA6-8448-8017-771867B98EBF}" srcOrd="0" destOrd="0" presId="urn:microsoft.com/office/officeart/2005/8/layout/cycle7"/>
    <dgm:cxn modelId="{82860D77-E736-7041-B6F8-D0220031BB80}" type="presParOf" srcId="{88C53C1A-44F7-C148-A3DB-B034C2698554}" destId="{F9FEAFF6-E445-ED4F-926A-3D24901F4148}" srcOrd="2" destOrd="0" presId="urn:microsoft.com/office/officeart/2005/8/layout/cycle7"/>
    <dgm:cxn modelId="{1C2F0F24-E8E3-3648-9EA2-00D5309D3133}" type="presParOf" srcId="{88C53C1A-44F7-C148-A3DB-B034C2698554}" destId="{E6D7A743-7AA0-5640-92EA-6CF3C5D96420}" srcOrd="3" destOrd="0" presId="urn:microsoft.com/office/officeart/2005/8/layout/cycle7"/>
    <dgm:cxn modelId="{8D5AB76B-3BD3-9B43-8E3E-39DD4159523D}" type="presParOf" srcId="{E6D7A743-7AA0-5640-92EA-6CF3C5D96420}" destId="{17886500-0483-5D41-9ECF-88A5C8FFFE5C}" srcOrd="0" destOrd="0" presId="urn:microsoft.com/office/officeart/2005/8/layout/cycle7"/>
    <dgm:cxn modelId="{F406EF3A-DFA6-9A41-BD5C-61D5139406EC}" type="presParOf" srcId="{88C53C1A-44F7-C148-A3DB-B034C2698554}" destId="{D9FDABD9-2EED-A548-86CC-10D36FCD65F9}" srcOrd="4" destOrd="0" presId="urn:microsoft.com/office/officeart/2005/8/layout/cycle7"/>
    <dgm:cxn modelId="{7FA4B165-B84F-E140-806E-5ED3491EE08B}" type="presParOf" srcId="{88C53C1A-44F7-C148-A3DB-B034C2698554}" destId="{0665DD55-D6BD-2347-9B3D-183613B62ED5}" srcOrd="5" destOrd="0" presId="urn:microsoft.com/office/officeart/2005/8/layout/cycle7"/>
    <dgm:cxn modelId="{AD9EBD45-EB00-6043-8386-AFB493BBB6C9}" type="presParOf" srcId="{0665DD55-D6BD-2347-9B3D-183613B62ED5}" destId="{44BD58EF-91C0-C04E-8A7B-2571A311AC72}" srcOrd="0" destOrd="0" presId="urn:microsoft.com/office/officeart/2005/8/layout/cycle7"/>
    <dgm:cxn modelId="{FC8E2962-5FE2-6740-9F46-B10AAF78D540}" type="presParOf" srcId="{88C53C1A-44F7-C148-A3DB-B034C2698554}" destId="{347D3F96-2810-E84F-9615-4BDB865F2FC0}" srcOrd="6" destOrd="0" presId="urn:microsoft.com/office/officeart/2005/8/layout/cycle7"/>
    <dgm:cxn modelId="{A20BE12F-8214-2140-9AFB-E228F934FD28}" type="presParOf" srcId="{88C53C1A-44F7-C148-A3DB-B034C2698554}" destId="{7E57AF61-4275-B844-892F-E8F3489BA29E}" srcOrd="7" destOrd="0" presId="urn:microsoft.com/office/officeart/2005/8/layout/cycle7"/>
    <dgm:cxn modelId="{610FFACC-5DF3-C64B-A595-B55FB5232EC4}" type="presParOf" srcId="{7E57AF61-4275-B844-892F-E8F3489BA29E}" destId="{7CBE1BF1-4D72-514E-BFC6-B9FEAFE2F977}" srcOrd="0" destOrd="0" presId="urn:microsoft.com/office/officeart/2005/8/layout/cycle7"/>
    <dgm:cxn modelId="{DFC9E13F-F827-254A-B137-DEB608AC7239}" type="presParOf" srcId="{88C53C1A-44F7-C148-A3DB-B034C2698554}" destId="{2EF7B7FE-A407-0745-A44E-A0C086035991}" srcOrd="8" destOrd="0" presId="urn:microsoft.com/office/officeart/2005/8/layout/cycle7"/>
    <dgm:cxn modelId="{F82E0999-6FDB-1E41-83E0-9FEBAFD9306C}" type="presParOf" srcId="{88C53C1A-44F7-C148-A3DB-B034C2698554}" destId="{7976AE5E-957C-9048-8B1C-671B678A81C6}" srcOrd="9" destOrd="0" presId="urn:microsoft.com/office/officeart/2005/8/layout/cycle7"/>
    <dgm:cxn modelId="{4EFCF3F5-4C1B-1C40-A954-F80D3B0FA586}" type="presParOf" srcId="{7976AE5E-957C-9048-8B1C-671B678A81C6}" destId="{10F20C77-3E64-EF4B-82BA-27DE06118F3D}" srcOrd="0" destOrd="0" presId="urn:microsoft.com/office/officeart/2005/8/layout/cycle7"/>
    <dgm:cxn modelId="{7B000946-64C1-1947-8B83-D0A7FD0A7BCA}" type="presParOf" srcId="{88C53C1A-44F7-C148-A3DB-B034C2698554}" destId="{26CA031D-D2EE-E84B-AC6E-25F86A857FE6}" srcOrd="10" destOrd="0" presId="urn:microsoft.com/office/officeart/2005/8/layout/cycle7"/>
    <dgm:cxn modelId="{1E3F9906-752A-4044-B191-2B3453B851B8}" type="presParOf" srcId="{88C53C1A-44F7-C148-A3DB-B034C2698554}" destId="{73EEFE35-4EB9-AE48-BE01-9DC3015038F7}" srcOrd="11" destOrd="0" presId="urn:microsoft.com/office/officeart/2005/8/layout/cycle7"/>
    <dgm:cxn modelId="{9F212293-2CFE-6042-BE77-CE94544FB70B}" type="presParOf" srcId="{73EEFE35-4EB9-AE48-BE01-9DC3015038F7}" destId="{C9D2296B-1B1D-764E-A993-5214D3B7257B}" srcOrd="0" destOrd="0" presId="urn:microsoft.com/office/officeart/2005/8/layout/cycle7"/>
  </dgm:cxnLst>
  <dgm:bg/>
  <dgm:whole>
    <a:ln cmpd="sn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BDA28-EC11-6741-81BC-8A96CC22B303}">
      <dsp:nvSpPr>
        <dsp:cNvPr id="0" name=""/>
        <dsp:cNvSpPr/>
      </dsp:nvSpPr>
      <dsp:spPr>
        <a:xfrm>
          <a:off x="2554740" y="3615"/>
          <a:ext cx="1272033" cy="636016"/>
        </a:xfrm>
        <a:prstGeom prst="roundRect">
          <a:avLst>
            <a:gd name="adj" fmla="val 10000"/>
          </a:avLst>
        </a:prstGeom>
        <a:gradFill rotWithShape="0">
          <a:gsLst>
            <a:gs pos="1000">
              <a:srgbClr val="BDBDBD"/>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Navigation</a:t>
          </a:r>
          <a:endParaRPr lang="en-US" sz="1600" b="1" kern="1200" dirty="0">
            <a:solidFill>
              <a:schemeClr val="tx1"/>
            </a:solidFill>
          </a:endParaRPr>
        </a:p>
      </dsp:txBody>
      <dsp:txXfrm>
        <a:off x="2573368" y="22243"/>
        <a:ext cx="1234777" cy="598760"/>
      </dsp:txXfrm>
    </dsp:sp>
    <dsp:sp modelId="{EA01A736-54EC-6A44-BC16-82671E4F4EA5}">
      <dsp:nvSpPr>
        <dsp:cNvPr id="0" name=""/>
        <dsp:cNvSpPr/>
      </dsp:nvSpPr>
      <dsp:spPr>
        <a:xfrm rot="1800000">
          <a:off x="3768948" y="735705"/>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cmpd="sng">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a:off x="3835730" y="780226"/>
        <a:ext cx="530038" cy="133563"/>
      </dsp:txXfrm>
    </dsp:sp>
    <dsp:sp modelId="{F9FEAFF6-E445-ED4F-926A-3D24901F4148}">
      <dsp:nvSpPr>
        <dsp:cNvPr id="0" name=""/>
        <dsp:cNvSpPr/>
      </dsp:nvSpPr>
      <dsp:spPr>
        <a:xfrm>
          <a:off x="4374724" y="1054383"/>
          <a:ext cx="1272033" cy="6360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Concierge Services</a:t>
          </a:r>
          <a:endParaRPr lang="en-US" sz="1800" b="1" kern="1200" dirty="0">
            <a:solidFill>
              <a:schemeClr val="tx1"/>
            </a:solidFill>
          </a:endParaRPr>
        </a:p>
      </dsp:txBody>
      <dsp:txXfrm>
        <a:off x="4393352" y="1073011"/>
        <a:ext cx="1234777" cy="598760"/>
      </dsp:txXfrm>
    </dsp:sp>
    <dsp:sp modelId="{E6D7A743-7AA0-5640-92EA-6CF3C5D96420}">
      <dsp:nvSpPr>
        <dsp:cNvPr id="0" name=""/>
        <dsp:cNvSpPr/>
      </dsp:nvSpPr>
      <dsp:spPr>
        <a:xfrm rot="5400000">
          <a:off x="4678940" y="2311857"/>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a:off x="4745722" y="2356379"/>
        <a:ext cx="530038" cy="133563"/>
      </dsp:txXfrm>
    </dsp:sp>
    <dsp:sp modelId="{D9FDABD9-2EED-A548-86CC-10D36FCD65F9}">
      <dsp:nvSpPr>
        <dsp:cNvPr id="0" name=""/>
        <dsp:cNvSpPr/>
      </dsp:nvSpPr>
      <dsp:spPr>
        <a:xfrm>
          <a:off x="4219020" y="3155919"/>
          <a:ext cx="1583440" cy="6360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Neverlost.com</a:t>
          </a:r>
          <a:endParaRPr lang="en-US" sz="1400" b="1" kern="1200" dirty="0">
            <a:solidFill>
              <a:schemeClr val="tx1"/>
            </a:solidFill>
          </a:endParaRPr>
        </a:p>
      </dsp:txBody>
      <dsp:txXfrm>
        <a:off x="4237648" y="3174547"/>
        <a:ext cx="1546184" cy="598760"/>
      </dsp:txXfrm>
    </dsp:sp>
    <dsp:sp modelId="{0665DD55-D6BD-2347-9B3D-183613B62ED5}">
      <dsp:nvSpPr>
        <dsp:cNvPr id="0" name=""/>
        <dsp:cNvSpPr/>
      </dsp:nvSpPr>
      <dsp:spPr>
        <a:xfrm rot="9000000">
          <a:off x="3768948" y="3888008"/>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cmpd="sng">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rot="10800000">
        <a:off x="3835729" y="3932529"/>
        <a:ext cx="530038" cy="133563"/>
      </dsp:txXfrm>
    </dsp:sp>
    <dsp:sp modelId="{347D3F96-2810-E84F-9615-4BDB865F2FC0}">
      <dsp:nvSpPr>
        <dsp:cNvPr id="0" name=""/>
        <dsp:cNvSpPr/>
      </dsp:nvSpPr>
      <dsp:spPr>
        <a:xfrm>
          <a:off x="2419345" y="4206687"/>
          <a:ext cx="1542824" cy="6360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Customized Content</a:t>
          </a:r>
          <a:endParaRPr lang="en-US" sz="1600" b="1" kern="1200" dirty="0">
            <a:solidFill>
              <a:schemeClr val="tx1"/>
            </a:solidFill>
          </a:endParaRPr>
        </a:p>
      </dsp:txBody>
      <dsp:txXfrm>
        <a:off x="2437973" y="4225315"/>
        <a:ext cx="1505568" cy="598760"/>
      </dsp:txXfrm>
    </dsp:sp>
    <dsp:sp modelId="{7E57AF61-4275-B844-892F-E8F3489BA29E}">
      <dsp:nvSpPr>
        <dsp:cNvPr id="0" name=""/>
        <dsp:cNvSpPr/>
      </dsp:nvSpPr>
      <dsp:spPr>
        <a:xfrm rot="12600000">
          <a:off x="1948965" y="3888008"/>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rot="10800000">
        <a:off x="2015746" y="3932529"/>
        <a:ext cx="530038" cy="133563"/>
      </dsp:txXfrm>
    </dsp:sp>
    <dsp:sp modelId="{2EF7B7FE-A407-0745-A44E-A0C086035991}">
      <dsp:nvSpPr>
        <dsp:cNvPr id="0" name=""/>
        <dsp:cNvSpPr/>
      </dsp:nvSpPr>
      <dsp:spPr>
        <a:xfrm>
          <a:off x="628352" y="3155919"/>
          <a:ext cx="1484845" cy="6360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Connected Services</a:t>
          </a:r>
        </a:p>
      </dsp:txBody>
      <dsp:txXfrm>
        <a:off x="646980" y="3174547"/>
        <a:ext cx="1447589" cy="598760"/>
      </dsp:txXfrm>
    </dsp:sp>
    <dsp:sp modelId="{7976AE5E-957C-9048-8B1C-671B678A81C6}">
      <dsp:nvSpPr>
        <dsp:cNvPr id="0" name=""/>
        <dsp:cNvSpPr/>
      </dsp:nvSpPr>
      <dsp:spPr>
        <a:xfrm rot="16200000">
          <a:off x="1038974" y="2311857"/>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a:off x="1105756" y="2356378"/>
        <a:ext cx="530038" cy="133563"/>
      </dsp:txXfrm>
    </dsp:sp>
    <dsp:sp modelId="{26CA031D-D2EE-E84B-AC6E-25F86A857FE6}">
      <dsp:nvSpPr>
        <dsp:cNvPr id="0" name=""/>
        <dsp:cNvSpPr/>
      </dsp:nvSpPr>
      <dsp:spPr>
        <a:xfrm>
          <a:off x="598338" y="1054383"/>
          <a:ext cx="1544872" cy="6360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Mobile Applications</a:t>
          </a:r>
          <a:endParaRPr lang="en-US" sz="1600" b="1" kern="1200" dirty="0">
            <a:solidFill>
              <a:schemeClr val="tx1"/>
            </a:solidFill>
          </a:endParaRPr>
        </a:p>
      </dsp:txBody>
      <dsp:txXfrm>
        <a:off x="616966" y="1073011"/>
        <a:ext cx="1507616" cy="598760"/>
      </dsp:txXfrm>
    </dsp:sp>
    <dsp:sp modelId="{73EEFE35-4EB9-AE48-BE01-9DC3015038F7}">
      <dsp:nvSpPr>
        <dsp:cNvPr id="0" name=""/>
        <dsp:cNvSpPr/>
      </dsp:nvSpPr>
      <dsp:spPr>
        <a:xfrm rot="19800000">
          <a:off x="1948965" y="735705"/>
          <a:ext cx="663601" cy="222605"/>
        </a:xfrm>
        <a:prstGeom prst="lef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headEnd type="triangle"/>
          <a:tailEnd type="triangle"/>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tx1"/>
            </a:solidFill>
          </a:endParaRPr>
        </a:p>
      </dsp:txBody>
      <dsp:txXfrm>
        <a:off x="2015747" y="780226"/>
        <a:ext cx="530038" cy="13356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5693"/>
          </a:xfrm>
          <a:prstGeom prst="rect">
            <a:avLst/>
          </a:prstGeom>
        </p:spPr>
        <p:txBody>
          <a:bodyPr vert="horz" lIns="93321" tIns="46660" rIns="93321" bIns="46660" rtlCol="0"/>
          <a:lstStyle>
            <a:lvl1pPr algn="l">
              <a:defRPr sz="1200"/>
            </a:lvl1pPr>
          </a:lstStyle>
          <a:p>
            <a:endParaRPr lang="en-CA" dirty="0"/>
          </a:p>
        </p:txBody>
      </p:sp>
      <p:sp>
        <p:nvSpPr>
          <p:cNvPr id="3" name="Date Placeholder 2"/>
          <p:cNvSpPr>
            <a:spLocks noGrp="1"/>
          </p:cNvSpPr>
          <p:nvPr>
            <p:ph type="dt" sz="quarter" idx="1"/>
          </p:nvPr>
        </p:nvSpPr>
        <p:spPr>
          <a:xfrm>
            <a:off x="3884614" y="2"/>
            <a:ext cx="2971800" cy="465693"/>
          </a:xfrm>
          <a:prstGeom prst="rect">
            <a:avLst/>
          </a:prstGeom>
        </p:spPr>
        <p:txBody>
          <a:bodyPr vert="horz" lIns="93321" tIns="46660" rIns="93321" bIns="46660" rtlCol="0"/>
          <a:lstStyle>
            <a:lvl1pPr algn="r">
              <a:defRPr sz="1200"/>
            </a:lvl1pPr>
          </a:lstStyle>
          <a:p>
            <a:fld id="{458AD354-4050-4E75-A861-C65638EEE3C2}" type="datetimeFigureOut">
              <a:rPr lang="en-CA" smtClean="0"/>
              <a:pPr/>
              <a:t>06/11/2012</a:t>
            </a:fld>
            <a:endParaRPr lang="en-CA" dirty="0"/>
          </a:p>
        </p:txBody>
      </p:sp>
      <p:sp>
        <p:nvSpPr>
          <p:cNvPr id="4" name="Footer Placeholder 3"/>
          <p:cNvSpPr>
            <a:spLocks noGrp="1"/>
          </p:cNvSpPr>
          <p:nvPr>
            <p:ph type="ftr" sz="quarter" idx="2"/>
          </p:nvPr>
        </p:nvSpPr>
        <p:spPr>
          <a:xfrm>
            <a:off x="1" y="8846556"/>
            <a:ext cx="2971800" cy="465693"/>
          </a:xfrm>
          <a:prstGeom prst="rect">
            <a:avLst/>
          </a:prstGeom>
        </p:spPr>
        <p:txBody>
          <a:bodyPr vert="horz" lIns="93321" tIns="46660" rIns="93321" bIns="4666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4" y="8846556"/>
            <a:ext cx="2971800" cy="465693"/>
          </a:xfrm>
          <a:prstGeom prst="rect">
            <a:avLst/>
          </a:prstGeom>
        </p:spPr>
        <p:txBody>
          <a:bodyPr vert="horz" lIns="93321" tIns="46660" rIns="93321" bIns="46660" rtlCol="0" anchor="b"/>
          <a:lstStyle>
            <a:lvl1pPr algn="r">
              <a:defRPr sz="1200"/>
            </a:lvl1pPr>
          </a:lstStyle>
          <a:p>
            <a:fld id="{67BFB22C-93DA-4B7F-963B-E60A670C9605}" type="slidenum">
              <a:rPr lang="en-CA" smtClean="0"/>
              <a:pPr/>
              <a:t>‹#›</a:t>
            </a:fld>
            <a:endParaRPr lang="en-CA" dirty="0"/>
          </a:p>
        </p:txBody>
      </p:sp>
    </p:spTree>
    <p:extLst>
      <p:ext uri="{BB962C8B-B14F-4D97-AF65-F5344CB8AC3E}">
        <p14:creationId xmlns:p14="http://schemas.microsoft.com/office/powerpoint/2010/main" val="222196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5693"/>
          </a:xfrm>
          <a:prstGeom prst="rect">
            <a:avLst/>
          </a:prstGeom>
        </p:spPr>
        <p:txBody>
          <a:bodyPr vert="horz" lIns="93321" tIns="46660" rIns="93321" bIns="46660" rtlCol="0"/>
          <a:lstStyle>
            <a:lvl1pPr algn="l">
              <a:defRPr sz="1200"/>
            </a:lvl1pPr>
          </a:lstStyle>
          <a:p>
            <a:endParaRPr lang="en-CA" dirty="0"/>
          </a:p>
        </p:txBody>
      </p:sp>
      <p:sp>
        <p:nvSpPr>
          <p:cNvPr id="3" name="Date Placeholder 2"/>
          <p:cNvSpPr>
            <a:spLocks noGrp="1"/>
          </p:cNvSpPr>
          <p:nvPr>
            <p:ph type="dt" idx="1"/>
          </p:nvPr>
        </p:nvSpPr>
        <p:spPr>
          <a:xfrm>
            <a:off x="3884614" y="2"/>
            <a:ext cx="2971800" cy="465693"/>
          </a:xfrm>
          <a:prstGeom prst="rect">
            <a:avLst/>
          </a:prstGeom>
        </p:spPr>
        <p:txBody>
          <a:bodyPr vert="horz" lIns="93321" tIns="46660" rIns="93321" bIns="46660" rtlCol="0"/>
          <a:lstStyle>
            <a:lvl1pPr algn="r">
              <a:defRPr sz="1200"/>
            </a:lvl1pPr>
          </a:lstStyle>
          <a:p>
            <a:fld id="{A9E1EB11-A3BA-492C-9220-ABB4AFAF385D}" type="datetimeFigureOut">
              <a:rPr lang="en-CA" smtClean="0"/>
              <a:pPr/>
              <a:t>06/11/2012</a:t>
            </a:fld>
            <a:endParaRPr lang="en-CA"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321" tIns="46660" rIns="93321" bIns="46660" rtlCol="0" anchor="ctr"/>
          <a:lstStyle/>
          <a:p>
            <a:endParaRPr lang="en-CA" dirty="0"/>
          </a:p>
        </p:txBody>
      </p:sp>
      <p:sp>
        <p:nvSpPr>
          <p:cNvPr id="5" name="Notes Placeholder 4"/>
          <p:cNvSpPr>
            <a:spLocks noGrp="1"/>
          </p:cNvSpPr>
          <p:nvPr>
            <p:ph type="body" sz="quarter" idx="3"/>
          </p:nvPr>
        </p:nvSpPr>
        <p:spPr>
          <a:xfrm>
            <a:off x="685800" y="4424087"/>
            <a:ext cx="5486400" cy="4191238"/>
          </a:xfrm>
          <a:prstGeom prst="rect">
            <a:avLst/>
          </a:prstGeom>
        </p:spPr>
        <p:txBody>
          <a:bodyPr vert="horz" lIns="93321" tIns="46660" rIns="93321" bIns="46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46556"/>
            <a:ext cx="2971800" cy="465693"/>
          </a:xfrm>
          <a:prstGeom prst="rect">
            <a:avLst/>
          </a:prstGeom>
        </p:spPr>
        <p:txBody>
          <a:bodyPr vert="horz" lIns="93321" tIns="46660" rIns="93321" bIns="4666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4" y="8846556"/>
            <a:ext cx="2971800" cy="465693"/>
          </a:xfrm>
          <a:prstGeom prst="rect">
            <a:avLst/>
          </a:prstGeom>
        </p:spPr>
        <p:txBody>
          <a:bodyPr vert="horz" lIns="93321" tIns="46660" rIns="93321" bIns="46660" rtlCol="0" anchor="b"/>
          <a:lstStyle>
            <a:lvl1pPr algn="r">
              <a:defRPr sz="1200"/>
            </a:lvl1pPr>
          </a:lstStyle>
          <a:p>
            <a:fld id="{7064537C-45CF-4090-A6FE-38632C23F605}" type="slidenum">
              <a:rPr lang="en-CA" smtClean="0"/>
              <a:pPr/>
              <a:t>‹#›</a:t>
            </a:fld>
            <a:endParaRPr lang="en-CA" dirty="0"/>
          </a:p>
        </p:txBody>
      </p:sp>
    </p:spTree>
    <p:extLst>
      <p:ext uri="{BB962C8B-B14F-4D97-AF65-F5344CB8AC3E}">
        <p14:creationId xmlns:p14="http://schemas.microsoft.com/office/powerpoint/2010/main" val="363665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myself and the topic</a:t>
            </a:r>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1</a:t>
            </a:fld>
            <a:endParaRPr lang="en-CA" dirty="0"/>
          </a:p>
        </p:txBody>
      </p:sp>
    </p:spTree>
    <p:extLst>
      <p:ext uri="{BB962C8B-B14F-4D97-AF65-F5344CB8AC3E}">
        <p14:creationId xmlns:p14="http://schemas.microsoft.com/office/powerpoint/2010/main" val="242634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 Hawaii led to mainland concept</a:t>
            </a:r>
          </a:p>
          <a:p>
            <a:endParaRPr lang="en-US" dirty="0" smtClean="0"/>
          </a:p>
          <a:p>
            <a:r>
              <a:rPr lang="en-US" dirty="0" smtClean="0"/>
              <a:t>Decision points about how to collect data – build vs buy, quality vs. quantity </a:t>
            </a:r>
          </a:p>
          <a:p>
            <a:endParaRPr lang="en-US" dirty="0" smtClean="0"/>
          </a:p>
          <a:p>
            <a:r>
              <a:rPr lang="en-US" dirty="0" smtClean="0"/>
              <a:t>Bonnie &amp; Clyde story</a:t>
            </a:r>
          </a:p>
          <a:p>
            <a:endParaRPr lang="en-US" dirty="0" smtClean="0"/>
          </a:p>
          <a:p>
            <a:r>
              <a:rPr lang="en-US" dirty="0" smtClean="0"/>
              <a:t>How we deliver the data OTA</a:t>
            </a:r>
          </a:p>
          <a:p>
            <a:endParaRPr lang="en-US" dirty="0" smtClean="0"/>
          </a:p>
          <a:p>
            <a:r>
              <a:rPr lang="en-US" dirty="0" smtClean="0"/>
              <a:t>Decision points around what metros to include in the project </a:t>
            </a:r>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10</a:t>
            </a:fld>
            <a:endParaRPr lang="en-CA" dirty="0"/>
          </a:p>
        </p:txBody>
      </p:sp>
    </p:spTree>
    <p:extLst>
      <p:ext uri="{BB962C8B-B14F-4D97-AF65-F5344CB8AC3E}">
        <p14:creationId xmlns:p14="http://schemas.microsoft.com/office/powerpoint/2010/main" val="48400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087"/>
            <a:ext cx="5486400" cy="4769048"/>
          </a:xfrm>
        </p:spPr>
        <p:txBody>
          <a:bodyPr>
            <a:normAutofit fontScale="92500" lnSpcReduction="10000"/>
          </a:bodyPr>
          <a:lstStyle/>
          <a:p>
            <a:endParaRPr lang="en-US" dirty="0"/>
          </a:p>
          <a:p>
            <a:r>
              <a:rPr lang="en-US" dirty="0"/>
              <a:t>I</a:t>
            </a:r>
            <a:r>
              <a:rPr lang="en-US" dirty="0" smtClean="0"/>
              <a:t>n 1995 Google did not exist, consumer GPS and </a:t>
            </a:r>
            <a:r>
              <a:rPr lang="en-US" dirty="0" err="1" smtClean="0"/>
              <a:t>nav</a:t>
            </a:r>
            <a:r>
              <a:rPr lang="en-US" dirty="0" smtClean="0"/>
              <a:t> apps were not </a:t>
            </a:r>
            <a:r>
              <a:rPr lang="en-US" dirty="0" err="1" smtClean="0"/>
              <a:t>ubiqitious</a:t>
            </a:r>
            <a:endParaRPr lang="en-US" dirty="0" smtClean="0"/>
          </a:p>
          <a:p>
            <a:pPr marL="228600" indent="-228600">
              <a:buFont typeface="+mj-lt"/>
              <a:buAutoNum type="arabicPeriod"/>
            </a:pPr>
            <a:r>
              <a:rPr lang="en-US" dirty="0" smtClean="0"/>
              <a:t>technology driven effort – no customer demand</a:t>
            </a:r>
          </a:p>
          <a:p>
            <a:pPr defTabSz="457200"/>
            <a:r>
              <a:rPr lang="en-US" dirty="0" smtClean="0"/>
              <a:t>	Rockwell dominated GPS with satellites and handheld devices used in 	telecommunications, defense and avionics </a:t>
            </a:r>
          </a:p>
          <a:p>
            <a:pPr defTabSz="457200"/>
            <a:r>
              <a:rPr lang="en-US" dirty="0" smtClean="0"/>
              <a:t> 	Sony was rumored to be getting into commercial </a:t>
            </a:r>
            <a:r>
              <a:rPr lang="en-US" dirty="0" err="1" smtClean="0"/>
              <a:t>gps</a:t>
            </a:r>
            <a:r>
              <a:rPr lang="en-US" dirty="0" smtClean="0"/>
              <a:t> so the CEO of Rockwell gave 	Roger Stevens an assignment to make it happen for Rockwell first</a:t>
            </a:r>
          </a:p>
          <a:p>
            <a:pPr defTabSz="457200"/>
            <a:r>
              <a:rPr lang="en-US" dirty="0" smtClean="0"/>
              <a:t>2. 	Roger pulled the intelligence together from various areas in the company such as the Rockwell Science Center and they wrote a spec to create a functioning </a:t>
            </a:r>
            <a:r>
              <a:rPr lang="en-US" dirty="0" err="1" smtClean="0"/>
              <a:t>receivedrboard</a:t>
            </a:r>
            <a:r>
              <a:rPr lang="en-US" dirty="0" smtClean="0"/>
              <a:t>. Their target was something sub $200 smaller than a pack of cigarettes. </a:t>
            </a:r>
            <a:r>
              <a:rPr lang="en-US" dirty="0"/>
              <a:t> </a:t>
            </a:r>
            <a:r>
              <a:rPr lang="en-US" dirty="0" smtClean="0"/>
              <a:t>Components didn’t exist so they custom designed the chip, baseband and processor.</a:t>
            </a:r>
          </a:p>
          <a:p>
            <a:pPr defTabSz="457200"/>
            <a:r>
              <a:rPr lang="en-US" dirty="0" smtClean="0"/>
              <a:t>Their first customer was Lorenz fish finders.  </a:t>
            </a:r>
          </a:p>
          <a:p>
            <a:pPr defTabSz="457200"/>
            <a:r>
              <a:rPr lang="en-US" dirty="0" smtClean="0"/>
              <a:t> 3.	The concept was pitched to Hertz and Avis and neither were interested in having a </a:t>
            </a:r>
            <a:r>
              <a:rPr lang="en-US" dirty="0" err="1" smtClean="0"/>
              <a:t>gps</a:t>
            </a:r>
            <a:r>
              <a:rPr lang="en-US" dirty="0" smtClean="0"/>
              <a:t> device in the car that could give directions based on where you were.  At the time the necessary maps didn’t exist. -No </a:t>
            </a:r>
            <a:r>
              <a:rPr lang="en-US" dirty="0"/>
              <a:t>map compression technology yet – had to use regional cartridges </a:t>
            </a:r>
            <a:endParaRPr lang="en-US" dirty="0" smtClean="0"/>
          </a:p>
          <a:p>
            <a:pPr marL="228600" indent="-228600" defTabSz="457200">
              <a:buAutoNum type="arabicPeriod" startAt="4"/>
            </a:pPr>
            <a:r>
              <a:rPr lang="en-US" dirty="0" smtClean="0"/>
              <a:t>Roger persisted and got Hertz to agree to a 7500 unit user trial.  Hertz offered the 	</a:t>
            </a:r>
            <a:r>
              <a:rPr lang="en-US" dirty="0" err="1" smtClean="0"/>
              <a:t>NeverLost</a:t>
            </a:r>
            <a:r>
              <a:rPr lang="en-US" dirty="0" smtClean="0"/>
              <a:t> for $6.00 a day. The user trial lasted 2 years.</a:t>
            </a:r>
          </a:p>
          <a:p>
            <a:pPr defTabSz="457200"/>
            <a:r>
              <a:rPr lang="en-US" dirty="0"/>
              <a:t>	</a:t>
            </a:r>
            <a:r>
              <a:rPr lang="en-US" dirty="0" smtClean="0"/>
              <a:t>During the user trial Rockwell was sold to Orbital Sciences and Orbital was sold to     	Magellan.</a:t>
            </a:r>
            <a:endParaRPr lang="en-US" dirty="0"/>
          </a:p>
          <a:p>
            <a:pPr lvl="1" defTabSz="457200"/>
            <a:r>
              <a:rPr lang="en-US" dirty="0" smtClean="0"/>
              <a:t>In 1999 the CEO of Hertz met with the CEO of Orbital and brought copies of customer service feedback cards that referred to the GPS as magic and praised Hertz for offering this product.</a:t>
            </a:r>
          </a:p>
          <a:p>
            <a:pPr lvl="1" defTabSz="457200"/>
            <a:r>
              <a:rPr lang="en-US" dirty="0" smtClean="0"/>
              <a:t>By the end of that meeting an agreement was made to start a JV that would have a $50M capitalization from Orbital that would be used to manufacture 40,000 devices</a:t>
            </a:r>
          </a:p>
          <a:p>
            <a:pPr marL="228600" indent="-228600" defTabSz="457200">
              <a:buAutoNum type="arabicPeriod" startAt="5"/>
            </a:pPr>
            <a:r>
              <a:rPr lang="en-US" dirty="0" smtClean="0"/>
              <a:t>Installation was done with a bendable floor seat mount and a wire that hooked into the speedometer cable to measure speed and help determine vehicle position.</a:t>
            </a:r>
          </a:p>
          <a:p>
            <a:pPr defTabSz="457200"/>
            <a:r>
              <a:rPr lang="en-US" dirty="0"/>
              <a:t>	</a:t>
            </a:r>
            <a:r>
              <a:rPr lang="en-US" dirty="0" smtClean="0"/>
              <a:t>No </a:t>
            </a:r>
            <a:r>
              <a:rPr lang="en-US" dirty="0" err="1" smtClean="0"/>
              <a:t>standarization</a:t>
            </a:r>
            <a:r>
              <a:rPr lang="en-US" dirty="0" smtClean="0"/>
              <a:t> until around 2004  with Mobile Electronics Certification Program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2</a:t>
            </a:fld>
            <a:endParaRPr lang="en-CA" dirty="0"/>
          </a:p>
        </p:txBody>
      </p:sp>
    </p:spTree>
    <p:extLst>
      <p:ext uri="{BB962C8B-B14F-4D97-AF65-F5344CB8AC3E}">
        <p14:creationId xmlns:p14="http://schemas.microsoft.com/office/powerpoint/2010/main" val="359588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eaLnBrk="1" hangingPunct="1"/>
            <a:endParaRPr lang="en-US"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NL5 – late 2009 launch  of  touch screen </a:t>
            </a:r>
          </a:p>
          <a:p>
            <a:endParaRPr lang="en-US" dirty="0" smtClean="0"/>
          </a:p>
          <a:p>
            <a:r>
              <a:rPr lang="en-US" dirty="0" smtClean="0"/>
              <a:t>Concierge  - time savings of putting us to work for Hertz to help explain connected services</a:t>
            </a:r>
          </a:p>
          <a:p>
            <a:r>
              <a:rPr lang="en-US" dirty="0" smtClean="0"/>
              <a:t>- Corporate use case and benefit – ROCK STARS</a:t>
            </a:r>
          </a:p>
          <a:p>
            <a:r>
              <a:rPr lang="en-US" dirty="0" smtClean="0"/>
              <a:t>- Leisure travel use case and benefit – NO TIME LIMIT PER CALL</a:t>
            </a:r>
            <a:endParaRPr lang="en-US" dirty="0"/>
          </a:p>
          <a:p>
            <a:r>
              <a:rPr lang="en-US" dirty="0" smtClean="0"/>
              <a:t>- Challenges of ramping up Concierge to take on more advanced services</a:t>
            </a:r>
          </a:p>
          <a:p>
            <a:endParaRPr lang="en-US" dirty="0" smtClean="0"/>
          </a:p>
          <a:p>
            <a:r>
              <a:rPr lang="en-US" dirty="0" smtClean="0"/>
              <a:t>NeverLost.com – Online Trip Planning</a:t>
            </a:r>
          </a:p>
          <a:p>
            <a:pPr marL="171450" indent="-171450">
              <a:buFontTx/>
              <a:buChar char="-"/>
            </a:pPr>
            <a:r>
              <a:rPr lang="en-US" dirty="0" smtClean="0"/>
              <a:t>Briefly touch on our decision to build in house </a:t>
            </a:r>
            <a:endParaRPr lang="en-US" dirty="0"/>
          </a:p>
          <a:p>
            <a:pPr marL="171450" indent="-171450">
              <a:buFontTx/>
              <a:buChar char="-"/>
            </a:pPr>
            <a:endParaRPr lang="en-US" dirty="0" smtClean="0"/>
          </a:p>
          <a:p>
            <a:r>
              <a:rPr lang="en-US" dirty="0" smtClean="0"/>
              <a:t>Connected Services</a:t>
            </a:r>
          </a:p>
          <a:p>
            <a:pPr marL="171450" indent="-171450">
              <a:buFontTx/>
              <a:buChar char="-"/>
            </a:pPr>
            <a:r>
              <a:rPr lang="en-US" dirty="0" smtClean="0"/>
              <a:t>2.5g modem in half of the fleet - - </a:t>
            </a:r>
            <a:r>
              <a:rPr lang="en-US" dirty="0" err="1" smtClean="0"/>
              <a:t>Wifi</a:t>
            </a:r>
            <a:r>
              <a:rPr lang="en-US" dirty="0" smtClean="0"/>
              <a:t>, Bluetooth</a:t>
            </a:r>
          </a:p>
          <a:p>
            <a:pPr marL="171450" indent="-171450">
              <a:buFontTx/>
              <a:buChar char="-"/>
            </a:pPr>
            <a:r>
              <a:rPr lang="en-US" dirty="0" smtClean="0"/>
              <a:t>AT&amp;T cellular coverage used</a:t>
            </a:r>
          </a:p>
          <a:p>
            <a:pPr marL="171450" indent="-171450">
              <a:buFontTx/>
              <a:buChar char="-"/>
            </a:pPr>
            <a:r>
              <a:rPr lang="en-US" dirty="0" smtClean="0"/>
              <a:t>When/what types of content we use the connectivity for</a:t>
            </a:r>
          </a:p>
          <a:p>
            <a:pPr marL="171450" indent="-171450">
              <a:buFontTx/>
              <a:buChar char="-"/>
            </a:pPr>
            <a:endParaRPr lang="en-US" dirty="0"/>
          </a:p>
          <a:p>
            <a:r>
              <a:rPr lang="en-US" dirty="0" smtClean="0"/>
              <a:t>Mobile</a:t>
            </a:r>
          </a:p>
          <a:p>
            <a:pPr marL="171450" indent="-171450">
              <a:buFontTx/>
              <a:buChar char="-"/>
            </a:pPr>
            <a:r>
              <a:rPr lang="en-US" dirty="0"/>
              <a:t>B</a:t>
            </a:r>
            <a:r>
              <a:rPr lang="en-US" dirty="0" smtClean="0"/>
              <a:t>riefly explain decision to expand to mobile </a:t>
            </a:r>
          </a:p>
          <a:p>
            <a:pPr marL="171450" indent="-171450">
              <a:buFontTx/>
              <a:buChar char="-"/>
            </a:pPr>
            <a:endParaRPr lang="en-US" dirty="0"/>
          </a:p>
          <a:p>
            <a:r>
              <a:rPr lang="en-US" dirty="0" smtClean="0"/>
              <a:t>Fleet</a:t>
            </a:r>
          </a:p>
          <a:p>
            <a:pPr marL="171450" indent="-171450">
              <a:buFontTx/>
              <a:buChar char="-"/>
            </a:pPr>
            <a:r>
              <a:rPr lang="en-US" dirty="0" smtClean="0"/>
              <a:t>Services we provide for the Hertz fleet</a:t>
            </a:r>
          </a:p>
          <a:p>
            <a:pPr marL="171450" indent="-171450">
              <a:buFontTx/>
              <a:buChar char="-"/>
            </a:pPr>
            <a:r>
              <a:rPr lang="en-US" dirty="0" smtClean="0"/>
              <a:t>DBE tracks inbound assets</a:t>
            </a:r>
          </a:p>
          <a:p>
            <a:pPr marL="171450" indent="-171450">
              <a:buFontTx/>
              <a:buChar char="-"/>
            </a:pPr>
            <a:r>
              <a:rPr lang="en-US" dirty="0" smtClean="0"/>
              <a:t>Hertz Asset Locator (high value cars)</a:t>
            </a:r>
            <a:endParaRPr lang="en-US" dirty="0"/>
          </a:p>
        </p:txBody>
      </p:sp>
      <p:sp>
        <p:nvSpPr>
          <p:cNvPr id="4" name="Slide Number Placeholder 3"/>
          <p:cNvSpPr>
            <a:spLocks noGrp="1"/>
          </p:cNvSpPr>
          <p:nvPr>
            <p:ph type="sldNum" sz="quarter" idx="10"/>
          </p:nvPr>
        </p:nvSpPr>
        <p:spPr/>
        <p:txBody>
          <a:bodyPr/>
          <a:lstStyle/>
          <a:p>
            <a:fld id="{0FD1DD6E-DCFD-432A-8914-0F1FACA9BD3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overcome weakness of updating product platforms by adding new services </a:t>
            </a:r>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5</a:t>
            </a:fld>
            <a:endParaRPr lang="en-CA" dirty="0"/>
          </a:p>
        </p:txBody>
      </p:sp>
    </p:spTree>
    <p:extLst>
      <p:ext uri="{BB962C8B-B14F-4D97-AF65-F5344CB8AC3E}">
        <p14:creationId xmlns:p14="http://schemas.microsoft.com/office/powerpoint/2010/main" val="404015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Options we considered for send to car codes and what path we chose</a:t>
            </a:r>
          </a:p>
          <a:p>
            <a:endParaRPr lang="en-US" dirty="0"/>
          </a:p>
          <a:p>
            <a:r>
              <a:rPr lang="en-US" dirty="0" smtClean="0"/>
              <a:t>App makes a service call to SOA, the Dynamic content servers generate code and broadcasts to app and DBE which communicates with NL5 (3 day life of code)</a:t>
            </a:r>
          </a:p>
          <a:p>
            <a:endParaRPr lang="en-US" dirty="0"/>
          </a:p>
          <a:p>
            <a:r>
              <a:rPr lang="en-US" dirty="0" smtClean="0"/>
              <a:t>We took an iteration of our send to car code technology and used it</a:t>
            </a:r>
          </a:p>
          <a:p>
            <a:endParaRPr lang="en-US" dirty="0"/>
          </a:p>
          <a:p>
            <a:r>
              <a:rPr lang="en-US" dirty="0" smtClean="0"/>
              <a:t>Different from our download codes which are permanent </a:t>
            </a:r>
          </a:p>
          <a:p>
            <a:endParaRPr lang="en-US" dirty="0"/>
          </a:p>
          <a:p>
            <a:r>
              <a:rPr lang="en-US" dirty="0" smtClean="0"/>
              <a:t>Possibly Demonstrate a download code on the device – NeverLost will speak “enter wireless download code”, “A, I, T, P”, “download received”</a:t>
            </a:r>
            <a:endParaRPr lang="en-US" dirty="0"/>
          </a:p>
        </p:txBody>
      </p:sp>
      <p:sp>
        <p:nvSpPr>
          <p:cNvPr id="4" name="Slide Number Placeholder 3"/>
          <p:cNvSpPr>
            <a:spLocks noGrp="1"/>
          </p:cNvSpPr>
          <p:nvPr>
            <p:ph type="sldNum" sz="quarter" idx="10"/>
          </p:nvPr>
        </p:nvSpPr>
        <p:spPr/>
        <p:txBody>
          <a:bodyPr/>
          <a:lstStyle/>
          <a:p>
            <a:fld id="{C929D754-043A-41C7-85EC-E6B2CDF76F9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9D754-043A-41C7-85EC-E6B2CDF76F9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8</a:t>
            </a:fld>
            <a:endParaRPr lang="en-CA" dirty="0"/>
          </a:p>
        </p:txBody>
      </p:sp>
    </p:spTree>
    <p:extLst>
      <p:ext uri="{BB962C8B-B14F-4D97-AF65-F5344CB8AC3E}">
        <p14:creationId xmlns:p14="http://schemas.microsoft.com/office/powerpoint/2010/main" val="114205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4537C-45CF-4090-A6FE-38632C23F605}" type="slidenum">
              <a:rPr lang="en-CA" smtClean="0"/>
              <a:pPr/>
              <a:t>9</a:t>
            </a:fld>
            <a:endParaRPr lang="en-CA" dirty="0"/>
          </a:p>
        </p:txBody>
      </p:sp>
    </p:spTree>
    <p:extLst>
      <p:ext uri="{BB962C8B-B14F-4D97-AF65-F5344CB8AC3E}">
        <p14:creationId xmlns:p14="http://schemas.microsoft.com/office/powerpoint/2010/main" val="192893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6"/>
          <p:cNvSpPr/>
          <p:nvPr userDrawn="1"/>
        </p:nvSpPr>
        <p:spPr>
          <a:xfrm>
            <a:off x="1968500" y="0"/>
            <a:ext cx="7175500" cy="6858000"/>
          </a:xfrm>
          <a:custGeom>
            <a:avLst/>
            <a:gdLst>
              <a:gd name="connsiteX0" fmla="*/ 4330700 w 7251700"/>
              <a:gd name="connsiteY0" fmla="*/ 0 h 6858000"/>
              <a:gd name="connsiteX1" fmla="*/ 0 w 7251700"/>
              <a:gd name="connsiteY1" fmla="*/ 6858000 h 6858000"/>
              <a:gd name="connsiteX2" fmla="*/ 4127500 w 7251700"/>
              <a:gd name="connsiteY2" fmla="*/ 6858000 h 6858000"/>
              <a:gd name="connsiteX3" fmla="*/ 7251700 w 7251700"/>
              <a:gd name="connsiteY3" fmla="*/ 1892300 h 6858000"/>
              <a:gd name="connsiteX4" fmla="*/ 7251700 w 7251700"/>
              <a:gd name="connsiteY4" fmla="*/ 50800 h 6858000"/>
              <a:gd name="connsiteX5" fmla="*/ 4330700 w 7251700"/>
              <a:gd name="connsiteY5" fmla="*/ 0 h 6858000"/>
              <a:gd name="connsiteX0" fmla="*/ 4330700 w 7251700"/>
              <a:gd name="connsiteY0" fmla="*/ 0 h 6858000"/>
              <a:gd name="connsiteX1" fmla="*/ 0 w 7251700"/>
              <a:gd name="connsiteY1" fmla="*/ 6858000 h 6858000"/>
              <a:gd name="connsiteX2" fmla="*/ 4127500 w 7251700"/>
              <a:gd name="connsiteY2" fmla="*/ 6858000 h 6858000"/>
              <a:gd name="connsiteX3" fmla="*/ 7251700 w 7251700"/>
              <a:gd name="connsiteY3" fmla="*/ 1892300 h 6858000"/>
              <a:gd name="connsiteX4" fmla="*/ 7169150 w 7251700"/>
              <a:gd name="connsiteY4" fmla="*/ 6350 h 6858000"/>
              <a:gd name="connsiteX5" fmla="*/ 4330700 w 7251700"/>
              <a:gd name="connsiteY5" fmla="*/ 0 h 6858000"/>
              <a:gd name="connsiteX0" fmla="*/ 4330700 w 7194550"/>
              <a:gd name="connsiteY0" fmla="*/ 0 h 6858000"/>
              <a:gd name="connsiteX1" fmla="*/ 0 w 7194550"/>
              <a:gd name="connsiteY1" fmla="*/ 6858000 h 6858000"/>
              <a:gd name="connsiteX2" fmla="*/ 4127500 w 7194550"/>
              <a:gd name="connsiteY2" fmla="*/ 6858000 h 6858000"/>
              <a:gd name="connsiteX3" fmla="*/ 7194550 w 7194550"/>
              <a:gd name="connsiteY3" fmla="*/ 1924050 h 6858000"/>
              <a:gd name="connsiteX4" fmla="*/ 7169150 w 7194550"/>
              <a:gd name="connsiteY4" fmla="*/ 6350 h 6858000"/>
              <a:gd name="connsiteX5" fmla="*/ 4330700 w 7194550"/>
              <a:gd name="connsiteY5" fmla="*/ 0 h 6858000"/>
              <a:gd name="connsiteX0" fmla="*/ 4330700 w 7175500"/>
              <a:gd name="connsiteY0" fmla="*/ 0 h 6858000"/>
              <a:gd name="connsiteX1" fmla="*/ 0 w 7175500"/>
              <a:gd name="connsiteY1" fmla="*/ 6858000 h 6858000"/>
              <a:gd name="connsiteX2" fmla="*/ 4127500 w 7175500"/>
              <a:gd name="connsiteY2" fmla="*/ 6858000 h 6858000"/>
              <a:gd name="connsiteX3" fmla="*/ 7175500 w 7175500"/>
              <a:gd name="connsiteY3" fmla="*/ 1930400 h 6858000"/>
              <a:gd name="connsiteX4" fmla="*/ 7169150 w 7175500"/>
              <a:gd name="connsiteY4" fmla="*/ 6350 h 6858000"/>
              <a:gd name="connsiteX5" fmla="*/ 4330700 w 71755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500" h="6858000">
                <a:moveTo>
                  <a:pt x="4330700" y="0"/>
                </a:moveTo>
                <a:lnTo>
                  <a:pt x="0" y="6858000"/>
                </a:lnTo>
                <a:lnTo>
                  <a:pt x="4127500" y="6858000"/>
                </a:lnTo>
                <a:lnTo>
                  <a:pt x="7175500" y="1930400"/>
                </a:lnTo>
                <a:cubicBezTo>
                  <a:pt x="7173383" y="1289050"/>
                  <a:pt x="7171267" y="647700"/>
                  <a:pt x="7169150" y="6350"/>
                </a:cubicBezTo>
                <a:lnTo>
                  <a:pt x="4330700" y="0"/>
                </a:lnTo>
                <a:close/>
              </a:path>
            </a:pathLst>
          </a:custGeom>
          <a:solidFill>
            <a:srgbClr val="F9E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p:nvPr>
        </p:nvSpPr>
        <p:spPr>
          <a:xfrm>
            <a:off x="760040" y="1628800"/>
            <a:ext cx="5468144" cy="1470025"/>
          </a:xfrm>
        </p:spPr>
        <p:txBody>
          <a:bodyPr anchor="ctr">
            <a:normAutofit/>
          </a:bodyPr>
          <a:lstStyle>
            <a:lvl1pPr algn="l">
              <a:defRPr sz="3200" b="0">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760040" y="2996953"/>
            <a:ext cx="5465200" cy="1494432"/>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3" name="Text Placeholder 8"/>
          <p:cNvSpPr>
            <a:spLocks noGrp="1"/>
          </p:cNvSpPr>
          <p:nvPr>
            <p:ph type="body" sz="quarter" idx="13" hasCustomPrompt="1"/>
          </p:nvPr>
        </p:nvSpPr>
        <p:spPr>
          <a:xfrm>
            <a:off x="755576" y="4250928"/>
            <a:ext cx="4248150" cy="432073"/>
          </a:xfrm>
        </p:spPr>
        <p:txBody>
          <a:bodyPr>
            <a:normAutofit/>
          </a:bodyPr>
          <a:lstStyle>
            <a:lvl1pPr>
              <a:buNone/>
              <a:defRPr sz="1200">
                <a:solidFill>
                  <a:schemeClr val="tx1"/>
                </a:solidFill>
              </a:defRPr>
            </a:lvl1pPr>
            <a:lvl2pPr>
              <a:buNone/>
              <a:defRPr/>
            </a:lvl2pPr>
            <a:lvl3pPr>
              <a:buNone/>
              <a:defRPr/>
            </a:lvl3pPr>
            <a:lvl4pPr>
              <a:buNone/>
              <a:defRPr/>
            </a:lvl4pPr>
            <a:lvl5pPr>
              <a:buNone/>
              <a:defRPr/>
            </a:lvl5pPr>
          </a:lstStyle>
          <a:p>
            <a:pPr lvl="0"/>
            <a:r>
              <a:rPr lang="en-US" dirty="0" smtClean="0"/>
              <a:t>Insert date here</a:t>
            </a:r>
          </a:p>
        </p:txBody>
      </p:sp>
      <p:pic>
        <p:nvPicPr>
          <p:cNvPr id="8" name="Picture 2" descr="\\nsi-file1\udd\gweedon\My Documents\Business Development\Images &amp; Logos\Hertz NeverLost Logo Clear Background June 2012.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28252" y="819598"/>
            <a:ext cx="4854398" cy="5987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4"/>
          </p:nvPr>
        </p:nvSpPr>
        <p:spPr/>
        <p:txBody>
          <a:bodyPr/>
          <a:lstStyle/>
          <a:p>
            <a:endParaRPr lang="en-CA" dirty="0"/>
          </a:p>
        </p:txBody>
      </p:sp>
      <p:sp>
        <p:nvSpPr>
          <p:cNvPr id="5" name="Slide Number Placeholder 4"/>
          <p:cNvSpPr>
            <a:spLocks noGrp="1"/>
          </p:cNvSpPr>
          <p:nvPr>
            <p:ph type="sldNum" sz="quarter" idx="15"/>
          </p:nvPr>
        </p:nvSpPr>
        <p:spPr/>
        <p:txBody>
          <a:bodyPr/>
          <a:lstStyle/>
          <a:p>
            <a:fld id="{E819AF4E-7E6B-4A82-A1BE-216EFBCFAA39}"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1829347" y="765175"/>
            <a:ext cx="5112395"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0" name="Text Placeholder 8"/>
          <p:cNvSpPr>
            <a:spLocks noGrp="1"/>
          </p:cNvSpPr>
          <p:nvPr>
            <p:ph type="body" sz="quarter" idx="15" hasCustomPrompt="1"/>
          </p:nvPr>
        </p:nvSpPr>
        <p:spPr>
          <a:xfrm>
            <a:off x="1757339" y="4869135"/>
            <a:ext cx="5190936" cy="432073"/>
          </a:xfrm>
        </p:spPr>
        <p:txBody>
          <a:bodyPr>
            <a:noAutofit/>
          </a:bodyPr>
          <a:lstStyle>
            <a:lvl1pPr marL="0" indent="0">
              <a:buFont typeface="Arial" pitchFamily="34" charset="0"/>
              <a:buNone/>
              <a:defRPr sz="1600"/>
            </a:lvl1pPr>
            <a:lvl2pPr>
              <a:buNone/>
              <a:defRPr/>
            </a:lvl2pPr>
            <a:lvl3pPr>
              <a:buNone/>
              <a:defRPr/>
            </a:lvl3pPr>
            <a:lvl4pPr>
              <a:buNone/>
              <a:defRPr/>
            </a:lvl4pPr>
            <a:lvl5pPr>
              <a:buNone/>
              <a:defRPr/>
            </a:lvl5pPr>
          </a:lstStyle>
          <a:p>
            <a:pPr lvl="0"/>
            <a:r>
              <a:rPr lang="en-US" dirty="0" err="1" smtClean="0"/>
              <a:t>Subheader</a:t>
            </a:r>
            <a:r>
              <a:rPr lang="en-US" dirty="0" smtClean="0"/>
              <a:t> goes here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8"/>
          <p:cNvSpPr>
            <a:spLocks noGrp="1"/>
          </p:cNvSpPr>
          <p:nvPr>
            <p:ph type="pic" sz="quarter" idx="17"/>
          </p:nvPr>
        </p:nvSpPr>
        <p:spPr>
          <a:xfrm>
            <a:off x="1828800" y="765175"/>
            <a:ext cx="5112395" cy="3887788"/>
          </a:xfrm>
        </p:spPr>
        <p:txBody>
          <a:bodyPr/>
          <a:lstStyle>
            <a:lvl1pPr marL="0" indent="0">
              <a:buNone/>
              <a:defRPr/>
            </a:lvl1pPr>
          </a:lstStyle>
          <a:p>
            <a:endParaRPr lang="en-CA" dirty="0"/>
          </a:p>
        </p:txBody>
      </p:sp>
      <p:sp>
        <p:nvSpPr>
          <p:cNvPr id="12" name="Text Placeholder 8"/>
          <p:cNvSpPr>
            <a:spLocks noGrp="1"/>
          </p:cNvSpPr>
          <p:nvPr>
            <p:ph type="body" sz="quarter" idx="15" hasCustomPrompt="1"/>
          </p:nvPr>
        </p:nvSpPr>
        <p:spPr>
          <a:xfrm>
            <a:off x="1759880" y="4869135"/>
            <a:ext cx="5340424" cy="432073"/>
          </a:xfrm>
        </p:spPr>
        <p:txBody>
          <a:bodyPr>
            <a:noAutofit/>
          </a:bodyPr>
          <a:lstStyle>
            <a:lvl1pPr marL="0" indent="0">
              <a:buFont typeface="Arial" pitchFamily="34" charset="0"/>
              <a:buNone/>
              <a:defRPr sz="1600"/>
            </a:lvl1pPr>
            <a:lvl2pPr>
              <a:buNone/>
              <a:defRPr/>
            </a:lvl2pPr>
            <a:lvl3pPr>
              <a:buNone/>
              <a:defRPr/>
            </a:lvl3pPr>
            <a:lvl4pPr>
              <a:buNone/>
              <a:defRPr/>
            </a:lvl4pPr>
            <a:lvl5pPr>
              <a:buNone/>
              <a:defRPr/>
            </a:lvl5pPr>
          </a:lstStyle>
          <a:p>
            <a:pPr lvl="0"/>
            <a:r>
              <a:rPr lang="en-US" dirty="0" err="1" smtClean="0"/>
              <a:t>Subheader</a:t>
            </a:r>
            <a:r>
              <a:rPr lang="en-US" dirty="0" smtClean="0"/>
              <a:t>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ullet">
    <p:spTree>
      <p:nvGrpSpPr>
        <p:cNvPr id="1" name=""/>
        <p:cNvGrpSpPr/>
        <p:nvPr/>
      </p:nvGrpSpPr>
      <p:grpSpPr>
        <a:xfrm>
          <a:off x="0" y="0"/>
          <a:ext cx="0" cy="0"/>
          <a:chOff x="0" y="0"/>
          <a:chExt cx="0" cy="0"/>
        </a:xfrm>
      </p:grpSpPr>
      <p:sp>
        <p:nvSpPr>
          <p:cNvPr id="2" name="Title 1"/>
          <p:cNvSpPr>
            <a:spLocks noGrp="1"/>
          </p:cNvSpPr>
          <p:nvPr>
            <p:ph type="title"/>
          </p:nvPr>
        </p:nvSpPr>
        <p:spPr>
          <a:xfrm>
            <a:off x="1516705" y="396283"/>
            <a:ext cx="6702261" cy="1143000"/>
          </a:xfrm>
        </p:spPr>
        <p:txBody>
          <a:bodyPr/>
          <a:lstStyle>
            <a:lvl1pPr>
              <a:defRPr sz="2400"/>
            </a:lvl1pPr>
          </a:lstStyle>
          <a:p>
            <a:r>
              <a:rPr lang="en-US" dirty="0" smtClean="0"/>
              <a:t>Click to edit Master title style</a:t>
            </a:r>
            <a:endParaRPr lang="en-CA" dirty="0"/>
          </a:p>
        </p:txBody>
      </p:sp>
      <p:sp>
        <p:nvSpPr>
          <p:cNvPr id="3" name="Content Placeholder 2"/>
          <p:cNvSpPr>
            <a:spLocks noGrp="1"/>
          </p:cNvSpPr>
          <p:nvPr>
            <p:ph idx="1"/>
          </p:nvPr>
        </p:nvSpPr>
        <p:spPr>
          <a:xfrm>
            <a:off x="1516705" y="1679598"/>
            <a:ext cx="6702261" cy="4272211"/>
          </a:xfrm>
        </p:spPr>
        <p:txBody>
          <a:bodyPr>
            <a:normAutofit/>
          </a:bodyPr>
          <a:lstStyle>
            <a:lvl1pPr marL="233363" indent="-233363">
              <a:defRPr sz="1600"/>
            </a:lvl1pPr>
            <a:lvl2pPr marL="690563" indent="-233363">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Slide Number Placeholder 3"/>
          <p:cNvSpPr>
            <a:spLocks noGrp="1"/>
          </p:cNvSpPr>
          <p:nvPr>
            <p:ph type="sldNum" sz="quarter" idx="12"/>
          </p:nvPr>
        </p:nvSpPr>
        <p:spPr>
          <a:xfrm>
            <a:off x="683568" y="6405189"/>
            <a:ext cx="432048" cy="360040"/>
          </a:xfrm>
        </p:spPr>
        <p:txBody>
          <a:bodyPr/>
          <a:lstStyle/>
          <a:p>
            <a:fld id="{E819AF4E-7E6B-4A82-A1BE-216EFBCFAA39}"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CA" dirty="0"/>
          </a:p>
        </p:txBody>
      </p:sp>
      <p:sp>
        <p:nvSpPr>
          <p:cNvPr id="4" name="Slide Number Placeholder 3"/>
          <p:cNvSpPr>
            <a:spLocks noGrp="1"/>
          </p:cNvSpPr>
          <p:nvPr>
            <p:ph type="sldNum" sz="quarter" idx="11"/>
          </p:nvPr>
        </p:nvSpPr>
        <p:spPr/>
        <p:txBody>
          <a:bodyPr/>
          <a:lstStyle/>
          <a:p>
            <a:fld id="{E819AF4E-7E6B-4A82-A1BE-216EFBCFAA39}" type="slidenum">
              <a:rPr lang="en-CA" smtClean="0"/>
              <a:pPr/>
              <a:t>‹#›</a:t>
            </a:fld>
            <a:endParaRPr lang="en-CA" dirty="0"/>
          </a:p>
        </p:txBody>
      </p:sp>
      <p:sp>
        <p:nvSpPr>
          <p:cNvPr id="6" name="Title 1"/>
          <p:cNvSpPr>
            <a:spLocks noGrp="1"/>
          </p:cNvSpPr>
          <p:nvPr>
            <p:ph type="title"/>
          </p:nvPr>
        </p:nvSpPr>
        <p:spPr>
          <a:xfrm>
            <a:off x="1516706" y="396283"/>
            <a:ext cx="6670364" cy="1143000"/>
          </a:xfrm>
        </p:spPr>
        <p:txBody>
          <a:bodyPr/>
          <a:lstStyle>
            <a:lvl1pPr>
              <a:defRPr sz="2400"/>
            </a:lvl1pPr>
          </a:lstStyle>
          <a:p>
            <a:r>
              <a:rPr lang="en-US" dirty="0" smtClean="0"/>
              <a:t>Click to edit Master title style</a:t>
            </a:r>
            <a:endParaRPr lang="en-CA" dirty="0"/>
          </a:p>
        </p:txBody>
      </p:sp>
    </p:spTree>
    <p:extLst>
      <p:ext uri="{BB962C8B-B14F-4D97-AF65-F5344CB8AC3E}">
        <p14:creationId xmlns:p14="http://schemas.microsoft.com/office/powerpoint/2010/main" val="205265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8"/>
          <p:cNvSpPr>
            <a:spLocks noGrp="1"/>
          </p:cNvSpPr>
          <p:nvPr>
            <p:ph type="body" sz="quarter" idx="14" hasCustomPrompt="1"/>
          </p:nvPr>
        </p:nvSpPr>
        <p:spPr>
          <a:xfrm>
            <a:off x="1516705" y="1677512"/>
            <a:ext cx="6702261" cy="4176464"/>
          </a:xfrm>
        </p:spPr>
        <p:txBody>
          <a:bodyPr>
            <a:normAutofit/>
          </a:bodyPr>
          <a:lstStyle>
            <a:lvl1pPr marL="0" indent="0">
              <a:buNone/>
              <a:defRPr sz="1400"/>
            </a:lvl1pPr>
            <a:lvl2pPr>
              <a:buNone/>
              <a:defRPr/>
            </a:lvl2pPr>
            <a:lvl3pPr>
              <a:buNone/>
              <a:defRPr/>
            </a:lvl3pPr>
            <a:lvl4pPr>
              <a:buNone/>
              <a:defRPr/>
            </a:lvl4pPr>
            <a:lvl5pPr>
              <a:buNone/>
              <a:defRPr/>
            </a:lvl5pPr>
          </a:lstStyle>
          <a:p>
            <a:pPr lvl="0"/>
            <a:r>
              <a:rPr lang="en-US" dirty="0" smtClean="0"/>
              <a:t>Insert Content</a:t>
            </a:r>
          </a:p>
        </p:txBody>
      </p:sp>
      <p:sp>
        <p:nvSpPr>
          <p:cNvPr id="6" name="Slide Number Placeholder 3"/>
          <p:cNvSpPr>
            <a:spLocks noGrp="1"/>
          </p:cNvSpPr>
          <p:nvPr>
            <p:ph type="sldNum" sz="quarter" idx="4294967295"/>
          </p:nvPr>
        </p:nvSpPr>
        <p:spPr>
          <a:xfrm>
            <a:off x="683568" y="6447393"/>
            <a:ext cx="432048" cy="360040"/>
          </a:xfrm>
        </p:spPr>
        <p:txBody>
          <a:bodyPr/>
          <a:lstStyle/>
          <a:p>
            <a:fld id="{E819AF4E-7E6B-4A82-A1BE-216EFBCFAA39}" type="slidenum">
              <a:rPr lang="en-CA" sz="900" smtClean="0">
                <a:latin typeface="+mn-lt"/>
              </a:rPr>
              <a:pPr/>
              <a:t>‹#›</a:t>
            </a:fld>
            <a:endParaRPr lang="en-CA" sz="900" dirty="0">
              <a:latin typeface="+mn-lt"/>
            </a:endParaRPr>
          </a:p>
        </p:txBody>
      </p:sp>
      <p:sp>
        <p:nvSpPr>
          <p:cNvPr id="3" name="Footer Placeholder 2"/>
          <p:cNvSpPr>
            <a:spLocks noGrp="1"/>
          </p:cNvSpPr>
          <p:nvPr>
            <p:ph type="ftr" sz="quarter" idx="15"/>
          </p:nvPr>
        </p:nvSpPr>
        <p:spPr/>
        <p:txBody>
          <a:bodyPr/>
          <a:lstStyle/>
          <a:p>
            <a:endParaRPr lang="en-CA"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CA" dirty="0"/>
          </a:p>
        </p:txBody>
      </p:sp>
      <p:sp>
        <p:nvSpPr>
          <p:cNvPr id="4" name="Slide Number Placeholder 3"/>
          <p:cNvSpPr>
            <a:spLocks noGrp="1"/>
          </p:cNvSpPr>
          <p:nvPr>
            <p:ph type="sldNum" sz="quarter" idx="11"/>
          </p:nvPr>
        </p:nvSpPr>
        <p:spPr/>
        <p:txBody>
          <a:bodyPr/>
          <a:lstStyle/>
          <a:p>
            <a:fld id="{E819AF4E-7E6B-4A82-A1BE-216EFBCFAA39}" type="slidenum">
              <a:rPr lang="en-CA" smtClean="0"/>
              <a:pPr/>
              <a:t>‹#›</a:t>
            </a:fld>
            <a:endParaRPr lang="en-CA" dirty="0"/>
          </a:p>
        </p:txBody>
      </p:sp>
    </p:spTree>
    <p:extLst>
      <p:ext uri="{BB962C8B-B14F-4D97-AF65-F5344CB8AC3E}">
        <p14:creationId xmlns:p14="http://schemas.microsoft.com/office/powerpoint/2010/main" val="58945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506073" y="2708275"/>
            <a:ext cx="5905029" cy="1441450"/>
          </a:xfrm>
        </p:spPr>
        <p:txBody>
          <a:bodyPr>
            <a:normAutofit/>
          </a:bodyPr>
          <a:lstStyle>
            <a:lvl1pPr marL="0" indent="0">
              <a:buNone/>
              <a:defRPr sz="2800" b="1" baseline="0"/>
            </a:lvl1pPr>
            <a:lvl2pPr>
              <a:buNone/>
              <a:defRPr/>
            </a:lvl2pPr>
            <a:lvl3pPr>
              <a:buNone/>
              <a:defRPr/>
            </a:lvl3pPr>
            <a:lvl4pPr>
              <a:buNone/>
              <a:defRPr/>
            </a:lvl4pPr>
            <a:lvl5pPr>
              <a:buNone/>
              <a:defRPr/>
            </a:lvl5pPr>
          </a:lstStyle>
          <a:p>
            <a:pPr lvl="0"/>
            <a:r>
              <a:rPr lang="en-US" dirty="0" smtClean="0"/>
              <a:t>Section Header</a:t>
            </a:r>
          </a:p>
        </p:txBody>
      </p:sp>
      <p:sp>
        <p:nvSpPr>
          <p:cNvPr id="8" name="Text Placeholder 7"/>
          <p:cNvSpPr>
            <a:spLocks noGrp="1"/>
          </p:cNvSpPr>
          <p:nvPr>
            <p:ph type="body" sz="quarter" idx="14" hasCustomPrompt="1"/>
          </p:nvPr>
        </p:nvSpPr>
        <p:spPr>
          <a:xfrm>
            <a:off x="1506072" y="3356992"/>
            <a:ext cx="5905029" cy="720725"/>
          </a:xfrm>
        </p:spPr>
        <p:txBody>
          <a:bodyPr>
            <a:normAutofit/>
          </a:bodyPr>
          <a:lstStyle>
            <a:lvl1pPr marL="36000" indent="0">
              <a:buNone/>
              <a:defRPr sz="1600" baseline="0"/>
            </a:lvl1pPr>
          </a:lstStyle>
          <a:p>
            <a:pPr lvl="0"/>
            <a:r>
              <a:rPr lang="en-US" dirty="0" smtClean="0"/>
              <a:t>Insert </a:t>
            </a:r>
            <a:r>
              <a:rPr lang="en-US" dirty="0" err="1" smtClean="0"/>
              <a:t>Subheader</a:t>
            </a:r>
            <a:r>
              <a:rPr lang="en-US" dirty="0" smtClean="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6159" y="393922"/>
            <a:ext cx="6734705" cy="1143000"/>
          </a:xfrm>
        </p:spPr>
        <p:txBody>
          <a:bodyPr/>
          <a:lstStyle>
            <a:lvl1pPr>
              <a:defRPr sz="2400"/>
            </a:lvl1pPr>
          </a:lstStyle>
          <a:p>
            <a:r>
              <a:rPr lang="en-US" dirty="0" smtClean="0"/>
              <a:t>Click to edit Master title style</a:t>
            </a:r>
            <a:endParaRPr lang="en-CA" dirty="0"/>
          </a:p>
        </p:txBody>
      </p:sp>
      <p:sp>
        <p:nvSpPr>
          <p:cNvPr id="10" name="Text Placeholder 9"/>
          <p:cNvSpPr>
            <a:spLocks noGrp="1"/>
          </p:cNvSpPr>
          <p:nvPr>
            <p:ph type="body" sz="quarter" idx="13"/>
          </p:nvPr>
        </p:nvSpPr>
        <p:spPr>
          <a:xfrm>
            <a:off x="1509810" y="1677369"/>
            <a:ext cx="3266462" cy="4321026"/>
          </a:xfrm>
        </p:spPr>
        <p:txBody>
          <a:bodyPr>
            <a:normAutofit/>
          </a:bodyPr>
          <a:lstStyle>
            <a:lvl1pPr marL="0" indent="0">
              <a:buNone/>
              <a:defRPr sz="14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9" name="Text Placeholder 9"/>
          <p:cNvSpPr>
            <a:spLocks noGrp="1"/>
          </p:cNvSpPr>
          <p:nvPr>
            <p:ph type="body" sz="quarter" idx="14"/>
          </p:nvPr>
        </p:nvSpPr>
        <p:spPr>
          <a:xfrm>
            <a:off x="4973771" y="1677369"/>
            <a:ext cx="3266462" cy="4321026"/>
          </a:xfrm>
        </p:spPr>
        <p:txBody>
          <a:bodyPr>
            <a:normAutofit/>
          </a:bodyPr>
          <a:lstStyle>
            <a:lvl1pPr marL="0" indent="0">
              <a:buNone/>
              <a:defRPr sz="1400"/>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3568" y="6405189"/>
            <a:ext cx="432048" cy="360040"/>
          </a:xfrm>
        </p:spPr>
        <p:txBody>
          <a:bodyPr/>
          <a:lstStyle>
            <a:lvl1pPr algn="r">
              <a:defRPr sz="800"/>
            </a:lvl1pPr>
          </a:lstStyle>
          <a:p>
            <a:fld id="{E819AF4E-7E6B-4A82-A1BE-216EFBCFAA39}" type="slidenum">
              <a:rPr lang="en-CA" smtClean="0"/>
              <a:pPr/>
              <a:t>‹#›</a:t>
            </a:fld>
            <a:endParaRPr lang="en-CA" dirty="0"/>
          </a:p>
        </p:txBody>
      </p:sp>
      <p:sp>
        <p:nvSpPr>
          <p:cNvPr id="9" name="Footer Placeholder 4"/>
          <p:cNvSpPr>
            <a:spLocks noGrp="1"/>
          </p:cNvSpPr>
          <p:nvPr>
            <p:ph type="ftr" sz="quarter" idx="11"/>
          </p:nvPr>
        </p:nvSpPr>
        <p:spPr>
          <a:xfrm>
            <a:off x="1100336" y="6405189"/>
            <a:ext cx="2895600" cy="360040"/>
          </a:xfrm>
        </p:spPr>
        <p:txBody>
          <a:bodyPr/>
          <a:lstStyle>
            <a:lvl1pPr>
              <a:defRPr sz="800">
                <a:solidFill>
                  <a:schemeClr val="tx1"/>
                </a:solidFill>
              </a:defRPr>
            </a:lvl1pPr>
          </a:lstStyle>
          <a:p>
            <a:endParaRPr lang="en-CA" dirty="0"/>
          </a:p>
        </p:txBody>
      </p:sp>
      <p:sp>
        <p:nvSpPr>
          <p:cNvPr id="22" name="TextBox 21"/>
          <p:cNvSpPr txBox="1"/>
          <p:nvPr userDrawn="1"/>
        </p:nvSpPr>
        <p:spPr>
          <a:xfrm>
            <a:off x="1004318" y="6474186"/>
            <a:ext cx="288032" cy="215444"/>
          </a:xfrm>
          <a:prstGeom prst="rect">
            <a:avLst/>
          </a:prstGeom>
          <a:noFill/>
        </p:spPr>
        <p:txBody>
          <a:bodyPr wrap="square" rtlCol="0">
            <a:spAutoFit/>
          </a:bodyPr>
          <a:lstStyle/>
          <a:p>
            <a:r>
              <a:rPr lang="en-CA" sz="800" b="1" dirty="0" smtClean="0">
                <a:solidFill>
                  <a:schemeClr val="tx1"/>
                </a:solidFill>
                <a:latin typeface="Arial" pitchFamily="34" charset="0"/>
                <a:cs typeface="Arial" pitchFamily="34" charset="0"/>
              </a:rPr>
              <a:t>|</a:t>
            </a:r>
            <a:endParaRPr lang="en-CA" sz="800" b="1" dirty="0">
              <a:solidFill>
                <a:schemeClr val="tx1"/>
              </a:solidFill>
              <a:latin typeface="Arial" pitchFamily="34" charset="0"/>
              <a:cs typeface="Arial" pitchFamily="34" charset="0"/>
            </a:endParaRPr>
          </a:p>
        </p:txBody>
      </p:sp>
      <p:sp>
        <p:nvSpPr>
          <p:cNvPr id="18" name="Title 1"/>
          <p:cNvSpPr>
            <a:spLocks noGrp="1"/>
          </p:cNvSpPr>
          <p:nvPr>
            <p:ph type="title"/>
          </p:nvPr>
        </p:nvSpPr>
        <p:spPr>
          <a:xfrm>
            <a:off x="1516160" y="393922"/>
            <a:ext cx="6724073" cy="1143000"/>
          </a:xfrm>
        </p:spPr>
        <p:txBody>
          <a:bodyPr/>
          <a:lstStyle>
            <a:lvl1pPr>
              <a:defRPr sz="2400"/>
            </a:lvl1pPr>
          </a:lstStyle>
          <a:p>
            <a:r>
              <a:rPr lang="en-US" dirty="0" smtClean="0"/>
              <a:t>Click to edit Master title style</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3568" y="6405189"/>
            <a:ext cx="432048" cy="360040"/>
          </a:xfrm>
        </p:spPr>
        <p:txBody>
          <a:bodyPr/>
          <a:lstStyle>
            <a:lvl1pPr algn="r">
              <a:defRPr sz="800"/>
            </a:lvl1pPr>
          </a:lstStyle>
          <a:p>
            <a:fld id="{E819AF4E-7E6B-4A82-A1BE-216EFBCFAA39}" type="slidenum">
              <a:rPr lang="en-CA" smtClean="0"/>
              <a:pPr/>
              <a:t>‹#›</a:t>
            </a:fld>
            <a:endParaRPr lang="en-CA" dirty="0"/>
          </a:p>
        </p:txBody>
      </p:sp>
      <p:sp>
        <p:nvSpPr>
          <p:cNvPr id="9" name="Footer Placeholder 4"/>
          <p:cNvSpPr>
            <a:spLocks noGrp="1"/>
          </p:cNvSpPr>
          <p:nvPr>
            <p:ph type="ftr" sz="quarter" idx="11"/>
          </p:nvPr>
        </p:nvSpPr>
        <p:spPr>
          <a:xfrm>
            <a:off x="1100336" y="6405189"/>
            <a:ext cx="2895600" cy="360040"/>
          </a:xfrm>
        </p:spPr>
        <p:txBody>
          <a:bodyPr/>
          <a:lstStyle>
            <a:lvl1pPr>
              <a:defRPr sz="800">
                <a:solidFill>
                  <a:schemeClr val="tx1"/>
                </a:solidFill>
              </a:defRPr>
            </a:lvl1pPr>
          </a:lstStyle>
          <a:p>
            <a:endParaRPr lang="en-CA" dirty="0"/>
          </a:p>
        </p:txBody>
      </p:sp>
      <p:sp>
        <p:nvSpPr>
          <p:cNvPr id="18" name="TextBox 17"/>
          <p:cNvSpPr txBox="1"/>
          <p:nvPr userDrawn="1"/>
        </p:nvSpPr>
        <p:spPr>
          <a:xfrm>
            <a:off x="1004318" y="6474186"/>
            <a:ext cx="288032" cy="215444"/>
          </a:xfrm>
          <a:prstGeom prst="rect">
            <a:avLst/>
          </a:prstGeom>
          <a:noFill/>
        </p:spPr>
        <p:txBody>
          <a:bodyPr wrap="square" rtlCol="0">
            <a:spAutoFit/>
          </a:bodyPr>
          <a:lstStyle/>
          <a:p>
            <a:r>
              <a:rPr lang="en-CA" sz="800" b="1" dirty="0" smtClean="0">
                <a:solidFill>
                  <a:schemeClr val="tx1"/>
                </a:solidFill>
                <a:latin typeface="Arial" pitchFamily="34" charset="0"/>
                <a:cs typeface="Arial" pitchFamily="34" charset="0"/>
              </a:rPr>
              <a:t>|</a:t>
            </a:r>
            <a:endParaRPr lang="en-CA" sz="800" b="1" dirty="0">
              <a:solidFill>
                <a:schemeClr val="tx1"/>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5319" y="413792"/>
            <a:ext cx="4248472"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1875319" y="1772816"/>
            <a:ext cx="4248472" cy="43533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3"/>
          </p:nvPr>
        </p:nvSpPr>
        <p:spPr>
          <a:xfrm>
            <a:off x="899592" y="6376244"/>
            <a:ext cx="2895600" cy="365125"/>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323528" y="6381329"/>
            <a:ext cx="648072" cy="360040"/>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E819AF4E-7E6B-4A82-A1BE-216EFBCFAA39}" type="slidenum">
              <a:rPr lang="en-CA" smtClean="0"/>
              <a:pPr/>
              <a:t>‹#›</a:t>
            </a:fld>
            <a:endParaRPr lang="en-CA" dirty="0"/>
          </a:p>
        </p:txBody>
      </p:sp>
      <p:sp>
        <p:nvSpPr>
          <p:cNvPr id="16" name="Freeform 15"/>
          <p:cNvSpPr/>
          <p:nvPr/>
        </p:nvSpPr>
        <p:spPr>
          <a:xfrm>
            <a:off x="0" y="0"/>
            <a:ext cx="1316736" cy="2084832"/>
          </a:xfrm>
          <a:custGeom>
            <a:avLst/>
            <a:gdLst>
              <a:gd name="connsiteX0" fmla="*/ 0 w 1874520"/>
              <a:gd name="connsiteY0" fmla="*/ 571500 h 2971800"/>
              <a:gd name="connsiteX1" fmla="*/ 0 w 1874520"/>
              <a:gd name="connsiteY1" fmla="*/ 2971800 h 2971800"/>
              <a:gd name="connsiteX2" fmla="*/ 1874520 w 1874520"/>
              <a:gd name="connsiteY2" fmla="*/ 0 h 2971800"/>
              <a:gd name="connsiteX3" fmla="*/ 358140 w 1874520"/>
              <a:gd name="connsiteY3" fmla="*/ 0 h 2971800"/>
              <a:gd name="connsiteX4" fmla="*/ 0 w 1874520"/>
              <a:gd name="connsiteY4" fmla="*/ 5715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0" h="2971800">
                <a:moveTo>
                  <a:pt x="0" y="571500"/>
                </a:moveTo>
                <a:lnTo>
                  <a:pt x="0" y="2971800"/>
                </a:lnTo>
                <a:lnTo>
                  <a:pt x="1874520" y="0"/>
                </a:lnTo>
                <a:lnTo>
                  <a:pt x="358140" y="0"/>
                </a:lnTo>
                <a:lnTo>
                  <a:pt x="0" y="571500"/>
                </a:lnTo>
                <a:close/>
              </a:path>
            </a:pathLst>
          </a:custGeom>
          <a:solidFill>
            <a:srgbClr val="F9E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nsi-file1\udd\gweedon\My Documents\Business Development\Images &amp; Logos\Hertz NeverLost Logo Clear Background June 2012.png"/>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69817" y="169817"/>
            <a:ext cx="3213463" cy="39633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6" r:id="rId4"/>
    <p:sldLayoutId id="2147483663" r:id="rId5"/>
    <p:sldLayoutId id="2147483657" r:id="rId6"/>
    <p:sldLayoutId id="2147483652" r:id="rId7"/>
    <p:sldLayoutId id="2147483654" r:id="rId8"/>
    <p:sldLayoutId id="2147483655" r:id="rId9"/>
    <p:sldLayoutId id="2147483659" r:id="rId10"/>
    <p:sldLayoutId id="2147483660" r:id="rId11"/>
  </p:sldLayoutIdLst>
  <p:hf hdr="0" ftr="0" dt="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ctrTitle"/>
          </p:nvPr>
        </p:nvSpPr>
        <p:spPr>
          <a:xfrm>
            <a:off x="0" y="2306854"/>
            <a:ext cx="9143999" cy="2244292"/>
          </a:xfrm>
        </p:spPr>
        <p:txBody>
          <a:bodyPr lIns="0" tIns="0" rIns="0" bIns="0">
            <a:noAutofit/>
          </a:bodyPr>
          <a:lstStyle/>
          <a:p>
            <a:pPr algn="ctr"/>
            <a:r>
              <a:rPr lang="en-US" sz="4400" b="1" dirty="0" smtClean="0">
                <a:latin typeface="+mn-lt"/>
              </a:rPr>
              <a:t/>
            </a:r>
            <a:br>
              <a:rPr lang="en-US" sz="4400" b="1" dirty="0" smtClean="0">
                <a:latin typeface="+mn-lt"/>
              </a:rPr>
            </a:br>
            <a:r>
              <a:rPr lang="en-US" sz="4000" b="1" dirty="0" smtClean="0">
                <a:latin typeface="+mn-lt"/>
              </a:rPr>
              <a:t>CLOUD MOBILITY: </a:t>
            </a:r>
            <a:br>
              <a:rPr lang="en-US" sz="4000" b="1" dirty="0" smtClean="0">
                <a:latin typeface="+mn-lt"/>
              </a:rPr>
            </a:br>
            <a:r>
              <a:rPr lang="en-US" sz="4000" b="1" dirty="0" smtClean="0">
                <a:latin typeface="+mn-lt"/>
              </a:rPr>
              <a:t>AT THE SPEED OF Hertz NeverLost®</a:t>
            </a:r>
            <a:br>
              <a:rPr lang="en-US" sz="4000" b="1" dirty="0" smtClean="0">
                <a:latin typeface="+mn-lt"/>
              </a:rPr>
            </a:br>
            <a:endParaRPr lang="en-US" sz="4200" b="1" dirty="0">
              <a:latin typeface="+mn-lt"/>
            </a:endParaRPr>
          </a:p>
        </p:txBody>
      </p:sp>
      <p:sp>
        <p:nvSpPr>
          <p:cNvPr id="2" name="TextBox 1"/>
          <p:cNvSpPr txBox="1"/>
          <p:nvPr/>
        </p:nvSpPr>
        <p:spPr>
          <a:xfrm>
            <a:off x="3715473" y="5903089"/>
            <a:ext cx="2108552" cy="369332"/>
          </a:xfrm>
          <a:prstGeom prst="rect">
            <a:avLst/>
          </a:prstGeom>
          <a:noFill/>
        </p:spPr>
        <p:txBody>
          <a:bodyPr wrap="square" rtlCol="0">
            <a:spAutoFit/>
          </a:bodyPr>
          <a:lstStyle/>
          <a:p>
            <a:r>
              <a:rPr lang="en-US" dirty="0" smtClean="0"/>
              <a:t>November 9, 2012</a:t>
            </a:r>
            <a:endParaRPr lang="en-US" dirty="0"/>
          </a:p>
        </p:txBody>
      </p:sp>
    </p:spTree>
    <p:extLst>
      <p:ext uri="{BB962C8B-B14F-4D97-AF65-F5344CB8AC3E}">
        <p14:creationId xmlns:p14="http://schemas.microsoft.com/office/powerpoint/2010/main" val="651448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30" y="488925"/>
            <a:ext cx="6702261" cy="1143000"/>
          </a:xfrm>
        </p:spPr>
        <p:txBody>
          <a:bodyPr/>
          <a:lstStyle/>
          <a:p>
            <a:r>
              <a:rPr lang="en-US" dirty="0" smtClean="0">
                <a:latin typeface="+mn-lt"/>
              </a:rPr>
              <a:t>EXPLORE </a:t>
            </a:r>
            <a:endParaRPr lang="en-US" dirty="0">
              <a:latin typeface="+mn-lt"/>
            </a:endParaRPr>
          </a:p>
        </p:txBody>
      </p:sp>
      <p:sp>
        <p:nvSpPr>
          <p:cNvPr id="3" name="Text Placeholder 2"/>
          <p:cNvSpPr>
            <a:spLocks noGrp="1"/>
          </p:cNvSpPr>
          <p:nvPr>
            <p:ph type="body" sz="quarter" idx="14"/>
          </p:nvPr>
        </p:nvSpPr>
        <p:spPr>
          <a:xfrm>
            <a:off x="1273630" y="1331089"/>
            <a:ext cx="6702261" cy="4592847"/>
          </a:xfrm>
        </p:spPr>
        <p:txBody>
          <a:bodyPr>
            <a:noAutofit/>
          </a:bodyPr>
          <a:lstStyle/>
          <a:p>
            <a:pPr marL="342900" indent="-342900">
              <a:lnSpc>
                <a:spcPct val="200000"/>
              </a:lnSpc>
              <a:buFont typeface="Arial" pitchFamily="34" charset="0"/>
              <a:buChar char="•"/>
            </a:pPr>
            <a:r>
              <a:rPr lang="en-US" sz="2000" b="1" dirty="0" smtClean="0">
                <a:latin typeface="+mn-lt"/>
              </a:rPr>
              <a:t>Expanded to 40+ major metros</a:t>
            </a:r>
          </a:p>
          <a:p>
            <a:pPr marL="342900" indent="-342900">
              <a:lnSpc>
                <a:spcPct val="200000"/>
              </a:lnSpc>
              <a:buFont typeface="Arial" pitchFamily="34" charset="0"/>
              <a:buChar char="•"/>
            </a:pPr>
            <a:r>
              <a:rPr lang="en-US" sz="2000" b="1" dirty="0" smtClean="0">
                <a:latin typeface="+mn-lt"/>
              </a:rPr>
              <a:t>Five content categories</a:t>
            </a:r>
          </a:p>
          <a:p>
            <a:pPr marL="1028700" lvl="1">
              <a:lnSpc>
                <a:spcPct val="200000"/>
              </a:lnSpc>
              <a:buFont typeface="Arial" pitchFamily="34" charset="0"/>
              <a:buChar char="•"/>
            </a:pPr>
            <a:r>
              <a:rPr lang="en-US" sz="2000" b="1" dirty="0" smtClean="0">
                <a:latin typeface="+mn-lt"/>
              </a:rPr>
              <a:t>Beyond Los Angeles</a:t>
            </a:r>
          </a:p>
          <a:p>
            <a:pPr marL="1028700" lvl="1">
              <a:lnSpc>
                <a:spcPct val="200000"/>
              </a:lnSpc>
              <a:buFont typeface="Arial" pitchFamily="34" charset="0"/>
              <a:buChar char="•"/>
            </a:pPr>
            <a:r>
              <a:rPr lang="en-US" sz="2000" b="1" dirty="0" smtClean="0">
                <a:latin typeface="+mn-lt"/>
              </a:rPr>
              <a:t>Must See Los Angeles</a:t>
            </a:r>
          </a:p>
          <a:p>
            <a:pPr marL="1028700" lvl="1">
              <a:lnSpc>
                <a:spcPct val="200000"/>
              </a:lnSpc>
              <a:buFont typeface="Arial" pitchFamily="34" charset="0"/>
              <a:buChar char="•"/>
            </a:pPr>
            <a:r>
              <a:rPr lang="en-US" sz="2000" b="1" dirty="0" smtClean="0">
                <a:latin typeface="+mn-lt"/>
              </a:rPr>
              <a:t>Local Events</a:t>
            </a:r>
          </a:p>
          <a:p>
            <a:pPr marL="1028700" lvl="1">
              <a:lnSpc>
                <a:spcPct val="200000"/>
              </a:lnSpc>
              <a:buFont typeface="Arial" pitchFamily="34" charset="0"/>
              <a:buChar char="•"/>
            </a:pPr>
            <a:r>
              <a:rPr lang="en-US" sz="2000" b="1" dirty="0" smtClean="0">
                <a:latin typeface="+mn-lt"/>
              </a:rPr>
              <a:t>National Parks</a:t>
            </a:r>
          </a:p>
          <a:p>
            <a:pPr marL="1028700" lvl="1">
              <a:lnSpc>
                <a:spcPct val="200000"/>
              </a:lnSpc>
              <a:buFont typeface="Arial" pitchFamily="34" charset="0"/>
              <a:buChar char="•"/>
            </a:pPr>
            <a:r>
              <a:rPr lang="en-US" sz="2000" b="1" dirty="0" smtClean="0">
                <a:latin typeface="+mn-lt"/>
              </a:rPr>
              <a:t>New &amp; Trendy Restaurants</a:t>
            </a:r>
            <a:endParaRPr lang="en-US" sz="2000" b="1" dirty="0">
              <a:latin typeface="+mn-lt"/>
            </a:endParaRPr>
          </a:p>
        </p:txBody>
      </p:sp>
      <p:sp>
        <p:nvSpPr>
          <p:cNvPr id="7" name="Slide Number Placeholder 6"/>
          <p:cNvSpPr>
            <a:spLocks noGrp="1"/>
          </p:cNvSpPr>
          <p:nvPr>
            <p:ph type="sldNum" sz="quarter" idx="4294967295"/>
          </p:nvPr>
        </p:nvSpPr>
        <p:spPr/>
        <p:txBody>
          <a:bodyPr/>
          <a:lstStyle/>
          <a:p>
            <a:fld id="{E819AF4E-7E6B-4A82-A1BE-216EFBCFAA39}" type="slidenum">
              <a:rPr lang="en-CA" sz="900" smtClean="0">
                <a:latin typeface="+mn-lt"/>
              </a:rPr>
              <a:pPr/>
              <a:t>10</a:t>
            </a:fld>
            <a:endParaRPr lang="en-CA" sz="9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80" y="1458000"/>
            <a:ext cx="3465096" cy="4389120"/>
          </a:xfrm>
          <a:prstGeom prst="rect">
            <a:avLst/>
          </a:prstGeom>
        </p:spPr>
      </p:pic>
    </p:spTree>
    <p:extLst>
      <p:ext uri="{BB962C8B-B14F-4D97-AF65-F5344CB8AC3E}">
        <p14:creationId xmlns:p14="http://schemas.microsoft.com/office/powerpoint/2010/main" val="288915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775" y="1066086"/>
            <a:ext cx="4114800" cy="5246052"/>
          </a:xfrm>
          <a:prstGeom prst="rect">
            <a:avLst/>
          </a:prstGeom>
        </p:spPr>
        <p:txBody>
          <a:bodyPr wrap="square">
            <a:spAutoFit/>
          </a:bodyPr>
          <a:lstStyle/>
          <a:p>
            <a:pPr marL="342900" lvl="1" indent="-342900">
              <a:lnSpc>
                <a:spcPct val="130000"/>
              </a:lnSpc>
              <a:spcBef>
                <a:spcPts val="1500"/>
              </a:spcBef>
              <a:buFont typeface="Arial" pitchFamily="34" charset="0"/>
              <a:buChar char="•"/>
            </a:pPr>
            <a:r>
              <a:rPr lang="en-US" sz="2000" b="1" dirty="0" smtClean="0"/>
              <a:t>Navigation Solutions, LLC , a wholly owned subsidiary of Hertz, is the exclusive provider of NeverLost</a:t>
            </a:r>
          </a:p>
          <a:p>
            <a:pPr marL="342900" lvl="1" indent="-342900">
              <a:lnSpc>
                <a:spcPct val="130000"/>
              </a:lnSpc>
              <a:spcBef>
                <a:spcPts val="1500"/>
              </a:spcBef>
              <a:buFont typeface="Arial" pitchFamily="34" charset="0"/>
              <a:buChar char="•"/>
            </a:pPr>
            <a:r>
              <a:rPr lang="en-US" sz="2000" b="1" dirty="0" smtClean="0"/>
              <a:t>NeverLost, the first car rental in-car navigation system, was introduced in 1997</a:t>
            </a:r>
          </a:p>
          <a:p>
            <a:pPr marL="342900" lvl="1" indent="-342900">
              <a:lnSpc>
                <a:spcPct val="130000"/>
              </a:lnSpc>
              <a:spcBef>
                <a:spcPts val="1500"/>
              </a:spcBef>
              <a:buFont typeface="Arial" pitchFamily="34" charset="0"/>
              <a:buChar char="•"/>
            </a:pPr>
            <a:r>
              <a:rPr lang="en-US" sz="2000" b="1" dirty="0" smtClean="0"/>
              <a:t>The NeverLost portfolio has grown to include a diverse range of content and services to complement the travel experience</a:t>
            </a:r>
          </a:p>
        </p:txBody>
      </p:sp>
      <p:sp>
        <p:nvSpPr>
          <p:cNvPr id="8" name="TextBox 7"/>
          <p:cNvSpPr txBox="1"/>
          <p:nvPr/>
        </p:nvSpPr>
        <p:spPr>
          <a:xfrm>
            <a:off x="5566386" y="3256503"/>
            <a:ext cx="3418132" cy="369332"/>
          </a:xfrm>
          <a:prstGeom prst="rect">
            <a:avLst/>
          </a:prstGeom>
          <a:noFill/>
        </p:spPr>
        <p:txBody>
          <a:bodyPr wrap="square" rtlCol="0">
            <a:spAutoFit/>
          </a:bodyPr>
          <a:lstStyle/>
          <a:p>
            <a:r>
              <a:rPr lang="en-US" dirty="0" smtClean="0"/>
              <a:t>Navigation Solutions Headquarters</a:t>
            </a:r>
            <a:endParaRPr lang="en-US" dirty="0"/>
          </a:p>
        </p:txBody>
      </p:sp>
      <p:sp>
        <p:nvSpPr>
          <p:cNvPr id="9" name="TextBox 8"/>
          <p:cNvSpPr txBox="1"/>
          <p:nvPr/>
        </p:nvSpPr>
        <p:spPr>
          <a:xfrm>
            <a:off x="5774271" y="5888726"/>
            <a:ext cx="3226241" cy="369332"/>
          </a:xfrm>
          <a:prstGeom prst="rect">
            <a:avLst/>
          </a:prstGeom>
          <a:noFill/>
        </p:spPr>
        <p:txBody>
          <a:bodyPr wrap="square" rtlCol="0">
            <a:spAutoFit/>
          </a:bodyPr>
          <a:lstStyle/>
          <a:p>
            <a:r>
              <a:rPr lang="en-US" dirty="0" smtClean="0"/>
              <a:t>Hertz Corporate Headquarters</a:t>
            </a:r>
            <a:endParaRPr lang="en-US" dirty="0"/>
          </a:p>
        </p:txBody>
      </p:sp>
      <p:pic>
        <p:nvPicPr>
          <p:cNvPr id="10" name="Picture 9" descr="IMG_1697.JPG"/>
          <p:cNvPicPr>
            <a:picLocks/>
          </p:cNvPicPr>
          <p:nvPr/>
        </p:nvPicPr>
        <p:blipFill>
          <a:blip r:embed="rId3" cstate="print">
            <a:extLst>
              <a:ext uri="{28A0092B-C50C-407E-A947-70E740481C1C}">
                <a14:useLocalDpi xmlns:a14="http://schemas.microsoft.com/office/drawing/2010/main"/>
              </a:ext>
            </a:extLst>
          </a:blip>
          <a:stretch>
            <a:fillRect/>
          </a:stretch>
        </p:blipFill>
        <p:spPr>
          <a:xfrm>
            <a:off x="5651449" y="1219200"/>
            <a:ext cx="3304749" cy="2011680"/>
          </a:xfrm>
          <a:prstGeom prst="rect">
            <a:avLst/>
          </a:prstGeom>
          <a:ln w="38100" cap="sq">
            <a:solidFill>
              <a:srgbClr val="000000"/>
            </a:solidFill>
            <a:prstDash val="solid"/>
            <a:miter lim="800000"/>
          </a:ln>
          <a:effectLst/>
        </p:spPr>
      </p:pic>
      <p:pic>
        <p:nvPicPr>
          <p:cNvPr id="1026" name="Picture 2"/>
          <p:cNvPicPr>
            <a:picLocks noChangeArrowheads="1"/>
          </p:cNvPicPr>
          <p:nvPr/>
        </p:nvPicPr>
        <p:blipFill rotWithShape="1">
          <a:blip r:embed="rId4">
            <a:extLst>
              <a:ext uri="{28A0092B-C50C-407E-A947-70E740481C1C}">
                <a14:useLocalDpi xmlns:a14="http://schemas.microsoft.com/office/drawing/2010/main" val="0"/>
              </a:ext>
            </a:extLst>
          </a:blip>
          <a:srcRect l="16629"/>
          <a:stretch/>
        </p:blipFill>
        <p:spPr bwMode="auto">
          <a:xfrm>
            <a:off x="5630182" y="3872127"/>
            <a:ext cx="3291840"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4294967295"/>
          </p:nvPr>
        </p:nvSpPr>
        <p:spPr/>
        <p:txBody>
          <a:bodyPr/>
          <a:lstStyle/>
          <a:p>
            <a:fld id="{E819AF4E-7E6B-4A82-A1BE-216EFBCFAA39}" type="slidenum">
              <a:rPr lang="en-CA" sz="900" smtClean="0">
                <a:latin typeface="+mn-lt"/>
              </a:rPr>
              <a:pPr/>
              <a:t>2</a:t>
            </a:fld>
            <a:endParaRPr lang="en-CA" sz="900" dirty="0">
              <a:latin typeface="+mn-lt"/>
            </a:endParaRPr>
          </a:p>
        </p:txBody>
      </p:sp>
    </p:spTree>
    <p:extLst>
      <p:ext uri="{BB962C8B-B14F-4D97-AF65-F5344CB8AC3E}">
        <p14:creationId xmlns:p14="http://schemas.microsoft.com/office/powerpoint/2010/main" val="2528033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181030" y="394931"/>
            <a:ext cx="6702261" cy="1143000"/>
          </a:xfrm>
        </p:spPr>
        <p:txBody>
          <a:bodyPr/>
          <a:lstStyle/>
          <a:p>
            <a:pPr eaLnBrk="1" hangingPunct="1"/>
            <a:r>
              <a:rPr lang="en-US" sz="2800" dirty="0" smtClean="0">
                <a:latin typeface="+mn-lt"/>
              </a:rPr>
              <a:t>BUSINESS OBJECTIVES</a:t>
            </a:r>
          </a:p>
        </p:txBody>
      </p:sp>
      <p:sp>
        <p:nvSpPr>
          <p:cNvPr id="11266" name="Rectangle 3"/>
          <p:cNvSpPr>
            <a:spLocks noGrp="1" noChangeArrowheads="1"/>
          </p:cNvSpPr>
          <p:nvPr>
            <p:ph type="body" idx="4294967295"/>
          </p:nvPr>
        </p:nvSpPr>
        <p:spPr>
          <a:xfrm>
            <a:off x="1223325" y="1362075"/>
            <a:ext cx="7272493" cy="4419600"/>
          </a:xfrm>
          <a:prstGeom prst="rect">
            <a:avLst/>
          </a:prstGeom>
        </p:spPr>
        <p:txBody>
          <a:bodyPr>
            <a:normAutofit/>
          </a:bodyPr>
          <a:lstStyle/>
          <a:p>
            <a:pPr>
              <a:lnSpc>
                <a:spcPct val="130000"/>
              </a:lnSpc>
            </a:pPr>
            <a:r>
              <a:rPr lang="en-US" sz="2000" b="1" dirty="0" smtClean="0">
                <a:latin typeface="+mn-lt"/>
              </a:rPr>
              <a:t>Increase utilization</a:t>
            </a:r>
          </a:p>
          <a:p>
            <a:pPr eaLnBrk="1" hangingPunct="1">
              <a:lnSpc>
                <a:spcPct val="130000"/>
              </a:lnSpc>
            </a:pPr>
            <a:r>
              <a:rPr lang="en-US" sz="2000" b="1" dirty="0" smtClean="0">
                <a:latin typeface="+mn-lt"/>
              </a:rPr>
              <a:t>Maintain/increase penetration in some customer segments</a:t>
            </a:r>
          </a:p>
          <a:p>
            <a:pPr lvl="1">
              <a:lnSpc>
                <a:spcPct val="130000"/>
              </a:lnSpc>
              <a:buFont typeface="Arial"/>
              <a:buChar char="•"/>
            </a:pPr>
            <a:r>
              <a:rPr lang="en-US" sz="2000" b="1" dirty="0" smtClean="0">
                <a:latin typeface="+mn-lt"/>
              </a:rPr>
              <a:t>Requires different approaches for customer segments to communicate the value proposition </a:t>
            </a:r>
          </a:p>
          <a:p>
            <a:pPr eaLnBrk="1" hangingPunct="1">
              <a:lnSpc>
                <a:spcPct val="130000"/>
              </a:lnSpc>
            </a:pPr>
            <a:r>
              <a:rPr lang="en-US" sz="2000" b="1" dirty="0" smtClean="0">
                <a:latin typeface="+mn-lt"/>
              </a:rPr>
              <a:t>Keep innovating with differentiators</a:t>
            </a:r>
          </a:p>
          <a:p>
            <a:pPr eaLnBrk="1" hangingPunct="1">
              <a:lnSpc>
                <a:spcPct val="130000"/>
              </a:lnSpc>
            </a:pPr>
            <a:r>
              <a:rPr lang="en-US" sz="2000" b="1" dirty="0">
                <a:latin typeface="+mn-lt"/>
              </a:rPr>
              <a:t>E</a:t>
            </a:r>
            <a:r>
              <a:rPr lang="en-US" sz="2000" b="1" dirty="0" smtClean="0">
                <a:latin typeface="+mn-lt"/>
              </a:rPr>
              <a:t>ngage customers to keep them loyal and sticky</a:t>
            </a:r>
          </a:p>
          <a:p>
            <a:pPr eaLnBrk="1" hangingPunct="1">
              <a:lnSpc>
                <a:spcPct val="130000"/>
              </a:lnSpc>
            </a:pPr>
            <a:r>
              <a:rPr lang="en-US" sz="2000" b="1" dirty="0" smtClean="0">
                <a:latin typeface="+mn-lt"/>
              </a:rPr>
              <a:t>Integrate a mobile component</a:t>
            </a:r>
          </a:p>
          <a:p>
            <a:pPr eaLnBrk="1" hangingPunct="1">
              <a:lnSpc>
                <a:spcPct val="130000"/>
              </a:lnSpc>
            </a:pPr>
            <a:r>
              <a:rPr lang="en-US" sz="2000" b="1" dirty="0" smtClean="0">
                <a:latin typeface="+mn-lt"/>
              </a:rPr>
              <a:t>Increase un-aided brand awareness </a:t>
            </a:r>
          </a:p>
          <a:p>
            <a:pPr>
              <a:lnSpc>
                <a:spcPct val="130000"/>
              </a:lnSpc>
            </a:pPr>
            <a:r>
              <a:rPr lang="en-US" sz="2000" b="1" dirty="0">
                <a:latin typeface="+mn-lt"/>
              </a:rPr>
              <a:t>Keeping it simple to use</a:t>
            </a:r>
          </a:p>
          <a:p>
            <a:pPr eaLnBrk="1" hangingPunct="1"/>
            <a:endParaRPr lang="en-US" sz="2400" b="1" dirty="0" smtClean="0">
              <a:latin typeface="+mn-lt"/>
            </a:endParaRPr>
          </a:p>
        </p:txBody>
      </p:sp>
      <p:sp>
        <p:nvSpPr>
          <p:cNvPr id="2" name="Slide Number Placeholder 1"/>
          <p:cNvSpPr>
            <a:spLocks noGrp="1"/>
          </p:cNvSpPr>
          <p:nvPr>
            <p:ph type="sldNum" sz="quarter" idx="4294967295"/>
          </p:nvPr>
        </p:nvSpPr>
        <p:spPr/>
        <p:txBody>
          <a:bodyPr/>
          <a:lstStyle/>
          <a:p>
            <a:fld id="{E819AF4E-7E6B-4A82-A1BE-216EFBCFAA39}" type="slidenum">
              <a:rPr lang="en-CA" sz="900" smtClean="0">
                <a:latin typeface="+mn-lt"/>
              </a:rPr>
              <a:pPr/>
              <a:t>3</a:t>
            </a:fld>
            <a:endParaRPr lang="en-CA" sz="900" dirty="0">
              <a:latin typeface="+mn-lt"/>
            </a:endParaRPr>
          </a:p>
        </p:txBody>
      </p:sp>
    </p:spTree>
    <p:extLst>
      <p:ext uri="{BB962C8B-B14F-4D97-AF65-F5344CB8AC3E}">
        <p14:creationId xmlns:p14="http://schemas.microsoft.com/office/powerpoint/2010/main" val="418278343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9818705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0069" y="1498261"/>
            <a:ext cx="1648621" cy="1113312"/>
          </a:xfrm>
          <a:prstGeom prst="rect">
            <a:avLst/>
          </a:prstGeom>
          <a:ln w="38100" cap="sq">
            <a:noFill/>
            <a:prstDash val="solid"/>
            <a:miter lim="800000"/>
          </a:ln>
          <a:effectLst/>
        </p:spPr>
      </p:pic>
      <p:graphicFrame>
        <p:nvGraphicFramePr>
          <p:cNvPr id="18" name="Diagram 17"/>
          <p:cNvGraphicFramePr/>
          <p:nvPr>
            <p:extLst>
              <p:ext uri="{D42A27DB-BD31-4B8C-83A1-F6EECF244321}">
                <p14:modId xmlns:p14="http://schemas.microsoft.com/office/powerpoint/2010/main" val="2498504335"/>
              </p:ext>
            </p:extLst>
          </p:nvPr>
        </p:nvGraphicFramePr>
        <p:xfrm>
          <a:off x="1236125" y="1447800"/>
          <a:ext cx="6400800" cy="484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cstate="print"/>
          <a:srcRect b="5376"/>
          <a:stretch>
            <a:fillRect/>
          </a:stretch>
        </p:blipFill>
        <p:spPr bwMode="auto">
          <a:xfrm>
            <a:off x="468116" y="4044684"/>
            <a:ext cx="1404000" cy="980575"/>
          </a:xfrm>
          <a:prstGeom prst="rect">
            <a:avLst/>
          </a:prstGeom>
          <a:ln>
            <a:noFill/>
          </a:ln>
          <a:effectLst/>
        </p:spPr>
      </p:pic>
      <p:pic>
        <p:nvPicPr>
          <p:cNvPr id="20" name="Picture 19" descr="Hertz NeverLost Logo_on white.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90849" y="3352800"/>
            <a:ext cx="3398276" cy="597652"/>
          </a:xfrm>
          <a:prstGeom prst="rect">
            <a:avLst/>
          </a:prstGeom>
        </p:spPr>
      </p:pic>
      <p:pic>
        <p:nvPicPr>
          <p:cNvPr id="17"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950643" y="3763330"/>
            <a:ext cx="1415981" cy="1005840"/>
          </a:xfrm>
          <a:prstGeom prst="rect">
            <a:avLst/>
          </a:prstGeom>
          <a:ln w="127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7417" r="7914" b="12901"/>
          <a:stretch/>
        </p:blipFill>
        <p:spPr bwMode="auto">
          <a:xfrm>
            <a:off x="1076673" y="1640292"/>
            <a:ext cx="698735" cy="1371194"/>
          </a:xfrm>
          <a:prstGeom prst="rect">
            <a:avLst/>
          </a:prstGeom>
          <a:noFill/>
          <a:ln w="9525">
            <a:noFill/>
            <a:miter lim="800000"/>
            <a:headEnd/>
            <a:tailEnd/>
          </a:ln>
        </p:spPr>
      </p:pic>
      <p:pic>
        <p:nvPicPr>
          <p:cNvPr id="4" name="Picture 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269610" y="5700552"/>
            <a:ext cx="1417320" cy="949534"/>
          </a:xfrm>
          <a:prstGeom prst="rect">
            <a:avLst/>
          </a:prstGeom>
        </p:spPr>
      </p:pic>
      <p:sp>
        <p:nvSpPr>
          <p:cNvPr id="2" name="Slide Number Placeholder 1"/>
          <p:cNvSpPr>
            <a:spLocks noGrp="1"/>
          </p:cNvSpPr>
          <p:nvPr>
            <p:ph type="sldNum" sz="quarter" idx="4294967295"/>
          </p:nvPr>
        </p:nvSpPr>
        <p:spPr/>
        <p:txBody>
          <a:bodyPr/>
          <a:lstStyle/>
          <a:p>
            <a:fld id="{E819AF4E-7E6B-4A82-A1BE-216EFBCFAA39}" type="slidenum">
              <a:rPr lang="en-CA" sz="900" smtClean="0">
                <a:latin typeface="+mn-lt"/>
              </a:rPr>
              <a:pPr/>
              <a:t>4</a:t>
            </a:fld>
            <a:endParaRPr lang="en-CA" sz="900" dirty="0">
              <a:latin typeface="+mn-lt"/>
            </a:endParaRPr>
          </a:p>
        </p:txBody>
      </p:sp>
      <p:pic>
        <p:nvPicPr>
          <p:cNvPr id="14" name="Picture 13"/>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759720" y="98476"/>
            <a:ext cx="1252401" cy="1188720"/>
          </a:xfrm>
          <a:prstGeom prst="rect">
            <a:avLst/>
          </a:prstGeom>
          <a:effectLst>
            <a:outerShdw blurRad="219075" dist="139700" dir="2700000" algn="tl" rotWithShape="0">
              <a:srgbClr val="000000">
                <a:alpha val="43000"/>
              </a:srgb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9312" y="1856937"/>
            <a:ext cx="609600" cy="914400"/>
          </a:xfrm>
          <a:prstGeom prst="rect">
            <a:avLst/>
          </a:prstGeom>
        </p:spPr>
      </p:pic>
    </p:spTree>
    <p:extLst>
      <p:ext uri="{BB962C8B-B14F-4D97-AF65-F5344CB8AC3E}">
        <p14:creationId xmlns:p14="http://schemas.microsoft.com/office/powerpoint/2010/main" val="11088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755" y="394931"/>
            <a:ext cx="6702261" cy="1143000"/>
          </a:xfrm>
        </p:spPr>
        <p:txBody>
          <a:bodyPr/>
          <a:lstStyle/>
          <a:p>
            <a:r>
              <a:rPr lang="en-US" sz="2800" dirty="0" smtClean="0">
                <a:latin typeface="+mn-lt"/>
              </a:rPr>
              <a:t>SOLUTION: UNIQUE DIFFERENTIATORS</a:t>
            </a:r>
            <a:endParaRPr lang="en-US" sz="2800" dirty="0">
              <a:latin typeface="+mn-lt"/>
            </a:endParaRPr>
          </a:p>
        </p:txBody>
      </p:sp>
      <p:sp>
        <p:nvSpPr>
          <p:cNvPr id="3" name="Text Placeholder 2"/>
          <p:cNvSpPr>
            <a:spLocks noGrp="1"/>
          </p:cNvSpPr>
          <p:nvPr>
            <p:ph type="body" sz="quarter" idx="14"/>
          </p:nvPr>
        </p:nvSpPr>
        <p:spPr>
          <a:xfrm>
            <a:off x="1215755" y="1404025"/>
            <a:ext cx="4382476" cy="4176464"/>
          </a:xfrm>
        </p:spPr>
        <p:txBody>
          <a:bodyPr>
            <a:normAutofit fontScale="92500"/>
          </a:bodyPr>
          <a:lstStyle/>
          <a:p>
            <a:pPr marL="285750" indent="-285750">
              <a:lnSpc>
                <a:spcPct val="130000"/>
              </a:lnSpc>
              <a:spcBef>
                <a:spcPts val="1200"/>
              </a:spcBef>
              <a:buFont typeface="Arial" pitchFamily="34" charset="0"/>
              <a:buChar char="•"/>
            </a:pPr>
            <a:r>
              <a:rPr lang="en-US" sz="2200" b="1" dirty="0" smtClean="0">
                <a:latin typeface="+mn-lt"/>
              </a:rPr>
              <a:t>Online Trip Planning</a:t>
            </a:r>
          </a:p>
          <a:p>
            <a:pPr marL="285750" indent="-285750">
              <a:lnSpc>
                <a:spcPct val="130000"/>
              </a:lnSpc>
              <a:spcBef>
                <a:spcPts val="1200"/>
              </a:spcBef>
              <a:buFont typeface="Arial" pitchFamily="34" charset="0"/>
              <a:buChar char="•"/>
            </a:pPr>
            <a:r>
              <a:rPr lang="en-US" sz="2200" b="1" dirty="0" smtClean="0">
                <a:latin typeface="+mn-lt"/>
              </a:rPr>
              <a:t>Customized Online Trip Planning </a:t>
            </a:r>
          </a:p>
          <a:p>
            <a:pPr marL="285750" indent="-285750">
              <a:lnSpc>
                <a:spcPct val="130000"/>
              </a:lnSpc>
              <a:spcBef>
                <a:spcPts val="1200"/>
              </a:spcBef>
              <a:buFont typeface="Arial" pitchFamily="34" charset="0"/>
              <a:buChar char="•"/>
            </a:pPr>
            <a:r>
              <a:rPr lang="en-US" sz="2200" b="1" dirty="0" smtClean="0">
                <a:latin typeface="+mn-lt"/>
              </a:rPr>
              <a:t>Download codes</a:t>
            </a:r>
          </a:p>
          <a:p>
            <a:pPr marL="285750" indent="-285750">
              <a:lnSpc>
                <a:spcPct val="130000"/>
              </a:lnSpc>
              <a:spcBef>
                <a:spcPts val="1200"/>
              </a:spcBef>
              <a:buFont typeface="Arial" pitchFamily="34" charset="0"/>
              <a:buChar char="•"/>
            </a:pPr>
            <a:r>
              <a:rPr lang="en-US" sz="2200" b="1" dirty="0" err="1" smtClean="0">
                <a:latin typeface="+mn-lt"/>
              </a:rPr>
              <a:t>Carfirmation</a:t>
            </a:r>
            <a:endParaRPr lang="en-US" sz="2200" b="1" dirty="0" smtClean="0">
              <a:latin typeface="+mn-lt"/>
            </a:endParaRPr>
          </a:p>
          <a:p>
            <a:pPr marL="285750" indent="-285750">
              <a:lnSpc>
                <a:spcPct val="130000"/>
              </a:lnSpc>
              <a:spcBef>
                <a:spcPts val="1200"/>
              </a:spcBef>
              <a:buFont typeface="Arial" pitchFamily="34" charset="0"/>
              <a:buChar char="•"/>
            </a:pPr>
            <a:r>
              <a:rPr lang="en-US" sz="2200" b="1" dirty="0" smtClean="0">
                <a:latin typeface="+mn-lt"/>
              </a:rPr>
              <a:t>Explore</a:t>
            </a:r>
          </a:p>
          <a:p>
            <a:pPr marL="285750" indent="-285750">
              <a:lnSpc>
                <a:spcPct val="130000"/>
              </a:lnSpc>
              <a:spcBef>
                <a:spcPts val="1200"/>
              </a:spcBef>
              <a:buFont typeface="Arial" pitchFamily="34" charset="0"/>
              <a:buChar char="•"/>
            </a:pPr>
            <a:r>
              <a:rPr lang="en-US" sz="2200" b="1" dirty="0" smtClean="0">
                <a:latin typeface="+mn-lt"/>
              </a:rPr>
              <a:t>Special Events</a:t>
            </a:r>
          </a:p>
          <a:p>
            <a:pPr marL="285750" indent="-285750">
              <a:lnSpc>
                <a:spcPct val="130000"/>
              </a:lnSpc>
              <a:spcBef>
                <a:spcPts val="1200"/>
              </a:spcBef>
              <a:buFont typeface="Arial" pitchFamily="34" charset="0"/>
              <a:buChar char="•"/>
            </a:pPr>
            <a:r>
              <a:rPr lang="en-US" sz="2200" b="1" dirty="0" smtClean="0">
                <a:latin typeface="+mn-lt"/>
              </a:rPr>
              <a:t>Interoperability with mobile application</a:t>
            </a:r>
          </a:p>
          <a:p>
            <a:pPr marL="285750" indent="-285750">
              <a:buFont typeface="Arial" pitchFamily="34" charset="0"/>
              <a:buChar char="•"/>
            </a:pPr>
            <a:endParaRPr lang="en-US" sz="2000" b="1" dirty="0" smtClean="0">
              <a:latin typeface="+mn-lt"/>
            </a:endParaRPr>
          </a:p>
          <a:p>
            <a:endParaRPr lang="en-US" sz="2000" b="1"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0986" y="1491874"/>
            <a:ext cx="1864944" cy="2397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4294967295"/>
          </p:nvPr>
        </p:nvSpPr>
        <p:spPr/>
        <p:txBody>
          <a:bodyPr/>
          <a:lstStyle/>
          <a:p>
            <a:fld id="{E819AF4E-7E6B-4A82-A1BE-216EFBCFAA39}" type="slidenum">
              <a:rPr lang="en-CA" sz="900" smtClean="0">
                <a:latin typeface="+mn-lt"/>
              </a:rPr>
              <a:pPr/>
              <a:t>5</a:t>
            </a:fld>
            <a:endParaRPr lang="en-CA" sz="900" dirty="0">
              <a:latin typeface="+mn-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231" y="4285877"/>
            <a:ext cx="3289270"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815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182508" y="1446708"/>
            <a:ext cx="3079915" cy="461665"/>
          </a:xfrm>
          <a:prstGeom prst="rect">
            <a:avLst/>
          </a:prstGeom>
          <a:noFill/>
        </p:spPr>
        <p:txBody>
          <a:bodyPr wrap="none" rtlCol="0">
            <a:spAutoFit/>
          </a:bodyPr>
          <a:lstStyle/>
          <a:p>
            <a:r>
              <a:rPr lang="en-US" sz="2400" b="1" dirty="0" smtClean="0">
                <a:solidFill>
                  <a:srgbClr val="FF6600"/>
                </a:solidFill>
              </a:rPr>
              <a:t>Step 1: </a:t>
            </a:r>
            <a:r>
              <a:rPr lang="en-US" dirty="0" smtClean="0"/>
              <a:t>Press NeverLost icon</a:t>
            </a:r>
            <a:endParaRPr lang="en-US" dirty="0"/>
          </a:p>
        </p:txBody>
      </p:sp>
      <p:sp>
        <p:nvSpPr>
          <p:cNvPr id="28" name="TextBox 27"/>
          <p:cNvSpPr txBox="1"/>
          <p:nvPr/>
        </p:nvSpPr>
        <p:spPr>
          <a:xfrm>
            <a:off x="5118390" y="1455175"/>
            <a:ext cx="3211374" cy="461665"/>
          </a:xfrm>
          <a:prstGeom prst="rect">
            <a:avLst/>
          </a:prstGeom>
          <a:noFill/>
        </p:spPr>
        <p:txBody>
          <a:bodyPr wrap="none" rtlCol="0">
            <a:spAutoFit/>
          </a:bodyPr>
          <a:lstStyle/>
          <a:p>
            <a:r>
              <a:rPr lang="en-US" sz="2400" b="1" dirty="0" smtClean="0">
                <a:solidFill>
                  <a:srgbClr val="FF6600"/>
                </a:solidFill>
              </a:rPr>
              <a:t>Step 2:</a:t>
            </a:r>
            <a:r>
              <a:rPr lang="en-US" sz="2400" b="1" dirty="0" smtClean="0"/>
              <a:t> </a:t>
            </a:r>
            <a:r>
              <a:rPr lang="en-US" dirty="0" smtClean="0"/>
              <a:t>Note Download Code</a:t>
            </a:r>
            <a:endParaRPr lang="en-US" dirty="0"/>
          </a:p>
        </p:txBody>
      </p:sp>
      <p:pic>
        <p:nvPicPr>
          <p:cNvPr id="24" name="Picture 2"/>
          <p:cNvPicPr>
            <a:picLocks noChangeAspect="1" noChangeArrowheads="1"/>
          </p:cNvPicPr>
          <p:nvPr/>
        </p:nvPicPr>
        <p:blipFill rotWithShape="1">
          <a:blip r:embed="rId3" cstate="print"/>
          <a:srcRect l="7417" r="7914" b="12901"/>
          <a:stretch/>
        </p:blipFill>
        <p:spPr bwMode="auto">
          <a:xfrm>
            <a:off x="1579804" y="2008105"/>
            <a:ext cx="2236610" cy="4389120"/>
          </a:xfrm>
          <a:prstGeom prst="rect">
            <a:avLst/>
          </a:prstGeom>
          <a:noFill/>
          <a:ln w="9525">
            <a:noFill/>
            <a:miter lim="800000"/>
            <a:headEnd/>
            <a:tailEnd/>
          </a:ln>
        </p:spPr>
      </p:pic>
      <p:pic>
        <p:nvPicPr>
          <p:cNvPr id="25" name="Picture 2"/>
          <p:cNvPicPr>
            <a:picLocks noChangeAspect="1" noChangeArrowheads="1"/>
          </p:cNvPicPr>
          <p:nvPr/>
        </p:nvPicPr>
        <p:blipFill rotWithShape="1">
          <a:blip r:embed="rId3" cstate="print"/>
          <a:srcRect l="7417" r="7914" b="12901"/>
          <a:stretch/>
        </p:blipFill>
        <p:spPr bwMode="auto">
          <a:xfrm>
            <a:off x="5635778" y="1973380"/>
            <a:ext cx="2236610" cy="438912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7055" y="2668247"/>
            <a:ext cx="1947665" cy="292608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9541" y="2640969"/>
            <a:ext cx="1950720" cy="2926080"/>
          </a:xfrm>
          <a:prstGeom prst="rect">
            <a:avLst/>
          </a:prstGeom>
        </p:spPr>
      </p:pic>
      <p:sp>
        <p:nvSpPr>
          <p:cNvPr id="37" name="Title 1"/>
          <p:cNvSpPr>
            <a:spLocks noGrp="1"/>
          </p:cNvSpPr>
          <p:nvPr>
            <p:ph type="title"/>
          </p:nvPr>
        </p:nvSpPr>
        <p:spPr>
          <a:xfrm>
            <a:off x="1181030" y="429656"/>
            <a:ext cx="7751303" cy="1143000"/>
          </a:xfrm>
        </p:spPr>
        <p:txBody>
          <a:bodyPr/>
          <a:lstStyle/>
          <a:p>
            <a:r>
              <a:rPr lang="en-US" sz="2800" dirty="0" smtClean="0">
                <a:latin typeface="+mn-lt"/>
              </a:rPr>
              <a:t>INTEROPERABILITY WITH MOBILE APPLICATION </a:t>
            </a:r>
            <a:endParaRPr lang="en-US" sz="2800" dirty="0">
              <a:latin typeface="+mn-lt"/>
            </a:endParaRPr>
          </a:p>
        </p:txBody>
      </p:sp>
      <p:sp>
        <p:nvSpPr>
          <p:cNvPr id="11" name="Notched Right Arrow 10"/>
          <p:cNvSpPr/>
          <p:nvPr/>
        </p:nvSpPr>
        <p:spPr>
          <a:xfrm>
            <a:off x="1092200" y="3039533"/>
            <a:ext cx="685800" cy="245533"/>
          </a:xfrm>
          <a:prstGeom prst="notchedRightArrow">
            <a:avLst/>
          </a:prstGeom>
          <a:gradFill>
            <a:gsLst>
              <a:gs pos="100000">
                <a:srgbClr val="F9EF40"/>
              </a:gs>
              <a:gs pos="57000">
                <a:srgbClr val="F9EF40"/>
              </a:gs>
              <a:gs pos="0">
                <a:srgbClr val="FF66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Notched Right Arrow 11"/>
          <p:cNvSpPr/>
          <p:nvPr/>
        </p:nvSpPr>
        <p:spPr>
          <a:xfrm>
            <a:off x="5071533" y="4080933"/>
            <a:ext cx="1490133" cy="245533"/>
          </a:xfrm>
          <a:prstGeom prst="notchedRightArrow">
            <a:avLst/>
          </a:prstGeom>
          <a:gradFill>
            <a:gsLst>
              <a:gs pos="100000">
                <a:srgbClr val="F9EF40"/>
              </a:gs>
              <a:gs pos="57000">
                <a:srgbClr val="F9EF40"/>
              </a:gs>
              <a:gs pos="0">
                <a:srgbClr val="FF66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294967295"/>
          </p:nvPr>
        </p:nvSpPr>
        <p:spPr/>
        <p:txBody>
          <a:bodyPr/>
          <a:lstStyle/>
          <a:p>
            <a:fld id="{E819AF4E-7E6B-4A82-A1BE-216EFBCFAA39}" type="slidenum">
              <a:rPr lang="en-CA" sz="900" smtClean="0">
                <a:latin typeface="+mn-lt"/>
              </a:rPr>
              <a:pPr/>
              <a:t>6</a:t>
            </a:fld>
            <a:endParaRPr lang="en-CA" sz="900" dirty="0">
              <a:latin typeface="+mn-lt"/>
            </a:endParaRPr>
          </a:p>
        </p:txBody>
      </p:sp>
    </p:spTree>
    <p:extLst>
      <p:ext uri="{BB962C8B-B14F-4D97-AF65-F5344CB8AC3E}">
        <p14:creationId xmlns:p14="http://schemas.microsoft.com/office/powerpoint/2010/main" val="3654789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5"/>
          <p:cNvGrpSpPr/>
          <p:nvPr/>
        </p:nvGrpSpPr>
        <p:grpSpPr>
          <a:xfrm>
            <a:off x="1480508" y="4077072"/>
            <a:ext cx="2587436" cy="2520280"/>
            <a:chOff x="3491880" y="1844824"/>
            <a:chExt cx="2587436" cy="2520280"/>
          </a:xfrm>
        </p:grpSpPr>
        <p:pic>
          <p:nvPicPr>
            <p:cNvPr id="34" name="Picture 33" descr="\\nsi-file1\udd\treid\My Documents\RAS-Products\Blank hardware.PNG"/>
            <p:cNvPicPr/>
            <p:nvPr/>
          </p:nvPicPr>
          <p:blipFill>
            <a:blip r:embed="rId3" cstate="print"/>
            <a:srcRect/>
            <a:stretch>
              <a:fillRect/>
            </a:stretch>
          </p:blipFill>
          <p:spPr bwMode="auto">
            <a:xfrm>
              <a:off x="3491880" y="1844824"/>
              <a:ext cx="2587436" cy="2520280"/>
            </a:xfrm>
            <a:prstGeom prst="rect">
              <a:avLst/>
            </a:prstGeom>
            <a:noFill/>
            <a:ln w="9525">
              <a:noFill/>
              <a:miter lim="800000"/>
              <a:headEnd/>
              <a:tailEnd/>
            </a:ln>
          </p:spPr>
        </p:pic>
        <p:pic>
          <p:nvPicPr>
            <p:cNvPr id="35" name="Picture 2"/>
            <p:cNvPicPr>
              <a:picLocks noChangeAspect="1" noChangeArrowheads="1"/>
            </p:cNvPicPr>
            <p:nvPr/>
          </p:nvPicPr>
          <p:blipFill>
            <a:blip r:embed="rId4" cstate="print"/>
            <a:srcRect/>
            <a:stretch>
              <a:fillRect/>
            </a:stretch>
          </p:blipFill>
          <p:spPr bwMode="auto">
            <a:xfrm>
              <a:off x="3816615" y="2245122"/>
              <a:ext cx="1920213" cy="1440160"/>
            </a:xfrm>
            <a:prstGeom prst="rect">
              <a:avLst/>
            </a:prstGeom>
            <a:noFill/>
            <a:ln w="9525">
              <a:noFill/>
              <a:miter lim="800000"/>
              <a:headEnd/>
              <a:tailEnd/>
            </a:ln>
            <a:effectLst/>
          </p:spPr>
        </p:pic>
      </p:grpSp>
      <p:pic>
        <p:nvPicPr>
          <p:cNvPr id="23" name="Picture 22" descr="\\nsi-file1\udd\treid\My Documents\RAS-Products\Blank hardware.PNG"/>
          <p:cNvPicPr/>
          <p:nvPr/>
        </p:nvPicPr>
        <p:blipFill>
          <a:blip r:embed="rId3" cstate="print"/>
          <a:srcRect/>
          <a:stretch>
            <a:fillRect/>
          </a:stretch>
        </p:blipFill>
        <p:spPr bwMode="auto">
          <a:xfrm>
            <a:off x="1508089" y="1014596"/>
            <a:ext cx="2587436" cy="2520280"/>
          </a:xfrm>
          <a:prstGeom prst="rect">
            <a:avLst/>
          </a:prstGeom>
          <a:noFill/>
          <a:ln w="9525">
            <a:noFill/>
            <a:miter lim="800000"/>
            <a:headEnd/>
            <a:tailEnd/>
          </a:ln>
        </p:spPr>
      </p:pic>
      <p:grpSp>
        <p:nvGrpSpPr>
          <p:cNvPr id="22" name="Group 21"/>
          <p:cNvGrpSpPr/>
          <p:nvPr/>
        </p:nvGrpSpPr>
        <p:grpSpPr>
          <a:xfrm>
            <a:off x="5580112" y="1014596"/>
            <a:ext cx="2587436" cy="2520280"/>
            <a:chOff x="5580112" y="980728"/>
            <a:chExt cx="2587436" cy="2520280"/>
          </a:xfrm>
        </p:grpSpPr>
        <p:grpSp>
          <p:nvGrpSpPr>
            <p:cNvPr id="26" name="Group 25"/>
            <p:cNvGrpSpPr/>
            <p:nvPr/>
          </p:nvGrpSpPr>
          <p:grpSpPr>
            <a:xfrm>
              <a:off x="5580112" y="980728"/>
              <a:ext cx="2587436" cy="2520280"/>
              <a:chOff x="3491880" y="1844824"/>
              <a:chExt cx="2587436" cy="2520280"/>
            </a:xfrm>
          </p:grpSpPr>
          <p:pic>
            <p:nvPicPr>
              <p:cNvPr id="29" name="Picture 28" descr="\\nsi-file1\udd\treid\My Documents\RAS-Products\Blank hardware.PNG"/>
              <p:cNvPicPr/>
              <p:nvPr/>
            </p:nvPicPr>
            <p:blipFill>
              <a:blip r:embed="rId3" cstate="print"/>
              <a:srcRect/>
              <a:stretch>
                <a:fillRect/>
              </a:stretch>
            </p:blipFill>
            <p:spPr bwMode="auto">
              <a:xfrm>
                <a:off x="3491880" y="1844824"/>
                <a:ext cx="2587436" cy="2520280"/>
              </a:xfrm>
              <a:prstGeom prst="rect">
                <a:avLst/>
              </a:prstGeom>
              <a:noFill/>
              <a:ln w="9525">
                <a:noFill/>
                <a:miter lim="800000"/>
                <a:headEnd/>
                <a:tailEnd/>
              </a:ln>
            </p:spPr>
          </p:pic>
          <p:pic>
            <p:nvPicPr>
              <p:cNvPr id="31" name="Picture 2"/>
              <p:cNvPicPr>
                <a:picLocks noChangeAspect="1" noChangeArrowheads="1"/>
              </p:cNvPicPr>
              <p:nvPr/>
            </p:nvPicPr>
            <p:blipFill>
              <a:blip r:embed="rId4" cstate="print"/>
              <a:srcRect/>
              <a:stretch>
                <a:fillRect/>
              </a:stretch>
            </p:blipFill>
            <p:spPr bwMode="auto">
              <a:xfrm>
                <a:off x="3816615" y="2245122"/>
                <a:ext cx="1920213" cy="1440160"/>
              </a:xfrm>
              <a:prstGeom prst="rect">
                <a:avLst/>
              </a:prstGeom>
              <a:noFill/>
              <a:ln w="9525">
                <a:noFill/>
                <a:miter lim="800000"/>
                <a:headEnd/>
                <a:tailEnd/>
              </a:ln>
              <a:effectLst/>
            </p:spPr>
          </p:pic>
        </p:gr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4397" y="1412776"/>
              <a:ext cx="2072640" cy="1554480"/>
            </a:xfrm>
            <a:prstGeom prst="rect">
              <a:avLst/>
            </a:prstGeom>
          </p:spPr>
        </p:pic>
      </p:grpSp>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3688" y="4466808"/>
            <a:ext cx="2072640" cy="1554480"/>
          </a:xfrm>
          <a:prstGeom prst="rect">
            <a:avLst/>
          </a:prstGeom>
        </p:spPr>
      </p:pic>
      <p:sp>
        <p:nvSpPr>
          <p:cNvPr id="27" name="TextBox 26"/>
          <p:cNvSpPr txBox="1"/>
          <p:nvPr/>
        </p:nvSpPr>
        <p:spPr>
          <a:xfrm>
            <a:off x="1229876" y="548680"/>
            <a:ext cx="3147654" cy="461665"/>
          </a:xfrm>
          <a:prstGeom prst="rect">
            <a:avLst/>
          </a:prstGeom>
          <a:noFill/>
        </p:spPr>
        <p:txBody>
          <a:bodyPr wrap="none" rtlCol="0">
            <a:spAutoFit/>
          </a:bodyPr>
          <a:lstStyle/>
          <a:p>
            <a:r>
              <a:rPr lang="en-US" sz="2400" b="1" dirty="0" smtClean="0">
                <a:solidFill>
                  <a:srgbClr val="FF6600"/>
                </a:solidFill>
              </a:rPr>
              <a:t>Step 3: </a:t>
            </a:r>
            <a:r>
              <a:rPr lang="en-US" dirty="0" smtClean="0"/>
              <a:t>My OTP Destinations</a:t>
            </a:r>
            <a:endParaRPr lang="en-US" dirty="0"/>
          </a:p>
        </p:txBody>
      </p:sp>
      <p:sp>
        <p:nvSpPr>
          <p:cNvPr id="28" name="TextBox 27"/>
          <p:cNvSpPr txBox="1"/>
          <p:nvPr/>
        </p:nvSpPr>
        <p:spPr>
          <a:xfrm>
            <a:off x="5372390" y="548680"/>
            <a:ext cx="3147091" cy="461665"/>
          </a:xfrm>
          <a:prstGeom prst="rect">
            <a:avLst/>
          </a:prstGeom>
          <a:noFill/>
        </p:spPr>
        <p:txBody>
          <a:bodyPr wrap="none" rtlCol="0">
            <a:spAutoFit/>
          </a:bodyPr>
          <a:lstStyle/>
          <a:p>
            <a:r>
              <a:rPr lang="en-US" sz="2400" b="1" dirty="0" smtClean="0">
                <a:solidFill>
                  <a:srgbClr val="FF6600"/>
                </a:solidFill>
              </a:rPr>
              <a:t>Step 4: </a:t>
            </a:r>
            <a:r>
              <a:rPr lang="en-US" dirty="0" smtClean="0"/>
              <a:t>Select Wireless Drive</a:t>
            </a:r>
            <a:endParaRPr lang="en-US" dirty="0"/>
          </a:p>
        </p:txBody>
      </p:sp>
      <p:sp>
        <p:nvSpPr>
          <p:cNvPr id="30" name="TextBox 29"/>
          <p:cNvSpPr txBox="1"/>
          <p:nvPr/>
        </p:nvSpPr>
        <p:spPr>
          <a:xfrm>
            <a:off x="1468225" y="3606961"/>
            <a:ext cx="2756642" cy="461665"/>
          </a:xfrm>
          <a:prstGeom prst="rect">
            <a:avLst/>
          </a:prstGeom>
          <a:noFill/>
        </p:spPr>
        <p:txBody>
          <a:bodyPr wrap="square" rtlCol="0">
            <a:spAutoFit/>
          </a:bodyPr>
          <a:lstStyle/>
          <a:p>
            <a:r>
              <a:rPr lang="en-US" sz="2400" b="1" dirty="0" smtClean="0">
                <a:solidFill>
                  <a:srgbClr val="FF6600"/>
                </a:solidFill>
              </a:rPr>
              <a:t>Step 5:</a:t>
            </a:r>
            <a:r>
              <a:rPr lang="en-US" dirty="0" smtClean="0"/>
              <a:t> Enter code YGLF </a:t>
            </a:r>
            <a:endParaRPr lang="en-US" dirty="0"/>
          </a:p>
        </p:txBody>
      </p:sp>
      <p:sp>
        <p:nvSpPr>
          <p:cNvPr id="32" name="TextBox 31"/>
          <p:cNvSpPr txBox="1"/>
          <p:nvPr/>
        </p:nvSpPr>
        <p:spPr>
          <a:xfrm>
            <a:off x="5410625" y="3602745"/>
            <a:ext cx="3064811" cy="461665"/>
          </a:xfrm>
          <a:prstGeom prst="rect">
            <a:avLst/>
          </a:prstGeom>
          <a:noFill/>
        </p:spPr>
        <p:txBody>
          <a:bodyPr wrap="none" rtlCol="0">
            <a:spAutoFit/>
          </a:bodyPr>
          <a:lstStyle/>
          <a:p>
            <a:r>
              <a:rPr lang="en-US" sz="2400" b="1" dirty="0" smtClean="0">
                <a:solidFill>
                  <a:srgbClr val="FF6600"/>
                </a:solidFill>
              </a:rPr>
              <a:t>Step 6: </a:t>
            </a:r>
            <a:r>
              <a:rPr lang="en-US" dirty="0" smtClean="0"/>
              <a:t>Route to Destination</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68837" y="1405912"/>
            <a:ext cx="2072640" cy="1554480"/>
          </a:xfrm>
          <a:prstGeom prst="rect">
            <a:avLst/>
          </a:prstGeom>
        </p:spPr>
      </p:pic>
      <p:grpSp>
        <p:nvGrpSpPr>
          <p:cNvPr id="21" name="Group 20"/>
          <p:cNvGrpSpPr/>
          <p:nvPr/>
        </p:nvGrpSpPr>
        <p:grpSpPr>
          <a:xfrm>
            <a:off x="5631648" y="4102473"/>
            <a:ext cx="2587436" cy="2520280"/>
            <a:chOff x="5631648" y="4110940"/>
            <a:chExt cx="2587436" cy="2520280"/>
          </a:xfrm>
        </p:grpSpPr>
        <p:pic>
          <p:nvPicPr>
            <p:cNvPr id="38" name="Picture 37" descr="\\nsi-file1\udd\treid\My Documents\RAS-Products\Blank hardware.PNG"/>
            <p:cNvPicPr/>
            <p:nvPr/>
          </p:nvPicPr>
          <p:blipFill>
            <a:blip r:embed="rId3" cstate="print"/>
            <a:srcRect/>
            <a:stretch>
              <a:fillRect/>
            </a:stretch>
          </p:blipFill>
          <p:spPr bwMode="auto">
            <a:xfrm>
              <a:off x="5631648" y="4110940"/>
              <a:ext cx="2587436" cy="2520280"/>
            </a:xfrm>
            <a:prstGeom prst="rect">
              <a:avLst/>
            </a:prstGeom>
            <a:noFill/>
            <a:ln w="9525">
              <a:noFill/>
              <a:miter lim="800000"/>
              <a:headEnd/>
              <a:tailEnd/>
            </a:ln>
          </p:spPr>
        </p:pic>
        <p:pic>
          <p:nvPicPr>
            <p:cNvPr id="14" name="Picture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90867" y="4518244"/>
              <a:ext cx="2072640" cy="1554480"/>
            </a:xfrm>
            <a:prstGeom prst="rect">
              <a:avLst/>
            </a:prstGeom>
          </p:spPr>
        </p:pic>
      </p:grpSp>
      <p:sp>
        <p:nvSpPr>
          <p:cNvPr id="24" name="Notched Right Arrow 23"/>
          <p:cNvSpPr/>
          <p:nvPr/>
        </p:nvSpPr>
        <p:spPr>
          <a:xfrm>
            <a:off x="1261533" y="2565400"/>
            <a:ext cx="1270000" cy="245533"/>
          </a:xfrm>
          <a:prstGeom prst="notchedRightArrow">
            <a:avLst/>
          </a:prstGeom>
          <a:gradFill>
            <a:gsLst>
              <a:gs pos="100000">
                <a:srgbClr val="F9EF40"/>
              </a:gs>
              <a:gs pos="57000">
                <a:srgbClr val="F9EF40"/>
              </a:gs>
              <a:gs pos="0">
                <a:srgbClr val="FF66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Notched Right Arrow 24"/>
          <p:cNvSpPr/>
          <p:nvPr/>
        </p:nvSpPr>
        <p:spPr>
          <a:xfrm>
            <a:off x="1253067" y="5063066"/>
            <a:ext cx="685800" cy="245533"/>
          </a:xfrm>
          <a:prstGeom prst="notchedRightArrow">
            <a:avLst/>
          </a:prstGeom>
          <a:gradFill>
            <a:gsLst>
              <a:gs pos="100000">
                <a:srgbClr val="F9EF40"/>
              </a:gs>
              <a:gs pos="57000">
                <a:srgbClr val="F9EF40"/>
              </a:gs>
              <a:gs pos="0">
                <a:srgbClr val="FF66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Notched Right Arrow 35"/>
          <p:cNvSpPr/>
          <p:nvPr/>
        </p:nvSpPr>
        <p:spPr>
          <a:xfrm>
            <a:off x="5130800" y="2396067"/>
            <a:ext cx="872066" cy="245533"/>
          </a:xfrm>
          <a:prstGeom prst="notchedRightArrow">
            <a:avLst/>
          </a:prstGeom>
          <a:gradFill>
            <a:gsLst>
              <a:gs pos="100000">
                <a:srgbClr val="F9EF40"/>
              </a:gs>
              <a:gs pos="57000">
                <a:srgbClr val="F9EF40"/>
              </a:gs>
              <a:gs pos="0">
                <a:srgbClr val="FF66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p:txBody>
          <a:bodyPr/>
          <a:lstStyle/>
          <a:p>
            <a:fld id="{E819AF4E-7E6B-4A82-A1BE-216EFBCFAA39}" type="slidenum">
              <a:rPr lang="en-CA" sz="900" smtClean="0">
                <a:latin typeface="+mn-lt"/>
              </a:rPr>
              <a:pPr/>
              <a:t>7</a:t>
            </a:fld>
            <a:endParaRPr lang="en-CA" sz="900" dirty="0">
              <a:latin typeface="+mn-lt"/>
            </a:endParaRPr>
          </a:p>
        </p:txBody>
      </p:sp>
      <p:sp>
        <p:nvSpPr>
          <p:cNvPr id="3" name="TextBox 2"/>
          <p:cNvSpPr txBox="1"/>
          <p:nvPr/>
        </p:nvSpPr>
        <p:spPr>
          <a:xfrm>
            <a:off x="2559287" y="1429301"/>
            <a:ext cx="460360" cy="161583"/>
          </a:xfrm>
          <a:prstGeom prst="rect">
            <a:avLst/>
          </a:prstGeom>
          <a:solidFill>
            <a:srgbClr val="0000CC"/>
          </a:solidFill>
        </p:spPr>
        <p:txBody>
          <a:bodyPr wrap="square" tIns="0" rtlCol="0" anchor="ctr">
            <a:spAutoFit/>
          </a:bodyPr>
          <a:lstStyle/>
          <a:p>
            <a:pPr algn="ctr"/>
            <a:r>
              <a:rPr lang="en-US" sz="750" b="1" dirty="0" smtClean="0">
                <a:solidFill>
                  <a:schemeClr val="bg1"/>
                </a:solidFill>
                <a:latin typeface="+mj-lt"/>
              </a:rPr>
              <a:t>CCW</a:t>
            </a:r>
            <a:endParaRPr lang="en-US" sz="700" b="1" dirty="0">
              <a:solidFill>
                <a:schemeClr val="bg1"/>
              </a:solidFill>
              <a:latin typeface="+mj-lt"/>
            </a:endParaRPr>
          </a:p>
        </p:txBody>
      </p:sp>
    </p:spTree>
    <p:extLst>
      <p:ext uri="{BB962C8B-B14F-4D97-AF65-F5344CB8AC3E}">
        <p14:creationId xmlns:p14="http://schemas.microsoft.com/office/powerpoint/2010/main" val="180415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Backup</a:t>
            </a:r>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475665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455" y="568556"/>
            <a:ext cx="6702261" cy="1143000"/>
          </a:xfrm>
        </p:spPr>
        <p:txBody>
          <a:bodyPr/>
          <a:lstStyle/>
          <a:p>
            <a:r>
              <a:rPr lang="en-US" sz="2800" dirty="0" smtClean="0">
                <a:latin typeface="+mn-lt"/>
              </a:rPr>
              <a:t>HERTZ NEVERLOST: FEATURES</a:t>
            </a:r>
            <a:br>
              <a:rPr lang="en-US" sz="2800" dirty="0" smtClean="0">
                <a:latin typeface="+mn-lt"/>
              </a:rPr>
            </a:br>
            <a:endParaRPr lang="en-US" sz="2800" dirty="0">
              <a:latin typeface="+mn-lt"/>
            </a:endParaRPr>
          </a:p>
        </p:txBody>
      </p:sp>
      <p:sp>
        <p:nvSpPr>
          <p:cNvPr id="3" name="Text Placeholder 2"/>
          <p:cNvSpPr>
            <a:spLocks noGrp="1"/>
          </p:cNvSpPr>
          <p:nvPr>
            <p:ph type="body" sz="quarter" idx="14"/>
          </p:nvPr>
        </p:nvSpPr>
        <p:spPr>
          <a:xfrm>
            <a:off x="1285205" y="1677511"/>
            <a:ext cx="6702261" cy="4585066"/>
          </a:xfrm>
        </p:spPr>
        <p:txBody>
          <a:bodyPr>
            <a:normAutofit fontScale="92500" lnSpcReduction="10000"/>
          </a:bodyPr>
          <a:lstStyle/>
          <a:p>
            <a:pPr marL="342900" indent="-342900">
              <a:lnSpc>
                <a:spcPct val="150000"/>
              </a:lnSpc>
              <a:spcBef>
                <a:spcPts val="900"/>
              </a:spcBef>
              <a:buFont typeface="Arial" pitchFamily="34" charset="0"/>
              <a:buChar char="•"/>
            </a:pPr>
            <a:r>
              <a:rPr lang="en-US" sz="1900" b="1" dirty="0">
                <a:latin typeface="+mn-lt"/>
              </a:rPr>
              <a:t>Touch screen </a:t>
            </a:r>
          </a:p>
          <a:p>
            <a:pPr marL="342900" indent="-342900">
              <a:lnSpc>
                <a:spcPct val="150000"/>
              </a:lnSpc>
              <a:spcBef>
                <a:spcPts val="900"/>
              </a:spcBef>
              <a:buFont typeface="Arial" pitchFamily="34" charset="0"/>
              <a:buChar char="•"/>
            </a:pPr>
            <a:r>
              <a:rPr lang="en-US" sz="1900" b="1" dirty="0">
                <a:latin typeface="+mn-lt"/>
              </a:rPr>
              <a:t>Turn by turn directions</a:t>
            </a:r>
          </a:p>
          <a:p>
            <a:pPr marL="342900" indent="-342900">
              <a:lnSpc>
                <a:spcPct val="150000"/>
              </a:lnSpc>
              <a:spcBef>
                <a:spcPts val="900"/>
              </a:spcBef>
              <a:buFont typeface="Arial" pitchFamily="34" charset="0"/>
              <a:buChar char="•"/>
            </a:pPr>
            <a:r>
              <a:rPr lang="en-US" sz="1900" b="1" dirty="0">
                <a:latin typeface="+mn-lt"/>
              </a:rPr>
              <a:t>Speaks street names</a:t>
            </a:r>
          </a:p>
          <a:p>
            <a:pPr marL="342900" indent="-342900">
              <a:lnSpc>
                <a:spcPct val="150000"/>
              </a:lnSpc>
              <a:spcBef>
                <a:spcPts val="900"/>
              </a:spcBef>
              <a:buFont typeface="Arial" pitchFamily="34" charset="0"/>
              <a:buChar char="•"/>
            </a:pPr>
            <a:r>
              <a:rPr lang="en-US" sz="1900" b="1" dirty="0">
                <a:latin typeface="+mn-lt"/>
              </a:rPr>
              <a:t>Local search and Popular Chains</a:t>
            </a:r>
          </a:p>
          <a:p>
            <a:pPr marL="342900" indent="-342900">
              <a:lnSpc>
                <a:spcPct val="150000"/>
              </a:lnSpc>
              <a:spcBef>
                <a:spcPts val="900"/>
              </a:spcBef>
              <a:buFont typeface="Arial" pitchFamily="34" charset="0"/>
              <a:buChar char="•"/>
            </a:pPr>
            <a:r>
              <a:rPr lang="en-US" sz="1900" b="1" dirty="0">
                <a:latin typeface="+mn-lt"/>
              </a:rPr>
              <a:t>Route optimization</a:t>
            </a:r>
          </a:p>
          <a:p>
            <a:pPr marL="342900" indent="-342900">
              <a:lnSpc>
                <a:spcPct val="150000"/>
              </a:lnSpc>
              <a:spcBef>
                <a:spcPts val="900"/>
              </a:spcBef>
              <a:buFont typeface="Arial" pitchFamily="34" charset="0"/>
              <a:buChar char="•"/>
            </a:pPr>
            <a:r>
              <a:rPr lang="en-US" sz="1900" b="1" dirty="0">
                <a:latin typeface="+mn-lt"/>
              </a:rPr>
              <a:t>Real time weather </a:t>
            </a:r>
          </a:p>
          <a:p>
            <a:pPr marL="342900" indent="-342900">
              <a:lnSpc>
                <a:spcPct val="150000"/>
              </a:lnSpc>
              <a:spcBef>
                <a:spcPts val="900"/>
              </a:spcBef>
              <a:buFont typeface="Arial" pitchFamily="34" charset="0"/>
              <a:buChar char="•"/>
            </a:pPr>
            <a:r>
              <a:rPr lang="en-US" sz="1900" b="1" dirty="0">
                <a:latin typeface="+mn-lt"/>
              </a:rPr>
              <a:t>Flight information lookup</a:t>
            </a:r>
          </a:p>
          <a:p>
            <a:pPr marL="342900" indent="-342900">
              <a:lnSpc>
                <a:spcPct val="150000"/>
              </a:lnSpc>
              <a:spcBef>
                <a:spcPts val="900"/>
              </a:spcBef>
              <a:buFont typeface="Arial" pitchFamily="34" charset="0"/>
              <a:buChar char="•"/>
            </a:pPr>
            <a:r>
              <a:rPr lang="en-US" sz="1900" b="1" dirty="0">
                <a:latin typeface="+mn-lt"/>
              </a:rPr>
              <a:t>USB drive for pre-planned </a:t>
            </a:r>
            <a:r>
              <a:rPr lang="en-US" sz="1900" b="1" dirty="0" smtClean="0">
                <a:latin typeface="+mn-lt"/>
              </a:rPr>
              <a:t>trips</a:t>
            </a:r>
          </a:p>
          <a:p>
            <a:pPr marL="342900" indent="-342900">
              <a:lnSpc>
                <a:spcPct val="150000"/>
              </a:lnSpc>
              <a:spcBef>
                <a:spcPts val="900"/>
              </a:spcBef>
              <a:buFont typeface="Arial" pitchFamily="34" charset="0"/>
              <a:buChar char="•"/>
            </a:pPr>
            <a:r>
              <a:rPr lang="en-US" sz="1900" b="1" dirty="0">
                <a:latin typeface="+mn-lt"/>
              </a:rPr>
              <a:t>“Always On” approach has created many loyal </a:t>
            </a:r>
            <a:r>
              <a:rPr lang="en-US" sz="1900" b="1" dirty="0" smtClean="0">
                <a:latin typeface="+mn-lt"/>
              </a:rPr>
              <a:t>customers</a:t>
            </a:r>
          </a:p>
          <a:p>
            <a:pPr marL="342900" indent="-342900">
              <a:lnSpc>
                <a:spcPct val="150000"/>
              </a:lnSpc>
              <a:spcBef>
                <a:spcPts val="900"/>
              </a:spcBef>
              <a:buFont typeface="Arial" pitchFamily="34" charset="0"/>
              <a:buChar char="•"/>
            </a:pPr>
            <a:endParaRPr lang="en-US" sz="1900" b="1" dirty="0">
              <a:latin typeface="+mn-lt"/>
            </a:endParaRPr>
          </a:p>
          <a:p>
            <a:pPr marL="342900" indent="-342900">
              <a:lnSpc>
                <a:spcPct val="150000"/>
              </a:lnSpc>
              <a:spcBef>
                <a:spcPts val="900"/>
              </a:spcBef>
              <a:buFont typeface="Arial" pitchFamily="34" charset="0"/>
              <a:buChar char="•"/>
            </a:pPr>
            <a:endParaRPr lang="en-US" sz="1900" b="1" dirty="0">
              <a:latin typeface="+mn-lt"/>
            </a:endParaRPr>
          </a:p>
          <a:p>
            <a:pPr marL="800100" lvl="1" indent="-342900">
              <a:buFont typeface="Arial" pitchFamily="34" charset="0"/>
              <a:buChar char="•"/>
            </a:pPr>
            <a:endParaRPr lang="en-US" sz="1800" dirty="0"/>
          </a:p>
          <a:p>
            <a:endParaRPr lang="en-US" dirty="0"/>
          </a:p>
        </p:txBody>
      </p:sp>
      <p:pic>
        <p:nvPicPr>
          <p:cNvPr id="6" name="Picture 1"/>
          <p:cNvPicPr>
            <a:picLocks noChangeAspect="1" noChangeArrowheads="1"/>
          </p:cNvPicPr>
          <p:nvPr/>
        </p:nvPicPr>
        <p:blipFill>
          <a:blip r:embed="rId3" cstate="screen"/>
          <a:srcRect/>
          <a:stretch>
            <a:fillRect/>
          </a:stretch>
        </p:blipFill>
        <p:spPr bwMode="auto">
          <a:xfrm>
            <a:off x="5795650" y="1015998"/>
            <a:ext cx="1424299" cy="2032000"/>
          </a:xfrm>
          <a:prstGeom prst="rect">
            <a:avLst/>
          </a:prstGeom>
          <a:ln>
            <a:noFill/>
          </a:ln>
          <a:effectLst>
            <a:outerShdw blurRad="292100" dist="139700" dir="2700000" algn="tl" rotWithShape="0">
              <a:srgbClr val="333333">
                <a:alpha val="65000"/>
              </a:srgbClr>
            </a:outerShdw>
          </a:effectLst>
        </p:spPr>
      </p:pic>
      <p:pic>
        <p:nvPicPr>
          <p:cNvPr id="7" name="Picture 5" descr="alt2198-303222-e0c50"/>
          <p:cNvPicPr>
            <a:picLocks noChangeAspect="1" noChangeArrowheads="1"/>
          </p:cNvPicPr>
          <p:nvPr/>
        </p:nvPicPr>
        <p:blipFill>
          <a:blip r:embed="rId4" cstate="screen"/>
          <a:srcRect/>
          <a:stretch>
            <a:fillRect/>
          </a:stretch>
        </p:blipFill>
        <p:spPr bwMode="auto">
          <a:xfrm>
            <a:off x="7486651" y="1619250"/>
            <a:ext cx="1494130" cy="584911"/>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7486649" y="4445132"/>
            <a:ext cx="1498601" cy="386003"/>
          </a:xfrm>
          <a:prstGeom prst="rect">
            <a:avLst/>
          </a:prstGeom>
          <a:noFill/>
          <a:ln w="9525">
            <a:noFill/>
            <a:miter lim="800000"/>
            <a:headEnd/>
            <a:tailEnd/>
          </a:ln>
        </p:spPr>
      </p:pic>
      <p:pic>
        <p:nvPicPr>
          <p:cNvPr id="10" name="Picture 5" descr="alt2198-303222-e0c50"/>
          <p:cNvPicPr>
            <a:picLocks noChangeAspect="1" noChangeArrowheads="1"/>
          </p:cNvPicPr>
          <p:nvPr/>
        </p:nvPicPr>
        <p:blipFill>
          <a:blip r:embed="rId4" cstate="screen"/>
          <a:srcRect/>
          <a:stretch>
            <a:fillRect/>
          </a:stretch>
        </p:blipFill>
        <p:spPr bwMode="auto">
          <a:xfrm>
            <a:off x="7489320" y="3779650"/>
            <a:ext cx="1494130" cy="584911"/>
          </a:xfrm>
          <a:prstGeom prst="rect">
            <a:avLst/>
          </a:prstGeom>
          <a:noFill/>
          <a:ln w="9525">
            <a:noFill/>
            <a:miter lim="800000"/>
            <a:headEnd/>
            <a:tailEnd/>
          </a:ln>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05638" y="3384511"/>
            <a:ext cx="1842063" cy="1748400"/>
          </a:xfrm>
          <a:prstGeom prst="rect">
            <a:avLst/>
          </a:prstGeom>
          <a:effectLst>
            <a:outerShdw blurRad="219075" dist="139700" dir="2700000" algn="tl" rotWithShape="0">
              <a:srgbClr val="000000">
                <a:alpha val="43000"/>
              </a:srgbClr>
            </a:outerShdw>
          </a:effectLst>
        </p:spPr>
      </p:pic>
      <p:sp>
        <p:nvSpPr>
          <p:cNvPr id="8" name="Slide Number Placeholder 7"/>
          <p:cNvSpPr>
            <a:spLocks noGrp="1"/>
          </p:cNvSpPr>
          <p:nvPr>
            <p:ph type="sldNum" sz="quarter" idx="4294967295"/>
          </p:nvPr>
        </p:nvSpPr>
        <p:spPr/>
        <p:txBody>
          <a:bodyPr/>
          <a:lstStyle/>
          <a:p>
            <a:fld id="{E819AF4E-7E6B-4A82-A1BE-216EFBCFAA39}" type="slidenum">
              <a:rPr lang="en-CA" sz="900" smtClean="0">
                <a:latin typeface="+mn-lt"/>
              </a:rPr>
              <a:pPr/>
              <a:t>9</a:t>
            </a:fld>
            <a:endParaRPr lang="en-CA" sz="900" dirty="0">
              <a:latin typeface="+mn-lt"/>
            </a:endParaRPr>
          </a:p>
        </p:txBody>
      </p:sp>
    </p:spTree>
    <p:extLst>
      <p:ext uri="{BB962C8B-B14F-4D97-AF65-F5344CB8AC3E}">
        <p14:creationId xmlns:p14="http://schemas.microsoft.com/office/powerpoint/2010/main" val="2342193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3872</TotalTime>
  <Words>567</Words>
  <Application>Microsoft Office PowerPoint</Application>
  <PresentationFormat>On-screen Show (4:3)</PresentationFormat>
  <Paragraphs>134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CLOUD MOBILITY:  AT THE SPEED OF Hertz NeverLost® </vt:lpstr>
      <vt:lpstr>PowerPoint Presentation</vt:lpstr>
      <vt:lpstr>BUSINESS OBJECTIVES</vt:lpstr>
      <vt:lpstr>PowerPoint Presentation</vt:lpstr>
      <vt:lpstr>SOLUTION: UNIQUE DIFFERENTIATORS</vt:lpstr>
      <vt:lpstr>INTEROPERABILITY WITH MOBILE APPLICATION </vt:lpstr>
      <vt:lpstr>PowerPoint Presentation</vt:lpstr>
      <vt:lpstr>PowerPoint Presentation</vt:lpstr>
      <vt:lpstr>HERTZ NEVERLOST: FEATURES </vt:lpstr>
      <vt:lpstr>EXPLORE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Kayleena</dc:creator>
  <cp:lastModifiedBy>Senigaglia, Linda</cp:lastModifiedBy>
  <cp:revision>271</cp:revision>
  <cp:lastPrinted>2012-08-21T03:53:04Z</cp:lastPrinted>
  <dcterms:created xsi:type="dcterms:W3CDTF">2012-08-07T21:48:32Z</dcterms:created>
  <dcterms:modified xsi:type="dcterms:W3CDTF">2012-11-06T15:20:19Z</dcterms:modified>
</cp:coreProperties>
</file>