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80" r:id="rId4"/>
    <p:sldMasterId id="2147483792" r:id="rId5"/>
    <p:sldMasterId id="2147483804" r:id="rId6"/>
    <p:sldMasterId id="2147483816" r:id="rId7"/>
    <p:sldMasterId id="2147483828" r:id="rId8"/>
    <p:sldMasterId id="2147483840" r:id="rId9"/>
    <p:sldMasterId id="2147483852" r:id="rId10"/>
    <p:sldMasterId id="2147483864" r:id="rId11"/>
  </p:sldMasterIdLst>
  <p:notesMasterIdLst>
    <p:notesMasterId r:id="rId34"/>
  </p:notesMasterIdLst>
  <p:sldIdLst>
    <p:sldId id="256" r:id="rId12"/>
    <p:sldId id="259" r:id="rId13"/>
    <p:sldId id="279" r:id="rId14"/>
    <p:sldId id="260" r:id="rId15"/>
    <p:sldId id="257" r:id="rId16"/>
    <p:sldId id="262" r:id="rId17"/>
    <p:sldId id="263" r:id="rId18"/>
    <p:sldId id="261" r:id="rId19"/>
    <p:sldId id="258" r:id="rId20"/>
    <p:sldId id="264" r:id="rId21"/>
    <p:sldId id="265" r:id="rId22"/>
    <p:sldId id="266" r:id="rId23"/>
    <p:sldId id="267" r:id="rId24"/>
    <p:sldId id="269" r:id="rId25"/>
    <p:sldId id="270" r:id="rId26"/>
    <p:sldId id="271" r:id="rId27"/>
    <p:sldId id="272" r:id="rId28"/>
    <p:sldId id="273" r:id="rId29"/>
    <p:sldId id="278" r:id="rId30"/>
    <p:sldId id="277" r:id="rId31"/>
    <p:sldId id="275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9463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7688-6C45-44A1-AB63-34E8A347FD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1360-0DB5-4B2F-B47A-FC1955970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02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5521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71879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7977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2262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7174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025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73923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84623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6837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3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0878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37702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5629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4214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22191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33748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41081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6883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33763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404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0376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57491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798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46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44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383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18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740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37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029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229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633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211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315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054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408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30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987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8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192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677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385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596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2416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371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8732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148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223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7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6844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1631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6599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947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2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049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8236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1179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1274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77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4955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4335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4855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0222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6906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1097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7644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76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2581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23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4545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1433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0376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9147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911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9437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9833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7644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769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2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2332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4545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1433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0376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9147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911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9437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9833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55957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111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2972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141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6826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1910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1673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7179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919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6864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97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879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6694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4622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534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1249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271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79881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727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31275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33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259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856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690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316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52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838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741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741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835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021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Delivery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Opportunity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Low Enhancement Barrier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8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Risk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New Skills Needed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6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Benefit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New Skills are Aligned With Best Practices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Skills are Closer to the Product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6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Difficulty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Rapid Change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Agile Approach Required</a:t>
            </a: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38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As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Traditional Distribution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Devices are Strategy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38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As Strategy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Non-traditional Trade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Enable Others to Succeed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9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The Resource Dilemma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The Opportunity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The Initiative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38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The Misunderstanding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9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Story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2933700" cy="218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38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The A-ha!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77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Delivery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Ingest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Transform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Publish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Convey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85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Lessons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Inversion of Control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Separation of Concerns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Standard Parts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7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Lessons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Favor Click Charges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Build Chameleons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4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Greg Wiley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Media Science International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gjw@mediascienceinternational.com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90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Is Not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Virtual Servers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63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Provisioning Your Bill-of-materials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Direct Material Costs</a:t>
            </a:r>
          </a:p>
          <a:p>
            <a:pPr algn="l"/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44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Is Not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Operating Infrastructure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7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Assembling Services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2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Capital Purchase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Depreciation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Obsolescence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82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Responsive Provisioning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Automatic Provisioning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9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Threat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Low Entry Barrier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7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11-8--11-9 CCW-2012 Keynote PPT Template</Template>
  <TotalTime>203</TotalTime>
  <Words>124</Words>
  <Application>Microsoft Office PowerPoint</Application>
  <PresentationFormat>On-screen Show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11-8--11-9 CCW-2012 Keynote PPT Template</vt:lpstr>
      <vt:lpstr>1_11-8--11-9 CCW-2012 Keynote PPT Template</vt:lpstr>
      <vt:lpstr>2_11-8--11-9 CCW-2012 Keynote PPT Template</vt:lpstr>
      <vt:lpstr>3_11-8--11-9 CCW-2012 Keynote PPT Template</vt:lpstr>
      <vt:lpstr>4_11-8--11-9 CCW-2012 Keynote PPT Template</vt:lpstr>
      <vt:lpstr>5_11-8--11-9 CCW-2012 Keynote PPT Template</vt:lpstr>
      <vt:lpstr>6_11-8--11-9 CCW-2012 Keynote PPT Template</vt:lpstr>
      <vt:lpstr>7_11-8--11-9 CCW-2012 Keynote PPT Template</vt:lpstr>
      <vt:lpstr>8_11-8--11-9 CCW-2012 Keynote PPT Template</vt:lpstr>
      <vt:lpstr>9_11-8--11-9 CCW-2012 Keynote PPT Template</vt:lpstr>
      <vt:lpstr>10_11-8--11-9 CCW-2012 Keynote PPT Template</vt:lpstr>
      <vt:lpstr>Cloud Delivery</vt:lpstr>
      <vt:lpstr>Delivery</vt:lpstr>
      <vt:lpstr>Is Not</vt:lpstr>
      <vt:lpstr>Is</vt:lpstr>
      <vt:lpstr>Is Not</vt:lpstr>
      <vt:lpstr>Is</vt:lpstr>
      <vt:lpstr>Have</vt:lpstr>
      <vt:lpstr>Want</vt:lpstr>
      <vt:lpstr>Threat</vt:lpstr>
      <vt:lpstr>Opportunity</vt:lpstr>
      <vt:lpstr>Risk</vt:lpstr>
      <vt:lpstr>Benefit</vt:lpstr>
      <vt:lpstr>Difficulty</vt:lpstr>
      <vt:lpstr>As Implementation</vt:lpstr>
      <vt:lpstr>As Strategy</vt:lpstr>
      <vt:lpstr>A Story</vt:lpstr>
      <vt:lpstr>A Story</vt:lpstr>
      <vt:lpstr>A Story</vt:lpstr>
      <vt:lpstr>A Story</vt:lpstr>
      <vt:lpstr>Lessons</vt:lpstr>
      <vt:lpstr>Lessons</vt:lpstr>
      <vt:lpstr>Slide 22</vt:lpstr>
    </vt:vector>
  </TitlesOfParts>
  <Company>Media Science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Wiley</dc:creator>
  <cp:lastModifiedBy>Marty Lafferty</cp:lastModifiedBy>
  <cp:revision>16</cp:revision>
  <dcterms:created xsi:type="dcterms:W3CDTF">2012-11-05T18:27:34Z</dcterms:created>
  <dcterms:modified xsi:type="dcterms:W3CDTF">2012-11-06T03:31:16Z</dcterms:modified>
</cp:coreProperties>
</file>