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7" r:id="rId3"/>
    <p:sldId id="258" r:id="rId4"/>
    <p:sldId id="260" r:id="rId5"/>
    <p:sldId id="264" r:id="rId6"/>
    <p:sldId id="268" r:id="rId7"/>
    <p:sldId id="267" r:id="rId8"/>
    <p:sldId id="269" r:id="rId9"/>
    <p:sldId id="263" r:id="rId10"/>
    <p:sldId id="270" r:id="rId11"/>
    <p:sldId id="271" r:id="rId12"/>
    <p:sldId id="272" r:id="rId13"/>
    <p:sldId id="26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0DA5C-F884-4BE8-B2C5-B9C28480E28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0DA5C-F884-4BE8-B2C5-B9C28480E28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Hopkins 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Rackspace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1066800"/>
            <a:ext cx="8001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Gerry Stegmaier 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WSGR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47800" y="1219200"/>
            <a:ext cx="71628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Ottolenghi, LV Sands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Greg Nojeim, CDT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Hopkins,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Rackspace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Gerry Stegmaier,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WSGR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Peter Rafelson, R Media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Larry Freedman,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EWP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219200"/>
            <a:ext cx="83058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NETWORKING 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VESPER BAR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TOWN </a:t>
            </a: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HALL MEETING </a:t>
            </a: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NSA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PRIVACY SCANDAL 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CLOUD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COMPUTING INDUSTRY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6" name="Picture 5" descr="NS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600200"/>
            <a:ext cx="6641590" cy="3662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47800" y="1600200"/>
            <a:ext cx="7162800" cy="533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controversy surrounding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NSA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surveillance a threat to advancement of the cloud computing industry?</a:t>
            </a:r>
          </a:p>
          <a:p>
            <a:pPr algn="l">
              <a:buFont typeface="Arial" pitchFamily="34" charset="0"/>
              <a:buChar char="•"/>
            </a:pP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2050" name="Picture 2" descr="http://blog.apterainc.com/Portals/213381/images/NSA-Surveillance.jpg"/>
          <p:cNvPicPr>
            <a:picLocks noChangeAspect="1" noChangeArrowheads="1"/>
          </p:cNvPicPr>
          <p:nvPr/>
        </p:nvPicPr>
        <p:blipFill>
          <a:blip r:embed="rId4" cstate="print"/>
          <a:srcRect l="46090" r="3082"/>
          <a:stretch>
            <a:fillRect/>
          </a:stretch>
        </p:blipFill>
        <p:spPr bwMode="auto">
          <a:xfrm>
            <a:off x="0" y="1524000"/>
            <a:ext cx="2971800" cy="3657600"/>
          </a:xfrm>
          <a:prstGeom prst="rect">
            <a:avLst/>
          </a:prstGeom>
          <a:noFill/>
        </p:spPr>
      </p:pic>
      <p:pic>
        <p:nvPicPr>
          <p:cNvPr id="2052" name="Picture 4" descr="http://www.dw.de/image/0,,16646826_303,00.jpg"/>
          <p:cNvPicPr>
            <a:picLocks noChangeAspect="1" noChangeArrowheads="1"/>
          </p:cNvPicPr>
          <p:nvPr/>
        </p:nvPicPr>
        <p:blipFill>
          <a:blip r:embed="rId5" cstate="print"/>
          <a:srcRect l="54833" b="4569"/>
          <a:stretch>
            <a:fillRect/>
          </a:stretch>
        </p:blipFill>
        <p:spPr bwMode="auto">
          <a:xfrm>
            <a:off x="6068438" y="1524000"/>
            <a:ext cx="3075562" cy="3657600"/>
          </a:xfrm>
          <a:prstGeom prst="rect">
            <a:avLst/>
          </a:prstGeom>
          <a:noFill/>
        </p:spPr>
      </p:pic>
      <p:pic>
        <p:nvPicPr>
          <p:cNvPr id="2054" name="Picture 6" descr="http://www.justiceonline.org/assets/capitol-nsa-surveillanc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524000"/>
            <a:ext cx="2654268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47800" y="1447800"/>
            <a:ext cx="7162800" cy="685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 this an opportunity for responsive solutions, legislative reform, and new business practices to accelerate growth?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1066800"/>
            <a:ext cx="8001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Ottolenghi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LV 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Sands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Greg Nojeim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CDT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107</Words>
  <Application>Microsoft Office PowerPoint</Application>
  <PresentationFormat>On-screen Show (4:3)</PresentationFormat>
  <Paragraphs>46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43</cp:revision>
  <dcterms:created xsi:type="dcterms:W3CDTF">2013-05-02T19:16:53Z</dcterms:created>
  <dcterms:modified xsi:type="dcterms:W3CDTF">2013-10-20T23:24:43Z</dcterms:modified>
</cp:coreProperties>
</file>