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57" r:id="rId3"/>
    <p:sldId id="275" r:id="rId4"/>
    <p:sldId id="276" r:id="rId5"/>
    <p:sldId id="258" r:id="rId6"/>
    <p:sldId id="269" r:id="rId7"/>
    <p:sldId id="263" r:id="rId8"/>
    <p:sldId id="271" r:id="rId9"/>
    <p:sldId id="270" r:id="rId10"/>
    <p:sldId id="278" r:id="rId11"/>
    <p:sldId id="277" r:id="rId12"/>
    <p:sldId id="272" r:id="rId13"/>
    <p:sldId id="26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E16A6-4D40-4832-AF14-84C78C08E7E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0DA5C-F884-4BE8-B2C5-B9C28480E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914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Yung Chou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Microsoft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914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Tom Hopkins </a:t>
            </a:r>
          </a:p>
          <a:p>
            <a:r>
              <a:rPr lang="en-US" sz="7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Rackspace</a:t>
            </a:r>
            <a:endParaRPr lang="en-US" sz="7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90600" y="914400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Dan Schnapp, Hughes Hubbard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Bhavik Vyas, Amazon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Sam Rosen,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ABI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Research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Mikey Cohen, Netflix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Ottolenghi, LV Sands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Yung Chou, Microsoft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Tom Hopkins,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Rackspace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676400"/>
            <a:ext cx="8305800" cy="457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CONFERENCE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LUNCHEON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444" b="20000"/>
          <a:stretch>
            <a:fillRect/>
          </a:stretch>
        </p:blipFill>
        <p:spPr>
          <a:xfrm>
            <a:off x="8121" y="1905000"/>
            <a:ext cx="9135879" cy="4495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9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WELCOME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Don Buford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CCA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Marty Lafferty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DCIA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0200"/>
            <a:ext cx="5420264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Bhavik Vyas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Amazon </a:t>
            </a:r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Sam Rosen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ABI</a:t>
            </a:r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Research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1066800"/>
            <a:ext cx="8001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7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Mikey Cohen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Netflix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914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Ottolenghi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LV Sands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74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Marty Lafferty</dc:creator>
  <cp:lastModifiedBy>Marty Lafferty</cp:lastModifiedBy>
  <cp:revision>46</cp:revision>
  <dcterms:created xsi:type="dcterms:W3CDTF">2013-05-02T19:16:53Z</dcterms:created>
  <dcterms:modified xsi:type="dcterms:W3CDTF">2013-10-26T23:28:27Z</dcterms:modified>
</cp:coreProperties>
</file>