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257" r:id="rId3"/>
    <p:sldId id="258" r:id="rId4"/>
    <p:sldId id="275" r:id="rId5"/>
    <p:sldId id="276" r:id="rId6"/>
    <p:sldId id="269" r:id="rId7"/>
    <p:sldId id="272" r:id="rId8"/>
    <p:sldId id="262" r:id="rId9"/>
    <p:sldId id="274" r:id="rId10"/>
    <p:sldId id="285" r:id="rId11"/>
    <p:sldId id="278" r:id="rId12"/>
    <p:sldId id="279" r:id="rId13"/>
    <p:sldId id="280" r:id="rId14"/>
    <p:sldId id="284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E16A6-4D40-4832-AF14-84C78C08E7E9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0DA5C-F884-4BE8-B2C5-B9C28480E2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150CA-C284-416A-BB1F-2898A1DA68F5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FF7A9-31DF-4FEE-A183-D428D84E0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hyperlink" Target="http://www.iibig.com/cloudcomputingassn/events/T1301/www.a10network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itrix.com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://www.asperasoft.com/" TargetMode="Externa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hyperlink" Target="http://www.iibig.com/cloudcomputingassn/events/T1301/www.a10network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itrix.com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://www.asperasoft.com/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hyperlink" Target="http://www.iibig.com/cloudcomputingassn/events/T1301/www.a10network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itrix.com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hyperlink" Target="http://www.asperasoft.com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49872" y="4226094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051" name="Picture 4" descr="http://www.iibig.com/images/logos/a10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452" y="732994"/>
            <a:ext cx="1849259" cy="690389"/>
          </a:xfrm>
          <a:prstGeom prst="rect">
            <a:avLst/>
          </a:prstGeom>
          <a:noFill/>
        </p:spPr>
      </p:pic>
      <p:pic>
        <p:nvPicPr>
          <p:cNvPr id="2052" name="Picture 5" descr="http://www.iibig.com/images/logos/aspera_2012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2649369" y="902997"/>
            <a:ext cx="2168272" cy="520386"/>
          </a:xfrm>
          <a:prstGeom prst="rect">
            <a:avLst/>
          </a:prstGeom>
          <a:noFill/>
        </p:spPr>
      </p:pic>
      <p:pic>
        <p:nvPicPr>
          <p:cNvPr id="2053" name="Picture 2" descr="http://www.iibig.com/images/logos/citrix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0372" y="936899"/>
            <a:ext cx="1216212" cy="486484"/>
          </a:xfrm>
          <a:prstGeom prst="rect">
            <a:avLst/>
          </a:prstGeom>
          <a:noFill/>
        </p:spPr>
      </p:pic>
      <p:pic>
        <p:nvPicPr>
          <p:cNvPr id="10" name="Picture 2" descr="Oracle"/>
          <p:cNvPicPr>
            <a:picLocks noChangeAspect="1" noChangeArrowheads="1"/>
          </p:cNvPicPr>
          <p:nvPr/>
        </p:nvPicPr>
        <p:blipFill>
          <a:blip r:embed="rId8" cstate="print">
            <a:lum bright="10000"/>
          </a:blip>
          <a:srcRect/>
          <a:stretch>
            <a:fillRect/>
          </a:stretch>
        </p:blipFill>
        <p:spPr bwMode="auto">
          <a:xfrm>
            <a:off x="6685470" y="936899"/>
            <a:ext cx="2176249" cy="384044"/>
          </a:xfrm>
          <a:prstGeom prst="rect">
            <a:avLst/>
          </a:prstGeom>
          <a:noFill/>
        </p:spPr>
      </p:pic>
      <p:pic>
        <p:nvPicPr>
          <p:cNvPr id="11" name="Picture 4" descr="Savvi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452" y="5715000"/>
            <a:ext cx="2386678" cy="393100"/>
          </a:xfrm>
          <a:prstGeom prst="rect">
            <a:avLst/>
          </a:prstGeom>
          <a:noFill/>
        </p:spPr>
      </p:pic>
      <p:pic>
        <p:nvPicPr>
          <p:cNvPr id="12" name="Picture 6" descr="SoftServ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24200" y="5715000"/>
            <a:ext cx="1933774" cy="432257"/>
          </a:xfrm>
          <a:prstGeom prst="rect">
            <a:avLst/>
          </a:prstGeom>
          <a:noFill/>
        </p:spPr>
      </p:pic>
      <p:pic>
        <p:nvPicPr>
          <p:cNvPr id="13" name="Picture 8" descr="TransLattic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5715000"/>
            <a:ext cx="1838062" cy="400050"/>
          </a:xfrm>
          <a:prstGeom prst="rect">
            <a:avLst/>
          </a:prstGeom>
          <a:noFill/>
        </p:spPr>
      </p:pic>
      <p:pic>
        <p:nvPicPr>
          <p:cNvPr id="15" name="Picture 10" descr="Vasc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42469" y="5346786"/>
            <a:ext cx="1619250" cy="800100"/>
          </a:xfrm>
          <a:prstGeom prst="rect">
            <a:avLst/>
          </a:prstGeom>
          <a:noFill/>
        </p:spPr>
      </p:pic>
      <p:pic>
        <p:nvPicPr>
          <p:cNvPr id="3075" name="Picture 3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13" cstate="print"/>
          <a:srcRect b="16421"/>
          <a:stretch>
            <a:fillRect/>
          </a:stretch>
        </p:blipFill>
        <p:spPr bwMode="auto">
          <a:xfrm>
            <a:off x="0" y="2000836"/>
            <a:ext cx="9144000" cy="2718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1371600"/>
            <a:ext cx="84582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  <p:pic>
        <p:nvPicPr>
          <p:cNvPr id="6" name="Picture 2" descr="http://a2.cdn-hotels.com/images/themedcontent/ja_JP/Seoul_Entertainm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371600"/>
            <a:ext cx="6019800" cy="3988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Richard Blatcher </a:t>
            </a:r>
          </a:p>
          <a:p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Autodesk</a:t>
            </a: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John Gildred </a:t>
            </a:r>
          </a:p>
          <a:p>
            <a:r>
              <a:rPr lang="en-US" sz="6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Intertrust</a:t>
            </a:r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Tech.</a:t>
            </a: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066800"/>
            <a:ext cx="91440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Tom Moran</a:t>
            </a:r>
          </a:p>
          <a:p>
            <a:r>
              <a:rPr lang="en-US" sz="7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Savvis</a:t>
            </a:r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066800"/>
            <a:ext cx="91440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Vic Winkler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Author </a:t>
            </a:r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90600" y="1066800"/>
            <a:ext cx="8153400" cy="9144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Richard Blatcher, Autodesk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John Gildred,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Intertrust</a:t>
            </a: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Tech.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Tom Moran,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Savvis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Vic Winkler, Author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Gary Ballabio, Akamai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Allan McLennan,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PADEM</a:t>
            </a: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Group</a:t>
            </a:r>
          </a:p>
          <a:p>
            <a:pPr algn="l"/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1676400"/>
            <a:ext cx="8305800" cy="4572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NETWORKING RECEPTION</a:t>
            </a: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49872" y="4226094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051" name="Picture 4" descr="http://www.iibig.com/images/logos/a10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452" y="732994"/>
            <a:ext cx="1849259" cy="690389"/>
          </a:xfrm>
          <a:prstGeom prst="rect">
            <a:avLst/>
          </a:prstGeom>
          <a:noFill/>
        </p:spPr>
      </p:pic>
      <p:pic>
        <p:nvPicPr>
          <p:cNvPr id="2052" name="Picture 5" descr="http://www.iibig.com/images/logos/aspera_2012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2649369" y="902997"/>
            <a:ext cx="2168272" cy="520386"/>
          </a:xfrm>
          <a:prstGeom prst="rect">
            <a:avLst/>
          </a:prstGeom>
          <a:noFill/>
        </p:spPr>
      </p:pic>
      <p:pic>
        <p:nvPicPr>
          <p:cNvPr id="2053" name="Picture 2" descr="http://www.iibig.com/images/logos/citrix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0372" y="936899"/>
            <a:ext cx="1216212" cy="486484"/>
          </a:xfrm>
          <a:prstGeom prst="rect">
            <a:avLst/>
          </a:prstGeom>
          <a:noFill/>
        </p:spPr>
      </p:pic>
      <p:pic>
        <p:nvPicPr>
          <p:cNvPr id="10" name="Picture 2" descr="Oracle"/>
          <p:cNvPicPr>
            <a:picLocks noChangeAspect="1" noChangeArrowheads="1"/>
          </p:cNvPicPr>
          <p:nvPr/>
        </p:nvPicPr>
        <p:blipFill>
          <a:blip r:embed="rId8" cstate="print">
            <a:lum bright="10000"/>
          </a:blip>
          <a:srcRect/>
          <a:stretch>
            <a:fillRect/>
          </a:stretch>
        </p:blipFill>
        <p:spPr bwMode="auto">
          <a:xfrm>
            <a:off x="6685470" y="936899"/>
            <a:ext cx="2176249" cy="384044"/>
          </a:xfrm>
          <a:prstGeom prst="rect">
            <a:avLst/>
          </a:prstGeom>
          <a:noFill/>
        </p:spPr>
      </p:pic>
      <p:pic>
        <p:nvPicPr>
          <p:cNvPr id="11" name="Picture 4" descr="Savvi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452" y="5715000"/>
            <a:ext cx="2386678" cy="393100"/>
          </a:xfrm>
          <a:prstGeom prst="rect">
            <a:avLst/>
          </a:prstGeom>
          <a:noFill/>
        </p:spPr>
      </p:pic>
      <p:pic>
        <p:nvPicPr>
          <p:cNvPr id="12" name="Picture 6" descr="SoftServ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24200" y="5715000"/>
            <a:ext cx="1933774" cy="432257"/>
          </a:xfrm>
          <a:prstGeom prst="rect">
            <a:avLst/>
          </a:prstGeom>
          <a:noFill/>
        </p:spPr>
      </p:pic>
      <p:pic>
        <p:nvPicPr>
          <p:cNvPr id="13" name="Picture 8" descr="TransLattic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5715000"/>
            <a:ext cx="1838062" cy="400050"/>
          </a:xfrm>
          <a:prstGeom prst="rect">
            <a:avLst/>
          </a:prstGeom>
          <a:noFill/>
        </p:spPr>
      </p:pic>
      <p:pic>
        <p:nvPicPr>
          <p:cNvPr id="15" name="Picture 10" descr="Vasc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42469" y="5346786"/>
            <a:ext cx="1619250" cy="800100"/>
          </a:xfrm>
          <a:prstGeom prst="rect">
            <a:avLst/>
          </a:prstGeom>
          <a:noFill/>
        </p:spPr>
      </p:pic>
      <p:pic>
        <p:nvPicPr>
          <p:cNvPr id="3075" name="Picture 3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13" cstate="print"/>
          <a:srcRect b="16421"/>
          <a:stretch>
            <a:fillRect/>
          </a:stretch>
        </p:blipFill>
        <p:spPr bwMode="auto">
          <a:xfrm>
            <a:off x="0" y="2000836"/>
            <a:ext cx="9144000" cy="2718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444" b="20000"/>
          <a:stretch>
            <a:fillRect/>
          </a:stretch>
        </p:blipFill>
        <p:spPr>
          <a:xfrm>
            <a:off x="8121" y="1905000"/>
            <a:ext cx="9135879" cy="44958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1371600"/>
            <a:ext cx="84582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9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WELCOME</a:t>
            </a: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3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3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1371600"/>
            <a:ext cx="8458200" cy="762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  <p:pic>
        <p:nvPicPr>
          <p:cNvPr id="15364" name="Picture 4" descr="http://a2.cdn-hotels.com/images/themedcontent/ja_JP/Shanghai_Entertainm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371600"/>
            <a:ext cx="5945306" cy="3953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Frank Aycock </a:t>
            </a:r>
          </a:p>
          <a:p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Author</a:t>
            </a: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33400" y="1066800"/>
            <a:ext cx="80772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Frank Huerta</a:t>
            </a:r>
            <a:r>
              <a:rPr lang="en-US" sz="6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6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6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TransLattice</a:t>
            </a:r>
            <a:endParaRPr lang="en-US" sz="6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066800"/>
            <a:ext cx="9144000" cy="10668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Adam Powers</a:t>
            </a:r>
          </a:p>
          <a:p>
            <a:r>
              <a:rPr lang="en-US" sz="72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V2Solutions</a:t>
            </a:r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990600" y="1066800"/>
            <a:ext cx="8153400" cy="9144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Frank Aycock, Author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Robert Ross,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TransLattice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Adam Powers,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V2Solutions</a:t>
            </a:r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Peter Rafelson, R Media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Mike West, GenosTV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Todd Prives, </a:t>
            </a:r>
            <a:r>
              <a:rPr lang="en-US" sz="36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ZYNC</a:t>
            </a:r>
            <a:r>
              <a:rPr lang="en-US" sz="36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Render</a:t>
            </a:r>
          </a:p>
          <a:p>
            <a:pPr algn="l"/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9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1676400"/>
            <a:ext cx="8305800" cy="4572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72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NETWORKING BREAK</a:t>
            </a:r>
          </a:p>
          <a:p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t="42353" b="20000"/>
          <a:stretch>
            <a:fillRect/>
          </a:stretch>
        </p:blipFill>
        <p:spPr bwMode="auto">
          <a:xfrm>
            <a:off x="0" y="5633699"/>
            <a:ext cx="9144000" cy="1224301"/>
          </a:xfrm>
          <a:prstGeom prst="rect">
            <a:avLst/>
          </a:prstGeom>
          <a:noFill/>
        </p:spPr>
      </p:pic>
      <p:pic>
        <p:nvPicPr>
          <p:cNvPr id="1028" name="Picture 4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2" cstate="print"/>
          <a:srcRect b="67059"/>
          <a:stretch>
            <a:fillRect/>
          </a:stretch>
        </p:blipFill>
        <p:spPr bwMode="auto">
          <a:xfrm>
            <a:off x="0" y="0"/>
            <a:ext cx="9144000" cy="1071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49872" y="4226094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051" name="Picture 4" descr="http://www.iibig.com/images/logos/a10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452" y="732994"/>
            <a:ext cx="1849259" cy="690389"/>
          </a:xfrm>
          <a:prstGeom prst="rect">
            <a:avLst/>
          </a:prstGeom>
          <a:noFill/>
        </p:spPr>
      </p:pic>
      <p:pic>
        <p:nvPicPr>
          <p:cNvPr id="2052" name="Picture 5" descr="http://www.iibig.com/images/logos/aspera_2012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2649369" y="902997"/>
            <a:ext cx="2168272" cy="520386"/>
          </a:xfrm>
          <a:prstGeom prst="rect">
            <a:avLst/>
          </a:prstGeom>
          <a:noFill/>
        </p:spPr>
      </p:pic>
      <p:pic>
        <p:nvPicPr>
          <p:cNvPr id="2053" name="Picture 2" descr="http://www.iibig.com/images/logos/citrix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50372" y="936899"/>
            <a:ext cx="1216212" cy="486484"/>
          </a:xfrm>
          <a:prstGeom prst="rect">
            <a:avLst/>
          </a:prstGeom>
          <a:noFill/>
        </p:spPr>
      </p:pic>
      <p:pic>
        <p:nvPicPr>
          <p:cNvPr id="10" name="Picture 2" descr="Oracle"/>
          <p:cNvPicPr>
            <a:picLocks noChangeAspect="1" noChangeArrowheads="1"/>
          </p:cNvPicPr>
          <p:nvPr/>
        </p:nvPicPr>
        <p:blipFill>
          <a:blip r:embed="rId8" cstate="print">
            <a:lum bright="10000"/>
          </a:blip>
          <a:srcRect/>
          <a:stretch>
            <a:fillRect/>
          </a:stretch>
        </p:blipFill>
        <p:spPr bwMode="auto">
          <a:xfrm>
            <a:off x="6685470" y="936899"/>
            <a:ext cx="2176249" cy="384044"/>
          </a:xfrm>
          <a:prstGeom prst="rect">
            <a:avLst/>
          </a:prstGeom>
          <a:noFill/>
        </p:spPr>
      </p:pic>
      <p:pic>
        <p:nvPicPr>
          <p:cNvPr id="11" name="Picture 4" descr="Savvi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452" y="5715000"/>
            <a:ext cx="2386678" cy="393100"/>
          </a:xfrm>
          <a:prstGeom prst="rect">
            <a:avLst/>
          </a:prstGeom>
          <a:noFill/>
        </p:spPr>
      </p:pic>
      <p:pic>
        <p:nvPicPr>
          <p:cNvPr id="12" name="Picture 6" descr="SoftServ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24200" y="5715000"/>
            <a:ext cx="1933774" cy="432257"/>
          </a:xfrm>
          <a:prstGeom prst="rect">
            <a:avLst/>
          </a:prstGeom>
          <a:noFill/>
        </p:spPr>
      </p:pic>
      <p:pic>
        <p:nvPicPr>
          <p:cNvPr id="13" name="Picture 8" descr="TransLattice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0" y="5715000"/>
            <a:ext cx="1838062" cy="400050"/>
          </a:xfrm>
          <a:prstGeom prst="rect">
            <a:avLst/>
          </a:prstGeom>
          <a:noFill/>
        </p:spPr>
      </p:pic>
      <p:pic>
        <p:nvPicPr>
          <p:cNvPr id="15" name="Picture 10" descr="Vasc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242469" y="5346786"/>
            <a:ext cx="1619250" cy="800100"/>
          </a:xfrm>
          <a:prstGeom prst="rect">
            <a:avLst/>
          </a:prstGeom>
          <a:noFill/>
        </p:spPr>
      </p:pic>
      <p:pic>
        <p:nvPicPr>
          <p:cNvPr id="3075" name="Picture 3" descr="http://www.cloudcomputingassn.org/events/T1302/T1302_images/T1302_Masthead_953X588.jpg"/>
          <p:cNvPicPr>
            <a:picLocks noChangeAspect="1" noChangeArrowheads="1"/>
          </p:cNvPicPr>
          <p:nvPr/>
        </p:nvPicPr>
        <p:blipFill>
          <a:blip r:embed="rId13" cstate="print"/>
          <a:srcRect b="16421"/>
          <a:stretch>
            <a:fillRect/>
          </a:stretch>
        </p:blipFill>
        <p:spPr bwMode="auto">
          <a:xfrm>
            <a:off x="0" y="2000836"/>
            <a:ext cx="9144000" cy="2718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96</Words>
  <Application>Microsoft Office PowerPoint</Application>
  <PresentationFormat>On-screen Show (4:3)</PresentationFormat>
  <Paragraphs>56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Marty Lafferty</dc:creator>
  <cp:lastModifiedBy>Marty Lafferty</cp:lastModifiedBy>
  <cp:revision>52</cp:revision>
  <dcterms:created xsi:type="dcterms:W3CDTF">2013-05-02T19:16:53Z</dcterms:created>
  <dcterms:modified xsi:type="dcterms:W3CDTF">2013-10-26T22:14:28Z</dcterms:modified>
</cp:coreProperties>
</file>