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57" r:id="rId3"/>
    <p:sldId id="258" r:id="rId4"/>
    <p:sldId id="275" r:id="rId5"/>
    <p:sldId id="276" r:id="rId6"/>
    <p:sldId id="269" r:id="rId7"/>
    <p:sldId id="272" r:id="rId8"/>
    <p:sldId id="262" r:id="rId9"/>
    <p:sldId id="274" r:id="rId10"/>
    <p:sldId id="277" r:id="rId11"/>
    <p:sldId id="278" r:id="rId12"/>
    <p:sldId id="279" r:id="rId13"/>
    <p:sldId id="280" r:id="rId14"/>
    <p:sldId id="284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E16A6-4D40-4832-AF14-84C78C08E7E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0DA5C-F884-4BE8-B2C5-B9C28480E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  <p:pic>
        <p:nvPicPr>
          <p:cNvPr id="8194" name="Picture 2" descr="https://encrypted-tbn1.gstatic.com/images?q=tbn:ANd9GcRTS147GB7Jacfdqbqg5ISZCwR4Jr_QxiBJe14CK3iK1Rcxmj9b"/>
          <p:cNvPicPr>
            <a:picLocks noChangeAspect="1" noChangeArrowheads="1"/>
          </p:cNvPicPr>
          <p:nvPr/>
        </p:nvPicPr>
        <p:blipFill>
          <a:blip r:embed="rId3" cstate="print"/>
          <a:srcRect l="4092" r="16121"/>
          <a:stretch>
            <a:fillRect/>
          </a:stretch>
        </p:blipFill>
        <p:spPr bwMode="auto">
          <a:xfrm>
            <a:off x="1524000" y="1447800"/>
            <a:ext cx="6062176" cy="3895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Tom Joyce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HP 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Jason Carolan </a:t>
            </a:r>
          </a:p>
          <a:p>
            <a:r>
              <a:rPr lang="en-US" sz="6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ViaWest</a:t>
            </a:r>
            <a:endParaRPr lang="en-US" sz="6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Victor Gill</a:t>
            </a:r>
          </a:p>
          <a:p>
            <a:r>
              <a:rPr lang="en-US" sz="7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MasterControl</a:t>
            </a:r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Brian Kracik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Oracle </a:t>
            </a:r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90600" y="1143000"/>
            <a:ext cx="8153400" cy="838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Tom Joyce, HP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Jason Carolan,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ViaWest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Victor Gill,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MasterControl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Brian Kracik, Oracle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Doug Barbin,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BrightLine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Michael O’Malley, VASCO</a:t>
            </a:r>
          </a:p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1676400"/>
            <a:ext cx="8305800" cy="457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NETWORKING RECEPTION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444" b="20000"/>
          <a:stretch>
            <a:fillRect/>
          </a:stretch>
        </p:blipFill>
        <p:spPr>
          <a:xfrm>
            <a:off x="8121" y="1905000"/>
            <a:ext cx="9135879" cy="4495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9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WELCOME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  <p:pic>
        <p:nvPicPr>
          <p:cNvPr id="7170" name="Picture 2" descr="https://ec.europa.eu/digital-agenda/sites/digital-agenda/files/styles/large/public/mobil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371600"/>
            <a:ext cx="5571066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Melody Yuhn </a:t>
            </a:r>
          </a:p>
          <a:p>
            <a:r>
              <a:rPr lang="en-US" sz="6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CSS</a:t>
            </a:r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Corp.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Andy Gottlieb </a:t>
            </a:r>
          </a:p>
          <a:p>
            <a:r>
              <a:rPr lang="en-US" sz="6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Aryaka</a:t>
            </a:r>
            <a:endParaRPr lang="en-US" sz="6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Reza Rassool</a:t>
            </a:r>
          </a:p>
          <a:p>
            <a:r>
              <a:rPr lang="en-US" sz="7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Kwaai</a:t>
            </a:r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Oak </a:t>
            </a:r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90600" y="1447800"/>
            <a:ext cx="8153400" cy="533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Melody Yuhn,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CSS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Corp.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Andy Gottlieb,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Aryaka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Reza Rassool,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Kwaai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Oak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Jay Gleason, Sprint Nextel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Gerry Stegmaier,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WSGR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1676400"/>
            <a:ext cx="8305800" cy="457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NETWORKING BREAK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92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Marty Lafferty</dc:creator>
  <cp:lastModifiedBy>Marty Lafferty</cp:lastModifiedBy>
  <cp:revision>55</cp:revision>
  <dcterms:created xsi:type="dcterms:W3CDTF">2013-05-02T19:16:53Z</dcterms:created>
  <dcterms:modified xsi:type="dcterms:W3CDTF">2013-10-26T22:56:29Z</dcterms:modified>
</cp:coreProperties>
</file>