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258" r:id="rId4"/>
    <p:sldId id="275" r:id="rId5"/>
    <p:sldId id="276" r:id="rId6"/>
    <p:sldId id="269" r:id="rId7"/>
    <p:sldId id="286" r:id="rId8"/>
    <p:sldId id="272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15362" name="Picture 2" descr="https://encrypted-tbn0.gstatic.com/images?q=tbn:ANd9GcSnFwHBAWhjQMLhrszbB79baBnLVLcxwR7RzKl0faJF05nlom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5748866" cy="3695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Mike King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DataDirect Networks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Michael Elliott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Dell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Jay Migliaccio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Aspera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Sean Barger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Equilibrium / </a:t>
            </a:r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Net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447800"/>
            <a:ext cx="8153400" cy="533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Mike King, DataDirect Networks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Michael Elliott, Dell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Jay Migliaccio, Aspera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Daniel Kenyon, Equilibrium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Larry Freedman,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EWP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8534400" cy="838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THANK </a:t>
            </a: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46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56</cp:revision>
  <dcterms:created xsi:type="dcterms:W3CDTF">2013-05-02T19:16:53Z</dcterms:created>
  <dcterms:modified xsi:type="dcterms:W3CDTF">2013-10-26T23:41:26Z</dcterms:modified>
</cp:coreProperties>
</file>