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57" r:id="rId3"/>
    <p:sldId id="258" r:id="rId4"/>
    <p:sldId id="275" r:id="rId5"/>
    <p:sldId id="276" r:id="rId6"/>
    <p:sldId id="269" r:id="rId7"/>
    <p:sldId id="272" r:id="rId8"/>
    <p:sldId id="26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E16A6-4D40-4832-AF14-84C78C08E7E9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0DA5C-F884-4BE8-B2C5-B9C28480E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150CA-C284-416A-BB1F-2898A1DA68F5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hyperlink" Target="http://www.iibig.com/cloudcomputingassn/events/T1301/www.a10network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itrix.com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://www.asperasoft.com/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hyperlink" Target="http://www.iibig.com/cloudcomputingassn/events/T1301/www.a10network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itrix.com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://www.asperasoft.com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49872" y="4226094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051" name="Picture 4" descr="http://www.iibig.com/images/logos/a10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452" y="732994"/>
            <a:ext cx="1849259" cy="690389"/>
          </a:xfrm>
          <a:prstGeom prst="rect">
            <a:avLst/>
          </a:prstGeom>
          <a:noFill/>
        </p:spPr>
      </p:pic>
      <p:pic>
        <p:nvPicPr>
          <p:cNvPr id="2052" name="Picture 5" descr="http://www.iibig.com/images/logos/aspera_2012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2649369" y="902997"/>
            <a:ext cx="2168272" cy="520386"/>
          </a:xfrm>
          <a:prstGeom prst="rect">
            <a:avLst/>
          </a:prstGeom>
          <a:noFill/>
        </p:spPr>
      </p:pic>
      <p:pic>
        <p:nvPicPr>
          <p:cNvPr id="2053" name="Picture 2" descr="http://www.iibig.com/images/logos/citrix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0372" y="936899"/>
            <a:ext cx="1216212" cy="486484"/>
          </a:xfrm>
          <a:prstGeom prst="rect">
            <a:avLst/>
          </a:prstGeom>
          <a:noFill/>
        </p:spPr>
      </p:pic>
      <p:pic>
        <p:nvPicPr>
          <p:cNvPr id="10" name="Picture 2" descr="Oracle"/>
          <p:cNvPicPr>
            <a:picLocks noChangeAspect="1" noChangeArrowheads="1"/>
          </p:cNvPicPr>
          <p:nvPr/>
        </p:nvPicPr>
        <p:blipFill>
          <a:blip r:embed="rId8" cstate="print">
            <a:lum bright="10000"/>
          </a:blip>
          <a:srcRect/>
          <a:stretch>
            <a:fillRect/>
          </a:stretch>
        </p:blipFill>
        <p:spPr bwMode="auto">
          <a:xfrm>
            <a:off x="6685470" y="936899"/>
            <a:ext cx="2176249" cy="384044"/>
          </a:xfrm>
          <a:prstGeom prst="rect">
            <a:avLst/>
          </a:prstGeom>
          <a:noFill/>
        </p:spPr>
      </p:pic>
      <p:pic>
        <p:nvPicPr>
          <p:cNvPr id="11" name="Picture 4" descr="Savvi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452" y="5715000"/>
            <a:ext cx="2386678" cy="393100"/>
          </a:xfrm>
          <a:prstGeom prst="rect">
            <a:avLst/>
          </a:prstGeom>
          <a:noFill/>
        </p:spPr>
      </p:pic>
      <p:pic>
        <p:nvPicPr>
          <p:cNvPr id="12" name="Picture 6" descr="SoftServ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24200" y="5715000"/>
            <a:ext cx="1933774" cy="432257"/>
          </a:xfrm>
          <a:prstGeom prst="rect">
            <a:avLst/>
          </a:prstGeom>
          <a:noFill/>
        </p:spPr>
      </p:pic>
      <p:pic>
        <p:nvPicPr>
          <p:cNvPr id="13" name="Picture 8" descr="TransLattic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5715000"/>
            <a:ext cx="1838062" cy="400050"/>
          </a:xfrm>
          <a:prstGeom prst="rect">
            <a:avLst/>
          </a:prstGeom>
          <a:noFill/>
        </p:spPr>
      </p:pic>
      <p:pic>
        <p:nvPicPr>
          <p:cNvPr id="15" name="Picture 10" descr="Vasc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42469" y="5346786"/>
            <a:ext cx="1619250" cy="800100"/>
          </a:xfrm>
          <a:prstGeom prst="rect">
            <a:avLst/>
          </a:prstGeom>
          <a:noFill/>
        </p:spPr>
      </p:pic>
      <p:pic>
        <p:nvPicPr>
          <p:cNvPr id="3075" name="Picture 3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13" cstate="print"/>
          <a:srcRect b="16421"/>
          <a:stretch>
            <a:fillRect/>
          </a:stretch>
        </p:blipFill>
        <p:spPr bwMode="auto">
          <a:xfrm>
            <a:off x="0" y="2000836"/>
            <a:ext cx="9144000" cy="2718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444" b="20000"/>
          <a:stretch>
            <a:fillRect/>
          </a:stretch>
        </p:blipFill>
        <p:spPr>
          <a:xfrm>
            <a:off x="8121" y="1905000"/>
            <a:ext cx="9135879" cy="44958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1371600"/>
            <a:ext cx="84582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9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WELCOME</a:t>
            </a: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3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3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1371600"/>
            <a:ext cx="84582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  <p:pic>
        <p:nvPicPr>
          <p:cNvPr id="15362" name="Picture 2" descr="https://encrypted-tbn3.gstatic.com/images?q=tbn:ANd9GcSX6f-e6PjYVAbFir8zhLS6U5O-NslfL8r-9IUs4nFYfbxNzKU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371600"/>
            <a:ext cx="5315439" cy="3981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Chris Poelker</a:t>
            </a:r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6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6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FalconStor</a:t>
            </a:r>
            <a:endParaRPr lang="en-US" sz="6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Lori Sylvia</a:t>
            </a:r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6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Red Bend Software</a:t>
            </a:r>
            <a:endParaRPr lang="en-US" sz="6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066800"/>
            <a:ext cx="91440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Russ Hertzberg</a:t>
            </a:r>
            <a:endParaRPr lang="en-US" sz="72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7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SoftServe</a:t>
            </a:r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90600" y="1447800"/>
            <a:ext cx="8153400" cy="5334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Chris Poelker,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FalconStor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Lori Sylvia, Red Bend Software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Russ Hertzberg,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SoftServe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Alkesh Shah, NTT Data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Peter Rafelson, R Media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1676400"/>
            <a:ext cx="8305800" cy="4572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NETWORKING BREAK</a:t>
            </a: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49872" y="4226094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051" name="Picture 4" descr="http://www.iibig.com/images/logos/a10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452" y="732994"/>
            <a:ext cx="1849259" cy="690389"/>
          </a:xfrm>
          <a:prstGeom prst="rect">
            <a:avLst/>
          </a:prstGeom>
          <a:noFill/>
        </p:spPr>
      </p:pic>
      <p:pic>
        <p:nvPicPr>
          <p:cNvPr id="2052" name="Picture 5" descr="http://www.iibig.com/images/logos/aspera_2012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2649369" y="902997"/>
            <a:ext cx="2168272" cy="520386"/>
          </a:xfrm>
          <a:prstGeom prst="rect">
            <a:avLst/>
          </a:prstGeom>
          <a:noFill/>
        </p:spPr>
      </p:pic>
      <p:pic>
        <p:nvPicPr>
          <p:cNvPr id="2053" name="Picture 2" descr="http://www.iibig.com/images/logos/citrix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0372" y="936899"/>
            <a:ext cx="1216212" cy="486484"/>
          </a:xfrm>
          <a:prstGeom prst="rect">
            <a:avLst/>
          </a:prstGeom>
          <a:noFill/>
        </p:spPr>
      </p:pic>
      <p:pic>
        <p:nvPicPr>
          <p:cNvPr id="10" name="Picture 2" descr="Oracle"/>
          <p:cNvPicPr>
            <a:picLocks noChangeAspect="1" noChangeArrowheads="1"/>
          </p:cNvPicPr>
          <p:nvPr/>
        </p:nvPicPr>
        <p:blipFill>
          <a:blip r:embed="rId8" cstate="print">
            <a:lum bright="10000"/>
          </a:blip>
          <a:srcRect/>
          <a:stretch>
            <a:fillRect/>
          </a:stretch>
        </p:blipFill>
        <p:spPr bwMode="auto">
          <a:xfrm>
            <a:off x="6685470" y="936899"/>
            <a:ext cx="2176249" cy="384044"/>
          </a:xfrm>
          <a:prstGeom prst="rect">
            <a:avLst/>
          </a:prstGeom>
          <a:noFill/>
        </p:spPr>
      </p:pic>
      <p:pic>
        <p:nvPicPr>
          <p:cNvPr id="11" name="Picture 4" descr="Savvi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452" y="5715000"/>
            <a:ext cx="2386678" cy="393100"/>
          </a:xfrm>
          <a:prstGeom prst="rect">
            <a:avLst/>
          </a:prstGeom>
          <a:noFill/>
        </p:spPr>
      </p:pic>
      <p:pic>
        <p:nvPicPr>
          <p:cNvPr id="12" name="Picture 6" descr="SoftServ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24200" y="5715000"/>
            <a:ext cx="1933774" cy="432257"/>
          </a:xfrm>
          <a:prstGeom prst="rect">
            <a:avLst/>
          </a:prstGeom>
          <a:noFill/>
        </p:spPr>
      </p:pic>
      <p:pic>
        <p:nvPicPr>
          <p:cNvPr id="13" name="Picture 8" descr="TransLattic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5715000"/>
            <a:ext cx="1838062" cy="400050"/>
          </a:xfrm>
          <a:prstGeom prst="rect">
            <a:avLst/>
          </a:prstGeom>
          <a:noFill/>
        </p:spPr>
      </p:pic>
      <p:pic>
        <p:nvPicPr>
          <p:cNvPr id="15" name="Picture 10" descr="Vasc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42469" y="5346786"/>
            <a:ext cx="1619250" cy="800100"/>
          </a:xfrm>
          <a:prstGeom prst="rect">
            <a:avLst/>
          </a:prstGeom>
          <a:noFill/>
        </p:spPr>
      </p:pic>
      <p:pic>
        <p:nvPicPr>
          <p:cNvPr id="3075" name="Picture 3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13" cstate="print"/>
          <a:srcRect b="16421"/>
          <a:stretch>
            <a:fillRect/>
          </a:stretch>
        </p:blipFill>
        <p:spPr bwMode="auto">
          <a:xfrm>
            <a:off x="0" y="2000836"/>
            <a:ext cx="9144000" cy="2718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47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Marty Lafferty</dc:creator>
  <cp:lastModifiedBy>Marty Lafferty</cp:lastModifiedBy>
  <cp:revision>54</cp:revision>
  <dcterms:created xsi:type="dcterms:W3CDTF">2013-05-02T19:16:53Z</dcterms:created>
  <dcterms:modified xsi:type="dcterms:W3CDTF">2013-10-21T02:10:49Z</dcterms:modified>
</cp:coreProperties>
</file>