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theme/theme5.xml" ContentType="application/vnd.openxmlformats-officedocument.them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theme/theme3.xml" ContentType="application/vnd.openxmlformats-officedocument.them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slideMasters/slideMaster8.xml" ContentType="application/vnd.openxmlformats-officedocument.presentationml.slideMaster+xml"/>
  <Override PartName="/ppt/diagrams/layout3.xml" ContentType="application/vnd.openxmlformats-officedocument.drawingml.diagramLayout+xml"/>
  <Override PartName="/ppt/diagrams/data4.xml" ContentType="application/vnd.openxmlformats-officedocument.drawingml.diagramData+xml"/>
  <Override PartName="/ppt/slideMasters/slideMaster6.xml" ContentType="application/vnd.openxmlformats-officedocument.presentationml.slideMaster+xml"/>
  <Override PartName="/ppt/theme/theme8.xml" ContentType="application/vnd.openxmlformats-officedocument.theme+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9.xml" ContentType="application/vnd.openxmlformats-officedocument.presentationml.slideLayout+xml"/>
  <Override PartName="/ppt/theme/theme10.xml" ContentType="application/vnd.openxmlformats-officedocument.theme+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theme/theme4.xml" ContentType="application/vnd.openxmlformats-officedocument.them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Default Extension="wdp" ContentType="image/vnd.ms-photo"/>
  <Override PartName="/ppt/slideMasters/slideMaster9.xml" ContentType="application/vnd.openxmlformats-officedocument.presentationml.slideMaster+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data5.xml" ContentType="application/vnd.openxmlformats-officedocument.drawingml.diagramData+xml"/>
  <Override PartName="/ppt/slideMasters/slideMaster7.xml" ContentType="application/vnd.openxmlformats-officedocument.presentationml.slideMaster+xml"/>
  <Override PartName="/ppt/theme/theme9.xml" ContentType="application/vnd.openxmlformats-officedocument.theme+xml"/>
  <Override PartName="/ppt/diagrams/data3.xml" ContentType="application/vnd.openxmlformats-officedocument.drawingml.diagramData+xml"/>
  <Override PartName="/ppt/diagrams/colors5.xml" ContentType="application/vnd.openxmlformats-officedocument.drawingml.diagramColors+xml"/>
  <Override PartName="/ppt/notesSlides/notesSlide6.xml" ContentType="application/vnd.openxmlformats-officedocument.presentationml.notesSlide+xml"/>
  <Override PartName="/ppt/diagrams/drawing6.xml" ContentType="application/vnd.ms-office.drawingml.diagramDrawing+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 id="2147483785" r:id="rId2"/>
    <p:sldMasterId id="2147483796" r:id="rId3"/>
    <p:sldMasterId id="2147483799" r:id="rId4"/>
    <p:sldMasterId id="2147483802" r:id="rId5"/>
    <p:sldMasterId id="2147483805" r:id="rId6"/>
    <p:sldMasterId id="2147483808" r:id="rId7"/>
    <p:sldMasterId id="2147483811" r:id="rId8"/>
    <p:sldMasterId id="2147483814" r:id="rId9"/>
  </p:sldMasterIdLst>
  <p:notesMasterIdLst>
    <p:notesMasterId r:id="rId21"/>
  </p:notesMasterIdLst>
  <p:handoutMasterIdLst>
    <p:handoutMasterId r:id="rId22"/>
  </p:handoutMasterIdLst>
  <p:sldIdLst>
    <p:sldId id="262" r:id="rId10"/>
    <p:sldId id="277" r:id="rId11"/>
    <p:sldId id="279" r:id="rId12"/>
    <p:sldId id="290" r:id="rId13"/>
    <p:sldId id="270" r:id="rId14"/>
    <p:sldId id="293" r:id="rId15"/>
    <p:sldId id="280" r:id="rId16"/>
    <p:sldId id="288" r:id="rId17"/>
    <p:sldId id="285" r:id="rId18"/>
    <p:sldId id="260" r:id="rId19"/>
    <p:sldId id="281" r:id="rId20"/>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990000"/>
    <a:srgbClr val="777777"/>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20" autoAdjust="0"/>
    <p:restoredTop sz="94794" autoAdjust="0"/>
  </p:normalViewPr>
  <p:slideViewPr>
    <p:cSldViewPr showGuides="1">
      <p:cViewPr>
        <p:scale>
          <a:sx n="68" d="100"/>
          <a:sy n="68" d="100"/>
        </p:scale>
        <p:origin x="-1500" y="-222"/>
      </p:cViewPr>
      <p:guideLst>
        <p:guide orient="horz" pos="436"/>
        <p:guide orient="horz" pos="618"/>
        <p:guide orient="horz" pos="845"/>
        <p:guide orient="horz" pos="2840"/>
        <p:guide orient="horz" pos="4020"/>
        <p:guide pos="5284"/>
        <p:guide pos="476"/>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70" d="100"/>
          <a:sy n="70" d="100"/>
        </p:scale>
        <p:origin x="-1638"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handoutMaster" Target="handoutMasters/handoutMaster1.xml"/></Relationships>
</file>

<file path=ppt/diagrams/_rels/data2.xml.rels><?xml version="1.0" encoding="UTF-8" standalone="yes"?>
<Relationships xmlns="http://schemas.openxmlformats.org/package/2006/relationships"><Relationship Id="rId8" Type="http://schemas.openxmlformats.org/officeDocument/2006/relationships/image" Target="../media/image114.jpeg"/><Relationship Id="rId3" Type="http://schemas.openxmlformats.org/officeDocument/2006/relationships/image" Target="../media/image109.jpeg"/><Relationship Id="rId7" Type="http://schemas.openxmlformats.org/officeDocument/2006/relationships/image" Target="../media/image113.png"/><Relationship Id="rId2" Type="http://schemas.openxmlformats.org/officeDocument/2006/relationships/image" Target="../media/image108.jpeg"/><Relationship Id="rId1" Type="http://schemas.openxmlformats.org/officeDocument/2006/relationships/image" Target="../media/image107.jpeg"/><Relationship Id="rId6" Type="http://schemas.openxmlformats.org/officeDocument/2006/relationships/image" Target="../media/image112.jpeg"/><Relationship Id="rId5" Type="http://schemas.openxmlformats.org/officeDocument/2006/relationships/image" Target="../media/image111.jpeg"/><Relationship Id="rId4" Type="http://schemas.openxmlformats.org/officeDocument/2006/relationships/image" Target="../media/image110.jpeg"/><Relationship Id="rId9" Type="http://schemas.openxmlformats.org/officeDocument/2006/relationships/image" Target="../media/image115.jpeg"/></Relationships>
</file>

<file path=ppt/diagrams/_rels/data6.xml.rels><?xml version="1.0" encoding="UTF-8" standalone="yes"?>
<Relationships xmlns="http://schemas.openxmlformats.org/package/2006/relationships"><Relationship Id="rId1" Type="http://schemas.openxmlformats.org/officeDocument/2006/relationships/image" Target="../media/image146.jpeg"/></Relationships>
</file>

<file path=ppt/diagrams/_rels/drawing2.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08.jpeg"/><Relationship Id="rId7" Type="http://schemas.openxmlformats.org/officeDocument/2006/relationships/image" Target="../media/image112.jpeg"/><Relationship Id="rId2" Type="http://schemas.openxmlformats.org/officeDocument/2006/relationships/image" Target="../media/image114.jpeg"/><Relationship Id="rId1" Type="http://schemas.openxmlformats.org/officeDocument/2006/relationships/image" Target="../media/image115.jpeg"/><Relationship Id="rId6" Type="http://schemas.openxmlformats.org/officeDocument/2006/relationships/image" Target="../media/image111.jpeg"/><Relationship Id="rId5" Type="http://schemas.openxmlformats.org/officeDocument/2006/relationships/image" Target="../media/image110.jpeg"/><Relationship Id="rId4" Type="http://schemas.openxmlformats.org/officeDocument/2006/relationships/image" Target="../media/image109.jpeg"/><Relationship Id="rId9" Type="http://schemas.openxmlformats.org/officeDocument/2006/relationships/image" Target="../media/image107.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46.jpeg"/></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5BEAC1-959F-44CC-B6FB-50F4BBF4A880}" type="doc">
      <dgm:prSet loTypeId="urn:microsoft.com/office/officeart/2005/8/layout/venn2" loCatId="relationship" qsTypeId="urn:microsoft.com/office/officeart/2005/8/quickstyle/3d1" qsCatId="3D" csTypeId="urn:microsoft.com/office/officeart/2005/8/colors/accent3_4" csCatId="accent3" phldr="1"/>
      <dgm:spPr/>
      <dgm:t>
        <a:bodyPr/>
        <a:lstStyle/>
        <a:p>
          <a:endParaRPr lang="zh-CN" altLang="en-US"/>
        </a:p>
      </dgm:t>
    </dgm:pt>
    <dgm:pt modelId="{963D6928-E4E3-4589-8F7B-586DD06A6165}">
      <dgm:prSet phldrT="[文本]" custT="1"/>
      <dgm:spPr/>
      <dgm:t>
        <a:bodyPr lIns="0" tIns="0" rIns="0" bIns="0"/>
        <a:lstStyle/>
        <a:p>
          <a:r>
            <a:rPr lang="en-US" altLang="zh-CN" sz="1400" b="1" dirty="0" err="1" smtClean="0">
              <a:solidFill>
                <a:srgbClr val="000000"/>
              </a:solidFill>
              <a:latin typeface="Arial" pitchFamily="34" charset="0"/>
              <a:cs typeface="Arial" pitchFamily="34" charset="0"/>
            </a:rPr>
            <a:t>FTTx,LTE</a:t>
          </a:r>
          <a:endParaRPr lang="en-US" altLang="zh-CN" sz="1400" b="1" dirty="0" smtClean="0">
            <a:solidFill>
              <a:srgbClr val="000000"/>
            </a:solidFill>
            <a:latin typeface="Arial" pitchFamily="34" charset="0"/>
            <a:cs typeface="Arial" pitchFamily="34" charset="0"/>
          </a:endParaRPr>
        </a:p>
        <a:p>
          <a:r>
            <a:rPr lang="en-US" altLang="zh-CN" sz="1400" b="1" dirty="0" smtClean="0">
              <a:solidFill>
                <a:srgbClr val="000000"/>
              </a:solidFill>
              <a:latin typeface="Arial" pitchFamily="34" charset="0"/>
              <a:cs typeface="Arial" pitchFamily="34" charset="0"/>
            </a:rPr>
            <a:t>(FBB/MBB)</a:t>
          </a:r>
          <a:endParaRPr lang="zh-CN" altLang="en-US" sz="1400" dirty="0">
            <a:solidFill>
              <a:schemeClr val="bg1"/>
            </a:solidFill>
            <a:latin typeface="Arial" pitchFamily="34" charset="0"/>
            <a:cs typeface="Arial" pitchFamily="34" charset="0"/>
          </a:endParaRPr>
        </a:p>
      </dgm:t>
    </dgm:pt>
    <dgm:pt modelId="{105BF94F-34D9-47C1-9EA4-E1F3AB0E44BC}" type="parTrans" cxnId="{44996919-6228-4512-BEE1-C6C8FE1D4898}">
      <dgm:prSet/>
      <dgm:spPr/>
      <dgm:t>
        <a:bodyPr/>
        <a:lstStyle/>
        <a:p>
          <a:endParaRPr lang="zh-CN" altLang="en-US" sz="1400">
            <a:latin typeface="Arial" pitchFamily="34" charset="0"/>
            <a:cs typeface="Arial" pitchFamily="34" charset="0"/>
          </a:endParaRPr>
        </a:p>
      </dgm:t>
    </dgm:pt>
    <dgm:pt modelId="{7DB9EDCC-9042-40F9-B368-6B78272DF84C}" type="sibTrans" cxnId="{44996919-6228-4512-BEE1-C6C8FE1D4898}">
      <dgm:prSet/>
      <dgm:spPr/>
      <dgm:t>
        <a:bodyPr/>
        <a:lstStyle/>
        <a:p>
          <a:endParaRPr lang="zh-CN" altLang="en-US" sz="1400">
            <a:latin typeface="Arial" pitchFamily="34" charset="0"/>
            <a:cs typeface="Arial" pitchFamily="34" charset="0"/>
          </a:endParaRPr>
        </a:p>
      </dgm:t>
    </dgm:pt>
    <dgm:pt modelId="{2EC64285-BBD6-4797-9722-E5030A720D49}">
      <dgm:prSet phldrT="[文本]" custT="1"/>
      <dgm:spPr/>
      <dgm:t>
        <a:bodyPr lIns="0" tIns="0" rIns="0" bIns="0"/>
        <a:lstStyle/>
        <a:p>
          <a:endParaRPr lang="en-US" altLang="zh-CN" sz="1400" b="1" dirty="0" smtClean="0">
            <a:solidFill>
              <a:srgbClr val="000000"/>
            </a:solidFill>
            <a:latin typeface="Arial" pitchFamily="34" charset="0"/>
            <a:cs typeface="Arial" pitchFamily="34" charset="0"/>
          </a:endParaRPr>
        </a:p>
        <a:p>
          <a:r>
            <a:rPr lang="en-US" altLang="zh-CN" sz="1400" b="1" dirty="0" smtClean="0">
              <a:solidFill>
                <a:srgbClr val="000000"/>
              </a:solidFill>
              <a:latin typeface="Arial" pitchFamily="34" charset="0"/>
              <a:cs typeface="Arial" pitchFamily="34" charset="0"/>
            </a:rPr>
            <a:t>Cloud, CDN, Data Centers</a:t>
          </a:r>
        </a:p>
        <a:p>
          <a:r>
            <a:rPr lang="en-US" altLang="zh-CN" sz="1400" b="1" dirty="0" smtClean="0">
              <a:solidFill>
                <a:srgbClr val="000000"/>
              </a:solidFill>
              <a:latin typeface="Arial" pitchFamily="34" charset="0"/>
              <a:cs typeface="Arial" pitchFamily="34" charset="0"/>
            </a:rPr>
            <a:t>(All IP)</a:t>
          </a:r>
          <a:endParaRPr lang="zh-CN" altLang="en-US" sz="1400" b="1" dirty="0">
            <a:solidFill>
              <a:srgbClr val="000000"/>
            </a:solidFill>
            <a:latin typeface="Arial" pitchFamily="34" charset="0"/>
            <a:cs typeface="Arial" pitchFamily="34" charset="0"/>
          </a:endParaRPr>
        </a:p>
      </dgm:t>
    </dgm:pt>
    <dgm:pt modelId="{30466A5C-E288-4E7C-B6B6-3084D2807E28}" type="parTrans" cxnId="{6153D2E8-2C15-46F8-88F1-9452415B524B}">
      <dgm:prSet/>
      <dgm:spPr/>
      <dgm:t>
        <a:bodyPr/>
        <a:lstStyle/>
        <a:p>
          <a:endParaRPr lang="zh-CN" altLang="en-US" sz="1400">
            <a:latin typeface="Arial" pitchFamily="34" charset="0"/>
            <a:cs typeface="Arial" pitchFamily="34" charset="0"/>
          </a:endParaRPr>
        </a:p>
      </dgm:t>
    </dgm:pt>
    <dgm:pt modelId="{B132BE9D-46C3-4407-82AC-63B877DC5158}" type="sibTrans" cxnId="{6153D2E8-2C15-46F8-88F1-9452415B524B}">
      <dgm:prSet/>
      <dgm:spPr/>
      <dgm:t>
        <a:bodyPr/>
        <a:lstStyle/>
        <a:p>
          <a:endParaRPr lang="zh-CN" altLang="en-US" sz="1400">
            <a:latin typeface="Arial" pitchFamily="34" charset="0"/>
            <a:cs typeface="Arial" pitchFamily="34" charset="0"/>
          </a:endParaRPr>
        </a:p>
      </dgm:t>
    </dgm:pt>
    <dgm:pt modelId="{68049257-15D9-4890-BA81-4289327B081F}">
      <dgm:prSet phldrT="[文本]" custT="1"/>
      <dgm:spPr/>
      <dgm:t>
        <a:bodyPr lIns="0" tIns="0" rIns="0" bIns="0" anchor="b" anchorCtr="1"/>
        <a:lstStyle/>
        <a:p>
          <a:r>
            <a:rPr lang="en-US" altLang="zh-CN" sz="1400" b="1" dirty="0" smtClean="0">
              <a:solidFill>
                <a:srgbClr val="000000"/>
              </a:solidFill>
              <a:latin typeface="Arial" pitchFamily="34" charset="0"/>
              <a:cs typeface="Arial" pitchFamily="34" charset="0"/>
            </a:rPr>
            <a:t>Platforms, Apps&amp; Services</a:t>
          </a:r>
        </a:p>
        <a:p>
          <a:r>
            <a:rPr lang="en-US" altLang="zh-CN" sz="1400" b="1" dirty="0" smtClean="0">
              <a:solidFill>
                <a:srgbClr val="000000"/>
              </a:solidFill>
              <a:latin typeface="Arial" pitchFamily="34" charset="0"/>
              <a:cs typeface="Arial" pitchFamily="34" charset="0"/>
            </a:rPr>
            <a:t>(Digital Experience) </a:t>
          </a:r>
        </a:p>
        <a:p>
          <a:r>
            <a:rPr lang="en-US" altLang="zh-CN" sz="1400" b="1" dirty="0" smtClean="0">
              <a:solidFill>
                <a:srgbClr val="000000"/>
              </a:solidFill>
              <a:latin typeface="Arial" pitchFamily="34" charset="0"/>
              <a:cs typeface="Arial" pitchFamily="34" charset="0"/>
            </a:rPr>
            <a:t> </a:t>
          </a:r>
          <a:endParaRPr lang="zh-CN" altLang="en-US" sz="1400" b="1" dirty="0">
            <a:solidFill>
              <a:srgbClr val="000000"/>
            </a:solidFill>
            <a:latin typeface="Arial" pitchFamily="34" charset="0"/>
            <a:cs typeface="Arial" pitchFamily="34" charset="0"/>
          </a:endParaRPr>
        </a:p>
      </dgm:t>
    </dgm:pt>
    <dgm:pt modelId="{D9E160AE-2D09-4B44-A997-4F85C0C72404}" type="parTrans" cxnId="{03518A6B-3510-4C67-ACCD-AA404AB22F48}">
      <dgm:prSet/>
      <dgm:spPr/>
      <dgm:t>
        <a:bodyPr/>
        <a:lstStyle/>
        <a:p>
          <a:endParaRPr lang="zh-CN" altLang="en-US" sz="1400">
            <a:latin typeface="Arial" pitchFamily="34" charset="0"/>
            <a:cs typeface="Arial" pitchFamily="34" charset="0"/>
          </a:endParaRPr>
        </a:p>
      </dgm:t>
    </dgm:pt>
    <dgm:pt modelId="{16EE8A88-30D1-48DF-9526-8F15ECC27B07}" type="sibTrans" cxnId="{03518A6B-3510-4C67-ACCD-AA404AB22F48}">
      <dgm:prSet/>
      <dgm:spPr/>
      <dgm:t>
        <a:bodyPr/>
        <a:lstStyle/>
        <a:p>
          <a:endParaRPr lang="zh-CN" altLang="en-US" sz="1400">
            <a:latin typeface="Arial" pitchFamily="34" charset="0"/>
            <a:cs typeface="Arial" pitchFamily="34" charset="0"/>
          </a:endParaRPr>
        </a:p>
      </dgm:t>
    </dgm:pt>
    <dgm:pt modelId="{01908349-2F5C-416E-A4BD-3B211549543E}" type="pres">
      <dgm:prSet presAssocID="{CF5BEAC1-959F-44CC-B6FB-50F4BBF4A880}" presName="Name0" presStyleCnt="0">
        <dgm:presLayoutVars>
          <dgm:chMax val="7"/>
          <dgm:resizeHandles val="exact"/>
        </dgm:presLayoutVars>
      </dgm:prSet>
      <dgm:spPr/>
      <dgm:t>
        <a:bodyPr/>
        <a:lstStyle/>
        <a:p>
          <a:endParaRPr lang="zh-CN" altLang="en-US"/>
        </a:p>
      </dgm:t>
    </dgm:pt>
    <dgm:pt modelId="{86506771-271E-48A2-86E7-BA24AA92B3BB}" type="pres">
      <dgm:prSet presAssocID="{CF5BEAC1-959F-44CC-B6FB-50F4BBF4A880}" presName="comp1" presStyleCnt="0"/>
      <dgm:spPr/>
    </dgm:pt>
    <dgm:pt modelId="{AE515CA8-2B95-4CFC-A404-87C6F2D3DE3F}" type="pres">
      <dgm:prSet presAssocID="{CF5BEAC1-959F-44CC-B6FB-50F4BBF4A880}" presName="circle1" presStyleLbl="node1" presStyleIdx="0" presStyleCnt="3" custLinFactNeighborX="-199" custLinFactNeighborY="0"/>
      <dgm:spPr/>
      <dgm:t>
        <a:bodyPr/>
        <a:lstStyle/>
        <a:p>
          <a:endParaRPr lang="zh-CN" altLang="en-US"/>
        </a:p>
      </dgm:t>
    </dgm:pt>
    <dgm:pt modelId="{530F8768-48F9-4EE4-832B-087DFE3FCB7D}" type="pres">
      <dgm:prSet presAssocID="{CF5BEAC1-959F-44CC-B6FB-50F4BBF4A880}" presName="c1text" presStyleLbl="node1" presStyleIdx="0" presStyleCnt="3">
        <dgm:presLayoutVars>
          <dgm:bulletEnabled val="1"/>
        </dgm:presLayoutVars>
      </dgm:prSet>
      <dgm:spPr/>
      <dgm:t>
        <a:bodyPr/>
        <a:lstStyle/>
        <a:p>
          <a:endParaRPr lang="zh-CN" altLang="en-US"/>
        </a:p>
      </dgm:t>
    </dgm:pt>
    <dgm:pt modelId="{A89E394D-92CF-4338-8CB6-A5366F34B789}" type="pres">
      <dgm:prSet presAssocID="{CF5BEAC1-959F-44CC-B6FB-50F4BBF4A880}" presName="comp2" presStyleCnt="0"/>
      <dgm:spPr/>
    </dgm:pt>
    <dgm:pt modelId="{D0034F85-3166-4025-9336-667402B2E9D3}" type="pres">
      <dgm:prSet presAssocID="{CF5BEAC1-959F-44CC-B6FB-50F4BBF4A880}" presName="circle2" presStyleLbl="node1" presStyleIdx="1" presStyleCnt="3"/>
      <dgm:spPr/>
      <dgm:t>
        <a:bodyPr/>
        <a:lstStyle/>
        <a:p>
          <a:endParaRPr lang="zh-CN" altLang="en-US"/>
        </a:p>
      </dgm:t>
    </dgm:pt>
    <dgm:pt modelId="{659FFDBB-D4C7-4C2B-8377-98F677A0818A}" type="pres">
      <dgm:prSet presAssocID="{CF5BEAC1-959F-44CC-B6FB-50F4BBF4A880}" presName="c2text" presStyleLbl="node1" presStyleIdx="1" presStyleCnt="3">
        <dgm:presLayoutVars>
          <dgm:bulletEnabled val="1"/>
        </dgm:presLayoutVars>
      </dgm:prSet>
      <dgm:spPr/>
      <dgm:t>
        <a:bodyPr/>
        <a:lstStyle/>
        <a:p>
          <a:endParaRPr lang="zh-CN" altLang="en-US"/>
        </a:p>
      </dgm:t>
    </dgm:pt>
    <dgm:pt modelId="{A9BC9A79-C3ED-4919-830A-0B67489EB6CD}" type="pres">
      <dgm:prSet presAssocID="{CF5BEAC1-959F-44CC-B6FB-50F4BBF4A880}" presName="comp3" presStyleCnt="0"/>
      <dgm:spPr/>
    </dgm:pt>
    <dgm:pt modelId="{136C26E3-4588-479B-B68C-EFAA4063D531}" type="pres">
      <dgm:prSet presAssocID="{CF5BEAC1-959F-44CC-B6FB-50F4BBF4A880}" presName="circle3" presStyleLbl="node1" presStyleIdx="2" presStyleCnt="3" custScaleX="127780"/>
      <dgm:spPr/>
      <dgm:t>
        <a:bodyPr/>
        <a:lstStyle/>
        <a:p>
          <a:endParaRPr lang="zh-CN" altLang="en-US"/>
        </a:p>
      </dgm:t>
    </dgm:pt>
    <dgm:pt modelId="{CEF21BBC-DD7A-41E9-ABEA-3F9153B40419}" type="pres">
      <dgm:prSet presAssocID="{CF5BEAC1-959F-44CC-B6FB-50F4BBF4A880}" presName="c3text" presStyleLbl="node1" presStyleIdx="2" presStyleCnt="3">
        <dgm:presLayoutVars>
          <dgm:bulletEnabled val="1"/>
        </dgm:presLayoutVars>
      </dgm:prSet>
      <dgm:spPr/>
      <dgm:t>
        <a:bodyPr/>
        <a:lstStyle/>
        <a:p>
          <a:endParaRPr lang="zh-CN" altLang="en-US"/>
        </a:p>
      </dgm:t>
    </dgm:pt>
  </dgm:ptLst>
  <dgm:cxnLst>
    <dgm:cxn modelId="{7A20CBE5-6BFB-4142-8D0C-8EF1307D3803}" type="presOf" srcId="{963D6928-E4E3-4589-8F7B-586DD06A6165}" destId="{530F8768-48F9-4EE4-832B-087DFE3FCB7D}" srcOrd="1" destOrd="0" presId="urn:microsoft.com/office/officeart/2005/8/layout/venn2"/>
    <dgm:cxn modelId="{CC10034B-CF6C-4C5A-8A26-9148E82ABC2D}" type="presOf" srcId="{68049257-15D9-4890-BA81-4289327B081F}" destId="{CEF21BBC-DD7A-41E9-ABEA-3F9153B40419}" srcOrd="1" destOrd="0" presId="urn:microsoft.com/office/officeart/2005/8/layout/venn2"/>
    <dgm:cxn modelId="{44996919-6228-4512-BEE1-C6C8FE1D4898}" srcId="{CF5BEAC1-959F-44CC-B6FB-50F4BBF4A880}" destId="{963D6928-E4E3-4589-8F7B-586DD06A6165}" srcOrd="0" destOrd="0" parTransId="{105BF94F-34D9-47C1-9EA4-E1F3AB0E44BC}" sibTransId="{7DB9EDCC-9042-40F9-B368-6B78272DF84C}"/>
    <dgm:cxn modelId="{490B1722-1A9C-4C59-AFA0-6B91CA6570B7}" type="presOf" srcId="{2EC64285-BBD6-4797-9722-E5030A720D49}" destId="{D0034F85-3166-4025-9336-667402B2E9D3}" srcOrd="0" destOrd="0" presId="urn:microsoft.com/office/officeart/2005/8/layout/venn2"/>
    <dgm:cxn modelId="{1E6B0106-03CC-4109-8FF6-8E72D68095A3}" type="presOf" srcId="{68049257-15D9-4890-BA81-4289327B081F}" destId="{136C26E3-4588-479B-B68C-EFAA4063D531}" srcOrd="0" destOrd="0" presId="urn:microsoft.com/office/officeart/2005/8/layout/venn2"/>
    <dgm:cxn modelId="{0314831B-1A72-4A0B-B4E2-BB30DE78CE0F}" type="presOf" srcId="{CF5BEAC1-959F-44CC-B6FB-50F4BBF4A880}" destId="{01908349-2F5C-416E-A4BD-3B211549543E}" srcOrd="0" destOrd="0" presId="urn:microsoft.com/office/officeart/2005/8/layout/venn2"/>
    <dgm:cxn modelId="{6153D2E8-2C15-46F8-88F1-9452415B524B}" srcId="{CF5BEAC1-959F-44CC-B6FB-50F4BBF4A880}" destId="{2EC64285-BBD6-4797-9722-E5030A720D49}" srcOrd="1" destOrd="0" parTransId="{30466A5C-E288-4E7C-B6B6-3084D2807E28}" sibTransId="{B132BE9D-46C3-4407-82AC-63B877DC5158}"/>
    <dgm:cxn modelId="{03518A6B-3510-4C67-ACCD-AA404AB22F48}" srcId="{CF5BEAC1-959F-44CC-B6FB-50F4BBF4A880}" destId="{68049257-15D9-4890-BA81-4289327B081F}" srcOrd="2" destOrd="0" parTransId="{D9E160AE-2D09-4B44-A997-4F85C0C72404}" sibTransId="{16EE8A88-30D1-48DF-9526-8F15ECC27B07}"/>
    <dgm:cxn modelId="{F3A87E94-B8E0-44A3-BD62-778BA6750460}" type="presOf" srcId="{2EC64285-BBD6-4797-9722-E5030A720D49}" destId="{659FFDBB-D4C7-4C2B-8377-98F677A0818A}" srcOrd="1" destOrd="0" presId="urn:microsoft.com/office/officeart/2005/8/layout/venn2"/>
    <dgm:cxn modelId="{086E9DA1-D1FD-4661-BA9B-A5BD515F9979}" type="presOf" srcId="{963D6928-E4E3-4589-8F7B-586DD06A6165}" destId="{AE515CA8-2B95-4CFC-A404-87C6F2D3DE3F}" srcOrd="0" destOrd="0" presId="urn:microsoft.com/office/officeart/2005/8/layout/venn2"/>
    <dgm:cxn modelId="{4367EC7F-DAB9-4F71-B27B-4D3443A0CD2B}" type="presParOf" srcId="{01908349-2F5C-416E-A4BD-3B211549543E}" destId="{86506771-271E-48A2-86E7-BA24AA92B3BB}" srcOrd="0" destOrd="0" presId="urn:microsoft.com/office/officeart/2005/8/layout/venn2"/>
    <dgm:cxn modelId="{2C7CFA3B-F2F2-4B2D-92E9-06ED32BECE51}" type="presParOf" srcId="{86506771-271E-48A2-86E7-BA24AA92B3BB}" destId="{AE515CA8-2B95-4CFC-A404-87C6F2D3DE3F}" srcOrd="0" destOrd="0" presId="urn:microsoft.com/office/officeart/2005/8/layout/venn2"/>
    <dgm:cxn modelId="{479555D5-F5DF-4564-8685-7399FCE514F8}" type="presParOf" srcId="{86506771-271E-48A2-86E7-BA24AA92B3BB}" destId="{530F8768-48F9-4EE4-832B-087DFE3FCB7D}" srcOrd="1" destOrd="0" presId="urn:microsoft.com/office/officeart/2005/8/layout/venn2"/>
    <dgm:cxn modelId="{5278AD29-6980-43B6-B554-E3F187F7AF67}" type="presParOf" srcId="{01908349-2F5C-416E-A4BD-3B211549543E}" destId="{A89E394D-92CF-4338-8CB6-A5366F34B789}" srcOrd="1" destOrd="0" presId="urn:microsoft.com/office/officeart/2005/8/layout/venn2"/>
    <dgm:cxn modelId="{419ECCCB-501F-46E2-BF9E-DFD18C123FD2}" type="presParOf" srcId="{A89E394D-92CF-4338-8CB6-A5366F34B789}" destId="{D0034F85-3166-4025-9336-667402B2E9D3}" srcOrd="0" destOrd="0" presId="urn:microsoft.com/office/officeart/2005/8/layout/venn2"/>
    <dgm:cxn modelId="{0D579F37-3670-4EA7-861D-EACB7DCB91C7}" type="presParOf" srcId="{A89E394D-92CF-4338-8CB6-A5366F34B789}" destId="{659FFDBB-D4C7-4C2B-8377-98F677A0818A}" srcOrd="1" destOrd="0" presId="urn:microsoft.com/office/officeart/2005/8/layout/venn2"/>
    <dgm:cxn modelId="{D49F594C-3CA4-43F4-90B6-174C58850F99}" type="presParOf" srcId="{01908349-2F5C-416E-A4BD-3B211549543E}" destId="{A9BC9A79-C3ED-4919-830A-0B67489EB6CD}" srcOrd="2" destOrd="0" presId="urn:microsoft.com/office/officeart/2005/8/layout/venn2"/>
    <dgm:cxn modelId="{CD78032D-FCC0-4BF6-BA00-A1DE79F7D8E1}" type="presParOf" srcId="{A9BC9A79-C3ED-4919-830A-0B67489EB6CD}" destId="{136C26E3-4588-479B-B68C-EFAA4063D531}" srcOrd="0" destOrd="0" presId="urn:microsoft.com/office/officeart/2005/8/layout/venn2"/>
    <dgm:cxn modelId="{113E213A-3F78-4E94-B865-FB47D9613862}" type="presParOf" srcId="{A9BC9A79-C3ED-4919-830A-0B67489EB6CD}" destId="{CEF21BBC-DD7A-41E9-ABEA-3F9153B40419}" srcOrd="1" destOrd="0" presId="urn:microsoft.com/office/officeart/2005/8/layout/venn2"/>
  </dgm:cxnLst>
  <dgm:bg/>
  <dgm:whole/>
  <dgm:extLst>
    <a:ext uri="http://schemas.microsoft.com/office/drawing/2008/diagram">
      <dsp:dataModelExt xmlns:dsp="http://schemas.microsoft.com/office/drawing/2008/diagram" xmlns="" relId="rId1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62942E-CC0A-4241-BD64-A125A733E7F9}" type="doc">
      <dgm:prSet loTypeId="urn:microsoft.com/office/officeart/2005/8/layout/radial6" loCatId="relationship" qsTypeId="urn:microsoft.com/office/officeart/2005/8/quickstyle/simple4" qsCatId="simple" csTypeId="urn:microsoft.com/office/officeart/2005/8/colors/accent3_4" csCatId="accent3" phldr="1"/>
      <dgm:spPr/>
      <dgm:t>
        <a:bodyPr/>
        <a:lstStyle/>
        <a:p>
          <a:endParaRPr lang="zh-CN" altLang="en-US"/>
        </a:p>
      </dgm:t>
    </dgm:pt>
    <dgm:pt modelId="{6E8D70BC-FC1B-4495-8811-60AA295B09D2}">
      <dgm:prSet phldrT="[文本]" custT="1"/>
      <dgm:spPr>
        <a:blipFill rotWithShape="0">
          <a:blip xmlns:r="http://schemas.openxmlformats.org/officeDocument/2006/relationships" r:embed="rId1"/>
          <a:stretch>
            <a:fillRect/>
          </a:stretch>
        </a:blipFill>
      </dgm:spPr>
      <dgm:t>
        <a:bodyPr/>
        <a:lstStyle/>
        <a:p>
          <a:endParaRPr lang="zh-CN" altLang="en-US" sz="1050" b="1" dirty="0">
            <a:latin typeface="Arial" pitchFamily="34" charset="0"/>
            <a:cs typeface="Arial" pitchFamily="34" charset="0"/>
          </a:endParaRPr>
        </a:p>
      </dgm:t>
    </dgm:pt>
    <dgm:pt modelId="{B34F48F7-66BA-493A-B724-D2EF9986A71A}" type="parTrans" cxnId="{08E39480-3190-444B-97D5-60147964451A}">
      <dgm:prSet/>
      <dgm:spPr/>
      <dgm:t>
        <a:bodyPr/>
        <a:lstStyle/>
        <a:p>
          <a:endParaRPr lang="zh-CN" altLang="en-US" sz="2000"/>
        </a:p>
      </dgm:t>
    </dgm:pt>
    <dgm:pt modelId="{C1C22859-4E90-41EC-A1AD-C4C13EC62A58}" type="sibTrans" cxnId="{08E39480-3190-444B-97D5-60147964451A}">
      <dgm:prSet/>
      <dgm:spPr/>
      <dgm:t>
        <a:bodyPr/>
        <a:lstStyle/>
        <a:p>
          <a:endParaRPr lang="zh-CN" altLang="en-US" sz="2000"/>
        </a:p>
      </dgm:t>
    </dgm:pt>
    <dgm:pt modelId="{1863F4C0-EFB5-4B32-9066-EC984B5B6EBF}">
      <dgm:prSet custT="1"/>
      <dgm:spPr>
        <a:blipFill rotWithShape="0">
          <a:blip xmlns:r="http://schemas.openxmlformats.org/officeDocument/2006/relationships" r:embed="rId2"/>
          <a:stretch>
            <a:fillRect/>
          </a:stretch>
        </a:blipFill>
      </dgm:spPr>
      <dgm:t>
        <a:bodyPr/>
        <a:lstStyle/>
        <a:p>
          <a:endParaRPr lang="zh-CN" altLang="en-US" sz="3600" dirty="0"/>
        </a:p>
      </dgm:t>
    </dgm:pt>
    <dgm:pt modelId="{F726BC20-DC62-4882-B60B-24FA24FDC106}" type="parTrans" cxnId="{E30552A2-A2FB-4B7F-9C01-B5D0B3A175F3}">
      <dgm:prSet/>
      <dgm:spPr/>
      <dgm:t>
        <a:bodyPr/>
        <a:lstStyle/>
        <a:p>
          <a:endParaRPr lang="zh-CN" altLang="en-US" sz="2000"/>
        </a:p>
      </dgm:t>
    </dgm:pt>
    <dgm:pt modelId="{9348D30D-DAAD-4B25-AC62-7D17AA66A6BC}" type="sibTrans" cxnId="{E30552A2-A2FB-4B7F-9C01-B5D0B3A175F3}">
      <dgm:prSet/>
      <dgm:spPr/>
      <dgm:t>
        <a:bodyPr/>
        <a:lstStyle/>
        <a:p>
          <a:endParaRPr lang="zh-CN" altLang="en-US" sz="2000"/>
        </a:p>
      </dgm:t>
    </dgm:pt>
    <dgm:pt modelId="{45ED9130-0B52-4847-9E2D-3E5A327EB67A}">
      <dgm:prSet custT="1"/>
      <dgm:spPr>
        <a:blipFill rotWithShape="0">
          <a:blip xmlns:r="http://schemas.openxmlformats.org/officeDocument/2006/relationships" r:embed="rId3"/>
          <a:stretch>
            <a:fillRect/>
          </a:stretch>
        </a:blipFill>
      </dgm:spPr>
      <dgm:t>
        <a:bodyPr/>
        <a:lstStyle/>
        <a:p>
          <a:endParaRPr lang="zh-CN" altLang="en-US" sz="3600" dirty="0"/>
        </a:p>
      </dgm:t>
    </dgm:pt>
    <dgm:pt modelId="{E6522728-F770-4BC3-B775-AB7576CA6FE2}" type="parTrans" cxnId="{6C99575F-800F-4CB5-9805-70636F51E6C6}">
      <dgm:prSet/>
      <dgm:spPr/>
      <dgm:t>
        <a:bodyPr/>
        <a:lstStyle/>
        <a:p>
          <a:endParaRPr lang="zh-CN" altLang="en-US" sz="2000"/>
        </a:p>
      </dgm:t>
    </dgm:pt>
    <dgm:pt modelId="{D979D2DB-87AC-40B4-936E-CBC2AF08B52C}" type="sibTrans" cxnId="{6C99575F-800F-4CB5-9805-70636F51E6C6}">
      <dgm:prSet/>
      <dgm:spPr/>
      <dgm:t>
        <a:bodyPr/>
        <a:lstStyle/>
        <a:p>
          <a:endParaRPr lang="zh-CN" altLang="en-US" sz="2000"/>
        </a:p>
      </dgm:t>
    </dgm:pt>
    <dgm:pt modelId="{3D8157F6-A214-4D24-BD82-E20D4E690EF5}">
      <dgm:prSet custT="1"/>
      <dgm:spPr>
        <a:blipFill rotWithShape="0">
          <a:blip xmlns:r="http://schemas.openxmlformats.org/officeDocument/2006/relationships" r:embed="rId4"/>
          <a:stretch>
            <a:fillRect/>
          </a:stretch>
        </a:blipFill>
      </dgm:spPr>
      <dgm:t>
        <a:bodyPr/>
        <a:lstStyle/>
        <a:p>
          <a:endParaRPr lang="zh-CN" altLang="en-US" sz="3600" dirty="0"/>
        </a:p>
      </dgm:t>
    </dgm:pt>
    <dgm:pt modelId="{C18A2C81-1BC5-4636-89DB-666B20349D4B}" type="parTrans" cxnId="{5F2E57EE-45B5-4450-8176-B6472F9772FF}">
      <dgm:prSet/>
      <dgm:spPr/>
      <dgm:t>
        <a:bodyPr/>
        <a:lstStyle/>
        <a:p>
          <a:endParaRPr lang="zh-CN" altLang="en-US" sz="2000"/>
        </a:p>
      </dgm:t>
    </dgm:pt>
    <dgm:pt modelId="{D583EC8D-C423-4F87-84FA-A89AC20E11D9}" type="sibTrans" cxnId="{5F2E57EE-45B5-4450-8176-B6472F9772FF}">
      <dgm:prSet/>
      <dgm:spPr/>
      <dgm:t>
        <a:bodyPr/>
        <a:lstStyle/>
        <a:p>
          <a:endParaRPr lang="zh-CN" altLang="en-US" sz="2000"/>
        </a:p>
      </dgm:t>
    </dgm:pt>
    <dgm:pt modelId="{8E81ACCB-9471-49B2-AA07-1C3CAE40239E}">
      <dgm:prSet custT="1"/>
      <dgm:spPr>
        <a:blipFill rotWithShape="0">
          <a:blip xmlns:r="http://schemas.openxmlformats.org/officeDocument/2006/relationships" r:embed="rId5"/>
          <a:stretch>
            <a:fillRect/>
          </a:stretch>
        </a:blipFill>
      </dgm:spPr>
      <dgm:t>
        <a:bodyPr/>
        <a:lstStyle/>
        <a:p>
          <a:endParaRPr lang="zh-CN" altLang="en-US" sz="3600" dirty="0"/>
        </a:p>
      </dgm:t>
    </dgm:pt>
    <dgm:pt modelId="{EC12CCCF-BAD7-460C-948C-826CF9557FEF}" type="parTrans" cxnId="{A5245A86-45D9-4ECD-BEF5-B9D8FC2616D4}">
      <dgm:prSet/>
      <dgm:spPr/>
      <dgm:t>
        <a:bodyPr/>
        <a:lstStyle/>
        <a:p>
          <a:endParaRPr lang="zh-CN" altLang="en-US" sz="2000"/>
        </a:p>
      </dgm:t>
    </dgm:pt>
    <dgm:pt modelId="{F531D877-F5BA-40CA-B4B6-492C425F4E98}" type="sibTrans" cxnId="{A5245A86-45D9-4ECD-BEF5-B9D8FC2616D4}">
      <dgm:prSet/>
      <dgm:spPr/>
      <dgm:t>
        <a:bodyPr/>
        <a:lstStyle/>
        <a:p>
          <a:endParaRPr lang="zh-CN" altLang="en-US" sz="2000"/>
        </a:p>
      </dgm:t>
    </dgm:pt>
    <dgm:pt modelId="{5B8A0F80-364F-4669-A2C1-65C56DF7E045}">
      <dgm:prSet phldrT="[文本]" phldr="1" custT="1"/>
      <dgm:spPr>
        <a:blipFill rotWithShape="0">
          <a:blip xmlns:r="http://schemas.openxmlformats.org/officeDocument/2006/relationships" r:embed="rId6"/>
          <a:stretch>
            <a:fillRect/>
          </a:stretch>
        </a:blipFill>
      </dgm:spPr>
      <dgm:t>
        <a:bodyPr/>
        <a:lstStyle/>
        <a:p>
          <a:endParaRPr lang="zh-CN" altLang="en-US" sz="2000" dirty="0"/>
        </a:p>
      </dgm:t>
    </dgm:pt>
    <dgm:pt modelId="{F1279ABF-D04B-4861-A22E-AFC41B16891E}" type="sibTrans" cxnId="{229F2DAB-6741-4635-9AE5-7D2C74800F69}">
      <dgm:prSet/>
      <dgm:spPr/>
      <dgm:t>
        <a:bodyPr/>
        <a:lstStyle/>
        <a:p>
          <a:endParaRPr lang="zh-CN" altLang="en-US" sz="2000"/>
        </a:p>
      </dgm:t>
    </dgm:pt>
    <dgm:pt modelId="{F52BCD54-4528-4D03-99D0-A7A9F93ADA68}" type="parTrans" cxnId="{229F2DAB-6741-4635-9AE5-7D2C74800F69}">
      <dgm:prSet/>
      <dgm:spPr/>
      <dgm:t>
        <a:bodyPr/>
        <a:lstStyle/>
        <a:p>
          <a:endParaRPr lang="zh-CN" altLang="en-US" sz="2000"/>
        </a:p>
      </dgm:t>
    </dgm:pt>
    <dgm:pt modelId="{AB16621A-E34F-46F9-82C7-B9838414FB87}">
      <dgm:prSet phldrT="[文本]" custT="1"/>
      <dgm:spPr>
        <a:blipFill rotWithShape="0">
          <a:blip xmlns:r="http://schemas.openxmlformats.org/officeDocument/2006/relationships" r:embed="rId7"/>
          <a:stretch>
            <a:fillRect/>
          </a:stretch>
        </a:blipFill>
      </dgm:spPr>
      <dgm:t>
        <a:bodyPr/>
        <a:lstStyle/>
        <a:p>
          <a:endParaRPr lang="zh-CN" altLang="en-US" sz="2000" dirty="0"/>
        </a:p>
      </dgm:t>
    </dgm:pt>
    <dgm:pt modelId="{C33E76E3-D114-4BD8-BBE9-779D1CC1BEB1}" type="sibTrans" cxnId="{0FD179C0-851E-48E2-866B-999A52508A2B}">
      <dgm:prSet/>
      <dgm:spPr/>
      <dgm:t>
        <a:bodyPr/>
        <a:lstStyle/>
        <a:p>
          <a:endParaRPr lang="zh-CN" altLang="en-US" sz="2000"/>
        </a:p>
      </dgm:t>
    </dgm:pt>
    <dgm:pt modelId="{04214792-C6B5-48C5-A64B-9C6B64DD4589}" type="parTrans" cxnId="{0FD179C0-851E-48E2-866B-999A52508A2B}">
      <dgm:prSet/>
      <dgm:spPr/>
      <dgm:t>
        <a:bodyPr/>
        <a:lstStyle/>
        <a:p>
          <a:endParaRPr lang="zh-CN" altLang="en-US" sz="2000"/>
        </a:p>
      </dgm:t>
    </dgm:pt>
    <dgm:pt modelId="{A581E943-544C-4C46-84C4-92CBA23756D9}">
      <dgm:prSet phldrT="[文本]" custT="1"/>
      <dgm:spPr>
        <a:blipFill rotWithShape="0">
          <a:blip xmlns:r="http://schemas.openxmlformats.org/officeDocument/2006/relationships" r:embed="rId8"/>
          <a:stretch>
            <a:fillRect/>
          </a:stretch>
        </a:blipFill>
      </dgm:spPr>
      <dgm:t>
        <a:bodyPr/>
        <a:lstStyle/>
        <a:p>
          <a:endParaRPr lang="zh-CN" altLang="en-US" sz="3600" dirty="0"/>
        </a:p>
      </dgm:t>
    </dgm:pt>
    <dgm:pt modelId="{4EA0A708-BFDB-4799-ACFE-45389D233329}" type="sibTrans" cxnId="{859D2B2F-EE43-4DC0-9FA5-B5D1161C916F}">
      <dgm:prSet/>
      <dgm:spPr/>
      <dgm:t>
        <a:bodyPr/>
        <a:lstStyle/>
        <a:p>
          <a:endParaRPr lang="zh-CN" altLang="en-US" sz="2000"/>
        </a:p>
      </dgm:t>
    </dgm:pt>
    <dgm:pt modelId="{D033A3D8-A08E-4F41-8A28-F2A3CEF396F5}" type="parTrans" cxnId="{859D2B2F-EE43-4DC0-9FA5-B5D1161C916F}">
      <dgm:prSet/>
      <dgm:spPr/>
      <dgm:t>
        <a:bodyPr/>
        <a:lstStyle/>
        <a:p>
          <a:endParaRPr lang="zh-CN" altLang="en-US" sz="2000"/>
        </a:p>
      </dgm:t>
    </dgm:pt>
    <dgm:pt modelId="{E4357F1F-0B85-40F9-840B-00C2504C6A66}">
      <dgm:prSet phldrT="[文本]" custT="1"/>
      <dgm:spPr>
        <a:blipFill rotWithShape="0">
          <a:blip xmlns:r="http://schemas.openxmlformats.org/officeDocument/2006/relationships" r:embed="rId9"/>
          <a:stretch>
            <a:fillRect/>
          </a:stretch>
        </a:blipFill>
      </dgm:spPr>
      <dgm:t>
        <a:bodyPr/>
        <a:lstStyle/>
        <a:p>
          <a:endParaRPr lang="zh-CN" altLang="en-US" sz="2800" dirty="0">
            <a:solidFill>
              <a:srgbClr val="C00000"/>
            </a:solidFill>
          </a:endParaRPr>
        </a:p>
      </dgm:t>
    </dgm:pt>
    <dgm:pt modelId="{F698872A-01D8-4C57-8FCE-48AC03221833}" type="sibTrans" cxnId="{A94F65C2-B321-4D06-A3B8-D0B6E3018D84}">
      <dgm:prSet/>
      <dgm:spPr/>
      <dgm:t>
        <a:bodyPr/>
        <a:lstStyle/>
        <a:p>
          <a:endParaRPr lang="zh-CN" altLang="en-US" sz="2000"/>
        </a:p>
      </dgm:t>
    </dgm:pt>
    <dgm:pt modelId="{5F3FF09B-CBC4-4518-9C46-5611BD9345BB}" type="parTrans" cxnId="{A94F65C2-B321-4D06-A3B8-D0B6E3018D84}">
      <dgm:prSet/>
      <dgm:spPr/>
      <dgm:t>
        <a:bodyPr/>
        <a:lstStyle/>
        <a:p>
          <a:endParaRPr lang="zh-CN" altLang="en-US" sz="2000"/>
        </a:p>
      </dgm:t>
    </dgm:pt>
    <dgm:pt modelId="{2728ADDC-9F67-43F8-BE03-BABAAFFBAAE9}" type="pres">
      <dgm:prSet presAssocID="{2962942E-CC0A-4241-BD64-A125A733E7F9}" presName="Name0" presStyleCnt="0">
        <dgm:presLayoutVars>
          <dgm:chMax val="1"/>
          <dgm:dir/>
          <dgm:animLvl val="ctr"/>
          <dgm:resizeHandles val="exact"/>
        </dgm:presLayoutVars>
      </dgm:prSet>
      <dgm:spPr/>
      <dgm:t>
        <a:bodyPr/>
        <a:lstStyle/>
        <a:p>
          <a:endParaRPr lang="zh-CN" altLang="en-US"/>
        </a:p>
      </dgm:t>
    </dgm:pt>
    <dgm:pt modelId="{23E347A3-9216-444C-8BE8-76C1D9823797}" type="pres">
      <dgm:prSet presAssocID="{E4357F1F-0B85-40F9-840B-00C2504C6A66}" presName="centerShape" presStyleLbl="node0" presStyleIdx="0" presStyleCnt="1" custScaleX="213067" custScaleY="202757"/>
      <dgm:spPr/>
      <dgm:t>
        <a:bodyPr/>
        <a:lstStyle/>
        <a:p>
          <a:endParaRPr lang="zh-CN" altLang="en-US"/>
        </a:p>
      </dgm:t>
    </dgm:pt>
    <dgm:pt modelId="{0B6E4A24-F2D3-4080-B481-1DA4FBF49AD0}" type="pres">
      <dgm:prSet presAssocID="{A581E943-544C-4C46-84C4-92CBA23756D9}" presName="node" presStyleLbl="node1" presStyleIdx="0" presStyleCnt="8">
        <dgm:presLayoutVars>
          <dgm:bulletEnabled val="1"/>
        </dgm:presLayoutVars>
      </dgm:prSet>
      <dgm:spPr/>
      <dgm:t>
        <a:bodyPr/>
        <a:lstStyle/>
        <a:p>
          <a:endParaRPr lang="zh-CN" altLang="en-US"/>
        </a:p>
      </dgm:t>
    </dgm:pt>
    <dgm:pt modelId="{FA752567-A02C-4867-B383-730D5287EE49}" type="pres">
      <dgm:prSet presAssocID="{A581E943-544C-4C46-84C4-92CBA23756D9}" presName="dummy" presStyleCnt="0"/>
      <dgm:spPr/>
    </dgm:pt>
    <dgm:pt modelId="{40386601-66F7-44F7-A8B8-97A0FCDA3CCA}" type="pres">
      <dgm:prSet presAssocID="{4EA0A708-BFDB-4799-ACFE-45389D233329}" presName="sibTrans" presStyleLbl="sibTrans2D1" presStyleIdx="0" presStyleCnt="8"/>
      <dgm:spPr/>
      <dgm:t>
        <a:bodyPr/>
        <a:lstStyle/>
        <a:p>
          <a:endParaRPr lang="zh-CN" altLang="en-US"/>
        </a:p>
      </dgm:t>
    </dgm:pt>
    <dgm:pt modelId="{36090380-C7C4-4EC6-9B51-7800A4FE0F4C}" type="pres">
      <dgm:prSet presAssocID="{1863F4C0-EFB5-4B32-9066-EC984B5B6EBF}" presName="node" presStyleLbl="node1" presStyleIdx="1" presStyleCnt="8">
        <dgm:presLayoutVars>
          <dgm:bulletEnabled val="1"/>
        </dgm:presLayoutVars>
      </dgm:prSet>
      <dgm:spPr/>
      <dgm:t>
        <a:bodyPr/>
        <a:lstStyle/>
        <a:p>
          <a:endParaRPr lang="zh-CN" altLang="en-US"/>
        </a:p>
      </dgm:t>
    </dgm:pt>
    <dgm:pt modelId="{A5AEBD2C-2100-4197-B891-2FC7CE282468}" type="pres">
      <dgm:prSet presAssocID="{1863F4C0-EFB5-4B32-9066-EC984B5B6EBF}" presName="dummy" presStyleCnt="0"/>
      <dgm:spPr/>
    </dgm:pt>
    <dgm:pt modelId="{690728B6-8B3B-426E-BD37-3BDE557E7D3F}" type="pres">
      <dgm:prSet presAssocID="{9348D30D-DAAD-4B25-AC62-7D17AA66A6BC}" presName="sibTrans" presStyleLbl="sibTrans2D1" presStyleIdx="1" presStyleCnt="8"/>
      <dgm:spPr/>
      <dgm:t>
        <a:bodyPr/>
        <a:lstStyle/>
        <a:p>
          <a:endParaRPr lang="zh-CN" altLang="en-US"/>
        </a:p>
      </dgm:t>
    </dgm:pt>
    <dgm:pt modelId="{CCDBAE20-5449-4030-8041-EB73A91723A5}" type="pres">
      <dgm:prSet presAssocID="{45ED9130-0B52-4847-9E2D-3E5A327EB67A}" presName="node" presStyleLbl="node1" presStyleIdx="2" presStyleCnt="8">
        <dgm:presLayoutVars>
          <dgm:bulletEnabled val="1"/>
        </dgm:presLayoutVars>
      </dgm:prSet>
      <dgm:spPr/>
      <dgm:t>
        <a:bodyPr/>
        <a:lstStyle/>
        <a:p>
          <a:endParaRPr lang="zh-CN" altLang="en-US"/>
        </a:p>
      </dgm:t>
    </dgm:pt>
    <dgm:pt modelId="{B4D16453-D39C-43D1-A54A-D891C92A9990}" type="pres">
      <dgm:prSet presAssocID="{45ED9130-0B52-4847-9E2D-3E5A327EB67A}" presName="dummy" presStyleCnt="0"/>
      <dgm:spPr/>
    </dgm:pt>
    <dgm:pt modelId="{2204B73C-22A3-4475-B99A-436016FF2C45}" type="pres">
      <dgm:prSet presAssocID="{D979D2DB-87AC-40B4-936E-CBC2AF08B52C}" presName="sibTrans" presStyleLbl="sibTrans2D1" presStyleIdx="2" presStyleCnt="8"/>
      <dgm:spPr/>
      <dgm:t>
        <a:bodyPr/>
        <a:lstStyle/>
        <a:p>
          <a:endParaRPr lang="zh-CN" altLang="en-US"/>
        </a:p>
      </dgm:t>
    </dgm:pt>
    <dgm:pt modelId="{0FEF279E-5775-4F46-81BA-71AA70AA0F6C}" type="pres">
      <dgm:prSet presAssocID="{3D8157F6-A214-4D24-BD82-E20D4E690EF5}" presName="node" presStyleLbl="node1" presStyleIdx="3" presStyleCnt="8">
        <dgm:presLayoutVars>
          <dgm:bulletEnabled val="1"/>
        </dgm:presLayoutVars>
      </dgm:prSet>
      <dgm:spPr/>
      <dgm:t>
        <a:bodyPr/>
        <a:lstStyle/>
        <a:p>
          <a:endParaRPr lang="zh-CN" altLang="en-US"/>
        </a:p>
      </dgm:t>
    </dgm:pt>
    <dgm:pt modelId="{FF6868C0-5878-4BC6-A718-44C832C41D2F}" type="pres">
      <dgm:prSet presAssocID="{3D8157F6-A214-4D24-BD82-E20D4E690EF5}" presName="dummy" presStyleCnt="0"/>
      <dgm:spPr/>
    </dgm:pt>
    <dgm:pt modelId="{FD6A88B4-0E95-4959-8126-5DD1332AEC5B}" type="pres">
      <dgm:prSet presAssocID="{D583EC8D-C423-4F87-84FA-A89AC20E11D9}" presName="sibTrans" presStyleLbl="sibTrans2D1" presStyleIdx="3" presStyleCnt="8"/>
      <dgm:spPr/>
      <dgm:t>
        <a:bodyPr/>
        <a:lstStyle/>
        <a:p>
          <a:endParaRPr lang="zh-CN" altLang="en-US"/>
        </a:p>
      </dgm:t>
    </dgm:pt>
    <dgm:pt modelId="{41694A51-3F2D-49B7-AB92-06C22CF026C7}" type="pres">
      <dgm:prSet presAssocID="{8E81ACCB-9471-49B2-AA07-1C3CAE40239E}" presName="node" presStyleLbl="node1" presStyleIdx="4" presStyleCnt="8">
        <dgm:presLayoutVars>
          <dgm:bulletEnabled val="1"/>
        </dgm:presLayoutVars>
      </dgm:prSet>
      <dgm:spPr/>
      <dgm:t>
        <a:bodyPr/>
        <a:lstStyle/>
        <a:p>
          <a:endParaRPr lang="zh-CN" altLang="en-US"/>
        </a:p>
      </dgm:t>
    </dgm:pt>
    <dgm:pt modelId="{69A35D4E-AA43-409D-99CF-5C622E59CD50}" type="pres">
      <dgm:prSet presAssocID="{8E81ACCB-9471-49B2-AA07-1C3CAE40239E}" presName="dummy" presStyleCnt="0"/>
      <dgm:spPr/>
    </dgm:pt>
    <dgm:pt modelId="{D4BE90CF-2891-461D-B634-EB8A11E461DD}" type="pres">
      <dgm:prSet presAssocID="{F531D877-F5BA-40CA-B4B6-492C425F4E98}" presName="sibTrans" presStyleLbl="sibTrans2D1" presStyleIdx="4" presStyleCnt="8"/>
      <dgm:spPr/>
      <dgm:t>
        <a:bodyPr/>
        <a:lstStyle/>
        <a:p>
          <a:endParaRPr lang="zh-CN" altLang="en-US"/>
        </a:p>
      </dgm:t>
    </dgm:pt>
    <dgm:pt modelId="{C7395620-6BC6-4464-8AEE-AD4BC533DD96}" type="pres">
      <dgm:prSet presAssocID="{5B8A0F80-364F-4669-A2C1-65C56DF7E045}" presName="node" presStyleLbl="node1" presStyleIdx="5" presStyleCnt="8">
        <dgm:presLayoutVars>
          <dgm:bulletEnabled val="1"/>
        </dgm:presLayoutVars>
      </dgm:prSet>
      <dgm:spPr/>
      <dgm:t>
        <a:bodyPr/>
        <a:lstStyle/>
        <a:p>
          <a:endParaRPr lang="zh-CN" altLang="en-US"/>
        </a:p>
      </dgm:t>
    </dgm:pt>
    <dgm:pt modelId="{DC7F7A5E-3EA1-47EC-B153-777494C563BB}" type="pres">
      <dgm:prSet presAssocID="{5B8A0F80-364F-4669-A2C1-65C56DF7E045}" presName="dummy" presStyleCnt="0"/>
      <dgm:spPr/>
    </dgm:pt>
    <dgm:pt modelId="{B6257C9F-687C-4220-8709-4151D61359A4}" type="pres">
      <dgm:prSet presAssocID="{F1279ABF-D04B-4861-A22E-AFC41B16891E}" presName="sibTrans" presStyleLbl="sibTrans2D1" presStyleIdx="5" presStyleCnt="8"/>
      <dgm:spPr/>
      <dgm:t>
        <a:bodyPr/>
        <a:lstStyle/>
        <a:p>
          <a:endParaRPr lang="zh-CN" altLang="en-US"/>
        </a:p>
      </dgm:t>
    </dgm:pt>
    <dgm:pt modelId="{C88CFA15-9957-43F7-B506-1687238BDF5E}" type="pres">
      <dgm:prSet presAssocID="{AB16621A-E34F-46F9-82C7-B9838414FB87}" presName="node" presStyleLbl="node1" presStyleIdx="6" presStyleCnt="8">
        <dgm:presLayoutVars>
          <dgm:bulletEnabled val="1"/>
        </dgm:presLayoutVars>
      </dgm:prSet>
      <dgm:spPr/>
      <dgm:t>
        <a:bodyPr/>
        <a:lstStyle/>
        <a:p>
          <a:endParaRPr lang="zh-CN" altLang="en-US"/>
        </a:p>
      </dgm:t>
    </dgm:pt>
    <dgm:pt modelId="{189193DC-D7F4-497C-B56D-E72A8874B3A8}" type="pres">
      <dgm:prSet presAssocID="{AB16621A-E34F-46F9-82C7-B9838414FB87}" presName="dummy" presStyleCnt="0"/>
      <dgm:spPr/>
    </dgm:pt>
    <dgm:pt modelId="{DCD6BA0B-830F-4188-AA0F-E4AFC16E7EDF}" type="pres">
      <dgm:prSet presAssocID="{C33E76E3-D114-4BD8-BBE9-779D1CC1BEB1}" presName="sibTrans" presStyleLbl="sibTrans2D1" presStyleIdx="6" presStyleCnt="8"/>
      <dgm:spPr/>
      <dgm:t>
        <a:bodyPr/>
        <a:lstStyle/>
        <a:p>
          <a:endParaRPr lang="zh-CN" altLang="en-US"/>
        </a:p>
      </dgm:t>
    </dgm:pt>
    <dgm:pt modelId="{1DB0807A-2C06-4BD3-B7F4-F1DC33AD63C2}" type="pres">
      <dgm:prSet presAssocID="{6E8D70BC-FC1B-4495-8811-60AA295B09D2}" presName="node" presStyleLbl="node1" presStyleIdx="7" presStyleCnt="8">
        <dgm:presLayoutVars>
          <dgm:bulletEnabled val="1"/>
        </dgm:presLayoutVars>
      </dgm:prSet>
      <dgm:spPr/>
      <dgm:t>
        <a:bodyPr/>
        <a:lstStyle/>
        <a:p>
          <a:endParaRPr lang="zh-CN" altLang="en-US"/>
        </a:p>
      </dgm:t>
    </dgm:pt>
    <dgm:pt modelId="{ED0421EA-BB67-49F9-9887-7A65FC08D683}" type="pres">
      <dgm:prSet presAssocID="{6E8D70BC-FC1B-4495-8811-60AA295B09D2}" presName="dummy" presStyleCnt="0"/>
      <dgm:spPr/>
    </dgm:pt>
    <dgm:pt modelId="{28280DD7-E970-4A0A-AF02-96C47191348F}" type="pres">
      <dgm:prSet presAssocID="{C1C22859-4E90-41EC-A1AD-C4C13EC62A58}" presName="sibTrans" presStyleLbl="sibTrans2D1" presStyleIdx="7" presStyleCnt="8"/>
      <dgm:spPr/>
      <dgm:t>
        <a:bodyPr/>
        <a:lstStyle/>
        <a:p>
          <a:endParaRPr lang="zh-CN" altLang="en-US"/>
        </a:p>
      </dgm:t>
    </dgm:pt>
  </dgm:ptLst>
  <dgm:cxnLst>
    <dgm:cxn modelId="{08E39480-3190-444B-97D5-60147964451A}" srcId="{E4357F1F-0B85-40F9-840B-00C2504C6A66}" destId="{6E8D70BC-FC1B-4495-8811-60AA295B09D2}" srcOrd="7" destOrd="0" parTransId="{B34F48F7-66BA-493A-B724-D2EF9986A71A}" sibTransId="{C1C22859-4E90-41EC-A1AD-C4C13EC62A58}"/>
    <dgm:cxn modelId="{1F82576C-FA8A-452C-AE5A-DC21DB0FA1F6}" type="presOf" srcId="{F1279ABF-D04B-4861-A22E-AFC41B16891E}" destId="{B6257C9F-687C-4220-8709-4151D61359A4}" srcOrd="0" destOrd="0" presId="urn:microsoft.com/office/officeart/2005/8/layout/radial6"/>
    <dgm:cxn modelId="{B06AEC3D-3FCA-4225-96EC-6E2F8AC0157D}" type="presOf" srcId="{E4357F1F-0B85-40F9-840B-00C2504C6A66}" destId="{23E347A3-9216-444C-8BE8-76C1D9823797}" srcOrd="0" destOrd="0" presId="urn:microsoft.com/office/officeart/2005/8/layout/radial6"/>
    <dgm:cxn modelId="{36C73DF9-2234-455E-8030-2DB67C173790}" type="presOf" srcId="{45ED9130-0B52-4847-9E2D-3E5A327EB67A}" destId="{CCDBAE20-5449-4030-8041-EB73A91723A5}" srcOrd="0" destOrd="0" presId="urn:microsoft.com/office/officeart/2005/8/layout/radial6"/>
    <dgm:cxn modelId="{E30552A2-A2FB-4B7F-9C01-B5D0B3A175F3}" srcId="{E4357F1F-0B85-40F9-840B-00C2504C6A66}" destId="{1863F4C0-EFB5-4B32-9066-EC984B5B6EBF}" srcOrd="1" destOrd="0" parTransId="{F726BC20-DC62-4882-B60B-24FA24FDC106}" sibTransId="{9348D30D-DAAD-4B25-AC62-7D17AA66A6BC}"/>
    <dgm:cxn modelId="{0FD179C0-851E-48E2-866B-999A52508A2B}" srcId="{E4357F1F-0B85-40F9-840B-00C2504C6A66}" destId="{AB16621A-E34F-46F9-82C7-B9838414FB87}" srcOrd="6" destOrd="0" parTransId="{04214792-C6B5-48C5-A64B-9C6B64DD4589}" sibTransId="{C33E76E3-D114-4BD8-BBE9-779D1CC1BEB1}"/>
    <dgm:cxn modelId="{F6A088CB-1F16-4D0C-8F4B-C4EE5CA9DDD0}" type="presOf" srcId="{6E8D70BC-FC1B-4495-8811-60AA295B09D2}" destId="{1DB0807A-2C06-4BD3-B7F4-F1DC33AD63C2}" srcOrd="0" destOrd="0" presId="urn:microsoft.com/office/officeart/2005/8/layout/radial6"/>
    <dgm:cxn modelId="{62DBAC3D-839F-4F6B-A74A-64D7D1F40699}" type="presOf" srcId="{1863F4C0-EFB5-4B32-9066-EC984B5B6EBF}" destId="{36090380-C7C4-4EC6-9B51-7800A4FE0F4C}" srcOrd="0" destOrd="0" presId="urn:microsoft.com/office/officeart/2005/8/layout/radial6"/>
    <dgm:cxn modelId="{229F2DAB-6741-4635-9AE5-7D2C74800F69}" srcId="{E4357F1F-0B85-40F9-840B-00C2504C6A66}" destId="{5B8A0F80-364F-4669-A2C1-65C56DF7E045}" srcOrd="5" destOrd="0" parTransId="{F52BCD54-4528-4D03-99D0-A7A9F93ADA68}" sibTransId="{F1279ABF-D04B-4861-A22E-AFC41B16891E}"/>
    <dgm:cxn modelId="{24B0C414-F50C-4D70-A806-85BE55A4E58C}" type="presOf" srcId="{AB16621A-E34F-46F9-82C7-B9838414FB87}" destId="{C88CFA15-9957-43F7-B506-1687238BDF5E}" srcOrd="0" destOrd="0" presId="urn:microsoft.com/office/officeart/2005/8/layout/radial6"/>
    <dgm:cxn modelId="{A94F65C2-B321-4D06-A3B8-D0B6E3018D84}" srcId="{2962942E-CC0A-4241-BD64-A125A733E7F9}" destId="{E4357F1F-0B85-40F9-840B-00C2504C6A66}" srcOrd="0" destOrd="0" parTransId="{5F3FF09B-CBC4-4518-9C46-5611BD9345BB}" sibTransId="{F698872A-01D8-4C57-8FCE-48AC03221833}"/>
    <dgm:cxn modelId="{6C99575F-800F-4CB5-9805-70636F51E6C6}" srcId="{E4357F1F-0B85-40F9-840B-00C2504C6A66}" destId="{45ED9130-0B52-4847-9E2D-3E5A327EB67A}" srcOrd="2" destOrd="0" parTransId="{E6522728-F770-4BC3-B775-AB7576CA6FE2}" sibTransId="{D979D2DB-87AC-40B4-936E-CBC2AF08B52C}"/>
    <dgm:cxn modelId="{171D0E1C-FBB5-46D4-A596-AEE31829C343}" type="presOf" srcId="{C33E76E3-D114-4BD8-BBE9-779D1CC1BEB1}" destId="{DCD6BA0B-830F-4188-AA0F-E4AFC16E7EDF}" srcOrd="0" destOrd="0" presId="urn:microsoft.com/office/officeart/2005/8/layout/radial6"/>
    <dgm:cxn modelId="{AC9AB502-CA11-4BA8-AD1F-FEEB7BC48805}" type="presOf" srcId="{D583EC8D-C423-4F87-84FA-A89AC20E11D9}" destId="{FD6A88B4-0E95-4959-8126-5DD1332AEC5B}" srcOrd="0" destOrd="0" presId="urn:microsoft.com/office/officeart/2005/8/layout/radial6"/>
    <dgm:cxn modelId="{AB0FF58D-144D-46D6-B9E7-61C240DCB238}" type="presOf" srcId="{D979D2DB-87AC-40B4-936E-CBC2AF08B52C}" destId="{2204B73C-22A3-4475-B99A-436016FF2C45}" srcOrd="0" destOrd="0" presId="urn:microsoft.com/office/officeart/2005/8/layout/radial6"/>
    <dgm:cxn modelId="{99FB0B8F-839A-4DB1-99D9-A5C49425C62E}" type="presOf" srcId="{5B8A0F80-364F-4669-A2C1-65C56DF7E045}" destId="{C7395620-6BC6-4464-8AEE-AD4BC533DD96}" srcOrd="0" destOrd="0" presId="urn:microsoft.com/office/officeart/2005/8/layout/radial6"/>
    <dgm:cxn modelId="{33937EF0-1A21-456E-833D-A7FCC9E6A553}" type="presOf" srcId="{3D8157F6-A214-4D24-BD82-E20D4E690EF5}" destId="{0FEF279E-5775-4F46-81BA-71AA70AA0F6C}" srcOrd="0" destOrd="0" presId="urn:microsoft.com/office/officeart/2005/8/layout/radial6"/>
    <dgm:cxn modelId="{72090B87-A00A-4208-8303-F59EEE6A104B}" type="presOf" srcId="{C1C22859-4E90-41EC-A1AD-C4C13EC62A58}" destId="{28280DD7-E970-4A0A-AF02-96C47191348F}" srcOrd="0" destOrd="0" presId="urn:microsoft.com/office/officeart/2005/8/layout/radial6"/>
    <dgm:cxn modelId="{859D2B2F-EE43-4DC0-9FA5-B5D1161C916F}" srcId="{E4357F1F-0B85-40F9-840B-00C2504C6A66}" destId="{A581E943-544C-4C46-84C4-92CBA23756D9}" srcOrd="0" destOrd="0" parTransId="{D033A3D8-A08E-4F41-8A28-F2A3CEF396F5}" sibTransId="{4EA0A708-BFDB-4799-ACFE-45389D233329}"/>
    <dgm:cxn modelId="{9F3DFC8D-DF99-47BD-964E-68E760A3B179}" type="presOf" srcId="{2962942E-CC0A-4241-BD64-A125A733E7F9}" destId="{2728ADDC-9F67-43F8-BE03-BABAAFFBAAE9}" srcOrd="0" destOrd="0" presId="urn:microsoft.com/office/officeart/2005/8/layout/radial6"/>
    <dgm:cxn modelId="{A5245A86-45D9-4ECD-BEF5-B9D8FC2616D4}" srcId="{E4357F1F-0B85-40F9-840B-00C2504C6A66}" destId="{8E81ACCB-9471-49B2-AA07-1C3CAE40239E}" srcOrd="4" destOrd="0" parTransId="{EC12CCCF-BAD7-460C-948C-826CF9557FEF}" sibTransId="{F531D877-F5BA-40CA-B4B6-492C425F4E98}"/>
    <dgm:cxn modelId="{5F2E57EE-45B5-4450-8176-B6472F9772FF}" srcId="{E4357F1F-0B85-40F9-840B-00C2504C6A66}" destId="{3D8157F6-A214-4D24-BD82-E20D4E690EF5}" srcOrd="3" destOrd="0" parTransId="{C18A2C81-1BC5-4636-89DB-666B20349D4B}" sibTransId="{D583EC8D-C423-4F87-84FA-A89AC20E11D9}"/>
    <dgm:cxn modelId="{E3C2FD82-4442-4BB8-AFD3-51646B74BD19}" type="presOf" srcId="{9348D30D-DAAD-4B25-AC62-7D17AA66A6BC}" destId="{690728B6-8B3B-426E-BD37-3BDE557E7D3F}" srcOrd="0" destOrd="0" presId="urn:microsoft.com/office/officeart/2005/8/layout/radial6"/>
    <dgm:cxn modelId="{C9D9D7D4-2C87-4D5F-AAA1-5277C771EA01}" type="presOf" srcId="{4EA0A708-BFDB-4799-ACFE-45389D233329}" destId="{40386601-66F7-44F7-A8B8-97A0FCDA3CCA}" srcOrd="0" destOrd="0" presId="urn:microsoft.com/office/officeart/2005/8/layout/radial6"/>
    <dgm:cxn modelId="{ED961A5B-536A-41BA-A9CD-8C6DD5F4CB54}" type="presOf" srcId="{8E81ACCB-9471-49B2-AA07-1C3CAE40239E}" destId="{41694A51-3F2D-49B7-AB92-06C22CF026C7}" srcOrd="0" destOrd="0" presId="urn:microsoft.com/office/officeart/2005/8/layout/radial6"/>
    <dgm:cxn modelId="{1CA2AA19-4D01-4EC1-A63E-221504993FBB}" type="presOf" srcId="{A581E943-544C-4C46-84C4-92CBA23756D9}" destId="{0B6E4A24-F2D3-4080-B481-1DA4FBF49AD0}" srcOrd="0" destOrd="0" presId="urn:microsoft.com/office/officeart/2005/8/layout/radial6"/>
    <dgm:cxn modelId="{6EF85135-3BB3-46E4-93C7-421034E193F2}" type="presOf" srcId="{F531D877-F5BA-40CA-B4B6-492C425F4E98}" destId="{D4BE90CF-2891-461D-B634-EB8A11E461DD}" srcOrd="0" destOrd="0" presId="urn:microsoft.com/office/officeart/2005/8/layout/radial6"/>
    <dgm:cxn modelId="{3D23EAE6-CF1D-47BE-AEF8-A83F107407EE}" type="presParOf" srcId="{2728ADDC-9F67-43F8-BE03-BABAAFFBAAE9}" destId="{23E347A3-9216-444C-8BE8-76C1D9823797}" srcOrd="0" destOrd="0" presId="urn:microsoft.com/office/officeart/2005/8/layout/radial6"/>
    <dgm:cxn modelId="{6431B4ED-6601-4983-AE6A-55928E5245E9}" type="presParOf" srcId="{2728ADDC-9F67-43F8-BE03-BABAAFFBAAE9}" destId="{0B6E4A24-F2D3-4080-B481-1DA4FBF49AD0}" srcOrd="1" destOrd="0" presId="urn:microsoft.com/office/officeart/2005/8/layout/radial6"/>
    <dgm:cxn modelId="{774EE159-68A4-487C-B1B3-807211114BCE}" type="presParOf" srcId="{2728ADDC-9F67-43F8-BE03-BABAAFFBAAE9}" destId="{FA752567-A02C-4867-B383-730D5287EE49}" srcOrd="2" destOrd="0" presId="urn:microsoft.com/office/officeart/2005/8/layout/radial6"/>
    <dgm:cxn modelId="{FC130518-81FA-43A0-8E39-243828A64CFE}" type="presParOf" srcId="{2728ADDC-9F67-43F8-BE03-BABAAFFBAAE9}" destId="{40386601-66F7-44F7-A8B8-97A0FCDA3CCA}" srcOrd="3" destOrd="0" presId="urn:microsoft.com/office/officeart/2005/8/layout/radial6"/>
    <dgm:cxn modelId="{5CCB3002-DAB8-454E-8F97-714FFCB08ADE}" type="presParOf" srcId="{2728ADDC-9F67-43F8-BE03-BABAAFFBAAE9}" destId="{36090380-C7C4-4EC6-9B51-7800A4FE0F4C}" srcOrd="4" destOrd="0" presId="urn:microsoft.com/office/officeart/2005/8/layout/radial6"/>
    <dgm:cxn modelId="{3F92406A-5A76-4FB0-ABB4-8E58E687D95F}" type="presParOf" srcId="{2728ADDC-9F67-43F8-BE03-BABAAFFBAAE9}" destId="{A5AEBD2C-2100-4197-B891-2FC7CE282468}" srcOrd="5" destOrd="0" presId="urn:microsoft.com/office/officeart/2005/8/layout/radial6"/>
    <dgm:cxn modelId="{C287F3AF-D0D9-43BB-B013-2BCCAC2C7969}" type="presParOf" srcId="{2728ADDC-9F67-43F8-BE03-BABAAFFBAAE9}" destId="{690728B6-8B3B-426E-BD37-3BDE557E7D3F}" srcOrd="6" destOrd="0" presId="urn:microsoft.com/office/officeart/2005/8/layout/radial6"/>
    <dgm:cxn modelId="{4320815F-A551-42E6-8372-83E3A06AD4E1}" type="presParOf" srcId="{2728ADDC-9F67-43F8-BE03-BABAAFFBAAE9}" destId="{CCDBAE20-5449-4030-8041-EB73A91723A5}" srcOrd="7" destOrd="0" presId="urn:microsoft.com/office/officeart/2005/8/layout/radial6"/>
    <dgm:cxn modelId="{23879B52-3EA5-42EB-9B91-FBD653CB4185}" type="presParOf" srcId="{2728ADDC-9F67-43F8-BE03-BABAAFFBAAE9}" destId="{B4D16453-D39C-43D1-A54A-D891C92A9990}" srcOrd="8" destOrd="0" presId="urn:microsoft.com/office/officeart/2005/8/layout/radial6"/>
    <dgm:cxn modelId="{92063B8F-25EA-4AB1-BE22-225681611790}" type="presParOf" srcId="{2728ADDC-9F67-43F8-BE03-BABAAFFBAAE9}" destId="{2204B73C-22A3-4475-B99A-436016FF2C45}" srcOrd="9" destOrd="0" presId="urn:microsoft.com/office/officeart/2005/8/layout/radial6"/>
    <dgm:cxn modelId="{3BEEFB30-72A7-417F-B1CC-59001DF5E7DF}" type="presParOf" srcId="{2728ADDC-9F67-43F8-BE03-BABAAFFBAAE9}" destId="{0FEF279E-5775-4F46-81BA-71AA70AA0F6C}" srcOrd="10" destOrd="0" presId="urn:microsoft.com/office/officeart/2005/8/layout/radial6"/>
    <dgm:cxn modelId="{5747F8AD-B00F-4612-BC7A-F4126CAD431A}" type="presParOf" srcId="{2728ADDC-9F67-43F8-BE03-BABAAFFBAAE9}" destId="{FF6868C0-5878-4BC6-A718-44C832C41D2F}" srcOrd="11" destOrd="0" presId="urn:microsoft.com/office/officeart/2005/8/layout/radial6"/>
    <dgm:cxn modelId="{70B5D976-1E78-447C-A947-07DFBA13D05E}" type="presParOf" srcId="{2728ADDC-9F67-43F8-BE03-BABAAFFBAAE9}" destId="{FD6A88B4-0E95-4959-8126-5DD1332AEC5B}" srcOrd="12" destOrd="0" presId="urn:microsoft.com/office/officeart/2005/8/layout/radial6"/>
    <dgm:cxn modelId="{993E9E63-E52D-421A-873F-80A4C2F15E67}" type="presParOf" srcId="{2728ADDC-9F67-43F8-BE03-BABAAFFBAAE9}" destId="{41694A51-3F2D-49B7-AB92-06C22CF026C7}" srcOrd="13" destOrd="0" presId="urn:microsoft.com/office/officeart/2005/8/layout/radial6"/>
    <dgm:cxn modelId="{6EC6DFB0-FCFE-4C32-8FA6-56BDD0FEC6DA}" type="presParOf" srcId="{2728ADDC-9F67-43F8-BE03-BABAAFFBAAE9}" destId="{69A35D4E-AA43-409D-99CF-5C622E59CD50}" srcOrd="14" destOrd="0" presId="urn:microsoft.com/office/officeart/2005/8/layout/radial6"/>
    <dgm:cxn modelId="{12C4162F-572F-490A-9729-76F8DE944921}" type="presParOf" srcId="{2728ADDC-9F67-43F8-BE03-BABAAFFBAAE9}" destId="{D4BE90CF-2891-461D-B634-EB8A11E461DD}" srcOrd="15" destOrd="0" presId="urn:microsoft.com/office/officeart/2005/8/layout/radial6"/>
    <dgm:cxn modelId="{6BBA38F8-FC9A-4F13-9D8C-60A5F923DCAE}" type="presParOf" srcId="{2728ADDC-9F67-43F8-BE03-BABAAFFBAAE9}" destId="{C7395620-6BC6-4464-8AEE-AD4BC533DD96}" srcOrd="16" destOrd="0" presId="urn:microsoft.com/office/officeart/2005/8/layout/radial6"/>
    <dgm:cxn modelId="{B2AD8273-C244-4C07-98AC-AC593F68EFE0}" type="presParOf" srcId="{2728ADDC-9F67-43F8-BE03-BABAAFFBAAE9}" destId="{DC7F7A5E-3EA1-47EC-B153-777494C563BB}" srcOrd="17" destOrd="0" presId="urn:microsoft.com/office/officeart/2005/8/layout/radial6"/>
    <dgm:cxn modelId="{B3BEC4A7-88B8-449D-AAC4-A7A77A86D3E9}" type="presParOf" srcId="{2728ADDC-9F67-43F8-BE03-BABAAFFBAAE9}" destId="{B6257C9F-687C-4220-8709-4151D61359A4}" srcOrd="18" destOrd="0" presId="urn:microsoft.com/office/officeart/2005/8/layout/radial6"/>
    <dgm:cxn modelId="{F2F9ED2B-01B0-403D-8153-4CC5D0C08F66}" type="presParOf" srcId="{2728ADDC-9F67-43F8-BE03-BABAAFFBAAE9}" destId="{C88CFA15-9957-43F7-B506-1687238BDF5E}" srcOrd="19" destOrd="0" presId="urn:microsoft.com/office/officeart/2005/8/layout/radial6"/>
    <dgm:cxn modelId="{577B1D56-DA51-4747-BC86-F5D653D43D84}" type="presParOf" srcId="{2728ADDC-9F67-43F8-BE03-BABAAFFBAAE9}" destId="{189193DC-D7F4-497C-B56D-E72A8874B3A8}" srcOrd="20" destOrd="0" presId="urn:microsoft.com/office/officeart/2005/8/layout/radial6"/>
    <dgm:cxn modelId="{5C57BF10-F4D8-4589-8899-4DF11D31DE58}" type="presParOf" srcId="{2728ADDC-9F67-43F8-BE03-BABAAFFBAAE9}" destId="{DCD6BA0B-830F-4188-AA0F-E4AFC16E7EDF}" srcOrd="21" destOrd="0" presId="urn:microsoft.com/office/officeart/2005/8/layout/radial6"/>
    <dgm:cxn modelId="{016E73B5-009D-43C4-B134-64068D3A9FE4}" type="presParOf" srcId="{2728ADDC-9F67-43F8-BE03-BABAAFFBAAE9}" destId="{1DB0807A-2C06-4BD3-B7F4-F1DC33AD63C2}" srcOrd="22" destOrd="0" presId="urn:microsoft.com/office/officeart/2005/8/layout/radial6"/>
    <dgm:cxn modelId="{09BCBD5A-9D6E-4DCB-B39F-C74A54357472}" type="presParOf" srcId="{2728ADDC-9F67-43F8-BE03-BABAAFFBAAE9}" destId="{ED0421EA-BB67-49F9-9887-7A65FC08D683}" srcOrd="23" destOrd="0" presId="urn:microsoft.com/office/officeart/2005/8/layout/radial6"/>
    <dgm:cxn modelId="{DBA9AEE7-F60F-425F-B650-FDCB5F718788}" type="presParOf" srcId="{2728ADDC-9F67-43F8-BE03-BABAAFFBAAE9}" destId="{28280DD7-E970-4A0A-AF02-96C47191348F}" srcOrd="24" destOrd="0" presId="urn:microsoft.com/office/officeart/2005/8/layout/radial6"/>
  </dgm:cxnLst>
  <dgm:bg/>
  <dgm:whole/>
  <dgm:extLst>
    <a:ext uri="http://schemas.microsoft.com/office/drawing/2008/diagram">
      <dsp:dataModelExt xmlns:dsp="http://schemas.microsoft.com/office/drawing/2008/diagram" xmlns="" relId="rId1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BC14C1-93F1-4FDB-8DBB-E2634784307C}" type="doc">
      <dgm:prSet loTypeId="urn:microsoft.com/office/officeart/2005/8/layout/process1" loCatId="process" qsTypeId="urn:microsoft.com/office/officeart/2005/8/quickstyle/simple5" qsCatId="simple" csTypeId="urn:microsoft.com/office/officeart/2005/8/colors/accent4_5" csCatId="accent4" phldr="1"/>
      <dgm:spPr/>
      <dgm:t>
        <a:bodyPr/>
        <a:lstStyle/>
        <a:p>
          <a:endParaRPr lang="en-US"/>
        </a:p>
      </dgm:t>
    </dgm:pt>
    <dgm:pt modelId="{AADC5277-DDA3-43FD-8583-9BB435EBFB88}">
      <dgm:prSet phldrT="[Text]" custT="1"/>
      <dgm:spPr>
        <a:solidFill>
          <a:schemeClr val="bg2"/>
        </a:solidFill>
      </dgm:spPr>
      <dgm:t>
        <a:bodyPr/>
        <a:lstStyle/>
        <a:p>
          <a:pPr defTabSz="444500">
            <a:lnSpc>
              <a:spcPct val="90000"/>
            </a:lnSpc>
            <a:spcBef>
              <a:spcPct val="0"/>
            </a:spcBef>
            <a:spcAft>
              <a:spcPct val="35000"/>
            </a:spcAft>
          </a:pPr>
          <a:r>
            <a:rPr lang="en-US" sz="1200" b="1" dirty="0" smtClean="0"/>
            <a:t>Device</a:t>
          </a:r>
        </a:p>
        <a:p>
          <a:pPr defTabSz="444500">
            <a:lnSpc>
              <a:spcPct val="90000"/>
            </a:lnSpc>
            <a:spcBef>
              <a:spcPct val="0"/>
            </a:spcBef>
            <a:spcAft>
              <a:spcPct val="35000"/>
            </a:spcAft>
          </a:pPr>
          <a:r>
            <a:rPr lang="en-US" sz="1200" b="1" dirty="0" smtClean="0"/>
            <a:t>Pipe</a:t>
          </a:r>
        </a:p>
        <a:p>
          <a:pPr defTabSz="444500">
            <a:lnSpc>
              <a:spcPct val="90000"/>
            </a:lnSpc>
            <a:spcBef>
              <a:spcPct val="0"/>
            </a:spcBef>
            <a:spcAft>
              <a:spcPct val="35000"/>
            </a:spcAft>
          </a:pPr>
          <a:r>
            <a:rPr lang="en-US" sz="1200" b="1" dirty="0" smtClean="0"/>
            <a:t>Cloud</a:t>
          </a:r>
        </a:p>
        <a:p>
          <a:pPr defTabSz="444500">
            <a:lnSpc>
              <a:spcPct val="90000"/>
            </a:lnSpc>
            <a:spcBef>
              <a:spcPct val="0"/>
            </a:spcBef>
            <a:spcAft>
              <a:spcPct val="35000"/>
            </a:spcAft>
          </a:pPr>
          <a:endParaRPr lang="en-US" sz="1200" b="1" dirty="0" smtClean="0"/>
        </a:p>
      </dgm:t>
    </dgm:pt>
    <dgm:pt modelId="{108033FF-7867-4760-B660-446EB214FE61}" type="parTrans" cxnId="{7230CE68-AD27-4F1C-9B02-B4C27C88637C}">
      <dgm:prSet/>
      <dgm:spPr/>
      <dgm:t>
        <a:bodyPr/>
        <a:lstStyle/>
        <a:p>
          <a:endParaRPr lang="en-US" sz="1000"/>
        </a:p>
      </dgm:t>
    </dgm:pt>
    <dgm:pt modelId="{FC070C6A-CEF5-4A67-91FF-371CD39F3902}" type="sibTrans" cxnId="{7230CE68-AD27-4F1C-9B02-B4C27C88637C}">
      <dgm:prSet custT="1"/>
      <dgm:spPr/>
      <dgm:t>
        <a:bodyPr/>
        <a:lstStyle/>
        <a:p>
          <a:endParaRPr lang="en-US" sz="1000"/>
        </a:p>
      </dgm:t>
    </dgm:pt>
    <dgm:pt modelId="{0F82B151-856C-4142-B1A2-A144745085A2}" type="pres">
      <dgm:prSet presAssocID="{22BC14C1-93F1-4FDB-8DBB-E2634784307C}" presName="Name0" presStyleCnt="0">
        <dgm:presLayoutVars>
          <dgm:dir/>
          <dgm:resizeHandles val="exact"/>
        </dgm:presLayoutVars>
      </dgm:prSet>
      <dgm:spPr/>
      <dgm:t>
        <a:bodyPr/>
        <a:lstStyle/>
        <a:p>
          <a:endParaRPr lang="en-US"/>
        </a:p>
      </dgm:t>
    </dgm:pt>
    <dgm:pt modelId="{3F761F5A-5098-49C6-933A-258066ECB739}" type="pres">
      <dgm:prSet presAssocID="{AADC5277-DDA3-43FD-8583-9BB435EBFB88}" presName="node" presStyleLbl="node1" presStyleIdx="0" presStyleCnt="1">
        <dgm:presLayoutVars>
          <dgm:bulletEnabled val="1"/>
        </dgm:presLayoutVars>
      </dgm:prSet>
      <dgm:spPr/>
      <dgm:t>
        <a:bodyPr/>
        <a:lstStyle/>
        <a:p>
          <a:endParaRPr lang="en-US"/>
        </a:p>
      </dgm:t>
    </dgm:pt>
  </dgm:ptLst>
  <dgm:cxnLst>
    <dgm:cxn modelId="{EC2F80DE-D14F-444E-B6A1-8A50B71A83A4}" type="presOf" srcId="{AADC5277-DDA3-43FD-8583-9BB435EBFB88}" destId="{3F761F5A-5098-49C6-933A-258066ECB739}" srcOrd="0" destOrd="0" presId="urn:microsoft.com/office/officeart/2005/8/layout/process1"/>
    <dgm:cxn modelId="{7230CE68-AD27-4F1C-9B02-B4C27C88637C}" srcId="{22BC14C1-93F1-4FDB-8DBB-E2634784307C}" destId="{AADC5277-DDA3-43FD-8583-9BB435EBFB88}" srcOrd="0" destOrd="0" parTransId="{108033FF-7867-4760-B660-446EB214FE61}" sibTransId="{FC070C6A-CEF5-4A67-91FF-371CD39F3902}"/>
    <dgm:cxn modelId="{87A4F4E1-38A6-456A-8DB7-BDB1BEF00BEB}" type="presOf" srcId="{22BC14C1-93F1-4FDB-8DBB-E2634784307C}" destId="{0F82B151-856C-4142-B1A2-A144745085A2}" srcOrd="0" destOrd="0" presId="urn:microsoft.com/office/officeart/2005/8/layout/process1"/>
    <dgm:cxn modelId="{751E1857-D909-46E8-A42A-C0681D649226}" type="presParOf" srcId="{0F82B151-856C-4142-B1A2-A144745085A2}" destId="{3F761F5A-5098-49C6-933A-258066ECB739}" srcOrd="0" destOrd="0" presId="urn:microsoft.com/office/officeart/2005/8/layout/process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BC14C1-93F1-4FDB-8DBB-E2634784307C}" type="doc">
      <dgm:prSet loTypeId="urn:microsoft.com/office/officeart/2005/8/layout/process1" loCatId="process" qsTypeId="urn:microsoft.com/office/officeart/2005/8/quickstyle/simple5" qsCatId="simple" csTypeId="urn:microsoft.com/office/officeart/2005/8/colors/accent4_5" csCatId="accent4" phldr="1"/>
      <dgm:spPr/>
      <dgm:t>
        <a:bodyPr/>
        <a:lstStyle/>
        <a:p>
          <a:endParaRPr lang="en-US"/>
        </a:p>
      </dgm:t>
    </dgm:pt>
    <dgm:pt modelId="{89EDE475-17C7-48ED-B717-4EAA1C05BA36}">
      <dgm:prSet phldrT="[Text]" custT="1"/>
      <dgm:spPr>
        <a:solidFill>
          <a:schemeClr val="bg2"/>
        </a:solidFill>
      </dgm:spPr>
      <dgm:t>
        <a:bodyPr/>
        <a:lstStyle/>
        <a:p>
          <a:r>
            <a:rPr lang="en-US" sz="1200" b="1" dirty="0" smtClean="0"/>
            <a:t>Sample, Consume, Share, Create  </a:t>
          </a:r>
          <a:endParaRPr lang="en-US" sz="1200" b="1" dirty="0"/>
        </a:p>
      </dgm:t>
    </dgm:pt>
    <dgm:pt modelId="{5312B395-39C4-4B2E-A305-D99E6D0FD685}" type="parTrans" cxnId="{E4A4DB25-AE4A-4F21-95F5-1C30F31A8571}">
      <dgm:prSet/>
      <dgm:spPr/>
      <dgm:t>
        <a:bodyPr/>
        <a:lstStyle/>
        <a:p>
          <a:endParaRPr lang="en-US" sz="1200"/>
        </a:p>
      </dgm:t>
    </dgm:pt>
    <dgm:pt modelId="{661EBAFB-6A78-4B4C-8574-0FB15D797FB5}" type="sibTrans" cxnId="{E4A4DB25-AE4A-4F21-95F5-1C30F31A8571}">
      <dgm:prSet/>
      <dgm:spPr/>
      <dgm:t>
        <a:bodyPr/>
        <a:lstStyle/>
        <a:p>
          <a:endParaRPr lang="en-US" sz="1200"/>
        </a:p>
      </dgm:t>
    </dgm:pt>
    <dgm:pt modelId="{DE1B55E5-CEF5-4239-B193-5C51FFCF1C3E}">
      <dgm:prSet phldrT="[Text]" custT="1"/>
      <dgm:spPr>
        <a:solidFill>
          <a:schemeClr val="bg2"/>
        </a:solidFill>
      </dgm:spPr>
      <dgm:t>
        <a:bodyPr/>
        <a:lstStyle/>
        <a:p>
          <a:r>
            <a:rPr lang="en-US" sz="1200" dirty="0" smtClean="0"/>
            <a:t>Music, video, e-books</a:t>
          </a:r>
          <a:endParaRPr lang="en-US" sz="1200" dirty="0"/>
        </a:p>
      </dgm:t>
    </dgm:pt>
    <dgm:pt modelId="{BE0EE7F9-6F21-485F-95F6-EA502C955660}" type="parTrans" cxnId="{CCFF5B20-8B10-4530-BEE6-0243C1580188}">
      <dgm:prSet/>
      <dgm:spPr/>
      <dgm:t>
        <a:bodyPr/>
        <a:lstStyle/>
        <a:p>
          <a:endParaRPr lang="en-US" sz="1200"/>
        </a:p>
      </dgm:t>
    </dgm:pt>
    <dgm:pt modelId="{BE79C858-B0F1-4AC3-B146-7D0D2BC9A1BC}" type="sibTrans" cxnId="{CCFF5B20-8B10-4530-BEE6-0243C1580188}">
      <dgm:prSet/>
      <dgm:spPr/>
      <dgm:t>
        <a:bodyPr/>
        <a:lstStyle/>
        <a:p>
          <a:endParaRPr lang="en-US" sz="1200"/>
        </a:p>
      </dgm:t>
    </dgm:pt>
    <dgm:pt modelId="{06A36346-FC06-4868-8C3C-F9F82AB28D2C}">
      <dgm:prSet phldrT="[Text]" custT="1"/>
      <dgm:spPr>
        <a:solidFill>
          <a:schemeClr val="bg2"/>
        </a:solidFill>
      </dgm:spPr>
      <dgm:t>
        <a:bodyPr/>
        <a:lstStyle/>
        <a:p>
          <a:r>
            <a:rPr lang="en-US" sz="1200" dirty="0" smtClean="0"/>
            <a:t>Ads</a:t>
          </a:r>
          <a:endParaRPr lang="en-US" sz="1200" dirty="0"/>
        </a:p>
      </dgm:t>
    </dgm:pt>
    <dgm:pt modelId="{05D45BE3-847C-4248-B65B-207E6907A1C4}" type="parTrans" cxnId="{70AFCC53-1AB5-4804-9620-3ECD16AEE900}">
      <dgm:prSet/>
      <dgm:spPr/>
      <dgm:t>
        <a:bodyPr/>
        <a:lstStyle/>
        <a:p>
          <a:endParaRPr lang="en-US" sz="1200"/>
        </a:p>
      </dgm:t>
    </dgm:pt>
    <dgm:pt modelId="{28878EC0-A0E2-4E13-892C-912E992EBAE7}" type="sibTrans" cxnId="{70AFCC53-1AB5-4804-9620-3ECD16AEE900}">
      <dgm:prSet/>
      <dgm:spPr/>
      <dgm:t>
        <a:bodyPr/>
        <a:lstStyle/>
        <a:p>
          <a:endParaRPr lang="en-US" sz="1200"/>
        </a:p>
      </dgm:t>
    </dgm:pt>
    <dgm:pt modelId="{90BE2A36-DC33-489E-B17B-5F739887EBAA}">
      <dgm:prSet phldrT="[Text]" custT="1"/>
      <dgm:spPr>
        <a:solidFill>
          <a:schemeClr val="bg2"/>
        </a:solidFill>
      </dgm:spPr>
      <dgm:t>
        <a:bodyPr/>
        <a:lstStyle/>
        <a:p>
          <a:endParaRPr lang="en-US" sz="1200" dirty="0"/>
        </a:p>
      </dgm:t>
    </dgm:pt>
    <dgm:pt modelId="{6BF45197-6B90-45DD-8E24-7E2D77120F94}" type="parTrans" cxnId="{2262CA6F-134D-4A19-AD29-D2DABF857193}">
      <dgm:prSet/>
      <dgm:spPr/>
      <dgm:t>
        <a:bodyPr/>
        <a:lstStyle/>
        <a:p>
          <a:endParaRPr lang="en-US" sz="1200"/>
        </a:p>
      </dgm:t>
    </dgm:pt>
    <dgm:pt modelId="{4278FE9D-03BC-4A73-87DE-6AFF0D8D27A9}" type="sibTrans" cxnId="{2262CA6F-134D-4A19-AD29-D2DABF857193}">
      <dgm:prSet/>
      <dgm:spPr/>
      <dgm:t>
        <a:bodyPr/>
        <a:lstStyle/>
        <a:p>
          <a:endParaRPr lang="en-US" sz="1200"/>
        </a:p>
      </dgm:t>
    </dgm:pt>
    <dgm:pt modelId="{A193889E-8113-4D27-B268-BADC19FCF97D}">
      <dgm:prSet phldrT="[Text]" custT="1"/>
      <dgm:spPr>
        <a:solidFill>
          <a:schemeClr val="bg2"/>
        </a:solidFill>
      </dgm:spPr>
      <dgm:t>
        <a:bodyPr/>
        <a:lstStyle/>
        <a:p>
          <a:r>
            <a:rPr lang="en-US" sz="1200" dirty="0" smtClean="0"/>
            <a:t>Apps</a:t>
          </a:r>
          <a:endParaRPr lang="en-US" sz="1200" dirty="0"/>
        </a:p>
      </dgm:t>
    </dgm:pt>
    <dgm:pt modelId="{A24208E1-E1B4-489B-A624-F082C373CEF3}" type="parTrans" cxnId="{68102CAE-041B-479C-AFF8-3F7F107BBF01}">
      <dgm:prSet/>
      <dgm:spPr/>
      <dgm:t>
        <a:bodyPr/>
        <a:lstStyle/>
        <a:p>
          <a:endParaRPr lang="en-US" sz="1200"/>
        </a:p>
      </dgm:t>
    </dgm:pt>
    <dgm:pt modelId="{8C70C57F-EF6F-4816-BAA9-5A80D9D075B2}" type="sibTrans" cxnId="{68102CAE-041B-479C-AFF8-3F7F107BBF01}">
      <dgm:prSet/>
      <dgm:spPr/>
      <dgm:t>
        <a:bodyPr/>
        <a:lstStyle/>
        <a:p>
          <a:endParaRPr lang="en-US" sz="1200"/>
        </a:p>
      </dgm:t>
    </dgm:pt>
    <dgm:pt modelId="{2CCD83CB-6D24-46F6-928A-223CDC790CBD}">
      <dgm:prSet phldrT="[Text]" custT="1"/>
      <dgm:spPr>
        <a:solidFill>
          <a:schemeClr val="bg2"/>
        </a:solidFill>
      </dgm:spPr>
      <dgm:t>
        <a:bodyPr/>
        <a:lstStyle/>
        <a:p>
          <a:r>
            <a:rPr lang="en-US" sz="1200" dirty="0" smtClean="0"/>
            <a:t>Games</a:t>
          </a:r>
          <a:endParaRPr lang="en-US" sz="1200" dirty="0"/>
        </a:p>
      </dgm:t>
    </dgm:pt>
    <dgm:pt modelId="{33F671A6-9E72-4B14-BF21-0007FC49C9AF}" type="sibTrans" cxnId="{EFA4E9E7-9368-4A1F-AF97-B8268B64AC26}">
      <dgm:prSet/>
      <dgm:spPr/>
      <dgm:t>
        <a:bodyPr/>
        <a:lstStyle/>
        <a:p>
          <a:endParaRPr lang="en-US" sz="1200"/>
        </a:p>
      </dgm:t>
    </dgm:pt>
    <dgm:pt modelId="{DD02690E-76FD-4A5E-A098-6AE1AB98A901}" type="parTrans" cxnId="{EFA4E9E7-9368-4A1F-AF97-B8268B64AC26}">
      <dgm:prSet/>
      <dgm:spPr/>
      <dgm:t>
        <a:bodyPr/>
        <a:lstStyle/>
        <a:p>
          <a:endParaRPr lang="en-US" sz="1200"/>
        </a:p>
      </dgm:t>
    </dgm:pt>
    <dgm:pt modelId="{0F82B151-856C-4142-B1A2-A144745085A2}" type="pres">
      <dgm:prSet presAssocID="{22BC14C1-93F1-4FDB-8DBB-E2634784307C}" presName="Name0" presStyleCnt="0">
        <dgm:presLayoutVars>
          <dgm:dir/>
          <dgm:resizeHandles val="exact"/>
        </dgm:presLayoutVars>
      </dgm:prSet>
      <dgm:spPr/>
      <dgm:t>
        <a:bodyPr/>
        <a:lstStyle/>
        <a:p>
          <a:endParaRPr lang="en-US"/>
        </a:p>
      </dgm:t>
    </dgm:pt>
    <dgm:pt modelId="{F99687CD-5E43-4362-A2CC-D5CB28C70C56}" type="pres">
      <dgm:prSet presAssocID="{89EDE475-17C7-48ED-B717-4EAA1C05BA36}" presName="node" presStyleLbl="node1" presStyleIdx="0" presStyleCnt="1" custLinFactNeighborX="-49">
        <dgm:presLayoutVars>
          <dgm:bulletEnabled val="1"/>
        </dgm:presLayoutVars>
      </dgm:prSet>
      <dgm:spPr/>
      <dgm:t>
        <a:bodyPr/>
        <a:lstStyle/>
        <a:p>
          <a:endParaRPr lang="en-US"/>
        </a:p>
      </dgm:t>
    </dgm:pt>
  </dgm:ptLst>
  <dgm:cxnLst>
    <dgm:cxn modelId="{315384E1-8B14-4F4E-B62F-37E2A82AFEF3}" type="presOf" srcId="{A193889E-8113-4D27-B268-BADC19FCF97D}" destId="{F99687CD-5E43-4362-A2CC-D5CB28C70C56}" srcOrd="0" destOrd="4" presId="urn:microsoft.com/office/officeart/2005/8/layout/process1"/>
    <dgm:cxn modelId="{E4A4DB25-AE4A-4F21-95F5-1C30F31A8571}" srcId="{22BC14C1-93F1-4FDB-8DBB-E2634784307C}" destId="{89EDE475-17C7-48ED-B717-4EAA1C05BA36}" srcOrd="0" destOrd="0" parTransId="{5312B395-39C4-4B2E-A305-D99E6D0FD685}" sibTransId="{661EBAFB-6A78-4B4C-8574-0FB15D797FB5}"/>
    <dgm:cxn modelId="{FF6ACFBF-2AD4-47A2-A486-3C898365F5EA}" type="presOf" srcId="{06A36346-FC06-4868-8C3C-F9F82AB28D2C}" destId="{F99687CD-5E43-4362-A2CC-D5CB28C70C56}" srcOrd="0" destOrd="3" presId="urn:microsoft.com/office/officeart/2005/8/layout/process1"/>
    <dgm:cxn modelId="{EFA4E9E7-9368-4A1F-AF97-B8268B64AC26}" srcId="{89EDE475-17C7-48ED-B717-4EAA1C05BA36}" destId="{2CCD83CB-6D24-46F6-928A-223CDC790CBD}" srcOrd="0" destOrd="0" parTransId="{DD02690E-76FD-4A5E-A098-6AE1AB98A901}" sibTransId="{33F671A6-9E72-4B14-BF21-0007FC49C9AF}"/>
    <dgm:cxn modelId="{70AFCC53-1AB5-4804-9620-3ECD16AEE900}" srcId="{89EDE475-17C7-48ED-B717-4EAA1C05BA36}" destId="{06A36346-FC06-4868-8C3C-F9F82AB28D2C}" srcOrd="2" destOrd="0" parTransId="{05D45BE3-847C-4248-B65B-207E6907A1C4}" sibTransId="{28878EC0-A0E2-4E13-892C-912E992EBAE7}"/>
    <dgm:cxn modelId="{813BA057-B6B5-49E0-9616-C9F01F86458C}" type="presOf" srcId="{90BE2A36-DC33-489E-B17B-5F739887EBAA}" destId="{F99687CD-5E43-4362-A2CC-D5CB28C70C56}" srcOrd="0" destOrd="5" presId="urn:microsoft.com/office/officeart/2005/8/layout/process1"/>
    <dgm:cxn modelId="{FDAC3F9D-4454-49F1-A5E1-51EBE12F07E2}" type="presOf" srcId="{89EDE475-17C7-48ED-B717-4EAA1C05BA36}" destId="{F99687CD-5E43-4362-A2CC-D5CB28C70C56}" srcOrd="0" destOrd="0" presId="urn:microsoft.com/office/officeart/2005/8/layout/process1"/>
    <dgm:cxn modelId="{2262CA6F-134D-4A19-AD29-D2DABF857193}" srcId="{89EDE475-17C7-48ED-B717-4EAA1C05BA36}" destId="{90BE2A36-DC33-489E-B17B-5F739887EBAA}" srcOrd="4" destOrd="0" parTransId="{6BF45197-6B90-45DD-8E24-7E2D77120F94}" sibTransId="{4278FE9D-03BC-4A73-87DE-6AFF0D8D27A9}"/>
    <dgm:cxn modelId="{CCFF5B20-8B10-4530-BEE6-0243C1580188}" srcId="{89EDE475-17C7-48ED-B717-4EAA1C05BA36}" destId="{DE1B55E5-CEF5-4239-B193-5C51FFCF1C3E}" srcOrd="1" destOrd="0" parTransId="{BE0EE7F9-6F21-485F-95F6-EA502C955660}" sibTransId="{BE79C858-B0F1-4AC3-B146-7D0D2BC9A1BC}"/>
    <dgm:cxn modelId="{68102CAE-041B-479C-AFF8-3F7F107BBF01}" srcId="{89EDE475-17C7-48ED-B717-4EAA1C05BA36}" destId="{A193889E-8113-4D27-B268-BADC19FCF97D}" srcOrd="3" destOrd="0" parTransId="{A24208E1-E1B4-489B-A624-F082C373CEF3}" sibTransId="{8C70C57F-EF6F-4816-BAA9-5A80D9D075B2}"/>
    <dgm:cxn modelId="{C0150800-06A0-4F9F-AD1A-BAFE4BB002AF}" type="presOf" srcId="{2CCD83CB-6D24-46F6-928A-223CDC790CBD}" destId="{F99687CD-5E43-4362-A2CC-D5CB28C70C56}" srcOrd="0" destOrd="1" presId="urn:microsoft.com/office/officeart/2005/8/layout/process1"/>
    <dgm:cxn modelId="{C8800406-125C-4FD2-A2EE-5A7EC5549549}" type="presOf" srcId="{DE1B55E5-CEF5-4239-B193-5C51FFCF1C3E}" destId="{F99687CD-5E43-4362-A2CC-D5CB28C70C56}" srcOrd="0" destOrd="2" presId="urn:microsoft.com/office/officeart/2005/8/layout/process1"/>
    <dgm:cxn modelId="{7161EFFC-0F71-4191-B841-772B3830CB77}" type="presOf" srcId="{22BC14C1-93F1-4FDB-8DBB-E2634784307C}" destId="{0F82B151-856C-4142-B1A2-A144745085A2}" srcOrd="0" destOrd="0" presId="urn:microsoft.com/office/officeart/2005/8/layout/process1"/>
    <dgm:cxn modelId="{0E439CD3-B8CF-485A-8847-EF4A113BEEE7}" type="presParOf" srcId="{0F82B151-856C-4142-B1A2-A144745085A2}" destId="{F99687CD-5E43-4362-A2CC-D5CB28C70C56}" srcOrd="0" destOrd="0" presId="urn:microsoft.com/office/officeart/2005/8/layout/process1"/>
  </dgm:cxnLst>
  <dgm:bg>
    <a:solidFill>
      <a:schemeClr val="bg2"/>
    </a:solidFill>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BC14C1-93F1-4FDB-8DBB-E2634784307C}" type="doc">
      <dgm:prSet loTypeId="urn:microsoft.com/office/officeart/2005/8/layout/process1" loCatId="process" qsTypeId="urn:microsoft.com/office/officeart/2005/8/quickstyle/simple5" qsCatId="simple" csTypeId="urn:microsoft.com/office/officeart/2005/8/colors/accent4_5" csCatId="accent4" phldr="1"/>
      <dgm:spPr/>
      <dgm:t>
        <a:bodyPr/>
        <a:lstStyle/>
        <a:p>
          <a:endParaRPr lang="en-US"/>
        </a:p>
      </dgm:t>
    </dgm:pt>
    <dgm:pt modelId="{DEE0C25A-22E4-4946-94C9-A07BB02C5134}">
      <dgm:prSet phldrT="[Text]" custT="1"/>
      <dgm:spPr>
        <a:solidFill>
          <a:schemeClr val="bg2"/>
        </a:solidFill>
      </dgm:spPr>
      <dgm:t>
        <a:bodyPr/>
        <a:lstStyle/>
        <a:p>
          <a:r>
            <a:rPr lang="en-US" sz="1200" b="1" dirty="0" smtClean="0"/>
            <a:t>Interact/Transact</a:t>
          </a:r>
          <a:endParaRPr lang="en-US" sz="1200" b="1" dirty="0"/>
        </a:p>
      </dgm:t>
    </dgm:pt>
    <dgm:pt modelId="{2EDE95C5-A9F5-4A4A-8FCC-84A15C5E49E1}" type="parTrans" cxnId="{50D65760-E690-4704-9853-FEB9B0FB0C9A}">
      <dgm:prSet/>
      <dgm:spPr/>
      <dgm:t>
        <a:bodyPr/>
        <a:lstStyle/>
        <a:p>
          <a:endParaRPr lang="en-US" sz="1000"/>
        </a:p>
      </dgm:t>
    </dgm:pt>
    <dgm:pt modelId="{325105BF-F6FB-48CA-9D2E-D2ECFE4EEA7C}" type="sibTrans" cxnId="{50D65760-E690-4704-9853-FEB9B0FB0C9A}">
      <dgm:prSet custT="1"/>
      <dgm:spPr/>
      <dgm:t>
        <a:bodyPr/>
        <a:lstStyle/>
        <a:p>
          <a:endParaRPr lang="en-US" sz="1000"/>
        </a:p>
      </dgm:t>
    </dgm:pt>
    <dgm:pt modelId="{0F298797-7497-42E1-B319-7CAA0200A5CB}">
      <dgm:prSet phldrT="[Text]" custT="1"/>
      <dgm:spPr>
        <a:solidFill>
          <a:schemeClr val="bg2"/>
        </a:solidFill>
      </dgm:spPr>
      <dgm:t>
        <a:bodyPr/>
        <a:lstStyle/>
        <a:p>
          <a:r>
            <a:rPr lang="en-US" sz="1200" dirty="0" smtClean="0"/>
            <a:t>Search</a:t>
          </a:r>
          <a:endParaRPr lang="en-US" sz="1200" dirty="0"/>
        </a:p>
      </dgm:t>
    </dgm:pt>
    <dgm:pt modelId="{8B8698ED-24E7-4ED0-910A-3D810CF51DC3}" type="parTrans" cxnId="{A6495C17-FD90-42FC-9E80-E776C2A32D7F}">
      <dgm:prSet/>
      <dgm:spPr/>
      <dgm:t>
        <a:bodyPr/>
        <a:lstStyle/>
        <a:p>
          <a:endParaRPr lang="en-US" sz="1000"/>
        </a:p>
      </dgm:t>
    </dgm:pt>
    <dgm:pt modelId="{267E6C01-232B-49F0-815B-C68C147742C0}" type="sibTrans" cxnId="{A6495C17-FD90-42FC-9E80-E776C2A32D7F}">
      <dgm:prSet/>
      <dgm:spPr/>
      <dgm:t>
        <a:bodyPr/>
        <a:lstStyle/>
        <a:p>
          <a:endParaRPr lang="en-US" sz="1000"/>
        </a:p>
      </dgm:t>
    </dgm:pt>
    <dgm:pt modelId="{ED475DD6-1AA1-45E9-A5E8-03F5D7EB017C}">
      <dgm:prSet phldrT="[Text]" custT="1"/>
      <dgm:spPr>
        <a:solidFill>
          <a:schemeClr val="bg2"/>
        </a:solidFill>
      </dgm:spPr>
      <dgm:t>
        <a:bodyPr/>
        <a:lstStyle/>
        <a:p>
          <a:r>
            <a:rPr lang="en-US" sz="1200" dirty="0" smtClean="0"/>
            <a:t>Browse</a:t>
          </a:r>
          <a:endParaRPr lang="en-US" sz="1200" dirty="0"/>
        </a:p>
      </dgm:t>
    </dgm:pt>
    <dgm:pt modelId="{E1908701-62CD-45A2-94CF-DB4016BE43BF}" type="parTrans" cxnId="{31E1501A-F491-4140-8E03-394EB74EEC39}">
      <dgm:prSet/>
      <dgm:spPr/>
      <dgm:t>
        <a:bodyPr/>
        <a:lstStyle/>
        <a:p>
          <a:endParaRPr lang="en-US" sz="1000"/>
        </a:p>
      </dgm:t>
    </dgm:pt>
    <dgm:pt modelId="{64945D40-D453-46EC-8108-6B9DBF9FB0B1}" type="sibTrans" cxnId="{31E1501A-F491-4140-8E03-394EB74EEC39}">
      <dgm:prSet/>
      <dgm:spPr/>
      <dgm:t>
        <a:bodyPr/>
        <a:lstStyle/>
        <a:p>
          <a:endParaRPr lang="en-US" sz="1000"/>
        </a:p>
      </dgm:t>
    </dgm:pt>
    <dgm:pt modelId="{59B39D49-7BF3-4E9A-97EB-994559ED6394}">
      <dgm:prSet phldrT="[Text]" custT="1"/>
      <dgm:spPr>
        <a:solidFill>
          <a:schemeClr val="bg2"/>
        </a:solidFill>
      </dgm:spPr>
      <dgm:t>
        <a:bodyPr/>
        <a:lstStyle/>
        <a:p>
          <a:r>
            <a:rPr lang="en-US" sz="1200" dirty="0" smtClean="0"/>
            <a:t>Upload/download/stream</a:t>
          </a:r>
          <a:endParaRPr lang="en-US" sz="1200" dirty="0"/>
        </a:p>
      </dgm:t>
    </dgm:pt>
    <dgm:pt modelId="{0EE905C4-4F61-4EBD-82C8-74388C59B587}" type="parTrans" cxnId="{C23A8214-4D95-4D5B-992F-F480C458680E}">
      <dgm:prSet/>
      <dgm:spPr/>
      <dgm:t>
        <a:bodyPr/>
        <a:lstStyle/>
        <a:p>
          <a:endParaRPr lang="en-US" sz="1000"/>
        </a:p>
      </dgm:t>
    </dgm:pt>
    <dgm:pt modelId="{AE5CB40F-72BA-4EB3-8D96-B346FACBA1EA}" type="sibTrans" cxnId="{C23A8214-4D95-4D5B-992F-F480C458680E}">
      <dgm:prSet/>
      <dgm:spPr/>
      <dgm:t>
        <a:bodyPr/>
        <a:lstStyle/>
        <a:p>
          <a:endParaRPr lang="en-US" sz="1000"/>
        </a:p>
      </dgm:t>
    </dgm:pt>
    <dgm:pt modelId="{183C8B71-85B0-45AB-A39E-06DA50A94533}">
      <dgm:prSet phldrT="[Text]" custT="1"/>
      <dgm:spPr>
        <a:solidFill>
          <a:schemeClr val="bg2"/>
        </a:solidFill>
      </dgm:spPr>
      <dgm:t>
        <a:bodyPr/>
        <a:lstStyle/>
        <a:p>
          <a:r>
            <a:rPr lang="en-US" sz="1200" dirty="0" smtClean="0"/>
            <a:t>Ask/Answer/Vote</a:t>
          </a:r>
          <a:endParaRPr lang="en-US" sz="1200" dirty="0"/>
        </a:p>
      </dgm:t>
    </dgm:pt>
    <dgm:pt modelId="{C438143C-F019-4427-A3E2-BD0376265B6F}" type="parTrans" cxnId="{405F6EEA-F19C-409B-A005-4A164DD231D5}">
      <dgm:prSet/>
      <dgm:spPr/>
      <dgm:t>
        <a:bodyPr/>
        <a:lstStyle/>
        <a:p>
          <a:endParaRPr lang="en-US" sz="1000"/>
        </a:p>
      </dgm:t>
    </dgm:pt>
    <dgm:pt modelId="{415FF80F-B629-4EB6-A69A-104F524641A2}" type="sibTrans" cxnId="{405F6EEA-F19C-409B-A005-4A164DD231D5}">
      <dgm:prSet/>
      <dgm:spPr/>
      <dgm:t>
        <a:bodyPr/>
        <a:lstStyle/>
        <a:p>
          <a:endParaRPr lang="en-US" sz="1000"/>
        </a:p>
      </dgm:t>
    </dgm:pt>
    <dgm:pt modelId="{0F82B151-856C-4142-B1A2-A144745085A2}" type="pres">
      <dgm:prSet presAssocID="{22BC14C1-93F1-4FDB-8DBB-E2634784307C}" presName="Name0" presStyleCnt="0">
        <dgm:presLayoutVars>
          <dgm:dir/>
          <dgm:resizeHandles val="exact"/>
        </dgm:presLayoutVars>
      </dgm:prSet>
      <dgm:spPr/>
      <dgm:t>
        <a:bodyPr/>
        <a:lstStyle/>
        <a:p>
          <a:endParaRPr lang="en-US"/>
        </a:p>
      </dgm:t>
    </dgm:pt>
    <dgm:pt modelId="{B450FFEB-5901-46C4-BA9A-922828244F81}" type="pres">
      <dgm:prSet presAssocID="{DEE0C25A-22E4-4946-94C9-A07BB02C5134}" presName="node" presStyleLbl="node1" presStyleIdx="0" presStyleCnt="1">
        <dgm:presLayoutVars>
          <dgm:bulletEnabled val="1"/>
        </dgm:presLayoutVars>
      </dgm:prSet>
      <dgm:spPr/>
      <dgm:t>
        <a:bodyPr/>
        <a:lstStyle/>
        <a:p>
          <a:endParaRPr lang="en-US"/>
        </a:p>
      </dgm:t>
    </dgm:pt>
  </dgm:ptLst>
  <dgm:cxnLst>
    <dgm:cxn modelId="{31E1501A-F491-4140-8E03-394EB74EEC39}" srcId="{DEE0C25A-22E4-4946-94C9-A07BB02C5134}" destId="{ED475DD6-1AA1-45E9-A5E8-03F5D7EB017C}" srcOrd="1" destOrd="0" parTransId="{E1908701-62CD-45A2-94CF-DB4016BE43BF}" sibTransId="{64945D40-D453-46EC-8108-6B9DBF9FB0B1}"/>
    <dgm:cxn modelId="{42F6CB15-8B35-41A1-B605-900990E03DD7}" type="presOf" srcId="{ED475DD6-1AA1-45E9-A5E8-03F5D7EB017C}" destId="{B450FFEB-5901-46C4-BA9A-922828244F81}" srcOrd="0" destOrd="2" presId="urn:microsoft.com/office/officeart/2005/8/layout/process1"/>
    <dgm:cxn modelId="{50D65760-E690-4704-9853-FEB9B0FB0C9A}" srcId="{22BC14C1-93F1-4FDB-8DBB-E2634784307C}" destId="{DEE0C25A-22E4-4946-94C9-A07BB02C5134}" srcOrd="0" destOrd="0" parTransId="{2EDE95C5-A9F5-4A4A-8FCC-84A15C5E49E1}" sibTransId="{325105BF-F6FB-48CA-9D2E-D2ECFE4EEA7C}"/>
    <dgm:cxn modelId="{60EBBDB7-8B09-4D8F-8CBC-EE402C8D4F55}" type="presOf" srcId="{0F298797-7497-42E1-B319-7CAA0200A5CB}" destId="{B450FFEB-5901-46C4-BA9A-922828244F81}" srcOrd="0" destOrd="1" presId="urn:microsoft.com/office/officeart/2005/8/layout/process1"/>
    <dgm:cxn modelId="{C23A8214-4D95-4D5B-992F-F480C458680E}" srcId="{DEE0C25A-22E4-4946-94C9-A07BB02C5134}" destId="{59B39D49-7BF3-4E9A-97EB-994559ED6394}" srcOrd="2" destOrd="0" parTransId="{0EE905C4-4F61-4EBD-82C8-74388C59B587}" sibTransId="{AE5CB40F-72BA-4EB3-8D96-B346FACBA1EA}"/>
    <dgm:cxn modelId="{A6495C17-FD90-42FC-9E80-E776C2A32D7F}" srcId="{DEE0C25A-22E4-4946-94C9-A07BB02C5134}" destId="{0F298797-7497-42E1-B319-7CAA0200A5CB}" srcOrd="0" destOrd="0" parTransId="{8B8698ED-24E7-4ED0-910A-3D810CF51DC3}" sibTransId="{267E6C01-232B-49F0-815B-C68C147742C0}"/>
    <dgm:cxn modelId="{B811A6A8-3A82-45FD-82F6-DB83FF7781BA}" type="presOf" srcId="{22BC14C1-93F1-4FDB-8DBB-E2634784307C}" destId="{0F82B151-856C-4142-B1A2-A144745085A2}" srcOrd="0" destOrd="0" presId="urn:microsoft.com/office/officeart/2005/8/layout/process1"/>
    <dgm:cxn modelId="{EE698B8F-1F18-485A-85C7-7E4FB2801ECC}" type="presOf" srcId="{DEE0C25A-22E4-4946-94C9-A07BB02C5134}" destId="{B450FFEB-5901-46C4-BA9A-922828244F81}" srcOrd="0" destOrd="0" presId="urn:microsoft.com/office/officeart/2005/8/layout/process1"/>
    <dgm:cxn modelId="{405F6EEA-F19C-409B-A005-4A164DD231D5}" srcId="{DEE0C25A-22E4-4946-94C9-A07BB02C5134}" destId="{183C8B71-85B0-45AB-A39E-06DA50A94533}" srcOrd="3" destOrd="0" parTransId="{C438143C-F019-4427-A3E2-BD0376265B6F}" sibTransId="{415FF80F-B629-4EB6-A69A-104F524641A2}"/>
    <dgm:cxn modelId="{2FF4B91A-C1AF-4E14-A427-5D786213CA6A}" type="presOf" srcId="{59B39D49-7BF3-4E9A-97EB-994559ED6394}" destId="{B450FFEB-5901-46C4-BA9A-922828244F81}" srcOrd="0" destOrd="3" presId="urn:microsoft.com/office/officeart/2005/8/layout/process1"/>
    <dgm:cxn modelId="{C1C23061-417E-4861-9F93-6C1101556949}" type="presOf" srcId="{183C8B71-85B0-45AB-A39E-06DA50A94533}" destId="{B450FFEB-5901-46C4-BA9A-922828244F81}" srcOrd="0" destOrd="4" presId="urn:microsoft.com/office/officeart/2005/8/layout/process1"/>
    <dgm:cxn modelId="{FA137149-B989-44DC-8678-F89204BD2054}" type="presParOf" srcId="{0F82B151-856C-4142-B1A2-A144745085A2}" destId="{B450FFEB-5901-46C4-BA9A-922828244F81}" srcOrd="0" destOrd="0" presId="urn:microsoft.com/office/officeart/2005/8/layout/process1"/>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9A9C04-C48E-4745-AA68-0C50168C1A51}" type="doc">
      <dgm:prSet loTypeId="urn:microsoft.com/office/officeart/2005/8/layout/radial4" loCatId="" qsTypeId="urn:microsoft.com/office/officeart/2005/8/quickstyle/3D9" qsCatId="3D" csTypeId="urn:microsoft.com/office/officeart/2005/8/colors/accent1_4" csCatId="accent1" phldr="1"/>
      <dgm:spPr/>
      <dgm:t>
        <a:bodyPr/>
        <a:lstStyle/>
        <a:p>
          <a:endParaRPr lang="en-US"/>
        </a:p>
      </dgm:t>
    </dgm:pt>
    <dgm:pt modelId="{992FFAB1-2B2E-C84A-840F-C948D4362FC0}">
      <dgm:prSet phldrT="[Text]" custT="1"/>
      <dgm:spPr>
        <a:blipFill dpi="0" rotWithShape="0">
          <a:blip xmlns:r="http://schemas.openxmlformats.org/officeDocument/2006/relationships" r:embed="rId1">
            <a:extLst>
              <a:ext uri="{28A0092B-C50C-407E-A947-70E740481C1C}">
                <a14:useLocalDpi xmlns="" xmlns:a14="http://schemas.microsoft.com/office/drawing/2010/main" val="0"/>
              </a:ext>
            </a:extLst>
          </a:blip>
          <a:srcRect/>
          <a:stretch>
            <a:fillRect/>
          </a:stretch>
        </a:blipFill>
        <a:effectLst>
          <a:outerShdw blurRad="152400" dist="317500" dir="5400000" sx="90000" sy="-19000" rotWithShape="0">
            <a:prstClr val="black">
              <a:alpha val="10000"/>
            </a:prstClr>
          </a:outerShdw>
        </a:effectLst>
      </dgm:spPr>
      <dgm:t>
        <a:bodyPr/>
        <a:lstStyle/>
        <a:p>
          <a:pPr>
            <a:lnSpc>
              <a:spcPct val="90000"/>
            </a:lnSpc>
          </a:pPr>
          <a:r>
            <a:rPr lang="en-US" sz="1200" b="1" dirty="0" smtClean="0">
              <a:latin typeface="FrutigerNext LT Medium"/>
              <a:cs typeface="FrutigerNext LT Medium"/>
            </a:rPr>
            <a:t>ICT</a:t>
          </a:r>
          <a:endParaRPr lang="en-US" sz="1200" b="1" dirty="0">
            <a:latin typeface="FrutigerNext LT Medium"/>
            <a:cs typeface="FrutigerNext LT Medium"/>
          </a:endParaRPr>
        </a:p>
      </dgm:t>
    </dgm:pt>
    <dgm:pt modelId="{D82AFEF0-7E43-644A-96FE-1B7EB3A5AFCB}" type="parTrans" cxnId="{3D8EFC2D-57EF-C54B-A9F6-849B3861F01C}">
      <dgm:prSet/>
      <dgm:spPr/>
      <dgm:t>
        <a:bodyPr/>
        <a:lstStyle/>
        <a:p>
          <a:endParaRPr lang="en-US" sz="1200"/>
        </a:p>
      </dgm:t>
    </dgm:pt>
    <dgm:pt modelId="{A7708AA7-FC58-C144-9E45-E3319E98E808}" type="sibTrans" cxnId="{3D8EFC2D-57EF-C54B-A9F6-849B3861F01C}">
      <dgm:prSet/>
      <dgm:spPr/>
      <dgm:t>
        <a:bodyPr/>
        <a:lstStyle/>
        <a:p>
          <a:endParaRPr lang="en-US" sz="1200"/>
        </a:p>
      </dgm:t>
    </dgm:pt>
    <dgm:pt modelId="{EDF3B908-AF1D-244C-8E6C-B642D36EFD78}">
      <dgm:prSet phldrT="[Text]" custT="1"/>
      <dgm:spPr>
        <a:solidFill>
          <a:schemeClr val="bg1">
            <a:lumMod val="65000"/>
          </a:schemeClr>
        </a:solidFill>
        <a:effectLst>
          <a:outerShdw blurRad="152400" dist="317500" dir="5400000" sx="90000" sy="-19000" rotWithShape="0">
            <a:prstClr val="black">
              <a:alpha val="10000"/>
            </a:prstClr>
          </a:outerShdw>
        </a:effectLst>
      </dgm:spPr>
      <dgm:t>
        <a:bodyPr/>
        <a:lstStyle/>
        <a:p>
          <a:r>
            <a:rPr lang="en-US" sz="1200" dirty="0" err="1" smtClean="0">
              <a:latin typeface="+mn-lt"/>
            </a:rPr>
            <a:t>Comms</a:t>
          </a:r>
          <a:r>
            <a:rPr lang="en-US" sz="1200" dirty="0" smtClean="0">
              <a:latin typeface="+mn-lt"/>
            </a:rPr>
            <a:t>/Operator</a:t>
          </a:r>
          <a:endParaRPr lang="en-US" sz="1200" dirty="0">
            <a:latin typeface="+mn-lt"/>
          </a:endParaRPr>
        </a:p>
      </dgm:t>
    </dgm:pt>
    <dgm:pt modelId="{CC125EBA-6D6F-504A-809C-670373FB9440}" type="parTrans" cxnId="{639C705A-388A-CB4F-8844-F72925DBB144}">
      <dgm:prSet/>
      <dgm:spPr>
        <a:solidFill>
          <a:schemeClr val="bg1">
            <a:lumMod val="75000"/>
          </a:schemeClr>
        </a:solidFill>
      </dgm:spPr>
      <dgm:t>
        <a:bodyPr/>
        <a:lstStyle/>
        <a:p>
          <a:endParaRPr lang="en-US" sz="1200" dirty="0"/>
        </a:p>
      </dgm:t>
    </dgm:pt>
    <dgm:pt modelId="{11826268-A8DA-9640-A578-75FA4988F953}" type="sibTrans" cxnId="{639C705A-388A-CB4F-8844-F72925DBB144}">
      <dgm:prSet/>
      <dgm:spPr/>
      <dgm:t>
        <a:bodyPr/>
        <a:lstStyle/>
        <a:p>
          <a:endParaRPr lang="en-US" sz="1200"/>
        </a:p>
      </dgm:t>
    </dgm:pt>
    <dgm:pt modelId="{0E4203AB-7C53-B743-8C80-CA1779DC0FBA}">
      <dgm:prSet phldrT="[Text]" custT="1"/>
      <dgm:spPr>
        <a:solidFill>
          <a:schemeClr val="bg1">
            <a:lumMod val="65000"/>
          </a:schemeClr>
        </a:solidFill>
        <a:effectLst>
          <a:outerShdw blurRad="152400" dist="317500" dir="5400000" sx="90000" sy="-19000" rotWithShape="0">
            <a:prstClr val="black">
              <a:alpha val="10000"/>
            </a:prstClr>
          </a:outerShdw>
        </a:effectLst>
      </dgm:spPr>
      <dgm:t>
        <a:bodyPr/>
        <a:lstStyle/>
        <a:p>
          <a:r>
            <a:rPr lang="en-US" sz="1200" dirty="0" smtClean="0"/>
            <a:t>Web/Consumer</a:t>
          </a:r>
          <a:endParaRPr lang="en-US" sz="1200" dirty="0"/>
        </a:p>
      </dgm:t>
    </dgm:pt>
    <dgm:pt modelId="{7B5615F5-1BCA-EF41-990D-E2802AAC8DBD}" type="parTrans" cxnId="{5F2923D3-AE72-8948-9537-DF37BBB1FF5F}">
      <dgm:prSet/>
      <dgm:spPr>
        <a:solidFill>
          <a:schemeClr val="bg1">
            <a:lumMod val="75000"/>
          </a:schemeClr>
        </a:solidFill>
      </dgm:spPr>
      <dgm:t>
        <a:bodyPr/>
        <a:lstStyle/>
        <a:p>
          <a:endParaRPr lang="en-US" sz="1200" dirty="0"/>
        </a:p>
      </dgm:t>
    </dgm:pt>
    <dgm:pt modelId="{C8E24818-2835-7D4E-9DF9-7BA5BF80A967}" type="sibTrans" cxnId="{5F2923D3-AE72-8948-9537-DF37BBB1FF5F}">
      <dgm:prSet/>
      <dgm:spPr/>
      <dgm:t>
        <a:bodyPr/>
        <a:lstStyle/>
        <a:p>
          <a:endParaRPr lang="en-US" sz="1200"/>
        </a:p>
      </dgm:t>
    </dgm:pt>
    <dgm:pt modelId="{9E0094BF-992A-E74E-BFF5-C206197952B8}">
      <dgm:prSet phldrT="[Text]" custT="1"/>
      <dgm:spPr>
        <a:solidFill>
          <a:schemeClr val="bg1">
            <a:lumMod val="65000"/>
          </a:schemeClr>
        </a:solidFill>
        <a:effectLst>
          <a:outerShdw blurRad="152400" dist="317500" dir="5400000" sx="90000" sy="-19000" rotWithShape="0">
            <a:prstClr val="black">
              <a:alpha val="10000"/>
            </a:prstClr>
          </a:outerShdw>
        </a:effectLst>
      </dgm:spPr>
      <dgm:t>
        <a:bodyPr/>
        <a:lstStyle/>
        <a:p>
          <a:r>
            <a:rPr lang="en-US" sz="1200" dirty="0" smtClean="0"/>
            <a:t>IT/Enterprise</a:t>
          </a:r>
          <a:endParaRPr lang="en-US" sz="1200" dirty="0"/>
        </a:p>
      </dgm:t>
    </dgm:pt>
    <dgm:pt modelId="{8ACB74FB-03C8-174C-9098-45414D005DF2}" type="parTrans" cxnId="{AED14D94-CC71-C041-97AF-8A8327999121}">
      <dgm:prSet/>
      <dgm:spPr>
        <a:solidFill>
          <a:schemeClr val="bg1">
            <a:lumMod val="75000"/>
          </a:schemeClr>
        </a:solidFill>
      </dgm:spPr>
      <dgm:t>
        <a:bodyPr/>
        <a:lstStyle/>
        <a:p>
          <a:endParaRPr lang="en-US" sz="1200" dirty="0"/>
        </a:p>
      </dgm:t>
    </dgm:pt>
    <dgm:pt modelId="{8D48B476-9360-5D4F-9B5E-1C6513D9F30F}" type="sibTrans" cxnId="{AED14D94-CC71-C041-97AF-8A8327999121}">
      <dgm:prSet/>
      <dgm:spPr/>
      <dgm:t>
        <a:bodyPr/>
        <a:lstStyle/>
        <a:p>
          <a:endParaRPr lang="en-US" sz="1200"/>
        </a:p>
      </dgm:t>
    </dgm:pt>
    <dgm:pt modelId="{7C550687-A59E-D64D-8910-46F5A7B14EDD}" type="pres">
      <dgm:prSet presAssocID="{709A9C04-C48E-4745-AA68-0C50168C1A51}" presName="cycle" presStyleCnt="0">
        <dgm:presLayoutVars>
          <dgm:chMax val="1"/>
          <dgm:dir/>
          <dgm:animLvl val="ctr"/>
          <dgm:resizeHandles val="exact"/>
        </dgm:presLayoutVars>
      </dgm:prSet>
      <dgm:spPr/>
      <dgm:t>
        <a:bodyPr/>
        <a:lstStyle/>
        <a:p>
          <a:endParaRPr lang="en-US"/>
        </a:p>
      </dgm:t>
    </dgm:pt>
    <dgm:pt modelId="{6982DBF2-0C92-BD42-9448-532D0F981D6C}" type="pres">
      <dgm:prSet presAssocID="{992FFAB1-2B2E-C84A-840F-C948D4362FC0}" presName="centerShape" presStyleLbl="node0" presStyleIdx="0" presStyleCnt="1" custLinFactNeighborX="2547" custLinFactNeighborY="-644"/>
      <dgm:spPr/>
      <dgm:t>
        <a:bodyPr/>
        <a:lstStyle/>
        <a:p>
          <a:endParaRPr lang="en-US"/>
        </a:p>
      </dgm:t>
    </dgm:pt>
    <dgm:pt modelId="{3A809798-8D1F-2049-9A47-22F208B8A50B}" type="pres">
      <dgm:prSet presAssocID="{CC125EBA-6D6F-504A-809C-670373FB9440}" presName="parTrans" presStyleLbl="bgSibTrans2D1" presStyleIdx="0" presStyleCnt="3" custLinFactNeighborX="22002" custLinFactNeighborY="-82273" custRadScaleRad="39912" custRadScaleInc="-2147483648"/>
      <dgm:spPr/>
      <dgm:t>
        <a:bodyPr/>
        <a:lstStyle/>
        <a:p>
          <a:endParaRPr lang="en-US"/>
        </a:p>
      </dgm:t>
    </dgm:pt>
    <dgm:pt modelId="{9D54ECAD-5787-8F45-AB77-D68B4916A95D}" type="pres">
      <dgm:prSet presAssocID="{EDF3B908-AF1D-244C-8E6C-B642D36EFD78}" presName="node" presStyleLbl="node1" presStyleIdx="0" presStyleCnt="3" custRadScaleRad="93493" custRadScaleInc="4737">
        <dgm:presLayoutVars>
          <dgm:bulletEnabled val="1"/>
        </dgm:presLayoutVars>
      </dgm:prSet>
      <dgm:spPr/>
      <dgm:t>
        <a:bodyPr/>
        <a:lstStyle/>
        <a:p>
          <a:endParaRPr lang="en-US"/>
        </a:p>
      </dgm:t>
    </dgm:pt>
    <dgm:pt modelId="{D1C75AD8-A039-4A48-9C4E-2D5F68BA4614}" type="pres">
      <dgm:prSet presAssocID="{7B5615F5-1BCA-EF41-990D-E2802AAC8DBD}" presName="parTrans" presStyleLbl="bgSibTrans2D1" presStyleIdx="1" presStyleCnt="3" custLinFactNeighborX="1964" custLinFactNeighborY="-31207" custRadScaleRad="28222" custRadScaleInc="-2147483648"/>
      <dgm:spPr/>
      <dgm:t>
        <a:bodyPr/>
        <a:lstStyle/>
        <a:p>
          <a:endParaRPr lang="en-US"/>
        </a:p>
      </dgm:t>
    </dgm:pt>
    <dgm:pt modelId="{B90D9E0E-638D-E24F-8851-3B7DB6C561F3}" type="pres">
      <dgm:prSet presAssocID="{0E4203AB-7C53-B743-8C80-CA1779DC0FBA}" presName="node" presStyleLbl="node1" presStyleIdx="1" presStyleCnt="3" custRadScaleRad="107385" custRadScaleInc="6837">
        <dgm:presLayoutVars>
          <dgm:bulletEnabled val="1"/>
        </dgm:presLayoutVars>
      </dgm:prSet>
      <dgm:spPr/>
      <dgm:t>
        <a:bodyPr/>
        <a:lstStyle/>
        <a:p>
          <a:endParaRPr lang="en-US"/>
        </a:p>
      </dgm:t>
    </dgm:pt>
    <dgm:pt modelId="{68527C41-949D-E94A-95CF-7991D5C53D76}" type="pres">
      <dgm:prSet presAssocID="{8ACB74FB-03C8-174C-9098-45414D005DF2}" presName="parTrans" presStyleLbl="bgSibTrans2D1" presStyleIdx="2" presStyleCnt="3" custLinFactNeighborX="-16890" custLinFactNeighborY="-90784"/>
      <dgm:spPr/>
      <dgm:t>
        <a:bodyPr/>
        <a:lstStyle/>
        <a:p>
          <a:endParaRPr lang="en-US"/>
        </a:p>
      </dgm:t>
    </dgm:pt>
    <dgm:pt modelId="{D1AD5E8D-A42B-2948-A028-578C44AE66B0}" type="pres">
      <dgm:prSet presAssocID="{9E0094BF-992A-E74E-BFF5-C206197952B8}" presName="node" presStyleLbl="node1" presStyleIdx="2" presStyleCnt="3" custRadScaleRad="103712" custRadScaleInc="6160">
        <dgm:presLayoutVars>
          <dgm:bulletEnabled val="1"/>
        </dgm:presLayoutVars>
      </dgm:prSet>
      <dgm:spPr/>
      <dgm:t>
        <a:bodyPr/>
        <a:lstStyle/>
        <a:p>
          <a:endParaRPr lang="en-US"/>
        </a:p>
      </dgm:t>
    </dgm:pt>
  </dgm:ptLst>
  <dgm:cxnLst>
    <dgm:cxn modelId="{3D8EFC2D-57EF-C54B-A9F6-849B3861F01C}" srcId="{709A9C04-C48E-4745-AA68-0C50168C1A51}" destId="{992FFAB1-2B2E-C84A-840F-C948D4362FC0}" srcOrd="0" destOrd="0" parTransId="{D82AFEF0-7E43-644A-96FE-1B7EB3A5AFCB}" sibTransId="{A7708AA7-FC58-C144-9E45-E3319E98E808}"/>
    <dgm:cxn modelId="{ADC857DB-AFA7-4C56-AF8D-605B5A74DA60}" type="presOf" srcId="{8ACB74FB-03C8-174C-9098-45414D005DF2}" destId="{68527C41-949D-E94A-95CF-7991D5C53D76}" srcOrd="0" destOrd="0" presId="urn:microsoft.com/office/officeart/2005/8/layout/radial4"/>
    <dgm:cxn modelId="{5F2923D3-AE72-8948-9537-DF37BBB1FF5F}" srcId="{992FFAB1-2B2E-C84A-840F-C948D4362FC0}" destId="{0E4203AB-7C53-B743-8C80-CA1779DC0FBA}" srcOrd="1" destOrd="0" parTransId="{7B5615F5-1BCA-EF41-990D-E2802AAC8DBD}" sibTransId="{C8E24818-2835-7D4E-9DF9-7BA5BF80A967}"/>
    <dgm:cxn modelId="{161B9A2B-8489-430E-851E-BBE842B7E752}" type="presOf" srcId="{CC125EBA-6D6F-504A-809C-670373FB9440}" destId="{3A809798-8D1F-2049-9A47-22F208B8A50B}" srcOrd="0" destOrd="0" presId="urn:microsoft.com/office/officeart/2005/8/layout/radial4"/>
    <dgm:cxn modelId="{31812FBE-9DF1-48BB-83AD-99AF948142BD}" type="presOf" srcId="{709A9C04-C48E-4745-AA68-0C50168C1A51}" destId="{7C550687-A59E-D64D-8910-46F5A7B14EDD}" srcOrd="0" destOrd="0" presId="urn:microsoft.com/office/officeart/2005/8/layout/radial4"/>
    <dgm:cxn modelId="{BF8CF6D7-6C22-4AC9-972A-7C57A7013E4A}" type="presOf" srcId="{7B5615F5-1BCA-EF41-990D-E2802AAC8DBD}" destId="{D1C75AD8-A039-4A48-9C4E-2D5F68BA4614}" srcOrd="0" destOrd="0" presId="urn:microsoft.com/office/officeart/2005/8/layout/radial4"/>
    <dgm:cxn modelId="{AED14D94-CC71-C041-97AF-8A8327999121}" srcId="{992FFAB1-2B2E-C84A-840F-C948D4362FC0}" destId="{9E0094BF-992A-E74E-BFF5-C206197952B8}" srcOrd="2" destOrd="0" parTransId="{8ACB74FB-03C8-174C-9098-45414D005DF2}" sibTransId="{8D48B476-9360-5D4F-9B5E-1C6513D9F30F}"/>
    <dgm:cxn modelId="{45AF0E79-8038-4023-82B7-78B76445D92A}" type="presOf" srcId="{992FFAB1-2B2E-C84A-840F-C948D4362FC0}" destId="{6982DBF2-0C92-BD42-9448-532D0F981D6C}" srcOrd="0" destOrd="0" presId="urn:microsoft.com/office/officeart/2005/8/layout/radial4"/>
    <dgm:cxn modelId="{F333032D-3010-49AA-9D65-C9422C3C5B08}" type="presOf" srcId="{9E0094BF-992A-E74E-BFF5-C206197952B8}" destId="{D1AD5E8D-A42B-2948-A028-578C44AE66B0}" srcOrd="0" destOrd="0" presId="urn:microsoft.com/office/officeart/2005/8/layout/radial4"/>
    <dgm:cxn modelId="{E50323E9-FACA-43C8-AC1A-222748A94BF2}" type="presOf" srcId="{EDF3B908-AF1D-244C-8E6C-B642D36EFD78}" destId="{9D54ECAD-5787-8F45-AB77-D68B4916A95D}" srcOrd="0" destOrd="0" presId="urn:microsoft.com/office/officeart/2005/8/layout/radial4"/>
    <dgm:cxn modelId="{CDE61ADE-4210-47EF-85B0-554371067812}" type="presOf" srcId="{0E4203AB-7C53-B743-8C80-CA1779DC0FBA}" destId="{B90D9E0E-638D-E24F-8851-3B7DB6C561F3}" srcOrd="0" destOrd="0" presId="urn:microsoft.com/office/officeart/2005/8/layout/radial4"/>
    <dgm:cxn modelId="{639C705A-388A-CB4F-8844-F72925DBB144}" srcId="{992FFAB1-2B2E-C84A-840F-C948D4362FC0}" destId="{EDF3B908-AF1D-244C-8E6C-B642D36EFD78}" srcOrd="0" destOrd="0" parTransId="{CC125EBA-6D6F-504A-809C-670373FB9440}" sibTransId="{11826268-A8DA-9640-A578-75FA4988F953}"/>
    <dgm:cxn modelId="{172E686D-6B44-4C01-AA42-B905D1D1DF1C}" type="presParOf" srcId="{7C550687-A59E-D64D-8910-46F5A7B14EDD}" destId="{6982DBF2-0C92-BD42-9448-532D0F981D6C}" srcOrd="0" destOrd="0" presId="urn:microsoft.com/office/officeart/2005/8/layout/radial4"/>
    <dgm:cxn modelId="{3B97AB2B-B6AD-4620-B32F-66E9AA18766F}" type="presParOf" srcId="{7C550687-A59E-D64D-8910-46F5A7B14EDD}" destId="{3A809798-8D1F-2049-9A47-22F208B8A50B}" srcOrd="1" destOrd="0" presId="urn:microsoft.com/office/officeart/2005/8/layout/radial4"/>
    <dgm:cxn modelId="{9035E850-44ED-4997-9638-8CEA52389A9E}" type="presParOf" srcId="{7C550687-A59E-D64D-8910-46F5A7B14EDD}" destId="{9D54ECAD-5787-8F45-AB77-D68B4916A95D}" srcOrd="2" destOrd="0" presId="urn:microsoft.com/office/officeart/2005/8/layout/radial4"/>
    <dgm:cxn modelId="{611DC9E0-F29D-4592-AA2D-ED69384C7AE5}" type="presParOf" srcId="{7C550687-A59E-D64D-8910-46F5A7B14EDD}" destId="{D1C75AD8-A039-4A48-9C4E-2D5F68BA4614}" srcOrd="3" destOrd="0" presId="urn:microsoft.com/office/officeart/2005/8/layout/radial4"/>
    <dgm:cxn modelId="{8CEDD428-1021-4E66-AF1E-A4121BA4D0AB}" type="presParOf" srcId="{7C550687-A59E-D64D-8910-46F5A7B14EDD}" destId="{B90D9E0E-638D-E24F-8851-3B7DB6C561F3}" srcOrd="4" destOrd="0" presId="urn:microsoft.com/office/officeart/2005/8/layout/radial4"/>
    <dgm:cxn modelId="{07C392DF-82A1-4A12-B516-0150C20B61F1}" type="presParOf" srcId="{7C550687-A59E-D64D-8910-46F5A7B14EDD}" destId="{68527C41-949D-E94A-95CF-7991D5C53D76}" srcOrd="5" destOrd="0" presId="urn:microsoft.com/office/officeart/2005/8/layout/radial4"/>
    <dgm:cxn modelId="{4122CF72-3BB3-4615-A2F8-45E145B11DC9}" type="presParOf" srcId="{7C550687-A59E-D64D-8910-46F5A7B14EDD}" destId="{D1AD5E8D-A42B-2948-A028-578C44AE66B0}" srcOrd="6"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E515CA8-2B95-4CFC-A404-87C6F2D3DE3F}">
      <dsp:nvSpPr>
        <dsp:cNvPr id="0" name=""/>
        <dsp:cNvSpPr/>
      </dsp:nvSpPr>
      <dsp:spPr>
        <a:xfrm>
          <a:off x="229767" y="0"/>
          <a:ext cx="3488978" cy="3488978"/>
        </a:xfrm>
        <a:prstGeom prst="ellipse">
          <a:avLst/>
        </a:prstGeom>
        <a:gradFill rotWithShape="0">
          <a:gsLst>
            <a:gs pos="0">
              <a:schemeClr val="accent3">
                <a:shade val="50000"/>
                <a:hueOff val="0"/>
                <a:satOff val="0"/>
                <a:lumOff val="0"/>
                <a:alphaOff val="0"/>
                <a:shade val="51000"/>
                <a:satMod val="130000"/>
              </a:schemeClr>
            </a:gs>
            <a:gs pos="80000">
              <a:schemeClr val="accent3">
                <a:shade val="50000"/>
                <a:hueOff val="0"/>
                <a:satOff val="0"/>
                <a:lumOff val="0"/>
                <a:alphaOff val="0"/>
                <a:shade val="93000"/>
                <a:satMod val="130000"/>
              </a:schemeClr>
            </a:gs>
            <a:gs pos="100000">
              <a:schemeClr val="accent3">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altLang="zh-CN" sz="1400" b="1" kern="1200" dirty="0" err="1" smtClean="0">
              <a:solidFill>
                <a:srgbClr val="000000"/>
              </a:solidFill>
              <a:latin typeface="Arial" pitchFamily="34" charset="0"/>
              <a:cs typeface="Arial" pitchFamily="34" charset="0"/>
            </a:rPr>
            <a:t>FTTx,LTE</a:t>
          </a:r>
          <a:endParaRPr lang="en-US" altLang="zh-CN" sz="1400" b="1" kern="1200" dirty="0" smtClean="0">
            <a:solidFill>
              <a:srgbClr val="000000"/>
            </a:solidFill>
            <a:latin typeface="Arial" pitchFamily="34" charset="0"/>
            <a:cs typeface="Arial" pitchFamily="34" charset="0"/>
          </a:endParaRPr>
        </a:p>
        <a:p>
          <a:pPr lvl="0" algn="ctr" defTabSz="622300">
            <a:lnSpc>
              <a:spcPct val="90000"/>
            </a:lnSpc>
            <a:spcBef>
              <a:spcPct val="0"/>
            </a:spcBef>
            <a:spcAft>
              <a:spcPct val="35000"/>
            </a:spcAft>
          </a:pPr>
          <a:r>
            <a:rPr lang="en-US" altLang="zh-CN" sz="1400" b="1" kern="1200" dirty="0" smtClean="0">
              <a:solidFill>
                <a:srgbClr val="000000"/>
              </a:solidFill>
              <a:latin typeface="Arial" pitchFamily="34" charset="0"/>
              <a:cs typeface="Arial" pitchFamily="34" charset="0"/>
            </a:rPr>
            <a:t>(FBB/MBB)</a:t>
          </a:r>
          <a:endParaRPr lang="zh-CN" altLang="en-US" sz="1400" kern="1200" dirty="0">
            <a:solidFill>
              <a:schemeClr val="bg1"/>
            </a:solidFill>
            <a:latin typeface="Arial" pitchFamily="34" charset="0"/>
            <a:cs typeface="Arial" pitchFamily="34" charset="0"/>
          </a:endParaRPr>
        </a:p>
      </dsp:txBody>
      <dsp:txXfrm>
        <a:off x="1364558" y="174448"/>
        <a:ext cx="1219397" cy="523346"/>
      </dsp:txXfrm>
    </dsp:sp>
    <dsp:sp modelId="{D0034F85-3166-4025-9336-667402B2E9D3}">
      <dsp:nvSpPr>
        <dsp:cNvPr id="0" name=""/>
        <dsp:cNvSpPr/>
      </dsp:nvSpPr>
      <dsp:spPr>
        <a:xfrm>
          <a:off x="672833" y="872244"/>
          <a:ext cx="2616733" cy="2616733"/>
        </a:xfrm>
        <a:prstGeom prst="ellipse">
          <a:avLst/>
        </a:prstGeom>
        <a:gradFill rotWithShape="0">
          <a:gsLst>
            <a:gs pos="0">
              <a:schemeClr val="accent3">
                <a:shade val="50000"/>
                <a:hueOff val="0"/>
                <a:satOff val="0"/>
                <a:lumOff val="17643"/>
                <a:alphaOff val="0"/>
                <a:shade val="51000"/>
                <a:satMod val="130000"/>
              </a:schemeClr>
            </a:gs>
            <a:gs pos="80000">
              <a:schemeClr val="accent3">
                <a:shade val="50000"/>
                <a:hueOff val="0"/>
                <a:satOff val="0"/>
                <a:lumOff val="17643"/>
                <a:alphaOff val="0"/>
                <a:shade val="93000"/>
                <a:satMod val="130000"/>
              </a:schemeClr>
            </a:gs>
            <a:gs pos="100000">
              <a:schemeClr val="accent3">
                <a:shade val="50000"/>
                <a:hueOff val="0"/>
                <a:satOff val="0"/>
                <a:lumOff val="176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altLang="zh-CN" sz="1400" b="1" kern="1200" dirty="0" smtClean="0">
            <a:solidFill>
              <a:srgbClr val="000000"/>
            </a:solidFill>
            <a:latin typeface="Arial" pitchFamily="34" charset="0"/>
            <a:cs typeface="Arial" pitchFamily="34" charset="0"/>
          </a:endParaRPr>
        </a:p>
        <a:p>
          <a:pPr lvl="0" algn="ctr" defTabSz="622300">
            <a:lnSpc>
              <a:spcPct val="90000"/>
            </a:lnSpc>
            <a:spcBef>
              <a:spcPct val="0"/>
            </a:spcBef>
            <a:spcAft>
              <a:spcPct val="35000"/>
            </a:spcAft>
          </a:pPr>
          <a:r>
            <a:rPr lang="en-US" altLang="zh-CN" sz="1400" b="1" kern="1200" dirty="0" smtClean="0">
              <a:solidFill>
                <a:srgbClr val="000000"/>
              </a:solidFill>
              <a:latin typeface="Arial" pitchFamily="34" charset="0"/>
              <a:cs typeface="Arial" pitchFamily="34" charset="0"/>
            </a:rPr>
            <a:t>Cloud, CDN, Data Centers</a:t>
          </a:r>
        </a:p>
        <a:p>
          <a:pPr lvl="0" algn="ctr" defTabSz="622300">
            <a:lnSpc>
              <a:spcPct val="90000"/>
            </a:lnSpc>
            <a:spcBef>
              <a:spcPct val="0"/>
            </a:spcBef>
            <a:spcAft>
              <a:spcPct val="35000"/>
            </a:spcAft>
          </a:pPr>
          <a:r>
            <a:rPr lang="en-US" altLang="zh-CN" sz="1400" b="1" kern="1200" dirty="0" smtClean="0">
              <a:solidFill>
                <a:srgbClr val="000000"/>
              </a:solidFill>
              <a:latin typeface="Arial" pitchFamily="34" charset="0"/>
              <a:cs typeface="Arial" pitchFamily="34" charset="0"/>
            </a:rPr>
            <a:t>(All IP)</a:t>
          </a:r>
          <a:endParaRPr lang="zh-CN" altLang="en-US" sz="1400" b="1" kern="1200" dirty="0">
            <a:solidFill>
              <a:srgbClr val="000000"/>
            </a:solidFill>
            <a:latin typeface="Arial" pitchFamily="34" charset="0"/>
            <a:cs typeface="Arial" pitchFamily="34" charset="0"/>
          </a:endParaRPr>
        </a:p>
      </dsp:txBody>
      <dsp:txXfrm>
        <a:off x="1371501" y="1035790"/>
        <a:ext cx="1219397" cy="490637"/>
      </dsp:txXfrm>
    </dsp:sp>
    <dsp:sp modelId="{136C26E3-4588-479B-B68C-EFAA4063D531}">
      <dsp:nvSpPr>
        <dsp:cNvPr id="0" name=""/>
        <dsp:cNvSpPr/>
      </dsp:nvSpPr>
      <dsp:spPr>
        <a:xfrm>
          <a:off x="866645" y="1744489"/>
          <a:ext cx="2229108" cy="1744489"/>
        </a:xfrm>
        <a:prstGeom prst="ellipse">
          <a:avLst/>
        </a:prstGeom>
        <a:gradFill rotWithShape="0">
          <a:gsLst>
            <a:gs pos="0">
              <a:schemeClr val="accent3">
                <a:shade val="50000"/>
                <a:hueOff val="0"/>
                <a:satOff val="0"/>
                <a:lumOff val="17643"/>
                <a:alphaOff val="0"/>
                <a:shade val="51000"/>
                <a:satMod val="130000"/>
              </a:schemeClr>
            </a:gs>
            <a:gs pos="80000">
              <a:schemeClr val="accent3">
                <a:shade val="50000"/>
                <a:hueOff val="0"/>
                <a:satOff val="0"/>
                <a:lumOff val="17643"/>
                <a:alphaOff val="0"/>
                <a:shade val="93000"/>
                <a:satMod val="130000"/>
              </a:schemeClr>
            </a:gs>
            <a:gs pos="100000">
              <a:schemeClr val="accent3">
                <a:shade val="50000"/>
                <a:hueOff val="0"/>
                <a:satOff val="0"/>
                <a:lumOff val="176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b" anchorCtr="1">
          <a:noAutofit/>
        </a:bodyPr>
        <a:lstStyle/>
        <a:p>
          <a:pPr lvl="0" algn="ctr" defTabSz="622300">
            <a:lnSpc>
              <a:spcPct val="90000"/>
            </a:lnSpc>
            <a:spcBef>
              <a:spcPct val="0"/>
            </a:spcBef>
            <a:spcAft>
              <a:spcPct val="35000"/>
            </a:spcAft>
          </a:pPr>
          <a:r>
            <a:rPr lang="en-US" altLang="zh-CN" sz="1400" b="1" kern="1200" dirty="0" smtClean="0">
              <a:solidFill>
                <a:srgbClr val="000000"/>
              </a:solidFill>
              <a:latin typeface="Arial" pitchFamily="34" charset="0"/>
              <a:cs typeface="Arial" pitchFamily="34" charset="0"/>
            </a:rPr>
            <a:t>Platforms, Apps&amp; Services</a:t>
          </a:r>
        </a:p>
        <a:p>
          <a:pPr lvl="0" algn="ctr" defTabSz="622300">
            <a:lnSpc>
              <a:spcPct val="90000"/>
            </a:lnSpc>
            <a:spcBef>
              <a:spcPct val="0"/>
            </a:spcBef>
            <a:spcAft>
              <a:spcPct val="35000"/>
            </a:spcAft>
          </a:pPr>
          <a:r>
            <a:rPr lang="en-US" altLang="zh-CN" sz="1400" b="1" kern="1200" dirty="0" smtClean="0">
              <a:solidFill>
                <a:srgbClr val="000000"/>
              </a:solidFill>
              <a:latin typeface="Arial" pitchFamily="34" charset="0"/>
              <a:cs typeface="Arial" pitchFamily="34" charset="0"/>
            </a:rPr>
            <a:t>(Digital Experience) </a:t>
          </a:r>
        </a:p>
        <a:p>
          <a:pPr lvl="0" algn="ctr" defTabSz="622300">
            <a:lnSpc>
              <a:spcPct val="90000"/>
            </a:lnSpc>
            <a:spcBef>
              <a:spcPct val="0"/>
            </a:spcBef>
            <a:spcAft>
              <a:spcPct val="35000"/>
            </a:spcAft>
          </a:pPr>
          <a:r>
            <a:rPr lang="en-US" altLang="zh-CN" sz="1400" b="1" kern="1200" dirty="0" smtClean="0">
              <a:solidFill>
                <a:srgbClr val="000000"/>
              </a:solidFill>
              <a:latin typeface="Arial" pitchFamily="34" charset="0"/>
              <a:cs typeface="Arial" pitchFamily="34" charset="0"/>
            </a:rPr>
            <a:t> </a:t>
          </a:r>
          <a:endParaRPr lang="zh-CN" altLang="en-US" sz="1400" b="1" kern="1200" dirty="0">
            <a:solidFill>
              <a:srgbClr val="000000"/>
            </a:solidFill>
            <a:latin typeface="Arial" pitchFamily="34" charset="0"/>
            <a:cs typeface="Arial" pitchFamily="34" charset="0"/>
          </a:endParaRPr>
        </a:p>
      </dsp:txBody>
      <dsp:txXfrm>
        <a:off x="1193091" y="2180611"/>
        <a:ext cx="1576217" cy="87224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8280DD7-E970-4A0A-AF02-96C47191348F}">
      <dsp:nvSpPr>
        <dsp:cNvPr id="0" name=""/>
        <dsp:cNvSpPr/>
      </dsp:nvSpPr>
      <dsp:spPr>
        <a:xfrm>
          <a:off x="300118" y="176454"/>
          <a:ext cx="1609562" cy="1609562"/>
        </a:xfrm>
        <a:prstGeom prst="blockArc">
          <a:avLst>
            <a:gd name="adj1" fmla="val 13500000"/>
            <a:gd name="adj2" fmla="val 16200000"/>
            <a:gd name="adj3" fmla="val 3392"/>
          </a:avLst>
        </a:prstGeom>
        <a:gradFill rotWithShape="0">
          <a:gsLst>
            <a:gs pos="0">
              <a:schemeClr val="accent3">
                <a:shade val="90000"/>
                <a:hueOff val="0"/>
                <a:satOff val="0"/>
                <a:lumOff val="1133"/>
                <a:alphaOff val="0"/>
                <a:shade val="51000"/>
                <a:satMod val="130000"/>
              </a:schemeClr>
            </a:gs>
            <a:gs pos="80000">
              <a:schemeClr val="accent3">
                <a:shade val="90000"/>
                <a:hueOff val="0"/>
                <a:satOff val="0"/>
                <a:lumOff val="1133"/>
                <a:alphaOff val="0"/>
                <a:shade val="93000"/>
                <a:satMod val="130000"/>
              </a:schemeClr>
            </a:gs>
            <a:gs pos="100000">
              <a:schemeClr val="accent3">
                <a:shade val="90000"/>
                <a:hueOff val="0"/>
                <a:satOff val="0"/>
                <a:lumOff val="113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CD6BA0B-830F-4188-AA0F-E4AFC16E7EDF}">
      <dsp:nvSpPr>
        <dsp:cNvPr id="0" name=""/>
        <dsp:cNvSpPr/>
      </dsp:nvSpPr>
      <dsp:spPr>
        <a:xfrm>
          <a:off x="300118" y="176454"/>
          <a:ext cx="1609562" cy="1609562"/>
        </a:xfrm>
        <a:prstGeom prst="blockArc">
          <a:avLst>
            <a:gd name="adj1" fmla="val 10800000"/>
            <a:gd name="adj2" fmla="val 13500000"/>
            <a:gd name="adj3" fmla="val 3392"/>
          </a:avLst>
        </a:prstGeom>
        <a:gradFill rotWithShape="0">
          <a:gsLst>
            <a:gs pos="0">
              <a:schemeClr val="accent3">
                <a:shade val="90000"/>
                <a:hueOff val="0"/>
                <a:satOff val="0"/>
                <a:lumOff val="2266"/>
                <a:alphaOff val="0"/>
                <a:shade val="51000"/>
                <a:satMod val="130000"/>
              </a:schemeClr>
            </a:gs>
            <a:gs pos="80000">
              <a:schemeClr val="accent3">
                <a:shade val="90000"/>
                <a:hueOff val="0"/>
                <a:satOff val="0"/>
                <a:lumOff val="2266"/>
                <a:alphaOff val="0"/>
                <a:shade val="93000"/>
                <a:satMod val="130000"/>
              </a:schemeClr>
            </a:gs>
            <a:gs pos="100000">
              <a:schemeClr val="accent3">
                <a:shade val="90000"/>
                <a:hueOff val="0"/>
                <a:satOff val="0"/>
                <a:lumOff val="226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6257C9F-687C-4220-8709-4151D61359A4}">
      <dsp:nvSpPr>
        <dsp:cNvPr id="0" name=""/>
        <dsp:cNvSpPr/>
      </dsp:nvSpPr>
      <dsp:spPr>
        <a:xfrm>
          <a:off x="300118" y="176454"/>
          <a:ext cx="1609562" cy="1609562"/>
        </a:xfrm>
        <a:prstGeom prst="blockArc">
          <a:avLst>
            <a:gd name="adj1" fmla="val 8100000"/>
            <a:gd name="adj2" fmla="val 10800000"/>
            <a:gd name="adj3" fmla="val 3392"/>
          </a:avLst>
        </a:prstGeom>
        <a:gradFill rotWithShape="0">
          <a:gsLst>
            <a:gs pos="0">
              <a:schemeClr val="accent3">
                <a:shade val="90000"/>
                <a:hueOff val="0"/>
                <a:satOff val="0"/>
                <a:lumOff val="3398"/>
                <a:alphaOff val="0"/>
                <a:shade val="51000"/>
                <a:satMod val="130000"/>
              </a:schemeClr>
            </a:gs>
            <a:gs pos="80000">
              <a:schemeClr val="accent3">
                <a:shade val="90000"/>
                <a:hueOff val="0"/>
                <a:satOff val="0"/>
                <a:lumOff val="3398"/>
                <a:alphaOff val="0"/>
                <a:shade val="93000"/>
                <a:satMod val="130000"/>
              </a:schemeClr>
            </a:gs>
            <a:gs pos="100000">
              <a:schemeClr val="accent3">
                <a:shade val="90000"/>
                <a:hueOff val="0"/>
                <a:satOff val="0"/>
                <a:lumOff val="339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4BE90CF-2891-461D-B634-EB8A11E461DD}">
      <dsp:nvSpPr>
        <dsp:cNvPr id="0" name=""/>
        <dsp:cNvSpPr/>
      </dsp:nvSpPr>
      <dsp:spPr>
        <a:xfrm>
          <a:off x="300118" y="176454"/>
          <a:ext cx="1609562" cy="1609562"/>
        </a:xfrm>
        <a:prstGeom prst="blockArc">
          <a:avLst>
            <a:gd name="adj1" fmla="val 5400000"/>
            <a:gd name="adj2" fmla="val 8100000"/>
            <a:gd name="adj3" fmla="val 3392"/>
          </a:avLst>
        </a:prstGeom>
        <a:gradFill rotWithShape="0">
          <a:gsLst>
            <a:gs pos="0">
              <a:schemeClr val="accent3">
                <a:shade val="90000"/>
                <a:hueOff val="0"/>
                <a:satOff val="0"/>
                <a:lumOff val="4531"/>
                <a:alphaOff val="0"/>
                <a:shade val="51000"/>
                <a:satMod val="130000"/>
              </a:schemeClr>
            </a:gs>
            <a:gs pos="80000">
              <a:schemeClr val="accent3">
                <a:shade val="90000"/>
                <a:hueOff val="0"/>
                <a:satOff val="0"/>
                <a:lumOff val="4531"/>
                <a:alphaOff val="0"/>
                <a:shade val="93000"/>
                <a:satMod val="130000"/>
              </a:schemeClr>
            </a:gs>
            <a:gs pos="100000">
              <a:schemeClr val="accent3">
                <a:shade val="90000"/>
                <a:hueOff val="0"/>
                <a:satOff val="0"/>
                <a:lumOff val="453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D6A88B4-0E95-4959-8126-5DD1332AEC5B}">
      <dsp:nvSpPr>
        <dsp:cNvPr id="0" name=""/>
        <dsp:cNvSpPr/>
      </dsp:nvSpPr>
      <dsp:spPr>
        <a:xfrm>
          <a:off x="300118" y="176454"/>
          <a:ext cx="1609562" cy="1609562"/>
        </a:xfrm>
        <a:prstGeom prst="blockArc">
          <a:avLst>
            <a:gd name="adj1" fmla="val 2700000"/>
            <a:gd name="adj2" fmla="val 5400000"/>
            <a:gd name="adj3" fmla="val 3392"/>
          </a:avLst>
        </a:prstGeom>
        <a:gradFill rotWithShape="0">
          <a:gsLst>
            <a:gs pos="0">
              <a:schemeClr val="accent3">
                <a:shade val="90000"/>
                <a:hueOff val="0"/>
                <a:satOff val="0"/>
                <a:lumOff val="3398"/>
                <a:alphaOff val="0"/>
                <a:shade val="51000"/>
                <a:satMod val="130000"/>
              </a:schemeClr>
            </a:gs>
            <a:gs pos="80000">
              <a:schemeClr val="accent3">
                <a:shade val="90000"/>
                <a:hueOff val="0"/>
                <a:satOff val="0"/>
                <a:lumOff val="3398"/>
                <a:alphaOff val="0"/>
                <a:shade val="93000"/>
                <a:satMod val="130000"/>
              </a:schemeClr>
            </a:gs>
            <a:gs pos="100000">
              <a:schemeClr val="accent3">
                <a:shade val="90000"/>
                <a:hueOff val="0"/>
                <a:satOff val="0"/>
                <a:lumOff val="339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204B73C-22A3-4475-B99A-436016FF2C45}">
      <dsp:nvSpPr>
        <dsp:cNvPr id="0" name=""/>
        <dsp:cNvSpPr/>
      </dsp:nvSpPr>
      <dsp:spPr>
        <a:xfrm>
          <a:off x="300118" y="176454"/>
          <a:ext cx="1609562" cy="1609562"/>
        </a:xfrm>
        <a:prstGeom prst="blockArc">
          <a:avLst>
            <a:gd name="adj1" fmla="val 0"/>
            <a:gd name="adj2" fmla="val 2700000"/>
            <a:gd name="adj3" fmla="val 3392"/>
          </a:avLst>
        </a:prstGeom>
        <a:gradFill rotWithShape="0">
          <a:gsLst>
            <a:gs pos="0">
              <a:schemeClr val="accent3">
                <a:shade val="90000"/>
                <a:hueOff val="0"/>
                <a:satOff val="0"/>
                <a:lumOff val="2266"/>
                <a:alphaOff val="0"/>
                <a:shade val="51000"/>
                <a:satMod val="130000"/>
              </a:schemeClr>
            </a:gs>
            <a:gs pos="80000">
              <a:schemeClr val="accent3">
                <a:shade val="90000"/>
                <a:hueOff val="0"/>
                <a:satOff val="0"/>
                <a:lumOff val="2266"/>
                <a:alphaOff val="0"/>
                <a:shade val="93000"/>
                <a:satMod val="130000"/>
              </a:schemeClr>
            </a:gs>
            <a:gs pos="100000">
              <a:schemeClr val="accent3">
                <a:shade val="90000"/>
                <a:hueOff val="0"/>
                <a:satOff val="0"/>
                <a:lumOff val="226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90728B6-8B3B-426E-BD37-3BDE557E7D3F}">
      <dsp:nvSpPr>
        <dsp:cNvPr id="0" name=""/>
        <dsp:cNvSpPr/>
      </dsp:nvSpPr>
      <dsp:spPr>
        <a:xfrm>
          <a:off x="300118" y="176454"/>
          <a:ext cx="1609562" cy="1609562"/>
        </a:xfrm>
        <a:prstGeom prst="blockArc">
          <a:avLst>
            <a:gd name="adj1" fmla="val 18900000"/>
            <a:gd name="adj2" fmla="val 0"/>
            <a:gd name="adj3" fmla="val 3392"/>
          </a:avLst>
        </a:prstGeom>
        <a:gradFill rotWithShape="0">
          <a:gsLst>
            <a:gs pos="0">
              <a:schemeClr val="accent3">
                <a:shade val="90000"/>
                <a:hueOff val="0"/>
                <a:satOff val="0"/>
                <a:lumOff val="1133"/>
                <a:alphaOff val="0"/>
                <a:shade val="51000"/>
                <a:satMod val="130000"/>
              </a:schemeClr>
            </a:gs>
            <a:gs pos="80000">
              <a:schemeClr val="accent3">
                <a:shade val="90000"/>
                <a:hueOff val="0"/>
                <a:satOff val="0"/>
                <a:lumOff val="1133"/>
                <a:alphaOff val="0"/>
                <a:shade val="93000"/>
                <a:satMod val="130000"/>
              </a:schemeClr>
            </a:gs>
            <a:gs pos="100000">
              <a:schemeClr val="accent3">
                <a:shade val="90000"/>
                <a:hueOff val="0"/>
                <a:satOff val="0"/>
                <a:lumOff val="113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0386601-66F7-44F7-A8B8-97A0FCDA3CCA}">
      <dsp:nvSpPr>
        <dsp:cNvPr id="0" name=""/>
        <dsp:cNvSpPr/>
      </dsp:nvSpPr>
      <dsp:spPr>
        <a:xfrm>
          <a:off x="300118" y="176454"/>
          <a:ext cx="1609562" cy="1609562"/>
        </a:xfrm>
        <a:prstGeom prst="blockArc">
          <a:avLst>
            <a:gd name="adj1" fmla="val 16200000"/>
            <a:gd name="adj2" fmla="val 18900000"/>
            <a:gd name="adj3" fmla="val 3392"/>
          </a:avLst>
        </a:prstGeom>
        <a:gradFill rotWithShape="0">
          <a:gsLst>
            <a:gs pos="0">
              <a:schemeClr val="accent3">
                <a:shade val="90000"/>
                <a:hueOff val="0"/>
                <a:satOff val="0"/>
                <a:lumOff val="0"/>
                <a:alphaOff val="0"/>
                <a:shade val="51000"/>
                <a:satMod val="130000"/>
              </a:schemeClr>
            </a:gs>
            <a:gs pos="80000">
              <a:schemeClr val="accent3">
                <a:shade val="90000"/>
                <a:hueOff val="0"/>
                <a:satOff val="0"/>
                <a:lumOff val="0"/>
                <a:alphaOff val="0"/>
                <a:shade val="93000"/>
                <a:satMod val="130000"/>
              </a:schemeClr>
            </a:gs>
            <a:gs pos="100000">
              <a:schemeClr val="accent3">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3E347A3-9216-444C-8BE8-76C1D9823797}">
      <dsp:nvSpPr>
        <dsp:cNvPr id="0" name=""/>
        <dsp:cNvSpPr/>
      </dsp:nvSpPr>
      <dsp:spPr>
        <a:xfrm>
          <a:off x="527850" y="432109"/>
          <a:ext cx="1154098" cy="1098253"/>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zh-CN" altLang="en-US" sz="2800" kern="1200" dirty="0">
            <a:solidFill>
              <a:srgbClr val="C00000"/>
            </a:solidFill>
          </a:endParaRPr>
        </a:p>
      </dsp:txBody>
      <dsp:txXfrm>
        <a:off x="527850" y="432109"/>
        <a:ext cx="1154098" cy="1098253"/>
      </dsp:txXfrm>
    </dsp:sp>
    <dsp:sp modelId="{0B6E4A24-F2D3-4080-B481-1DA4FBF49AD0}">
      <dsp:nvSpPr>
        <dsp:cNvPr id="0" name=""/>
        <dsp:cNvSpPr/>
      </dsp:nvSpPr>
      <dsp:spPr>
        <a:xfrm>
          <a:off x="915319" y="523"/>
          <a:ext cx="379161" cy="379161"/>
        </a:xfrm>
        <a:prstGeom prst="ellipse">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zh-CN" altLang="en-US" sz="3600" kern="1200" dirty="0"/>
        </a:p>
      </dsp:txBody>
      <dsp:txXfrm>
        <a:off x="915319" y="523"/>
        <a:ext cx="379161" cy="379161"/>
      </dsp:txXfrm>
    </dsp:sp>
    <dsp:sp modelId="{36090380-C7C4-4EC6-9B51-7800A4FE0F4C}">
      <dsp:nvSpPr>
        <dsp:cNvPr id="0" name=""/>
        <dsp:cNvSpPr/>
      </dsp:nvSpPr>
      <dsp:spPr>
        <a:xfrm>
          <a:off x="1474733" y="232240"/>
          <a:ext cx="379161" cy="379161"/>
        </a:xfrm>
        <a:prstGeom prst="ellipse">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zh-CN" altLang="en-US" sz="3600" kern="1200" dirty="0"/>
        </a:p>
      </dsp:txBody>
      <dsp:txXfrm>
        <a:off x="1474733" y="232240"/>
        <a:ext cx="379161" cy="379161"/>
      </dsp:txXfrm>
    </dsp:sp>
    <dsp:sp modelId="{CCDBAE20-5449-4030-8041-EB73A91723A5}">
      <dsp:nvSpPr>
        <dsp:cNvPr id="0" name=""/>
        <dsp:cNvSpPr/>
      </dsp:nvSpPr>
      <dsp:spPr>
        <a:xfrm>
          <a:off x="1706450" y="791655"/>
          <a:ext cx="379161" cy="379161"/>
        </a:xfrm>
        <a:prstGeom prst="ellipse">
          <a:avLst/>
        </a:prstGeom>
        <a:blipFill rotWithShape="0">
          <a:blip xmlns:r="http://schemas.openxmlformats.org/officeDocument/2006/relationships" r:embed="rId4"/>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zh-CN" altLang="en-US" sz="3600" kern="1200" dirty="0"/>
        </a:p>
      </dsp:txBody>
      <dsp:txXfrm>
        <a:off x="1706450" y="791655"/>
        <a:ext cx="379161" cy="379161"/>
      </dsp:txXfrm>
    </dsp:sp>
    <dsp:sp modelId="{0FEF279E-5775-4F46-81BA-71AA70AA0F6C}">
      <dsp:nvSpPr>
        <dsp:cNvPr id="0" name=""/>
        <dsp:cNvSpPr/>
      </dsp:nvSpPr>
      <dsp:spPr>
        <a:xfrm>
          <a:off x="1474733" y="1351069"/>
          <a:ext cx="379161" cy="379161"/>
        </a:xfrm>
        <a:prstGeom prst="ellipse">
          <a:avLst/>
        </a:prstGeom>
        <a:blipFill rotWithShape="0">
          <a:blip xmlns:r="http://schemas.openxmlformats.org/officeDocument/2006/relationships" r:embed="rId5"/>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zh-CN" altLang="en-US" sz="3600" kern="1200" dirty="0"/>
        </a:p>
      </dsp:txBody>
      <dsp:txXfrm>
        <a:off x="1474733" y="1351069"/>
        <a:ext cx="379161" cy="379161"/>
      </dsp:txXfrm>
    </dsp:sp>
    <dsp:sp modelId="{41694A51-3F2D-49B7-AB92-06C22CF026C7}">
      <dsp:nvSpPr>
        <dsp:cNvPr id="0" name=""/>
        <dsp:cNvSpPr/>
      </dsp:nvSpPr>
      <dsp:spPr>
        <a:xfrm>
          <a:off x="915319" y="1582786"/>
          <a:ext cx="379161" cy="379161"/>
        </a:xfrm>
        <a:prstGeom prst="ellipse">
          <a:avLst/>
        </a:prstGeom>
        <a:blipFill rotWithShape="0">
          <a:blip xmlns:r="http://schemas.openxmlformats.org/officeDocument/2006/relationships" r:embed="rId6"/>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zh-CN" altLang="en-US" sz="3600" kern="1200" dirty="0"/>
        </a:p>
      </dsp:txBody>
      <dsp:txXfrm>
        <a:off x="915319" y="1582786"/>
        <a:ext cx="379161" cy="379161"/>
      </dsp:txXfrm>
    </dsp:sp>
    <dsp:sp modelId="{C7395620-6BC6-4464-8AEE-AD4BC533DD96}">
      <dsp:nvSpPr>
        <dsp:cNvPr id="0" name=""/>
        <dsp:cNvSpPr/>
      </dsp:nvSpPr>
      <dsp:spPr>
        <a:xfrm>
          <a:off x="355904" y="1351069"/>
          <a:ext cx="379161" cy="379161"/>
        </a:xfrm>
        <a:prstGeom prst="ellipse">
          <a:avLst/>
        </a:prstGeom>
        <a:blipFill rotWithShape="0">
          <a:blip xmlns:r="http://schemas.openxmlformats.org/officeDocument/2006/relationships" r:embed="rId7"/>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zh-CN" altLang="en-US" sz="2000" kern="1200" dirty="0"/>
        </a:p>
      </dsp:txBody>
      <dsp:txXfrm>
        <a:off x="355904" y="1351069"/>
        <a:ext cx="379161" cy="379161"/>
      </dsp:txXfrm>
    </dsp:sp>
    <dsp:sp modelId="{C88CFA15-9957-43F7-B506-1687238BDF5E}">
      <dsp:nvSpPr>
        <dsp:cNvPr id="0" name=""/>
        <dsp:cNvSpPr/>
      </dsp:nvSpPr>
      <dsp:spPr>
        <a:xfrm>
          <a:off x="124187" y="791655"/>
          <a:ext cx="379161" cy="379161"/>
        </a:xfrm>
        <a:prstGeom prst="ellipse">
          <a:avLst/>
        </a:prstGeom>
        <a:blipFill rotWithShape="0">
          <a:blip xmlns:r="http://schemas.openxmlformats.org/officeDocument/2006/relationships" r:embed="rId8"/>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zh-CN" altLang="en-US" sz="2000" kern="1200" dirty="0"/>
        </a:p>
      </dsp:txBody>
      <dsp:txXfrm>
        <a:off x="124187" y="791655"/>
        <a:ext cx="379161" cy="379161"/>
      </dsp:txXfrm>
    </dsp:sp>
    <dsp:sp modelId="{1DB0807A-2C06-4BD3-B7F4-F1DC33AD63C2}">
      <dsp:nvSpPr>
        <dsp:cNvPr id="0" name=""/>
        <dsp:cNvSpPr/>
      </dsp:nvSpPr>
      <dsp:spPr>
        <a:xfrm>
          <a:off x="355904" y="232240"/>
          <a:ext cx="379161" cy="379161"/>
        </a:xfrm>
        <a:prstGeom prst="ellipse">
          <a:avLst/>
        </a:prstGeom>
        <a:blipFill rotWithShape="0">
          <a:blip xmlns:r="http://schemas.openxmlformats.org/officeDocument/2006/relationships" r:embed="rId9"/>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endParaRPr lang="zh-CN" altLang="en-US" sz="1050" b="1" kern="1200" dirty="0">
            <a:latin typeface="Arial" pitchFamily="34" charset="0"/>
            <a:cs typeface="Arial" pitchFamily="34" charset="0"/>
          </a:endParaRPr>
        </a:p>
      </dsp:txBody>
      <dsp:txXfrm>
        <a:off x="355904" y="232240"/>
        <a:ext cx="379161" cy="37916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761F5A-5098-49C6-933A-258066ECB739}">
      <dsp:nvSpPr>
        <dsp:cNvPr id="0" name=""/>
        <dsp:cNvSpPr/>
      </dsp:nvSpPr>
      <dsp:spPr>
        <a:xfrm>
          <a:off x="1089" y="0"/>
          <a:ext cx="2230068" cy="1296144"/>
        </a:xfrm>
        <a:prstGeom prst="roundRect">
          <a:avLst>
            <a:gd name="adj" fmla="val 10000"/>
          </a:avLst>
        </a:prstGeom>
        <a:solidFill>
          <a:schemeClr val="bg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444500">
            <a:lnSpc>
              <a:spcPct val="90000"/>
            </a:lnSpc>
            <a:spcBef>
              <a:spcPct val="0"/>
            </a:spcBef>
            <a:spcAft>
              <a:spcPct val="35000"/>
            </a:spcAft>
          </a:pPr>
          <a:r>
            <a:rPr lang="en-US" sz="1200" b="1" kern="1200" dirty="0" smtClean="0"/>
            <a:t>Device</a:t>
          </a:r>
        </a:p>
        <a:p>
          <a:pPr lvl="0" algn="ctr" defTabSz="444500">
            <a:lnSpc>
              <a:spcPct val="90000"/>
            </a:lnSpc>
            <a:spcBef>
              <a:spcPct val="0"/>
            </a:spcBef>
            <a:spcAft>
              <a:spcPct val="35000"/>
            </a:spcAft>
          </a:pPr>
          <a:r>
            <a:rPr lang="en-US" sz="1200" b="1" kern="1200" dirty="0" smtClean="0"/>
            <a:t>Pipe</a:t>
          </a:r>
        </a:p>
        <a:p>
          <a:pPr lvl="0" algn="ctr" defTabSz="444500">
            <a:lnSpc>
              <a:spcPct val="90000"/>
            </a:lnSpc>
            <a:spcBef>
              <a:spcPct val="0"/>
            </a:spcBef>
            <a:spcAft>
              <a:spcPct val="35000"/>
            </a:spcAft>
          </a:pPr>
          <a:r>
            <a:rPr lang="en-US" sz="1200" b="1" kern="1200" dirty="0" smtClean="0"/>
            <a:t>Cloud</a:t>
          </a:r>
        </a:p>
        <a:p>
          <a:pPr lvl="0" algn="ctr" defTabSz="444500">
            <a:lnSpc>
              <a:spcPct val="90000"/>
            </a:lnSpc>
            <a:spcBef>
              <a:spcPct val="0"/>
            </a:spcBef>
            <a:spcAft>
              <a:spcPct val="35000"/>
            </a:spcAft>
          </a:pPr>
          <a:endParaRPr lang="en-US" sz="1200" b="1" kern="1200" dirty="0" smtClean="0"/>
        </a:p>
      </dsp:txBody>
      <dsp:txXfrm>
        <a:off x="1089" y="0"/>
        <a:ext cx="2230068" cy="129614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99687CD-5E43-4362-A2CC-D5CB28C70C56}">
      <dsp:nvSpPr>
        <dsp:cNvPr id="0" name=""/>
        <dsp:cNvSpPr/>
      </dsp:nvSpPr>
      <dsp:spPr>
        <a:xfrm>
          <a:off x="1069" y="0"/>
          <a:ext cx="2192463" cy="1296144"/>
        </a:xfrm>
        <a:prstGeom prst="roundRect">
          <a:avLst>
            <a:gd name="adj" fmla="val 10000"/>
          </a:avLst>
        </a:prstGeom>
        <a:solidFill>
          <a:schemeClr val="bg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b="1" kern="1200" dirty="0" smtClean="0"/>
            <a:t>Sample, Consume, Share, Create  </a:t>
          </a:r>
          <a:endParaRPr lang="en-US" sz="1200" b="1" kern="1200" dirty="0"/>
        </a:p>
        <a:p>
          <a:pPr marL="114300" lvl="1" indent="-114300" algn="l" defTabSz="533400">
            <a:lnSpc>
              <a:spcPct val="90000"/>
            </a:lnSpc>
            <a:spcBef>
              <a:spcPct val="0"/>
            </a:spcBef>
            <a:spcAft>
              <a:spcPct val="15000"/>
            </a:spcAft>
            <a:buChar char="••"/>
          </a:pPr>
          <a:r>
            <a:rPr lang="en-US" sz="1200" kern="1200" dirty="0" smtClean="0"/>
            <a:t>Games</a:t>
          </a:r>
          <a:endParaRPr lang="en-US" sz="1200" kern="1200" dirty="0"/>
        </a:p>
        <a:p>
          <a:pPr marL="114300" lvl="1" indent="-114300" algn="l" defTabSz="533400">
            <a:lnSpc>
              <a:spcPct val="90000"/>
            </a:lnSpc>
            <a:spcBef>
              <a:spcPct val="0"/>
            </a:spcBef>
            <a:spcAft>
              <a:spcPct val="15000"/>
            </a:spcAft>
            <a:buChar char="••"/>
          </a:pPr>
          <a:r>
            <a:rPr lang="en-US" sz="1200" kern="1200" dirty="0" smtClean="0"/>
            <a:t>Music, video, e-books</a:t>
          </a:r>
          <a:endParaRPr lang="en-US" sz="1200" kern="1200" dirty="0"/>
        </a:p>
        <a:p>
          <a:pPr marL="114300" lvl="1" indent="-114300" algn="l" defTabSz="533400">
            <a:lnSpc>
              <a:spcPct val="90000"/>
            </a:lnSpc>
            <a:spcBef>
              <a:spcPct val="0"/>
            </a:spcBef>
            <a:spcAft>
              <a:spcPct val="15000"/>
            </a:spcAft>
            <a:buChar char="••"/>
          </a:pPr>
          <a:r>
            <a:rPr lang="en-US" sz="1200" kern="1200" dirty="0" smtClean="0"/>
            <a:t>Ads</a:t>
          </a:r>
          <a:endParaRPr lang="en-US" sz="1200" kern="1200" dirty="0"/>
        </a:p>
        <a:p>
          <a:pPr marL="114300" lvl="1" indent="-114300" algn="l" defTabSz="533400">
            <a:lnSpc>
              <a:spcPct val="90000"/>
            </a:lnSpc>
            <a:spcBef>
              <a:spcPct val="0"/>
            </a:spcBef>
            <a:spcAft>
              <a:spcPct val="15000"/>
            </a:spcAft>
            <a:buChar char="••"/>
          </a:pPr>
          <a:r>
            <a:rPr lang="en-US" sz="1200" kern="1200" dirty="0" smtClean="0"/>
            <a:t>Apps</a:t>
          </a:r>
          <a:endParaRPr lang="en-US" sz="1200" kern="1200" dirty="0"/>
        </a:p>
        <a:p>
          <a:pPr marL="114300" lvl="1" indent="-114300" algn="l" defTabSz="533400">
            <a:lnSpc>
              <a:spcPct val="90000"/>
            </a:lnSpc>
            <a:spcBef>
              <a:spcPct val="0"/>
            </a:spcBef>
            <a:spcAft>
              <a:spcPct val="15000"/>
            </a:spcAft>
            <a:buChar char="••"/>
          </a:pPr>
          <a:endParaRPr lang="en-US" sz="1200" kern="1200" dirty="0"/>
        </a:p>
      </dsp:txBody>
      <dsp:txXfrm>
        <a:off x="1069" y="0"/>
        <a:ext cx="2192463" cy="1296144"/>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450FFEB-5901-46C4-BA9A-922828244F81}">
      <dsp:nvSpPr>
        <dsp:cNvPr id="0" name=""/>
        <dsp:cNvSpPr/>
      </dsp:nvSpPr>
      <dsp:spPr>
        <a:xfrm>
          <a:off x="0" y="52161"/>
          <a:ext cx="1986367" cy="1191820"/>
        </a:xfrm>
        <a:prstGeom prst="roundRect">
          <a:avLst>
            <a:gd name="adj" fmla="val 10000"/>
          </a:avLst>
        </a:prstGeom>
        <a:solidFill>
          <a:schemeClr val="bg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b="1" kern="1200" dirty="0" smtClean="0"/>
            <a:t>Interact/Transact</a:t>
          </a:r>
          <a:endParaRPr lang="en-US" sz="1200" b="1" kern="1200" dirty="0"/>
        </a:p>
        <a:p>
          <a:pPr marL="114300" lvl="1" indent="-114300" algn="l" defTabSz="533400">
            <a:lnSpc>
              <a:spcPct val="90000"/>
            </a:lnSpc>
            <a:spcBef>
              <a:spcPct val="0"/>
            </a:spcBef>
            <a:spcAft>
              <a:spcPct val="15000"/>
            </a:spcAft>
            <a:buChar char="••"/>
          </a:pPr>
          <a:r>
            <a:rPr lang="en-US" sz="1200" kern="1200" dirty="0" smtClean="0"/>
            <a:t>Search</a:t>
          </a:r>
          <a:endParaRPr lang="en-US" sz="1200" kern="1200" dirty="0"/>
        </a:p>
        <a:p>
          <a:pPr marL="114300" lvl="1" indent="-114300" algn="l" defTabSz="533400">
            <a:lnSpc>
              <a:spcPct val="90000"/>
            </a:lnSpc>
            <a:spcBef>
              <a:spcPct val="0"/>
            </a:spcBef>
            <a:spcAft>
              <a:spcPct val="15000"/>
            </a:spcAft>
            <a:buChar char="••"/>
          </a:pPr>
          <a:r>
            <a:rPr lang="en-US" sz="1200" kern="1200" dirty="0" smtClean="0"/>
            <a:t>Browse</a:t>
          </a:r>
          <a:endParaRPr lang="en-US" sz="1200" kern="1200" dirty="0"/>
        </a:p>
        <a:p>
          <a:pPr marL="114300" lvl="1" indent="-114300" algn="l" defTabSz="533400">
            <a:lnSpc>
              <a:spcPct val="90000"/>
            </a:lnSpc>
            <a:spcBef>
              <a:spcPct val="0"/>
            </a:spcBef>
            <a:spcAft>
              <a:spcPct val="15000"/>
            </a:spcAft>
            <a:buChar char="••"/>
          </a:pPr>
          <a:r>
            <a:rPr lang="en-US" sz="1200" kern="1200" dirty="0" smtClean="0"/>
            <a:t>Upload/download/stream</a:t>
          </a:r>
          <a:endParaRPr lang="en-US" sz="1200" kern="1200" dirty="0"/>
        </a:p>
        <a:p>
          <a:pPr marL="114300" lvl="1" indent="-114300" algn="l" defTabSz="533400">
            <a:lnSpc>
              <a:spcPct val="90000"/>
            </a:lnSpc>
            <a:spcBef>
              <a:spcPct val="0"/>
            </a:spcBef>
            <a:spcAft>
              <a:spcPct val="15000"/>
            </a:spcAft>
            <a:buChar char="••"/>
          </a:pPr>
          <a:r>
            <a:rPr lang="en-US" sz="1200" kern="1200" dirty="0" smtClean="0"/>
            <a:t>Ask/Answer/Vote</a:t>
          </a:r>
          <a:endParaRPr lang="en-US" sz="1200" kern="1200" dirty="0"/>
        </a:p>
      </dsp:txBody>
      <dsp:txXfrm>
        <a:off x="0" y="52161"/>
        <a:ext cx="1986367" cy="119182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82DBF2-0C92-BD42-9448-532D0F981D6C}">
      <dsp:nvSpPr>
        <dsp:cNvPr id="0" name=""/>
        <dsp:cNvSpPr/>
      </dsp:nvSpPr>
      <dsp:spPr>
        <a:xfrm>
          <a:off x="1442068" y="1876393"/>
          <a:ext cx="1250632" cy="1250632"/>
        </a:xfrm>
        <a:prstGeom prst="ellipse">
          <a:avLst/>
        </a:prstGeom>
        <a:blipFill dpi="0" rotWithShape="0">
          <a:blip xmlns:r="http://schemas.openxmlformats.org/officeDocument/2006/relationships" r:embed="rId1">
            <a:extLst>
              <a:ext uri="{28A0092B-C50C-407E-A947-70E740481C1C}">
                <a14:useLocalDpi xmlns="" xmlns:a14="http://schemas.microsoft.com/office/drawing/2010/main" val="0"/>
              </a:ext>
            </a:extLst>
          </a:blip>
          <a:srcRect/>
          <a:stretch>
            <a:fillRect/>
          </a:stretch>
        </a:blipFill>
        <a:ln>
          <a:noFill/>
        </a:ln>
        <a:effectLst>
          <a:outerShdw blurRad="152400" dist="317500" dir="5400000" sx="90000" sy="-19000" rotWithShape="0">
            <a:prstClr val="black">
              <a:alpha val="10000"/>
            </a:prst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sp3d extrusionH="28000" prstMaterial="matte"/>
        </a:bodyPr>
        <a:lstStyle/>
        <a:p>
          <a:pPr lvl="0" algn="ctr" defTabSz="533400">
            <a:lnSpc>
              <a:spcPct val="90000"/>
            </a:lnSpc>
            <a:spcBef>
              <a:spcPct val="0"/>
            </a:spcBef>
            <a:spcAft>
              <a:spcPct val="35000"/>
            </a:spcAft>
          </a:pPr>
          <a:r>
            <a:rPr lang="en-US" sz="1200" b="1" kern="1200" dirty="0" smtClean="0">
              <a:latin typeface="FrutigerNext LT Medium"/>
              <a:cs typeface="FrutigerNext LT Medium"/>
            </a:rPr>
            <a:t>ICT</a:t>
          </a:r>
          <a:endParaRPr lang="en-US" sz="1200" b="1" kern="1200" dirty="0">
            <a:latin typeface="FrutigerNext LT Medium"/>
            <a:cs typeface="FrutigerNext LT Medium"/>
          </a:endParaRPr>
        </a:p>
      </dsp:txBody>
      <dsp:txXfrm>
        <a:off x="1442068" y="1876393"/>
        <a:ext cx="1250632" cy="1250632"/>
      </dsp:txXfrm>
    </dsp:sp>
    <dsp:sp modelId="{3A809798-8D1F-2049-9A47-22F208B8A50B}">
      <dsp:nvSpPr>
        <dsp:cNvPr id="0" name=""/>
        <dsp:cNvSpPr/>
      </dsp:nvSpPr>
      <dsp:spPr>
        <a:xfrm rot="12923401">
          <a:off x="854198" y="1358739"/>
          <a:ext cx="956966" cy="356430"/>
        </a:xfrm>
        <a:prstGeom prst="leftArrow">
          <a:avLst>
            <a:gd name="adj1" fmla="val 60000"/>
            <a:gd name="adj2" fmla="val 50000"/>
          </a:avLst>
        </a:prstGeom>
        <a:solidFill>
          <a:schemeClr val="bg1">
            <a:lumMod val="7500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9D54ECAD-5787-8F45-AB77-D68B4916A95D}">
      <dsp:nvSpPr>
        <dsp:cNvPr id="0" name=""/>
        <dsp:cNvSpPr/>
      </dsp:nvSpPr>
      <dsp:spPr>
        <a:xfrm>
          <a:off x="138006" y="1077851"/>
          <a:ext cx="1188100" cy="950480"/>
        </a:xfrm>
        <a:prstGeom prst="roundRect">
          <a:avLst>
            <a:gd name="adj" fmla="val 10000"/>
          </a:avLst>
        </a:prstGeom>
        <a:solidFill>
          <a:schemeClr val="bg1">
            <a:lumMod val="65000"/>
          </a:schemeClr>
        </a:solidFill>
        <a:ln>
          <a:noFill/>
        </a:ln>
        <a:effectLst>
          <a:outerShdw blurRad="152400" dist="317500" dir="5400000" sx="90000" sy="-19000" rotWithShape="0">
            <a:prstClr val="black">
              <a:alpha val="10000"/>
            </a:prst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sp3d extrusionH="28000" prstMaterial="matte"/>
        </a:bodyPr>
        <a:lstStyle/>
        <a:p>
          <a:pPr lvl="0" algn="ctr" defTabSz="533400">
            <a:lnSpc>
              <a:spcPct val="90000"/>
            </a:lnSpc>
            <a:spcBef>
              <a:spcPct val="0"/>
            </a:spcBef>
            <a:spcAft>
              <a:spcPct val="35000"/>
            </a:spcAft>
          </a:pPr>
          <a:r>
            <a:rPr lang="en-US" sz="1200" kern="1200" dirty="0" err="1" smtClean="0">
              <a:latin typeface="+mn-lt"/>
            </a:rPr>
            <a:t>Comms</a:t>
          </a:r>
          <a:r>
            <a:rPr lang="en-US" sz="1200" kern="1200" dirty="0" smtClean="0">
              <a:latin typeface="+mn-lt"/>
            </a:rPr>
            <a:t>/Operator</a:t>
          </a:r>
          <a:endParaRPr lang="en-US" sz="1200" kern="1200" dirty="0">
            <a:latin typeface="+mn-lt"/>
          </a:endParaRPr>
        </a:p>
      </dsp:txBody>
      <dsp:txXfrm>
        <a:off x="138006" y="1077851"/>
        <a:ext cx="1188100" cy="950480"/>
      </dsp:txXfrm>
    </dsp:sp>
    <dsp:sp modelId="{D1C75AD8-A039-4A48-9C4E-2D5F68BA4614}">
      <dsp:nvSpPr>
        <dsp:cNvPr id="0" name=""/>
        <dsp:cNvSpPr/>
      </dsp:nvSpPr>
      <dsp:spPr>
        <a:xfrm rot="16284053">
          <a:off x="1568592" y="972465"/>
          <a:ext cx="1101488" cy="356430"/>
        </a:xfrm>
        <a:prstGeom prst="leftArrow">
          <a:avLst>
            <a:gd name="adj1" fmla="val 60000"/>
            <a:gd name="adj2" fmla="val 50000"/>
          </a:avLst>
        </a:prstGeom>
        <a:solidFill>
          <a:schemeClr val="bg1">
            <a:lumMod val="7500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B90D9E0E-638D-E24F-8851-3B7DB6C561F3}">
      <dsp:nvSpPr>
        <dsp:cNvPr id="0" name=""/>
        <dsp:cNvSpPr/>
      </dsp:nvSpPr>
      <dsp:spPr>
        <a:xfrm>
          <a:off x="1517117" y="236092"/>
          <a:ext cx="1188100" cy="950480"/>
        </a:xfrm>
        <a:prstGeom prst="roundRect">
          <a:avLst>
            <a:gd name="adj" fmla="val 10000"/>
          </a:avLst>
        </a:prstGeom>
        <a:solidFill>
          <a:schemeClr val="bg1">
            <a:lumMod val="65000"/>
          </a:schemeClr>
        </a:solidFill>
        <a:ln>
          <a:noFill/>
        </a:ln>
        <a:effectLst>
          <a:outerShdw blurRad="152400" dist="317500" dir="5400000" sx="90000" sy="-19000" rotWithShape="0">
            <a:prstClr val="black">
              <a:alpha val="10000"/>
            </a:prst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sp3d extrusionH="28000" prstMaterial="matte"/>
        </a:bodyPr>
        <a:lstStyle/>
        <a:p>
          <a:pPr lvl="0" algn="ctr" defTabSz="533400">
            <a:lnSpc>
              <a:spcPct val="90000"/>
            </a:lnSpc>
            <a:spcBef>
              <a:spcPct val="0"/>
            </a:spcBef>
            <a:spcAft>
              <a:spcPct val="35000"/>
            </a:spcAft>
          </a:pPr>
          <a:r>
            <a:rPr lang="en-US" sz="1200" kern="1200" dirty="0" smtClean="0"/>
            <a:t>Web/Consumer</a:t>
          </a:r>
          <a:endParaRPr lang="en-US" sz="1200" kern="1200" dirty="0"/>
        </a:p>
      </dsp:txBody>
      <dsp:txXfrm>
        <a:off x="1517117" y="236092"/>
        <a:ext cx="1188100" cy="950480"/>
      </dsp:txXfrm>
    </dsp:sp>
    <dsp:sp modelId="{68527C41-949D-E94A-95CF-7991D5C53D76}">
      <dsp:nvSpPr>
        <dsp:cNvPr id="0" name=""/>
        <dsp:cNvSpPr/>
      </dsp:nvSpPr>
      <dsp:spPr>
        <a:xfrm rot="19537595">
          <a:off x="2396440" y="1363675"/>
          <a:ext cx="898594" cy="356430"/>
        </a:xfrm>
        <a:prstGeom prst="leftArrow">
          <a:avLst>
            <a:gd name="adj1" fmla="val 60000"/>
            <a:gd name="adj2" fmla="val 50000"/>
          </a:avLst>
        </a:prstGeom>
        <a:solidFill>
          <a:schemeClr val="bg1">
            <a:lumMod val="7500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D1AD5E8D-A42B-2948-A028-578C44AE66B0}">
      <dsp:nvSpPr>
        <dsp:cNvPr id="0" name=""/>
        <dsp:cNvSpPr/>
      </dsp:nvSpPr>
      <dsp:spPr>
        <a:xfrm>
          <a:off x="2774299" y="1136565"/>
          <a:ext cx="1188100" cy="950480"/>
        </a:xfrm>
        <a:prstGeom prst="roundRect">
          <a:avLst>
            <a:gd name="adj" fmla="val 10000"/>
          </a:avLst>
        </a:prstGeom>
        <a:solidFill>
          <a:schemeClr val="bg1">
            <a:lumMod val="65000"/>
          </a:schemeClr>
        </a:solidFill>
        <a:ln>
          <a:noFill/>
        </a:ln>
        <a:effectLst>
          <a:outerShdw blurRad="152400" dist="317500" dir="5400000" sx="90000" sy="-19000" rotWithShape="0">
            <a:prstClr val="black">
              <a:alpha val="10000"/>
            </a:prst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sp3d extrusionH="28000" prstMaterial="matte"/>
        </a:bodyPr>
        <a:lstStyle/>
        <a:p>
          <a:pPr lvl="0" algn="ctr" defTabSz="533400">
            <a:lnSpc>
              <a:spcPct val="90000"/>
            </a:lnSpc>
            <a:spcBef>
              <a:spcPct val="0"/>
            </a:spcBef>
            <a:spcAft>
              <a:spcPct val="35000"/>
            </a:spcAft>
          </a:pPr>
          <a:r>
            <a:rPr lang="en-US" sz="1200" kern="1200" dirty="0" smtClean="0"/>
            <a:t>IT/Enterprise</a:t>
          </a:r>
          <a:endParaRPr lang="en-US" sz="1200" kern="1200" dirty="0"/>
        </a:p>
      </dsp:txBody>
      <dsp:txXfrm>
        <a:off x="2774299" y="1136565"/>
        <a:ext cx="1188100" cy="95048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73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ea typeface="宋体" pitchFamily="2" charset="-122"/>
              </a:defRPr>
            </a:lvl1pPr>
          </a:lstStyle>
          <a:p>
            <a:pPr>
              <a:defRPr/>
            </a:pPr>
            <a:endParaRPr lang="zh-CN" altLang="en-US"/>
          </a:p>
        </p:txBody>
      </p:sp>
      <p:sp>
        <p:nvSpPr>
          <p:cNvPr id="22733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ea typeface="宋体" pitchFamily="2" charset="-122"/>
              </a:defRPr>
            </a:lvl1pPr>
          </a:lstStyle>
          <a:p>
            <a:pPr>
              <a:defRPr/>
            </a:pPr>
            <a:fld id="{67413A7A-7526-4802-962C-A517EB91CD34}" type="datetimeFigureOut">
              <a:rPr lang="zh-CN" altLang="en-US"/>
              <a:pPr>
                <a:defRPr/>
              </a:pPr>
              <a:t>2012-1-11</a:t>
            </a:fld>
            <a:endParaRPr lang="en-US" altLang="zh-CN"/>
          </a:p>
        </p:txBody>
      </p:sp>
      <p:sp>
        <p:nvSpPr>
          <p:cNvPr id="22733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ea typeface="宋体" pitchFamily="2" charset="-122"/>
              </a:defRPr>
            </a:lvl1pPr>
          </a:lstStyle>
          <a:p>
            <a:pPr>
              <a:defRPr/>
            </a:pPr>
            <a:endParaRPr lang="en-US" altLang="zh-CN"/>
          </a:p>
        </p:txBody>
      </p:sp>
      <p:sp>
        <p:nvSpPr>
          <p:cNvPr id="22733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ea typeface="宋体" pitchFamily="2" charset="-122"/>
              </a:defRPr>
            </a:lvl1pPr>
          </a:lstStyle>
          <a:p>
            <a:pPr>
              <a:defRPr/>
            </a:pPr>
            <a:fld id="{85B3D466-C7F0-48F4-8422-551DF7E90DB1}" type="slidenum">
              <a:rPr lang="zh-CN" altLang="en-US"/>
              <a:pPr>
                <a:defRPr/>
              </a:pPr>
              <a:t>‹#›</a:t>
            </a:fld>
            <a:endParaRPr lang="en-US" altLang="zh-CN"/>
          </a:p>
        </p:txBody>
      </p:sp>
    </p:spTree>
    <p:extLst>
      <p:ext uri="{BB962C8B-B14F-4D97-AF65-F5344CB8AC3E}">
        <p14:creationId xmlns:p14="http://schemas.microsoft.com/office/powerpoint/2010/main" xmlns="" val="3530170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F41681-A686-4F07-8F13-B21C868079AA}" type="datetimeFigureOut">
              <a:rPr lang="en-US" smtClean="0"/>
              <a:pPr/>
              <a:t>1/11/2012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624339-1435-467B-ABCD-84943A78063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smtClean="0">
              <a:latin typeface="Arial" charset="0"/>
            </a:endParaRPr>
          </a:p>
        </p:txBody>
      </p:sp>
      <p:sp>
        <p:nvSpPr>
          <p:cNvPr id="4" name="灯片编号占位符 3"/>
          <p:cNvSpPr>
            <a:spLocks noGrp="1"/>
          </p:cNvSpPr>
          <p:nvPr>
            <p:ph type="sldNum" sz="quarter" idx="10"/>
          </p:nvPr>
        </p:nvSpPr>
        <p:spPr/>
        <p:txBody>
          <a:bodyPr/>
          <a:lstStyle/>
          <a:p>
            <a:fld id="{9C36D640-6A2D-40DE-9F48-0DFC3C81A1DC}" type="slidenum">
              <a:rPr lang="zh-CN" altLang="en-US" smtClean="0"/>
              <a:pPr/>
              <a:t>2</a:t>
            </a:fld>
            <a:endParaRPr lang="zh-CN" altLang="en-US"/>
          </a:p>
        </p:txBody>
      </p:sp>
    </p:spTree>
    <p:extLst>
      <p:ext uri="{BB962C8B-B14F-4D97-AF65-F5344CB8AC3E}">
        <p14:creationId xmlns="" xmlns:p14="http://schemas.microsoft.com/office/powerpoint/2010/main" val="2518664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a:bodyPr>
          <a:lstStyle/>
          <a:p>
            <a:r>
              <a:rPr lang="en-US" altLang="zh-CN" dirty="0" smtClean="0"/>
              <a:t>Mobile devices, not TVs</a:t>
            </a:r>
            <a:r>
              <a:rPr lang="en-US" altLang="zh-CN" baseline="0" dirty="0" smtClean="0"/>
              <a:t> =&gt; in the digital experience on/off is not an option</a:t>
            </a:r>
            <a:endParaRPr lang="zh-CN" altLang="en-US" dirty="0"/>
          </a:p>
        </p:txBody>
      </p:sp>
      <p:sp>
        <p:nvSpPr>
          <p:cNvPr id="4" name="灯片编号占位符 3"/>
          <p:cNvSpPr>
            <a:spLocks noGrp="1"/>
          </p:cNvSpPr>
          <p:nvPr>
            <p:ph type="sldNum" sz="quarter" idx="10"/>
          </p:nvPr>
        </p:nvSpPr>
        <p:spPr/>
        <p:txBody>
          <a:bodyPr/>
          <a:lstStyle/>
          <a:p>
            <a:fld id="{0E645424-9522-4F47-961C-36461304544D}" type="slidenum">
              <a:rPr lang="zh-CN" altLang="en-US" smtClean="0"/>
              <a:pPr/>
              <a:t>3</a:t>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3C624339-1435-467B-ABCD-84943A780632}"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315A7659-4902-4209-A83F-1EA669C18D25}" type="slidenum">
              <a:rPr lang="en-US"/>
              <a:pPr/>
              <a:t>5</a:t>
            </a:fld>
            <a:endParaRPr lang="en-US"/>
          </a:p>
        </p:txBody>
      </p:sp>
      <p:sp>
        <p:nvSpPr>
          <p:cNvPr id="70659" name="Rectangle 2"/>
          <p:cNvSpPr>
            <a:spLocks noGrp="1" noRot="1" noChangeAspect="1" noChangeArrowheads="1" noTextEdit="1"/>
          </p:cNvSpPr>
          <p:nvPr>
            <p:ph type="sldImg"/>
          </p:nvPr>
        </p:nvSpPr>
        <p:spPr>
          <a:xfrm>
            <a:off x="1143000" y="685800"/>
            <a:ext cx="4572000" cy="3429000"/>
          </a:xfrm>
          <a:ln/>
        </p:spPr>
      </p:sp>
      <p:sp>
        <p:nvSpPr>
          <p:cNvPr id="70660" name="Rectangle 3"/>
          <p:cNvSpPr>
            <a:spLocks noGrp="1" noChangeArrowheads="1"/>
          </p:cNvSpPr>
          <p:nvPr>
            <p:ph type="body" idx="1"/>
          </p:nvPr>
        </p:nvSpPr>
        <p:spPr>
          <a:xfrm>
            <a:off x="685645" y="4343049"/>
            <a:ext cx="5486710" cy="4114877"/>
          </a:xfrm>
          <a:noFill/>
          <a:ln/>
        </p:spPr>
        <p:txBody>
          <a:bodyPr/>
          <a:lstStyle/>
          <a:p>
            <a:endParaRPr lang="en-AU"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640327C-8647-41AE-BD49-8319B52BE598}" type="slidenum">
              <a:rPr lang="zh-CN" altLang="en-US" smtClean="0">
                <a:solidFill>
                  <a:prstClr val="black"/>
                </a:solidFill>
              </a:rPr>
              <a:pPr>
                <a:defRPr/>
              </a:pPr>
              <a:t>7</a:t>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幻灯片图像占位符 1"/>
          <p:cNvSpPr>
            <a:spLocks noGrp="1" noRot="1" noChangeAspect="1"/>
          </p:cNvSpPr>
          <p:nvPr>
            <p:ph type="sldImg"/>
          </p:nvPr>
        </p:nvSpPr>
        <p:spPr bwMode="auto">
          <a:noFill/>
          <a:ln>
            <a:solidFill>
              <a:srgbClr val="000000"/>
            </a:solidFill>
            <a:miter lim="800000"/>
            <a:headEnd/>
            <a:tailEnd/>
          </a:ln>
        </p:spPr>
      </p:sp>
      <p:sp>
        <p:nvSpPr>
          <p:cNvPr id="50178" name="备注占位符 2"/>
          <p:cNvSpPr>
            <a:spLocks noGrp="1"/>
          </p:cNvSpPr>
          <p:nvPr>
            <p:ph type="body" idx="1"/>
          </p:nvPr>
        </p:nvSpPr>
        <p:spPr bwMode="auto">
          <a:noFill/>
        </p:spPr>
        <p:txBody>
          <a:bodyPr/>
          <a:lstStyle/>
          <a:p>
            <a:pPr eaLnBrk="1" hangingPunct="1">
              <a:lnSpc>
                <a:spcPct val="90000"/>
              </a:lnSpc>
              <a:spcBef>
                <a:spcPct val="0"/>
              </a:spcBef>
            </a:pPr>
            <a:endParaRPr lang="en-US" altLang="zh-CN" sz="1200" kern="1200" dirty="0" smtClean="0">
              <a:solidFill>
                <a:schemeClr val="tx1"/>
              </a:solidFill>
              <a:latin typeface="FrutigerNext LT Medium" pitchFamily="34" charset="0"/>
              <a:ea typeface="+mn-ea"/>
              <a:cs typeface="+mn-cs"/>
            </a:endParaRPr>
          </a:p>
        </p:txBody>
      </p:sp>
      <p:sp>
        <p:nvSpPr>
          <p:cNvPr id="50179" name="灯片编号占位符 3"/>
          <p:cNvSpPr>
            <a:spLocks noGrp="1"/>
          </p:cNvSpPr>
          <p:nvPr>
            <p:ph type="sldNum" sz="quarter" idx="5"/>
          </p:nvPr>
        </p:nvSpPr>
        <p:spPr bwMode="auto">
          <a:noFill/>
          <a:ln>
            <a:miter lim="800000"/>
            <a:headEnd/>
            <a:tailEnd/>
          </a:ln>
        </p:spPr>
        <p:txBody>
          <a:bodyPr/>
          <a:lstStyle/>
          <a:p>
            <a:fld id="{E5FCACB7-346D-4735-8185-082C6A3A0B75}" type="slidenum">
              <a:rPr lang="zh-CN" altLang="en-US"/>
              <a:pPr/>
              <a:t>11</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0" y="2155825"/>
            <a:ext cx="5616575" cy="625475"/>
          </a:xfrm>
        </p:spPr>
        <p:txBody>
          <a:bodyPr/>
          <a:lstStyle/>
          <a:p>
            <a:r>
              <a:rPr lang="en-US" altLang="zh-CN" smtClean="0"/>
              <a:t>Click to edit Master title style</a:t>
            </a:r>
            <a:endParaRPr lang="zh-CN" altLang="en-US" dirty="0"/>
          </a:p>
        </p:txBody>
      </p:sp>
      <p:sp>
        <p:nvSpPr>
          <p:cNvPr id="8" name="副标题 2"/>
          <p:cNvSpPr>
            <a:spLocks noGrp="1"/>
          </p:cNvSpPr>
          <p:nvPr>
            <p:ph type="subTitle" idx="11"/>
          </p:nvPr>
        </p:nvSpPr>
        <p:spPr>
          <a:xfrm>
            <a:off x="755650" y="3068638"/>
            <a:ext cx="6400800" cy="492443"/>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dirty="0"/>
          </a:p>
        </p:txBody>
      </p:sp>
      <p:sp>
        <p:nvSpPr>
          <p:cNvPr id="4" name="Rectangle 19"/>
          <p:cNvSpPr>
            <a:spLocks noGrp="1" noChangeArrowheads="1"/>
          </p:cNvSpPr>
          <p:nvPr>
            <p:ph type="dt"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xmlns="" val="1920765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Rectangle 13"/>
          <p:cNvSpPr>
            <a:spLocks noGrp="1" noChangeArrowheads="1"/>
          </p:cNvSpPr>
          <p:nvPr>
            <p:ph type="title"/>
          </p:nvPr>
        </p:nvSpPr>
        <p:spPr bwMode="auto">
          <a:xfrm>
            <a:off x="527310" y="224836"/>
            <a:ext cx="7828702" cy="871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 uri="{FAA26D3D-D897-4be2-8F04-BA451C77F1D7}">
              <ma14:placeholderFlag xmlns="" xmlns:ma14="http://schemas.microsoft.com/office/mac/drawingml/2011/main" val="1"/>
            </a:ext>
          </a:extLst>
        </p:spPr>
        <p:txBody>
          <a:bodyPr/>
          <a:lstStyle/>
          <a:p>
            <a:pPr lvl="0"/>
            <a:r>
              <a:rPr lang="en-US" altLang="zh-CN" dirty="0"/>
              <a:t>Click to edit Master title style</a:t>
            </a:r>
            <a:endParaRPr lang="zh-CN" altLang="en-US" dirty="0"/>
          </a:p>
        </p:txBody>
      </p:sp>
      <p:sp>
        <p:nvSpPr>
          <p:cNvPr id="3" name="Rectangle 68"/>
          <p:cNvSpPr>
            <a:spLocks noGrp="1" noChangeArrowheads="1"/>
          </p:cNvSpPr>
          <p:nvPr>
            <p:ph idx="1"/>
          </p:nvPr>
        </p:nvSpPr>
        <p:spPr bwMode="auto">
          <a:xfrm>
            <a:off x="453787" y="1212851"/>
            <a:ext cx="7828702" cy="4194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 uri="{FAA26D3D-D897-4be2-8F04-BA451C77F1D7}">
              <ma14:placeholderFlag xmlns="" xmlns:ma14="http://schemas.microsoft.com/office/mac/drawingml/2011/main" val="1"/>
            </a:ext>
          </a:extLst>
        </p:spPr>
        <p:txBody>
          <a:bodyPr/>
          <a:lstStyle/>
          <a:p>
            <a:pPr lvl="0"/>
            <a:r>
              <a:rPr lang="en-US" altLang="zh-CN" noProof="0"/>
              <a:t>Click to edit Master text styles</a:t>
            </a:r>
            <a:endParaRPr lang="zh-CN" altLang="en-US" noProof="0"/>
          </a:p>
        </p:txBody>
      </p:sp>
    </p:spTree>
  </p:cSld>
  <p:clrMapOvr>
    <a:masterClrMapping/>
  </p:clrMapOvr>
  <p:transition advClick="0" advTm="8000">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873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0" y="2636838"/>
            <a:ext cx="5616575" cy="625475"/>
          </a:xfrm>
        </p:spPr>
        <p:txBody>
          <a:bodyPr/>
          <a:lstStyle/>
          <a:p>
            <a:r>
              <a:rPr lang="zh-CN" altLang="en-US" dirty="0" smtClean="0"/>
              <a:t>单击此处编辑母版标题样式</a:t>
            </a:r>
            <a:endParaRPr lang="zh-CN" altLang="en-US" dirty="0"/>
          </a:p>
        </p:txBody>
      </p:sp>
      <p:sp>
        <p:nvSpPr>
          <p:cNvPr id="3" name="Rectangle 19"/>
          <p:cNvSpPr>
            <a:spLocks noGrp="1" noChangeArrowheads="1"/>
          </p:cNvSpPr>
          <p:nvPr>
            <p:ph type="dt" sz="quarter" idx="10"/>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xmlns="" val="529623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0" y="4747741"/>
            <a:ext cx="5616575" cy="625475"/>
          </a:xfrm>
        </p:spPr>
        <p:txBody>
          <a:bodyPr/>
          <a:lstStyle/>
          <a:p>
            <a:r>
              <a:rPr lang="zh-CN" altLang="en-US" dirty="0" smtClean="0"/>
              <a:t>单击此处编辑母版标题样式</a:t>
            </a:r>
            <a:endParaRPr lang="zh-CN" altLang="en-US" dirty="0"/>
          </a:p>
        </p:txBody>
      </p:sp>
      <p:sp>
        <p:nvSpPr>
          <p:cNvPr id="3" name="Rectangle 19"/>
          <p:cNvSpPr>
            <a:spLocks noGrp="1" noChangeArrowheads="1"/>
          </p:cNvSpPr>
          <p:nvPr>
            <p:ph type="dt" sz="quarter" idx="10"/>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xmlns="" val="3307722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0" y="4747741"/>
            <a:ext cx="5616575" cy="625475"/>
          </a:xfrm>
        </p:spPr>
        <p:txBody>
          <a:bodyPr/>
          <a:lstStyle/>
          <a:p>
            <a:r>
              <a:rPr lang="zh-CN" altLang="en-US" dirty="0" smtClean="0"/>
              <a:t>单击此处编辑母版标题样式</a:t>
            </a:r>
            <a:endParaRPr lang="zh-CN" altLang="en-US" dirty="0"/>
          </a:p>
        </p:txBody>
      </p:sp>
      <p:sp>
        <p:nvSpPr>
          <p:cNvPr id="3" name="Rectangle 19"/>
          <p:cNvSpPr>
            <a:spLocks noGrp="1" noChangeArrowheads="1"/>
          </p:cNvSpPr>
          <p:nvPr>
            <p:ph type="dt" sz="quarter" idx="10"/>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xmlns="" val="3820182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0" y="4747741"/>
            <a:ext cx="5616575" cy="625475"/>
          </a:xfrm>
        </p:spPr>
        <p:txBody>
          <a:bodyPr/>
          <a:lstStyle/>
          <a:p>
            <a:r>
              <a:rPr lang="zh-CN" altLang="en-US" dirty="0" smtClean="0"/>
              <a:t>单击此处编辑母版标题样式</a:t>
            </a:r>
            <a:endParaRPr lang="zh-CN" altLang="en-US" dirty="0"/>
          </a:p>
        </p:txBody>
      </p:sp>
      <p:sp>
        <p:nvSpPr>
          <p:cNvPr id="3" name="Rectangle 19"/>
          <p:cNvSpPr>
            <a:spLocks noGrp="1" noChangeArrowheads="1"/>
          </p:cNvSpPr>
          <p:nvPr>
            <p:ph type="dt" sz="quarter" idx="10"/>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xmlns="" val="2160878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0" y="4747741"/>
            <a:ext cx="5616575" cy="625475"/>
          </a:xfrm>
        </p:spPr>
        <p:txBody>
          <a:bodyPr/>
          <a:lstStyle/>
          <a:p>
            <a:r>
              <a:rPr lang="zh-CN" altLang="en-US" dirty="0" smtClean="0"/>
              <a:t>单击此处编辑母版标题样式</a:t>
            </a:r>
            <a:endParaRPr lang="zh-CN" altLang="en-US" dirty="0"/>
          </a:p>
        </p:txBody>
      </p:sp>
      <p:sp>
        <p:nvSpPr>
          <p:cNvPr id="3" name="Rectangle 19"/>
          <p:cNvSpPr>
            <a:spLocks noGrp="1" noChangeArrowheads="1"/>
          </p:cNvSpPr>
          <p:nvPr>
            <p:ph type="dt" sz="quarter" idx="10"/>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xmlns="" val="3222059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0" y="325438"/>
            <a:ext cx="7632700" cy="871537"/>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755650" y="1628775"/>
            <a:ext cx="7632700" cy="41941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3020829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1" y="6356360"/>
            <a:ext cx="2133600" cy="365125"/>
          </a:xfrm>
          <a:prstGeom prst="rect">
            <a:avLst/>
          </a:prstGeom>
        </p:spPr>
        <p:txBody>
          <a:bodyPr/>
          <a:lstStyle/>
          <a:p>
            <a:fld id="{F62EB52C-EA96-43AB-84B8-6A7A297956B0}" type="datetimeFigureOut">
              <a:rPr lang="en-US" smtClean="0"/>
              <a:pPr/>
              <a:t>1/11/2012</a:t>
            </a:fld>
            <a:endParaRPr lang="en-US"/>
          </a:p>
        </p:txBody>
      </p:sp>
      <p:sp>
        <p:nvSpPr>
          <p:cNvPr id="3" name="Footer Placeholder 2"/>
          <p:cNvSpPr>
            <a:spLocks noGrp="1"/>
          </p:cNvSpPr>
          <p:nvPr>
            <p:ph type="ftr" sz="quarter" idx="11"/>
          </p:nvPr>
        </p:nvSpPr>
        <p:spPr>
          <a:xfrm>
            <a:off x="3124200" y="635636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60"/>
            <a:ext cx="2133600" cy="365125"/>
          </a:xfrm>
          <a:prstGeom prst="rect">
            <a:avLst/>
          </a:prstGeom>
        </p:spPr>
        <p:txBody>
          <a:bodyPr/>
          <a:lstStyle/>
          <a:p>
            <a:fld id="{DC9AFF54-98A9-4ECB-BCF3-D64C9795A7B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xfrm>
            <a:off x="6553200" y="6248400"/>
            <a:ext cx="2133600" cy="457200"/>
          </a:xfrm>
          <a:prstGeom prst="rect">
            <a:avLst/>
          </a:prstGeom>
          <a:ln/>
        </p:spPr>
        <p:txBody>
          <a:bodyPr/>
          <a:lstStyle>
            <a:lvl1pPr>
              <a:defRPr/>
            </a:lvl1pPr>
          </a:lstStyle>
          <a:p>
            <a:pPr>
              <a:defRPr/>
            </a:pPr>
            <a:fld id="{EA1BC498-48BE-4C30-B3E4-ABA96AF277CA}" type="slidenum">
              <a:rPr lang="en-US"/>
              <a:pPr>
                <a:defRPr/>
              </a:pPr>
              <a:t>‹#›</a:t>
            </a:fld>
            <a:endParaRPr lang="en-US"/>
          </a:p>
        </p:txBody>
      </p:sp>
      <p:sp>
        <p:nvSpPr>
          <p:cNvPr id="5" name="Rectangle 22"/>
          <p:cNvSpPr>
            <a:spLocks noGrp="1" noChangeArrowheads="1"/>
          </p:cNvSpPr>
          <p:nvPr>
            <p:ph type="dt" sz="half" idx="12"/>
          </p:nvPr>
        </p:nvSpPr>
        <p:spPr>
          <a:xfrm>
            <a:off x="457200" y="6245225"/>
            <a:ext cx="2133600" cy="476250"/>
          </a:xfrm>
          <a:prstGeom prst="rect">
            <a:avLst/>
          </a:prstGeom>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5.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6.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jpeg"/></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13.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theme" Target="../theme/theme8.xml"/><Relationship Id="rId4" Type="http://schemas.openxmlformats.org/officeDocument/2006/relationships/slideLayout" Target="../slideLayouts/slideLayout10.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theme" Target="../theme/theme9.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9" name="Picture 146" descr="2"/>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0" y="973138"/>
            <a:ext cx="91440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3" name="Text Box 7"/>
          <p:cNvSpPr txBox="1">
            <a:spLocks noChangeArrowheads="1"/>
          </p:cNvSpPr>
          <p:nvPr/>
        </p:nvSpPr>
        <p:spPr bwMode="auto">
          <a:xfrm>
            <a:off x="7229475" y="4011613"/>
            <a:ext cx="1258888" cy="244475"/>
          </a:xfrm>
          <a:prstGeom prst="rect">
            <a:avLst/>
          </a:prstGeom>
          <a:noFill/>
          <a:ln>
            <a:noFill/>
          </a:ln>
          <a:extLst>
            <a:ext uri="{909E8E84-426E-40DD-AFC4-6F175D3DCCD1}">
              <a14:hiddenFill xmlns:a14="http://schemas.microsoft.com/office/drawing/2010/main" xmlns="">
                <a:solidFill>
                  <a:srgbClr val="4F81BD"/>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smtClean="0">
                <a:solidFill>
                  <a:srgbClr val="FFFFFF"/>
                </a:solidFill>
                <a:latin typeface="FrutigerNext LT Bold" pitchFamily="34" charset="0"/>
                <a:ea typeface="MS PGothic" pitchFamily="34" charset="-128"/>
              </a:rPr>
              <a:t>www.huawei.com</a:t>
            </a:r>
          </a:p>
        </p:txBody>
      </p:sp>
      <p:sp>
        <p:nvSpPr>
          <p:cNvPr id="1031" name="Rectangle 2"/>
          <p:cNvSpPr>
            <a:spLocks noGrp="1" noChangeArrowheads="1"/>
          </p:cNvSpPr>
          <p:nvPr>
            <p:ph type="title"/>
          </p:nvPr>
        </p:nvSpPr>
        <p:spPr bwMode="auto">
          <a:xfrm>
            <a:off x="755650" y="2178050"/>
            <a:ext cx="61214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6800" rIns="91440" bIns="46800" numCol="1" anchor="ctr" anchorCtr="0" compatLnSpc="1">
            <a:prstTxWarp prst="textNoShape">
              <a:avLst/>
            </a:prstTxWarp>
            <a:spAutoFit/>
          </a:bodyPr>
          <a:lstStyle/>
          <a:p>
            <a:pPr lvl="0"/>
            <a:r>
              <a:rPr lang="zh-CN" altLang="en-US" smtClean="0"/>
              <a:t>单击此处编辑母版标题样式</a:t>
            </a:r>
          </a:p>
        </p:txBody>
      </p:sp>
      <p:sp>
        <p:nvSpPr>
          <p:cNvPr id="1032" name="Rectangle 3"/>
          <p:cNvSpPr>
            <a:spLocks noGrp="1" noChangeArrowheads="1"/>
          </p:cNvSpPr>
          <p:nvPr>
            <p:ph type="body" idx="1"/>
          </p:nvPr>
        </p:nvSpPr>
        <p:spPr bwMode="auto">
          <a:xfrm>
            <a:off x="755650" y="3068638"/>
            <a:ext cx="53292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lvl="0"/>
            <a:r>
              <a:rPr lang="en-US" altLang="zh-CN" dirty="0" smtClean="0"/>
              <a:t>Click to edit Master subtitle style</a:t>
            </a:r>
          </a:p>
        </p:txBody>
      </p:sp>
      <p:sp>
        <p:nvSpPr>
          <p:cNvPr id="1036" name="Rectangle 13"/>
          <p:cNvSpPr>
            <a:spLocks noChangeArrowheads="1"/>
          </p:cNvSpPr>
          <p:nvPr/>
        </p:nvSpPr>
        <p:spPr bwMode="auto">
          <a:xfrm>
            <a:off x="7235825" y="476250"/>
            <a:ext cx="1465263"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spAutoFit/>
          </a:bodyPr>
          <a:lstStyle/>
          <a:p>
            <a:pPr defTabSz="784225" eaLnBrk="0" hangingPunct="0"/>
            <a:r>
              <a:rPr lang="en-US" altLang="zh-CN" sz="1400" b="1" dirty="0">
                <a:solidFill>
                  <a:srgbClr val="666666"/>
                </a:solidFill>
                <a:latin typeface="FrutigerNext LT Bold" pitchFamily="34" charset="0"/>
                <a:ea typeface="ＭＳ Ｐゴシック" pitchFamily="34" charset="-128"/>
              </a:rPr>
              <a:t>Security Level: </a:t>
            </a:r>
          </a:p>
        </p:txBody>
      </p:sp>
      <p:sp>
        <p:nvSpPr>
          <p:cNvPr id="310" name="Rectangle 19"/>
          <p:cNvSpPr>
            <a:spLocks noGrp="1" noChangeArrowheads="1"/>
          </p:cNvSpPr>
          <p:nvPr>
            <p:ph type="dt" sz="quarter" idx="2"/>
          </p:nvPr>
        </p:nvSpPr>
        <p:spPr bwMode="auto">
          <a:xfrm>
            <a:off x="755650" y="479425"/>
            <a:ext cx="2133600" cy="212725"/>
          </a:xfrm>
          <a:prstGeom prst="rect">
            <a:avLst/>
          </a:prstGeom>
          <a:noFill/>
          <a:ln>
            <a:noFill/>
          </a:ln>
          <a:effectLst/>
          <a:extLst>
            <a:ext uri="{909E8E84-426E-40DD-AFC4-6F175D3DCCD1}">
              <a14:hiddenFill xmlns:a14="http://schemas.microsoft.com/office/drawing/2010/main" xmlns="">
                <a:solidFill>
                  <a:srgbClr val="FFCC99"/>
                </a:solidFill>
              </a14:hiddenFill>
            </a:ext>
            <a:ext uri="{91240B29-F687-4F45-9708-019B960494DF}">
              <a14:hiddenLine xmlns:a14="http://schemas.microsoft.com/office/drawing/2010/main" xmlns="" w="9525">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400">
                <a:latin typeface="+mn-lt"/>
                <a:ea typeface="+mn-ea"/>
              </a:defRPr>
            </a:lvl1pPr>
          </a:lstStyle>
          <a:p>
            <a:pPr>
              <a:defRPr/>
            </a:pPr>
            <a:endParaRPr lang="en-US" altLang="zh-CN"/>
          </a:p>
        </p:txBody>
      </p:sp>
      <p:sp>
        <p:nvSpPr>
          <p:cNvPr id="1105" name="Text Box 81"/>
          <p:cNvSpPr txBox="1">
            <a:spLocks noChangeArrowheads="1"/>
          </p:cNvSpPr>
          <p:nvPr/>
        </p:nvSpPr>
        <p:spPr bwMode="auto">
          <a:xfrm>
            <a:off x="-2884488" y="1330325"/>
            <a:ext cx="2776538" cy="1768475"/>
          </a:xfrm>
          <a:prstGeom prst="rect">
            <a:avLst/>
          </a:prstGeom>
          <a:noFill/>
          <a:ln>
            <a:noFill/>
          </a:ln>
          <a:effectLst/>
          <a:extLst>
            <a:ext uri="{909E8E84-426E-40DD-AFC4-6F175D3DCCD1}">
              <a14:hiddenFill xmlns:a14="http://schemas.microsoft.com/office/drawing/2010/main" xmlns="">
                <a:solidFill>
                  <a:srgbClr val="FFCC99"/>
                </a:solidFill>
              </a14:hiddenFill>
            </a:ext>
            <a:ext uri="{91240B29-F687-4F45-9708-019B960494DF}">
              <a14:hiddenLine xmlns:a14="http://schemas.microsoft.com/office/drawing/2010/main" xmlns="" w="9525" algn="ctr">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78345" tIns="39172" rIns="78345" bIns="39172">
            <a:spAutoFit/>
          </a:bodyPr>
          <a:lstStyle>
            <a:lvl1pPr defTabSz="784225" eaLnBrk="0" hangingPunct="0">
              <a:defRPr>
                <a:solidFill>
                  <a:schemeClr val="tx1"/>
                </a:solidFill>
                <a:latin typeface="Calibri" pitchFamily="34" charset="0"/>
                <a:ea typeface="宋体" charset="-122"/>
              </a:defRPr>
            </a:lvl1pPr>
            <a:lvl2pPr marL="390525" defTabSz="784225" eaLnBrk="0" hangingPunct="0">
              <a:defRPr>
                <a:solidFill>
                  <a:schemeClr val="tx1"/>
                </a:solidFill>
                <a:latin typeface="Calibri" pitchFamily="34" charset="0"/>
                <a:ea typeface="宋体" charset="-122"/>
              </a:defRPr>
            </a:lvl2pPr>
            <a:lvl3pPr marL="784225" defTabSz="784225" eaLnBrk="0" hangingPunct="0">
              <a:defRPr>
                <a:solidFill>
                  <a:schemeClr val="tx1"/>
                </a:solidFill>
                <a:latin typeface="Calibri" pitchFamily="34" charset="0"/>
                <a:ea typeface="宋体" charset="-122"/>
              </a:defRPr>
            </a:lvl3pPr>
            <a:lvl4pPr marL="1174750" defTabSz="784225" eaLnBrk="0" hangingPunct="0">
              <a:defRPr>
                <a:solidFill>
                  <a:schemeClr val="tx1"/>
                </a:solidFill>
                <a:latin typeface="Calibri" pitchFamily="34" charset="0"/>
                <a:ea typeface="宋体" charset="-122"/>
              </a:defRPr>
            </a:lvl4pPr>
            <a:lvl5pPr marL="1566863" defTabSz="784225" eaLnBrk="0" hangingPunct="0">
              <a:defRPr>
                <a:solidFill>
                  <a:schemeClr val="tx1"/>
                </a:solidFill>
                <a:latin typeface="Calibri" pitchFamily="34" charset="0"/>
                <a:ea typeface="宋体" charset="-122"/>
              </a:defRPr>
            </a:lvl5pPr>
            <a:lvl6pPr marL="2024063" defTabSz="784225" eaLnBrk="0" fontAlgn="base" hangingPunct="0">
              <a:spcBef>
                <a:spcPct val="0"/>
              </a:spcBef>
              <a:spcAft>
                <a:spcPct val="0"/>
              </a:spcAft>
              <a:defRPr>
                <a:solidFill>
                  <a:schemeClr val="tx1"/>
                </a:solidFill>
                <a:latin typeface="Calibri" pitchFamily="34" charset="0"/>
                <a:ea typeface="宋体" charset="-122"/>
              </a:defRPr>
            </a:lvl6pPr>
            <a:lvl7pPr marL="2481263" defTabSz="784225" eaLnBrk="0" fontAlgn="base" hangingPunct="0">
              <a:spcBef>
                <a:spcPct val="0"/>
              </a:spcBef>
              <a:spcAft>
                <a:spcPct val="0"/>
              </a:spcAft>
              <a:defRPr>
                <a:solidFill>
                  <a:schemeClr val="tx1"/>
                </a:solidFill>
                <a:latin typeface="Calibri" pitchFamily="34" charset="0"/>
                <a:ea typeface="宋体" charset="-122"/>
              </a:defRPr>
            </a:lvl7pPr>
            <a:lvl8pPr marL="2938463" defTabSz="784225" eaLnBrk="0" fontAlgn="base" hangingPunct="0">
              <a:spcBef>
                <a:spcPct val="0"/>
              </a:spcBef>
              <a:spcAft>
                <a:spcPct val="0"/>
              </a:spcAft>
              <a:defRPr>
                <a:solidFill>
                  <a:schemeClr val="tx1"/>
                </a:solidFill>
                <a:latin typeface="Calibri" pitchFamily="34" charset="0"/>
                <a:ea typeface="宋体" charset="-122"/>
              </a:defRPr>
            </a:lvl8pPr>
            <a:lvl9pPr marL="3395663" defTabSz="784225" eaLnBrk="0" fontAlgn="base" hangingPunct="0">
              <a:spcBef>
                <a:spcPct val="0"/>
              </a:spcBef>
              <a:spcAft>
                <a:spcPct val="0"/>
              </a:spcAft>
              <a:defRPr>
                <a:solidFill>
                  <a:schemeClr val="tx1"/>
                </a:solidFill>
                <a:latin typeface="Calibri" pitchFamily="34" charset="0"/>
                <a:ea typeface="宋体" charset="-122"/>
              </a:defRPr>
            </a:lvl9pPr>
          </a:lstStyle>
          <a:p>
            <a:pPr algn="r">
              <a:lnSpc>
                <a:spcPct val="125000"/>
              </a:lnSpc>
            </a:pPr>
            <a:r>
              <a:rPr lang="en-US" sz="1100" noProof="1">
                <a:solidFill>
                  <a:srgbClr val="FFFFFF"/>
                </a:solidFill>
                <a:latin typeface="FrutigerNext LT Regular" pitchFamily="34" charset="0"/>
                <a:ea typeface="ＭＳ Ｐゴシック" pitchFamily="34" charset="-128"/>
              </a:rPr>
              <a:t>Slide title</a:t>
            </a:r>
            <a:r>
              <a:rPr lang="en-US" altLang="zh-CN"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华文细黑" pitchFamily="2" charset="-122"/>
              </a:rPr>
              <a:t>:40-47pt  </a:t>
            </a:r>
          </a:p>
          <a:p>
            <a:pPr algn="r">
              <a:lnSpc>
                <a:spcPct val="125000"/>
              </a:lnSpc>
            </a:pPr>
            <a:r>
              <a:rPr lang="en-US" sz="1100" noProof="1">
                <a:solidFill>
                  <a:srgbClr val="FFFFFF"/>
                </a:solidFill>
                <a:latin typeface="FrutigerNext LT Regular" pitchFamily="34" charset="0"/>
                <a:ea typeface="ＭＳ Ｐゴシック" pitchFamily="34" charset="-128"/>
              </a:rPr>
              <a:t>Slide subtitle </a:t>
            </a:r>
            <a:r>
              <a:rPr lang="en-US" altLang="zh-CN" sz="1100">
                <a:solidFill>
                  <a:srgbClr val="FFFFFF"/>
                </a:solidFill>
                <a:latin typeface="FrutigerNext LT Regular" pitchFamily="34" charset="0"/>
                <a:ea typeface="华文细黑" pitchFamily="2" charset="-122"/>
              </a:rPr>
              <a:t>:26-30pt</a:t>
            </a:r>
          </a:p>
          <a:p>
            <a:pPr algn="r">
              <a:lnSpc>
                <a:spcPct val="125000"/>
              </a:lnSpc>
            </a:pPr>
            <a:r>
              <a:rPr lang="en-US" altLang="zh-CN" sz="1100">
                <a:solidFill>
                  <a:srgbClr val="FFFFFF"/>
                </a:solidFill>
                <a:latin typeface="FrutigerNext LT Regular" pitchFamily="34" charset="0"/>
                <a:ea typeface="华文细黑" pitchFamily="2" charset="-122"/>
              </a:rPr>
              <a:t>Color::white</a:t>
            </a:r>
          </a:p>
          <a:p>
            <a:pPr algn="r">
              <a:lnSpc>
                <a:spcPct val="125000"/>
              </a:lnSpc>
            </a:pPr>
            <a:r>
              <a:rPr lang="zh-CN" altLang="en-US"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ＭＳ Ｐゴシック" pitchFamily="34" charset="-128"/>
              </a:rPr>
              <a:t>Corporate Font </a:t>
            </a:r>
            <a:r>
              <a:rPr lang="en-US" altLang="zh-CN" sz="1100">
                <a:solidFill>
                  <a:srgbClr val="FFFFFF"/>
                </a:solidFill>
                <a:latin typeface="FrutigerNext LT Regular" pitchFamily="34" charset="0"/>
                <a:ea typeface="华文细黑" pitchFamily="2" charset="-122"/>
              </a:rPr>
              <a:t>:</a:t>
            </a:r>
          </a:p>
          <a:p>
            <a:pPr algn="r">
              <a:lnSpc>
                <a:spcPct val="125000"/>
              </a:lnSpc>
            </a:pPr>
            <a:r>
              <a:rPr lang="en-US" altLang="zh-CN" sz="1100">
                <a:solidFill>
                  <a:srgbClr val="FFFFFF"/>
                </a:solidFill>
                <a:latin typeface="FrutigerNext LT Regular" pitchFamily="34" charset="0"/>
                <a:ea typeface="华文细黑" pitchFamily="2" charset="-122"/>
              </a:rPr>
              <a:t>FrutigerNext LT Medium</a:t>
            </a:r>
          </a:p>
          <a:p>
            <a:pPr algn="r">
              <a:lnSpc>
                <a:spcPct val="125000"/>
              </a:lnSpc>
            </a:pPr>
            <a:r>
              <a:rPr lang="en-US" altLang="zh-CN" sz="1100">
                <a:solidFill>
                  <a:srgbClr val="FFFFFF"/>
                </a:solidFill>
                <a:latin typeface="FrutigerNext LT Regular" pitchFamily="34" charset="0"/>
                <a:ea typeface="ＭＳ Ｐゴシック" pitchFamily="34" charset="-128"/>
              </a:rPr>
              <a:t>Font to be used by customers and </a:t>
            </a:r>
          </a:p>
          <a:p>
            <a:pPr algn="r">
              <a:lnSpc>
                <a:spcPct val="125000"/>
              </a:lnSpc>
            </a:pPr>
            <a:r>
              <a:rPr lang="en-US" altLang="zh-CN" sz="1100">
                <a:solidFill>
                  <a:srgbClr val="FFFFFF"/>
                </a:solidFill>
                <a:latin typeface="FrutigerNext LT Regular" pitchFamily="34" charset="0"/>
                <a:ea typeface="ＭＳ Ｐゴシック" pitchFamily="34" charset="-128"/>
              </a:rPr>
              <a:t>partners </a:t>
            </a:r>
            <a:r>
              <a:rPr lang="en-US" altLang="zh-CN" sz="1100">
                <a:solidFill>
                  <a:srgbClr val="FFFFFF"/>
                </a:solidFill>
                <a:latin typeface="FrutigerNext LT Regular" pitchFamily="34" charset="0"/>
                <a:ea typeface="华文细黑" pitchFamily="2" charset="-122"/>
              </a:rPr>
              <a:t>: </a:t>
            </a:r>
          </a:p>
          <a:p>
            <a:pPr algn="r">
              <a:lnSpc>
                <a:spcPct val="125000"/>
              </a:lnSpc>
            </a:pPr>
            <a:r>
              <a:rPr lang="en-US" altLang="zh-CN" sz="1100">
                <a:solidFill>
                  <a:srgbClr val="FFFFFF"/>
                </a:solidFill>
                <a:latin typeface="FrutigerNext LT Regular" pitchFamily="34" charset="0"/>
                <a:ea typeface="华文细黑" pitchFamily="2" charset="-122"/>
              </a:rPr>
              <a:t>Arial</a:t>
            </a:r>
          </a:p>
        </p:txBody>
      </p:sp>
      <p:sp>
        <p:nvSpPr>
          <p:cNvPr id="11" name="Text Box 5"/>
          <p:cNvSpPr txBox="1">
            <a:spLocks noChangeArrowheads="1"/>
          </p:cNvSpPr>
          <p:nvPr/>
        </p:nvSpPr>
        <p:spPr bwMode="auto">
          <a:xfrm>
            <a:off x="755650" y="6219825"/>
            <a:ext cx="2967038" cy="2127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bIns="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0" hangingPunct="0">
              <a:defRPr/>
            </a:pPr>
            <a:r>
              <a:rPr lang="en-US" altLang="zh-CN" sz="1400" dirty="0" smtClean="0">
                <a:latin typeface="FrutigerNext LT Bold" pitchFamily="34" charset="0"/>
                <a:ea typeface="MS PGothic" pitchFamily="34" charset="-128"/>
              </a:rPr>
              <a:t>HUAWEI TECHNOLOGIES CO., LTD.</a:t>
            </a:r>
          </a:p>
        </p:txBody>
      </p:sp>
      <p:pic>
        <p:nvPicPr>
          <p:cNvPr id="12" name="Picture 6" descr="Logo"/>
          <p:cNvPicPr>
            <a:picLocks noChangeAspect="1" noChangeArrowheads="1"/>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7669213" y="5684838"/>
            <a:ext cx="706437"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5" r:id="rId1"/>
  </p:sldLayoutIdLst>
  <p:transition advClick="0" advTm="8000">
    <p:fade thruBlk="1"/>
  </p:transition>
  <p:timing>
    <p:tnLst>
      <p:par>
        <p:cTn id="1" dur="indefinite" restart="never" nodeType="tmRoot"/>
      </p:par>
    </p:tnLst>
  </p:timing>
  <p:txStyles>
    <p:titleStyle>
      <a:lvl1pPr algn="l" rtl="0" eaLnBrk="1" fontAlgn="base" hangingPunct="1">
        <a:spcBef>
          <a:spcPct val="0"/>
        </a:spcBef>
        <a:spcAft>
          <a:spcPct val="0"/>
        </a:spcAft>
        <a:defRPr lang="zh-CN" altLang="en-US" sz="3200" b="1" dirty="0">
          <a:solidFill>
            <a:schemeClr val="bg1"/>
          </a:solidFill>
          <a:latin typeface="FrutigerNext LT Medium" pitchFamily="34" charset="0"/>
          <a:ea typeface="黑体" pitchFamily="49" charset="-122"/>
          <a:cs typeface="+mj-cs"/>
        </a:defRPr>
      </a:lvl1pPr>
      <a:lvl2pPr algn="l" rtl="0" eaLnBrk="1" fontAlgn="base" hangingPunct="1">
        <a:spcBef>
          <a:spcPct val="0"/>
        </a:spcBef>
        <a:spcAft>
          <a:spcPct val="0"/>
        </a:spcAft>
        <a:defRPr sz="3200" b="1">
          <a:solidFill>
            <a:schemeClr val="bg1"/>
          </a:solidFill>
          <a:latin typeface="FrutigerNext LT Medium" pitchFamily="34" charset="0"/>
          <a:ea typeface="黑体" pitchFamily="49" charset="-122"/>
          <a:cs typeface="宋体" charset="-122"/>
        </a:defRPr>
      </a:lvl2pPr>
      <a:lvl3pPr algn="l" rtl="0" eaLnBrk="1" fontAlgn="base" hangingPunct="1">
        <a:spcBef>
          <a:spcPct val="0"/>
        </a:spcBef>
        <a:spcAft>
          <a:spcPct val="0"/>
        </a:spcAft>
        <a:defRPr sz="3200" b="1">
          <a:solidFill>
            <a:schemeClr val="bg1"/>
          </a:solidFill>
          <a:latin typeface="FrutigerNext LT Medium" pitchFamily="34" charset="0"/>
          <a:ea typeface="黑体" pitchFamily="49" charset="-122"/>
          <a:cs typeface="宋体" charset="-122"/>
        </a:defRPr>
      </a:lvl3pPr>
      <a:lvl4pPr algn="l" rtl="0" eaLnBrk="1" fontAlgn="base" hangingPunct="1">
        <a:spcBef>
          <a:spcPct val="0"/>
        </a:spcBef>
        <a:spcAft>
          <a:spcPct val="0"/>
        </a:spcAft>
        <a:defRPr sz="3200" b="1">
          <a:solidFill>
            <a:schemeClr val="bg1"/>
          </a:solidFill>
          <a:latin typeface="FrutigerNext LT Medium" pitchFamily="34" charset="0"/>
          <a:ea typeface="黑体" pitchFamily="49" charset="-122"/>
          <a:cs typeface="宋体" charset="-122"/>
        </a:defRPr>
      </a:lvl4pPr>
      <a:lvl5pPr algn="l" rtl="0" eaLnBrk="1" fontAlgn="base" hangingPunct="1">
        <a:spcBef>
          <a:spcPct val="0"/>
        </a:spcBef>
        <a:spcAft>
          <a:spcPct val="0"/>
        </a:spcAft>
        <a:defRPr sz="3200" b="1">
          <a:solidFill>
            <a:schemeClr val="bg1"/>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1" fontAlgn="base" hangingPunct="1">
        <a:spcBef>
          <a:spcPct val="20000"/>
        </a:spcBef>
        <a:spcAft>
          <a:spcPct val="0"/>
        </a:spcAft>
        <a:buClr>
          <a:srgbClr val="990000"/>
        </a:buClr>
        <a:defRPr sz="2400">
          <a:solidFill>
            <a:schemeClr val="bg1"/>
          </a:solidFill>
          <a:latin typeface="FrutigerNext LT Medium" pitchFamily="34" charset="0"/>
          <a:ea typeface="黑体" pitchFamily="49" charset="-122"/>
          <a:cs typeface="+mn-cs"/>
        </a:defRPr>
      </a:lvl1pPr>
      <a:lvl2pPr marL="742950" indent="-285750" algn="l" rtl="0" eaLnBrk="1" fontAlgn="base" hangingPunct="1">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1" fontAlgn="base" hangingPunct="1">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1" fontAlgn="base" hangingPunct="1">
        <a:spcBef>
          <a:spcPct val="20000"/>
        </a:spcBef>
        <a:spcAft>
          <a:spcPct val="0"/>
        </a:spcAft>
        <a:buChar char="–"/>
        <a:defRPr sz="16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9" descr="封面"/>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0" y="1412875"/>
            <a:ext cx="9144000"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2" name="Rectangle 8"/>
          <p:cNvSpPr>
            <a:spLocks noGrp="1" noChangeArrowheads="1"/>
          </p:cNvSpPr>
          <p:nvPr>
            <p:ph type="title"/>
          </p:nvPr>
        </p:nvSpPr>
        <p:spPr bwMode="auto">
          <a:xfrm>
            <a:off x="755650" y="2636838"/>
            <a:ext cx="5688013"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lvl="0"/>
            <a:r>
              <a:rPr lang="en-US" altLang="zh-CN" smtClean="0"/>
              <a:t>Click to edit Master title style</a:t>
            </a:r>
            <a:endParaRPr lang="zh-CN" altLang="en-US" smtClean="0"/>
          </a:p>
        </p:txBody>
      </p:sp>
      <p:sp>
        <p:nvSpPr>
          <p:cNvPr id="2053" name="Rectangle 13"/>
          <p:cNvSpPr>
            <a:spLocks noChangeArrowheads="1"/>
          </p:cNvSpPr>
          <p:nvPr/>
        </p:nvSpPr>
        <p:spPr bwMode="auto">
          <a:xfrm>
            <a:off x="7235825" y="476250"/>
            <a:ext cx="1465263"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spAutoFit/>
          </a:bodyPr>
          <a:lstStyle/>
          <a:p>
            <a:pPr defTabSz="784225" eaLnBrk="0" hangingPunct="0"/>
            <a:r>
              <a:rPr lang="en-US" altLang="zh-CN" sz="1400" b="1">
                <a:solidFill>
                  <a:srgbClr val="666666"/>
                </a:solidFill>
                <a:latin typeface="FrutigerNext LT Bold" pitchFamily="34" charset="0"/>
                <a:ea typeface="ＭＳ Ｐゴシック" pitchFamily="34" charset="-128"/>
              </a:rPr>
              <a:t>Security Level: </a:t>
            </a:r>
          </a:p>
        </p:txBody>
      </p:sp>
      <p:sp>
        <p:nvSpPr>
          <p:cNvPr id="81" name="Rectangle 19"/>
          <p:cNvSpPr>
            <a:spLocks noGrp="1" noChangeArrowheads="1"/>
          </p:cNvSpPr>
          <p:nvPr>
            <p:ph type="dt" sz="quarter" idx="2"/>
          </p:nvPr>
        </p:nvSpPr>
        <p:spPr bwMode="auto">
          <a:xfrm>
            <a:off x="755650" y="479425"/>
            <a:ext cx="2133600" cy="212725"/>
          </a:xfrm>
          <a:prstGeom prst="rect">
            <a:avLst/>
          </a:prstGeom>
          <a:noFill/>
          <a:ln>
            <a:noFill/>
          </a:ln>
          <a:effectLst/>
          <a:extLst>
            <a:ext uri="{909E8E84-426E-40DD-AFC4-6F175D3DCCD1}">
              <a14:hiddenFill xmlns:a14="http://schemas.microsoft.com/office/drawing/2010/main" xmlns="">
                <a:solidFill>
                  <a:srgbClr val="FFCC99"/>
                </a:solidFill>
              </a14:hiddenFill>
            </a:ext>
            <a:ext uri="{91240B29-F687-4F45-9708-019B960494DF}">
              <a14:hiddenLine xmlns:a14="http://schemas.microsoft.com/office/drawing/2010/main" xmlns="" w="9525">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400">
                <a:latin typeface="+mn-lt"/>
                <a:ea typeface="+mj-ea"/>
              </a:defRPr>
            </a:lvl1pPr>
          </a:lstStyle>
          <a:p>
            <a:pPr>
              <a:defRPr/>
            </a:pPr>
            <a:endParaRPr lang="en-US" altLang="zh-CN"/>
          </a:p>
        </p:txBody>
      </p:sp>
      <p:sp>
        <p:nvSpPr>
          <p:cNvPr id="152" name="Text Box 5"/>
          <p:cNvSpPr txBox="1">
            <a:spLocks noChangeArrowheads="1"/>
          </p:cNvSpPr>
          <p:nvPr/>
        </p:nvSpPr>
        <p:spPr bwMode="auto">
          <a:xfrm>
            <a:off x="755650" y="6230938"/>
            <a:ext cx="2967038" cy="212725"/>
          </a:xfrm>
          <a:prstGeom prst="rect">
            <a:avLst/>
          </a:prstGeom>
          <a:noFill/>
          <a:ln>
            <a:noFill/>
          </a:ln>
          <a:extLst>
            <a:ext uri="{909E8E84-426E-40DD-AFC4-6F175D3DCCD1}">
              <a14:hiddenFill xmlns:a14="http://schemas.microsoft.com/office/drawing/2010/main" xmlns="">
                <a:solidFill>
                  <a:srgbClr val="4F81BD"/>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400" dirty="0" smtClean="0">
                <a:solidFill>
                  <a:srgbClr val="000000"/>
                </a:solidFill>
                <a:latin typeface="FrutigerNext LT Bold" pitchFamily="34" charset="0"/>
                <a:ea typeface="MS PGothic" pitchFamily="34" charset="-128"/>
              </a:rPr>
              <a:t>HUAWEI TECHNOLOGIES CO., LTD.</a:t>
            </a:r>
          </a:p>
        </p:txBody>
      </p:sp>
      <p:sp>
        <p:nvSpPr>
          <p:cNvPr id="153" name="Text Box 7"/>
          <p:cNvSpPr txBox="1">
            <a:spLocks noChangeArrowheads="1"/>
          </p:cNvSpPr>
          <p:nvPr/>
        </p:nvSpPr>
        <p:spPr bwMode="auto">
          <a:xfrm>
            <a:off x="7229475" y="4019550"/>
            <a:ext cx="1258888" cy="244475"/>
          </a:xfrm>
          <a:prstGeom prst="rect">
            <a:avLst/>
          </a:prstGeom>
          <a:noFill/>
          <a:ln>
            <a:noFill/>
          </a:ln>
          <a:extLst>
            <a:ext uri="{909E8E84-426E-40DD-AFC4-6F175D3DCCD1}">
              <a14:hiddenFill xmlns:a14="http://schemas.microsoft.com/office/drawing/2010/main" xmlns="">
                <a:solidFill>
                  <a:srgbClr val="4F81BD"/>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smtClean="0">
                <a:solidFill>
                  <a:srgbClr val="FFFFFF"/>
                </a:solidFill>
                <a:latin typeface="FrutigerNext LT Bold" pitchFamily="34" charset="0"/>
                <a:ea typeface="MS PGothic" pitchFamily="34" charset="-128"/>
              </a:rPr>
              <a:t>www.huawei.com</a:t>
            </a:r>
          </a:p>
        </p:txBody>
      </p:sp>
      <p:sp>
        <p:nvSpPr>
          <p:cNvPr id="2127" name="Text Box 79"/>
          <p:cNvSpPr txBox="1">
            <a:spLocks noChangeArrowheads="1"/>
          </p:cNvSpPr>
          <p:nvPr/>
        </p:nvSpPr>
        <p:spPr bwMode="auto">
          <a:xfrm>
            <a:off x="-2884488" y="1330325"/>
            <a:ext cx="2776538" cy="1768475"/>
          </a:xfrm>
          <a:prstGeom prst="rect">
            <a:avLst/>
          </a:prstGeom>
          <a:noFill/>
          <a:ln>
            <a:noFill/>
          </a:ln>
          <a:effectLst/>
          <a:extLst>
            <a:ext uri="{909E8E84-426E-40DD-AFC4-6F175D3DCCD1}">
              <a14:hiddenFill xmlns:a14="http://schemas.microsoft.com/office/drawing/2010/main" xmlns="">
                <a:solidFill>
                  <a:srgbClr val="FFCC99"/>
                </a:solidFill>
              </a14:hiddenFill>
            </a:ext>
            <a:ext uri="{91240B29-F687-4F45-9708-019B960494DF}">
              <a14:hiddenLine xmlns:a14="http://schemas.microsoft.com/office/drawing/2010/main" xmlns="" w="9525" algn="ctr">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78345" tIns="39172" rIns="78345" bIns="39172">
            <a:spAutoFit/>
          </a:bodyPr>
          <a:lstStyle>
            <a:lvl1pPr defTabSz="784225" eaLnBrk="0" hangingPunct="0">
              <a:defRPr>
                <a:solidFill>
                  <a:schemeClr val="tx1"/>
                </a:solidFill>
                <a:latin typeface="Calibri" pitchFamily="34" charset="0"/>
                <a:ea typeface="宋体" charset="-122"/>
              </a:defRPr>
            </a:lvl1pPr>
            <a:lvl2pPr marL="390525" defTabSz="784225" eaLnBrk="0" hangingPunct="0">
              <a:defRPr>
                <a:solidFill>
                  <a:schemeClr val="tx1"/>
                </a:solidFill>
                <a:latin typeface="Calibri" pitchFamily="34" charset="0"/>
                <a:ea typeface="宋体" charset="-122"/>
              </a:defRPr>
            </a:lvl2pPr>
            <a:lvl3pPr marL="784225" defTabSz="784225" eaLnBrk="0" hangingPunct="0">
              <a:defRPr>
                <a:solidFill>
                  <a:schemeClr val="tx1"/>
                </a:solidFill>
                <a:latin typeface="Calibri" pitchFamily="34" charset="0"/>
                <a:ea typeface="宋体" charset="-122"/>
              </a:defRPr>
            </a:lvl3pPr>
            <a:lvl4pPr marL="1174750" defTabSz="784225" eaLnBrk="0" hangingPunct="0">
              <a:defRPr>
                <a:solidFill>
                  <a:schemeClr val="tx1"/>
                </a:solidFill>
                <a:latin typeface="Calibri" pitchFamily="34" charset="0"/>
                <a:ea typeface="宋体" charset="-122"/>
              </a:defRPr>
            </a:lvl4pPr>
            <a:lvl5pPr marL="1566863" defTabSz="784225" eaLnBrk="0" hangingPunct="0">
              <a:defRPr>
                <a:solidFill>
                  <a:schemeClr val="tx1"/>
                </a:solidFill>
                <a:latin typeface="Calibri" pitchFamily="34" charset="0"/>
                <a:ea typeface="宋体" charset="-122"/>
              </a:defRPr>
            </a:lvl5pPr>
            <a:lvl6pPr marL="2024063" defTabSz="784225" eaLnBrk="0" fontAlgn="base" hangingPunct="0">
              <a:spcBef>
                <a:spcPct val="0"/>
              </a:spcBef>
              <a:spcAft>
                <a:spcPct val="0"/>
              </a:spcAft>
              <a:defRPr>
                <a:solidFill>
                  <a:schemeClr val="tx1"/>
                </a:solidFill>
                <a:latin typeface="Calibri" pitchFamily="34" charset="0"/>
                <a:ea typeface="宋体" charset="-122"/>
              </a:defRPr>
            </a:lvl6pPr>
            <a:lvl7pPr marL="2481263" defTabSz="784225" eaLnBrk="0" fontAlgn="base" hangingPunct="0">
              <a:spcBef>
                <a:spcPct val="0"/>
              </a:spcBef>
              <a:spcAft>
                <a:spcPct val="0"/>
              </a:spcAft>
              <a:defRPr>
                <a:solidFill>
                  <a:schemeClr val="tx1"/>
                </a:solidFill>
                <a:latin typeface="Calibri" pitchFamily="34" charset="0"/>
                <a:ea typeface="宋体" charset="-122"/>
              </a:defRPr>
            </a:lvl7pPr>
            <a:lvl8pPr marL="2938463" defTabSz="784225" eaLnBrk="0" fontAlgn="base" hangingPunct="0">
              <a:spcBef>
                <a:spcPct val="0"/>
              </a:spcBef>
              <a:spcAft>
                <a:spcPct val="0"/>
              </a:spcAft>
              <a:defRPr>
                <a:solidFill>
                  <a:schemeClr val="tx1"/>
                </a:solidFill>
                <a:latin typeface="Calibri" pitchFamily="34" charset="0"/>
                <a:ea typeface="宋体" charset="-122"/>
              </a:defRPr>
            </a:lvl8pPr>
            <a:lvl9pPr marL="3395663" defTabSz="784225" eaLnBrk="0" fontAlgn="base" hangingPunct="0">
              <a:spcBef>
                <a:spcPct val="0"/>
              </a:spcBef>
              <a:spcAft>
                <a:spcPct val="0"/>
              </a:spcAft>
              <a:defRPr>
                <a:solidFill>
                  <a:schemeClr val="tx1"/>
                </a:solidFill>
                <a:latin typeface="Calibri" pitchFamily="34" charset="0"/>
                <a:ea typeface="宋体" charset="-122"/>
              </a:defRPr>
            </a:lvl9pPr>
          </a:lstStyle>
          <a:p>
            <a:pPr algn="r">
              <a:lnSpc>
                <a:spcPct val="125000"/>
              </a:lnSpc>
            </a:pPr>
            <a:r>
              <a:rPr lang="en-US" sz="1100" noProof="1">
                <a:solidFill>
                  <a:srgbClr val="FFFFFF"/>
                </a:solidFill>
                <a:latin typeface="FrutigerNext LT Regular" pitchFamily="34" charset="0"/>
                <a:ea typeface="ＭＳ Ｐゴシック" pitchFamily="34" charset="-128"/>
              </a:rPr>
              <a:t>Slide title</a:t>
            </a:r>
            <a:r>
              <a:rPr lang="en-US" altLang="zh-CN"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华文细黑" pitchFamily="2" charset="-122"/>
              </a:rPr>
              <a:t>:40-47pt  </a:t>
            </a:r>
          </a:p>
          <a:p>
            <a:pPr algn="r">
              <a:lnSpc>
                <a:spcPct val="125000"/>
              </a:lnSpc>
            </a:pPr>
            <a:r>
              <a:rPr lang="en-US" sz="1100" noProof="1">
                <a:solidFill>
                  <a:srgbClr val="FFFFFF"/>
                </a:solidFill>
                <a:latin typeface="FrutigerNext LT Regular" pitchFamily="34" charset="0"/>
                <a:ea typeface="ＭＳ Ｐゴシック" pitchFamily="34" charset="-128"/>
              </a:rPr>
              <a:t>Slide subtitle </a:t>
            </a:r>
            <a:r>
              <a:rPr lang="en-US" altLang="zh-CN" sz="1100">
                <a:solidFill>
                  <a:srgbClr val="FFFFFF"/>
                </a:solidFill>
                <a:latin typeface="FrutigerNext LT Regular" pitchFamily="34" charset="0"/>
                <a:ea typeface="华文细黑" pitchFamily="2" charset="-122"/>
              </a:rPr>
              <a:t>:26-30pt</a:t>
            </a:r>
          </a:p>
          <a:p>
            <a:pPr algn="r">
              <a:lnSpc>
                <a:spcPct val="125000"/>
              </a:lnSpc>
            </a:pPr>
            <a:r>
              <a:rPr lang="en-US" altLang="zh-CN" sz="1100">
                <a:solidFill>
                  <a:srgbClr val="FFFFFF"/>
                </a:solidFill>
                <a:latin typeface="FrutigerNext LT Regular" pitchFamily="34" charset="0"/>
                <a:ea typeface="华文细黑" pitchFamily="2" charset="-122"/>
              </a:rPr>
              <a:t>Color::white</a:t>
            </a:r>
          </a:p>
          <a:p>
            <a:pPr algn="r">
              <a:lnSpc>
                <a:spcPct val="125000"/>
              </a:lnSpc>
            </a:pPr>
            <a:r>
              <a:rPr lang="zh-CN" altLang="en-US"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ＭＳ Ｐゴシック" pitchFamily="34" charset="-128"/>
              </a:rPr>
              <a:t>Corporate Font </a:t>
            </a:r>
            <a:r>
              <a:rPr lang="en-US" altLang="zh-CN" sz="1100">
                <a:solidFill>
                  <a:srgbClr val="FFFFFF"/>
                </a:solidFill>
                <a:latin typeface="FrutigerNext LT Regular" pitchFamily="34" charset="0"/>
                <a:ea typeface="华文细黑" pitchFamily="2" charset="-122"/>
              </a:rPr>
              <a:t>:</a:t>
            </a:r>
          </a:p>
          <a:p>
            <a:pPr algn="r">
              <a:lnSpc>
                <a:spcPct val="125000"/>
              </a:lnSpc>
            </a:pPr>
            <a:r>
              <a:rPr lang="en-US" altLang="zh-CN" sz="1100">
                <a:solidFill>
                  <a:srgbClr val="FFFFFF"/>
                </a:solidFill>
                <a:latin typeface="FrutigerNext LT Regular" pitchFamily="34" charset="0"/>
                <a:ea typeface="华文细黑" pitchFamily="2" charset="-122"/>
              </a:rPr>
              <a:t>FrutigerNext LT Medium</a:t>
            </a:r>
          </a:p>
          <a:p>
            <a:pPr algn="r">
              <a:lnSpc>
                <a:spcPct val="125000"/>
              </a:lnSpc>
            </a:pPr>
            <a:r>
              <a:rPr lang="en-US" altLang="zh-CN" sz="1100">
                <a:solidFill>
                  <a:srgbClr val="FFFFFF"/>
                </a:solidFill>
                <a:latin typeface="FrutigerNext LT Regular" pitchFamily="34" charset="0"/>
                <a:ea typeface="ＭＳ Ｐゴシック" pitchFamily="34" charset="-128"/>
              </a:rPr>
              <a:t>Font to be used by customers and </a:t>
            </a:r>
          </a:p>
          <a:p>
            <a:pPr algn="r">
              <a:lnSpc>
                <a:spcPct val="125000"/>
              </a:lnSpc>
            </a:pPr>
            <a:r>
              <a:rPr lang="en-US" altLang="zh-CN" sz="1100">
                <a:solidFill>
                  <a:srgbClr val="FFFFFF"/>
                </a:solidFill>
                <a:latin typeface="FrutigerNext LT Regular" pitchFamily="34" charset="0"/>
                <a:ea typeface="ＭＳ Ｐゴシック" pitchFamily="34" charset="-128"/>
              </a:rPr>
              <a:t>partners </a:t>
            </a:r>
            <a:r>
              <a:rPr lang="en-US" altLang="zh-CN" sz="1100">
                <a:solidFill>
                  <a:srgbClr val="FFFFFF"/>
                </a:solidFill>
                <a:latin typeface="FrutigerNext LT Regular" pitchFamily="34" charset="0"/>
                <a:ea typeface="华文细黑" pitchFamily="2" charset="-122"/>
              </a:rPr>
              <a:t>: </a:t>
            </a:r>
          </a:p>
          <a:p>
            <a:pPr algn="r">
              <a:lnSpc>
                <a:spcPct val="125000"/>
              </a:lnSpc>
            </a:pPr>
            <a:r>
              <a:rPr lang="en-US" altLang="zh-CN" sz="1100">
                <a:solidFill>
                  <a:srgbClr val="FFFFFF"/>
                </a:solidFill>
                <a:latin typeface="FrutigerNext LT Regular" pitchFamily="34" charset="0"/>
                <a:ea typeface="华文细黑" pitchFamily="2" charset="-122"/>
              </a:rPr>
              <a:t>Arial</a:t>
            </a:r>
          </a:p>
        </p:txBody>
      </p:sp>
      <p:pic>
        <p:nvPicPr>
          <p:cNvPr id="11" name="Picture 6" descr="Logo"/>
          <p:cNvPicPr>
            <a:picLocks noChangeAspect="1" noChangeArrowheads="1"/>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7669213" y="5684838"/>
            <a:ext cx="706437"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6"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0" name="Text Box 5"/>
          <p:cNvSpPr txBox="1">
            <a:spLocks noChangeArrowheads="1"/>
          </p:cNvSpPr>
          <p:nvPr/>
        </p:nvSpPr>
        <p:spPr bwMode="auto">
          <a:xfrm>
            <a:off x="755650" y="6219825"/>
            <a:ext cx="2967038" cy="212725"/>
          </a:xfrm>
          <a:prstGeom prst="rect">
            <a:avLst/>
          </a:prstGeom>
          <a:noFill/>
          <a:ln>
            <a:noFill/>
          </a:ln>
          <a:extLst>
            <a:ext uri="{909E8E84-426E-40DD-AFC4-6F175D3DCCD1}">
              <a14:hiddenFill xmlns:a14="http://schemas.microsoft.com/office/drawing/2010/main" xmlns="">
                <a:solidFill>
                  <a:srgbClr val="4F81BD"/>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400" smtClean="0">
                <a:solidFill>
                  <a:srgbClr val="000000"/>
                </a:solidFill>
                <a:latin typeface="FrutigerNext LT Bold" pitchFamily="34" charset="0"/>
                <a:ea typeface="MS PGothic" pitchFamily="34" charset="-128"/>
              </a:rPr>
              <a:t>HUAWEI TECHNOLOGIES CO., LTD.</a:t>
            </a:r>
          </a:p>
        </p:txBody>
      </p:sp>
      <p:pic>
        <p:nvPicPr>
          <p:cNvPr id="5125" name="Picture 6" descr="Logo"/>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7669213" y="5684838"/>
            <a:ext cx="706437"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7" name="Rectangle 8"/>
          <p:cNvSpPr>
            <a:spLocks noGrp="1" noChangeArrowheads="1"/>
          </p:cNvSpPr>
          <p:nvPr>
            <p:ph type="title"/>
          </p:nvPr>
        </p:nvSpPr>
        <p:spPr bwMode="auto">
          <a:xfrm>
            <a:off x="755650" y="4508500"/>
            <a:ext cx="5903913" cy="579438"/>
          </a:xfrm>
          <a:prstGeom prst="rect">
            <a:avLst/>
          </a:prstGeom>
          <a:noFill/>
          <a:ln>
            <a:noFill/>
          </a:ln>
          <a:effectLst/>
          <a:extLst>
            <a:ext uri="{909E8E84-426E-40DD-AFC4-6F175D3DCCD1}">
              <a14:hiddenFill xmlns:a14="http://schemas.microsoft.com/office/drawing/2010/main" xmlns="">
                <a:solidFill>
                  <a:srgbClr val="4F81BD"/>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lvl="0"/>
            <a:r>
              <a:rPr lang="en-US" altLang="zh-CN" smtClean="0"/>
              <a:t>Click to edit Master title style</a:t>
            </a:r>
            <a:endParaRPr lang="zh-CN" altLang="en-US" smtClean="0"/>
          </a:p>
        </p:txBody>
      </p:sp>
      <p:sp>
        <p:nvSpPr>
          <p:cNvPr id="5128" name="Rectangle 13"/>
          <p:cNvSpPr>
            <a:spLocks noChangeArrowheads="1"/>
          </p:cNvSpPr>
          <p:nvPr/>
        </p:nvSpPr>
        <p:spPr bwMode="auto">
          <a:xfrm>
            <a:off x="7235825" y="476250"/>
            <a:ext cx="1465263"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spAutoFit/>
          </a:bodyPr>
          <a:lstStyle/>
          <a:p>
            <a:pPr defTabSz="784225" eaLnBrk="0" hangingPunct="0"/>
            <a:r>
              <a:rPr lang="en-US" altLang="zh-CN" sz="1400" b="1">
                <a:solidFill>
                  <a:srgbClr val="666666"/>
                </a:solidFill>
                <a:latin typeface="FrutigerNext LT Bold" pitchFamily="34" charset="0"/>
                <a:ea typeface="ＭＳ Ｐゴシック" pitchFamily="34" charset="-128"/>
              </a:rPr>
              <a:t>Security Level: </a:t>
            </a:r>
          </a:p>
        </p:txBody>
      </p:sp>
      <p:sp>
        <p:nvSpPr>
          <p:cNvPr id="85" name="Rectangle 19"/>
          <p:cNvSpPr>
            <a:spLocks noGrp="1" noChangeArrowheads="1"/>
          </p:cNvSpPr>
          <p:nvPr>
            <p:ph type="dt" sz="quarter" idx="2"/>
          </p:nvPr>
        </p:nvSpPr>
        <p:spPr bwMode="auto">
          <a:xfrm>
            <a:off x="755650" y="479425"/>
            <a:ext cx="2133600" cy="212725"/>
          </a:xfrm>
          <a:prstGeom prst="rect">
            <a:avLst/>
          </a:prstGeom>
          <a:noFill/>
          <a:ln>
            <a:noFill/>
          </a:ln>
          <a:effectLst/>
          <a:extLst>
            <a:ext uri="{909E8E84-426E-40DD-AFC4-6F175D3DCCD1}">
              <a14:hiddenFill xmlns:a14="http://schemas.microsoft.com/office/drawing/2010/main" xmlns="">
                <a:solidFill>
                  <a:srgbClr val="FFCC99"/>
                </a:solidFill>
              </a14:hiddenFill>
            </a:ext>
            <a:ext uri="{91240B29-F687-4F45-9708-019B960494DF}">
              <a14:hiddenLine xmlns:a14="http://schemas.microsoft.com/office/drawing/2010/main" xmlns="" w="9525">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400">
                <a:latin typeface="+mn-lt"/>
                <a:ea typeface="+mj-ea"/>
              </a:defRPr>
            </a:lvl1pPr>
          </a:lstStyle>
          <a:p>
            <a:pPr>
              <a:defRPr/>
            </a:pPr>
            <a:endParaRPr lang="en-US" altLang="zh-CN"/>
          </a:p>
        </p:txBody>
      </p:sp>
      <p:sp>
        <p:nvSpPr>
          <p:cNvPr id="5200" name="Text Box 80"/>
          <p:cNvSpPr txBox="1">
            <a:spLocks noChangeArrowheads="1"/>
          </p:cNvSpPr>
          <p:nvPr/>
        </p:nvSpPr>
        <p:spPr bwMode="auto">
          <a:xfrm>
            <a:off x="-2884488" y="1330325"/>
            <a:ext cx="2776538" cy="1768475"/>
          </a:xfrm>
          <a:prstGeom prst="rect">
            <a:avLst/>
          </a:prstGeom>
          <a:noFill/>
          <a:ln>
            <a:noFill/>
          </a:ln>
          <a:effectLst/>
          <a:extLst>
            <a:ext uri="{909E8E84-426E-40DD-AFC4-6F175D3DCCD1}">
              <a14:hiddenFill xmlns:a14="http://schemas.microsoft.com/office/drawing/2010/main" xmlns="">
                <a:solidFill>
                  <a:srgbClr val="FFCC99"/>
                </a:solidFill>
              </a14:hiddenFill>
            </a:ext>
            <a:ext uri="{91240B29-F687-4F45-9708-019B960494DF}">
              <a14:hiddenLine xmlns:a14="http://schemas.microsoft.com/office/drawing/2010/main" xmlns="" w="9525" algn="ctr">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78345" tIns="39172" rIns="78345" bIns="39172">
            <a:spAutoFit/>
          </a:bodyPr>
          <a:lstStyle>
            <a:lvl1pPr defTabSz="784225" eaLnBrk="0" hangingPunct="0">
              <a:defRPr>
                <a:solidFill>
                  <a:schemeClr val="tx1"/>
                </a:solidFill>
                <a:latin typeface="Calibri" pitchFamily="34" charset="0"/>
                <a:ea typeface="宋体" charset="-122"/>
              </a:defRPr>
            </a:lvl1pPr>
            <a:lvl2pPr marL="390525" defTabSz="784225" eaLnBrk="0" hangingPunct="0">
              <a:defRPr>
                <a:solidFill>
                  <a:schemeClr val="tx1"/>
                </a:solidFill>
                <a:latin typeface="Calibri" pitchFamily="34" charset="0"/>
                <a:ea typeface="宋体" charset="-122"/>
              </a:defRPr>
            </a:lvl2pPr>
            <a:lvl3pPr marL="784225" defTabSz="784225" eaLnBrk="0" hangingPunct="0">
              <a:defRPr>
                <a:solidFill>
                  <a:schemeClr val="tx1"/>
                </a:solidFill>
                <a:latin typeface="Calibri" pitchFamily="34" charset="0"/>
                <a:ea typeface="宋体" charset="-122"/>
              </a:defRPr>
            </a:lvl3pPr>
            <a:lvl4pPr marL="1174750" defTabSz="784225" eaLnBrk="0" hangingPunct="0">
              <a:defRPr>
                <a:solidFill>
                  <a:schemeClr val="tx1"/>
                </a:solidFill>
                <a:latin typeface="Calibri" pitchFamily="34" charset="0"/>
                <a:ea typeface="宋体" charset="-122"/>
              </a:defRPr>
            </a:lvl4pPr>
            <a:lvl5pPr marL="1566863" defTabSz="784225" eaLnBrk="0" hangingPunct="0">
              <a:defRPr>
                <a:solidFill>
                  <a:schemeClr val="tx1"/>
                </a:solidFill>
                <a:latin typeface="Calibri" pitchFamily="34" charset="0"/>
                <a:ea typeface="宋体" charset="-122"/>
              </a:defRPr>
            </a:lvl5pPr>
            <a:lvl6pPr marL="2024063" defTabSz="784225" eaLnBrk="0" fontAlgn="base" hangingPunct="0">
              <a:spcBef>
                <a:spcPct val="0"/>
              </a:spcBef>
              <a:spcAft>
                <a:spcPct val="0"/>
              </a:spcAft>
              <a:defRPr>
                <a:solidFill>
                  <a:schemeClr val="tx1"/>
                </a:solidFill>
                <a:latin typeface="Calibri" pitchFamily="34" charset="0"/>
                <a:ea typeface="宋体" charset="-122"/>
              </a:defRPr>
            </a:lvl6pPr>
            <a:lvl7pPr marL="2481263" defTabSz="784225" eaLnBrk="0" fontAlgn="base" hangingPunct="0">
              <a:spcBef>
                <a:spcPct val="0"/>
              </a:spcBef>
              <a:spcAft>
                <a:spcPct val="0"/>
              </a:spcAft>
              <a:defRPr>
                <a:solidFill>
                  <a:schemeClr val="tx1"/>
                </a:solidFill>
                <a:latin typeface="Calibri" pitchFamily="34" charset="0"/>
                <a:ea typeface="宋体" charset="-122"/>
              </a:defRPr>
            </a:lvl7pPr>
            <a:lvl8pPr marL="2938463" defTabSz="784225" eaLnBrk="0" fontAlgn="base" hangingPunct="0">
              <a:spcBef>
                <a:spcPct val="0"/>
              </a:spcBef>
              <a:spcAft>
                <a:spcPct val="0"/>
              </a:spcAft>
              <a:defRPr>
                <a:solidFill>
                  <a:schemeClr val="tx1"/>
                </a:solidFill>
                <a:latin typeface="Calibri" pitchFamily="34" charset="0"/>
                <a:ea typeface="宋体" charset="-122"/>
              </a:defRPr>
            </a:lvl8pPr>
            <a:lvl9pPr marL="3395663" defTabSz="784225" eaLnBrk="0" fontAlgn="base" hangingPunct="0">
              <a:spcBef>
                <a:spcPct val="0"/>
              </a:spcBef>
              <a:spcAft>
                <a:spcPct val="0"/>
              </a:spcAft>
              <a:defRPr>
                <a:solidFill>
                  <a:schemeClr val="tx1"/>
                </a:solidFill>
                <a:latin typeface="Calibri" pitchFamily="34" charset="0"/>
                <a:ea typeface="宋体" charset="-122"/>
              </a:defRPr>
            </a:lvl9pPr>
          </a:lstStyle>
          <a:p>
            <a:pPr algn="r">
              <a:lnSpc>
                <a:spcPct val="125000"/>
              </a:lnSpc>
            </a:pPr>
            <a:r>
              <a:rPr lang="en-US" sz="1100" noProof="1">
                <a:solidFill>
                  <a:srgbClr val="FFFFFF"/>
                </a:solidFill>
                <a:latin typeface="FrutigerNext LT Regular" pitchFamily="34" charset="0"/>
                <a:ea typeface="ＭＳ Ｐゴシック" pitchFamily="34" charset="-128"/>
              </a:rPr>
              <a:t>Slide title</a:t>
            </a:r>
            <a:r>
              <a:rPr lang="en-US" altLang="zh-CN"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华文细黑" pitchFamily="2" charset="-122"/>
              </a:rPr>
              <a:t>:40-47pt  </a:t>
            </a:r>
          </a:p>
          <a:p>
            <a:pPr algn="r">
              <a:lnSpc>
                <a:spcPct val="125000"/>
              </a:lnSpc>
            </a:pPr>
            <a:r>
              <a:rPr lang="en-US" sz="1100" noProof="1">
                <a:solidFill>
                  <a:srgbClr val="FFFFFF"/>
                </a:solidFill>
                <a:latin typeface="FrutigerNext LT Regular" pitchFamily="34" charset="0"/>
                <a:ea typeface="ＭＳ Ｐゴシック" pitchFamily="34" charset="-128"/>
              </a:rPr>
              <a:t>Slide subtitle </a:t>
            </a:r>
            <a:r>
              <a:rPr lang="en-US" altLang="zh-CN" sz="1100">
                <a:solidFill>
                  <a:srgbClr val="FFFFFF"/>
                </a:solidFill>
                <a:latin typeface="FrutigerNext LT Regular" pitchFamily="34" charset="0"/>
                <a:ea typeface="华文细黑" pitchFamily="2" charset="-122"/>
              </a:rPr>
              <a:t>:26-30pt</a:t>
            </a:r>
          </a:p>
          <a:p>
            <a:pPr algn="r">
              <a:lnSpc>
                <a:spcPct val="125000"/>
              </a:lnSpc>
            </a:pPr>
            <a:r>
              <a:rPr lang="en-US" altLang="zh-CN" sz="1100">
                <a:solidFill>
                  <a:srgbClr val="FFFFFF"/>
                </a:solidFill>
                <a:latin typeface="FrutigerNext LT Regular" pitchFamily="34" charset="0"/>
                <a:ea typeface="华文细黑" pitchFamily="2" charset="-122"/>
              </a:rPr>
              <a:t>Color::white</a:t>
            </a:r>
          </a:p>
          <a:p>
            <a:pPr algn="r">
              <a:lnSpc>
                <a:spcPct val="125000"/>
              </a:lnSpc>
            </a:pPr>
            <a:r>
              <a:rPr lang="zh-CN" altLang="en-US"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ＭＳ Ｐゴシック" pitchFamily="34" charset="-128"/>
              </a:rPr>
              <a:t>Corporate Font </a:t>
            </a:r>
            <a:r>
              <a:rPr lang="en-US" altLang="zh-CN" sz="1100">
                <a:solidFill>
                  <a:srgbClr val="FFFFFF"/>
                </a:solidFill>
                <a:latin typeface="FrutigerNext LT Regular" pitchFamily="34" charset="0"/>
                <a:ea typeface="华文细黑" pitchFamily="2" charset="-122"/>
              </a:rPr>
              <a:t>:</a:t>
            </a:r>
          </a:p>
          <a:p>
            <a:pPr algn="r">
              <a:lnSpc>
                <a:spcPct val="125000"/>
              </a:lnSpc>
            </a:pPr>
            <a:r>
              <a:rPr lang="en-US" altLang="zh-CN" sz="1100">
                <a:solidFill>
                  <a:srgbClr val="FFFFFF"/>
                </a:solidFill>
                <a:latin typeface="FrutigerNext LT Regular" pitchFamily="34" charset="0"/>
                <a:ea typeface="华文细黑" pitchFamily="2" charset="-122"/>
              </a:rPr>
              <a:t>FrutigerNext LT Medium</a:t>
            </a:r>
          </a:p>
          <a:p>
            <a:pPr algn="r">
              <a:lnSpc>
                <a:spcPct val="125000"/>
              </a:lnSpc>
            </a:pPr>
            <a:r>
              <a:rPr lang="en-US" altLang="zh-CN" sz="1100">
                <a:solidFill>
                  <a:srgbClr val="FFFFFF"/>
                </a:solidFill>
                <a:latin typeface="FrutigerNext LT Regular" pitchFamily="34" charset="0"/>
                <a:ea typeface="ＭＳ Ｐゴシック" pitchFamily="34" charset="-128"/>
              </a:rPr>
              <a:t>Font to be used by customers and </a:t>
            </a:r>
          </a:p>
          <a:p>
            <a:pPr algn="r">
              <a:lnSpc>
                <a:spcPct val="125000"/>
              </a:lnSpc>
            </a:pPr>
            <a:r>
              <a:rPr lang="en-US" altLang="zh-CN" sz="1100">
                <a:solidFill>
                  <a:srgbClr val="FFFFFF"/>
                </a:solidFill>
                <a:latin typeface="FrutigerNext LT Regular" pitchFamily="34" charset="0"/>
                <a:ea typeface="ＭＳ Ｐゴシック" pitchFamily="34" charset="-128"/>
              </a:rPr>
              <a:t>partners </a:t>
            </a:r>
            <a:r>
              <a:rPr lang="en-US" altLang="zh-CN" sz="1100">
                <a:solidFill>
                  <a:srgbClr val="FFFFFF"/>
                </a:solidFill>
                <a:latin typeface="FrutigerNext LT Regular" pitchFamily="34" charset="0"/>
                <a:ea typeface="华文细黑" pitchFamily="2" charset="-122"/>
              </a:rPr>
              <a:t>: </a:t>
            </a:r>
          </a:p>
          <a:p>
            <a:pPr algn="r">
              <a:lnSpc>
                <a:spcPct val="125000"/>
              </a:lnSpc>
            </a:pPr>
            <a:r>
              <a:rPr lang="en-US" altLang="zh-CN" sz="1100">
                <a:solidFill>
                  <a:srgbClr val="FFFFFF"/>
                </a:solidFill>
                <a:latin typeface="FrutigerNext LT Regular" pitchFamily="34" charset="0"/>
                <a:ea typeface="华文细黑" pitchFamily="2" charset="-122"/>
              </a:rPr>
              <a:t>Arial</a:t>
            </a:r>
          </a:p>
        </p:txBody>
      </p:sp>
      <p:pic>
        <p:nvPicPr>
          <p:cNvPr id="5201" name="Picture 81" descr="200016582-001副本"/>
          <p:cNvPicPr>
            <a:picLocks noChangeAspect="1" noChangeArrowheads="1"/>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0" y="1268413"/>
            <a:ext cx="9144000" cy="2951162"/>
          </a:xfrm>
          <a:prstGeom prst="rect">
            <a:avLst/>
          </a:prstGeom>
          <a:noFill/>
          <a:extLst>
            <a:ext uri="{909E8E84-426E-40DD-AFC4-6F175D3DCCD1}">
              <a14:hiddenFill xmlns:a14="http://schemas.microsoft.com/office/drawing/2010/main" xmlns="">
                <a:solidFill>
                  <a:srgbClr val="FFFFFF"/>
                </a:solidFill>
              </a14:hiddenFill>
            </a:ext>
          </a:extLst>
        </p:spPr>
      </p:pic>
      <p:pic>
        <p:nvPicPr>
          <p:cNvPr id="5202" name="Picture 82" descr="未标题-2"/>
          <p:cNvPicPr>
            <a:picLocks noChangeAspect="1" noChangeArrowheads="1"/>
          </p:cNvPicPr>
          <p:nvPr/>
        </p:nvPicPr>
        <p:blipFill>
          <a:blip r:embed="rId5" cstate="screen">
            <a:extLst>
              <a:ext uri="{28A0092B-C50C-407E-A947-70E740481C1C}">
                <a14:useLocalDpi xmlns:a14="http://schemas.microsoft.com/office/drawing/2010/main" xmlns="" val="0"/>
              </a:ext>
            </a:extLst>
          </a:blip>
          <a:srcRect/>
          <a:stretch>
            <a:fillRect/>
          </a:stretch>
        </p:blipFill>
        <p:spPr bwMode="auto">
          <a:xfrm>
            <a:off x="6083300" y="1268413"/>
            <a:ext cx="3060700" cy="2949575"/>
          </a:xfrm>
          <a:prstGeom prst="rect">
            <a:avLst/>
          </a:prstGeom>
          <a:noFill/>
          <a:extLst>
            <a:ext uri="{909E8E84-426E-40DD-AFC4-6F175D3DCCD1}">
              <a14:hiddenFill xmlns:a14="http://schemas.microsoft.com/office/drawing/2010/main" xmlns="">
                <a:solidFill>
                  <a:srgbClr val="FFFFFF"/>
                </a:solidFill>
              </a14:hiddenFill>
            </a:ext>
          </a:extLst>
        </p:spPr>
      </p:pic>
      <p:sp>
        <p:nvSpPr>
          <p:cNvPr id="82" name="Text Box 7"/>
          <p:cNvSpPr txBox="1">
            <a:spLocks noChangeArrowheads="1"/>
          </p:cNvSpPr>
          <p:nvPr/>
        </p:nvSpPr>
        <p:spPr bwMode="auto">
          <a:xfrm>
            <a:off x="7229475" y="3795713"/>
            <a:ext cx="1258888" cy="244475"/>
          </a:xfrm>
          <a:prstGeom prst="rect">
            <a:avLst/>
          </a:prstGeom>
          <a:noFill/>
          <a:ln>
            <a:noFill/>
          </a:ln>
          <a:extLst>
            <a:ext uri="{909E8E84-426E-40DD-AFC4-6F175D3DCCD1}">
              <a14:hiddenFill xmlns:a14="http://schemas.microsoft.com/office/drawing/2010/main" xmlns="">
                <a:solidFill>
                  <a:srgbClr val="4F81BD"/>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smtClean="0">
                <a:solidFill>
                  <a:srgbClr val="FFFFFF"/>
                </a:solidFill>
                <a:latin typeface="FrutigerNext LT Bold" pitchFamily="34" charset="0"/>
                <a:ea typeface="MS PGothic" pitchFamily="34" charset="-128"/>
              </a:rPr>
              <a:t>www.huawei.com</a:t>
            </a:r>
          </a:p>
        </p:txBody>
      </p:sp>
    </p:spTree>
  </p:cSld>
  <p:clrMap bg1="lt1" tx1="dk1" bg2="lt2" tx2="dk2" accent1="accent1" accent2="accent2" accent3="accent3" accent4="accent4" accent5="accent5" accent6="accent6" hlink="hlink" folHlink="folHlink"/>
  <p:sldLayoutIdLst>
    <p:sldLayoutId id="2147483817"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9" name="Rectangle 8"/>
          <p:cNvSpPr>
            <a:spLocks noGrp="1" noChangeArrowheads="1"/>
          </p:cNvSpPr>
          <p:nvPr>
            <p:ph type="title"/>
          </p:nvPr>
        </p:nvSpPr>
        <p:spPr bwMode="auto">
          <a:xfrm>
            <a:off x="755650" y="4508500"/>
            <a:ext cx="6048375"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lvl="0"/>
            <a:r>
              <a:rPr lang="en-US" altLang="zh-CN" smtClean="0"/>
              <a:t>Click to edit Master title style</a:t>
            </a:r>
            <a:endParaRPr lang="zh-CN" altLang="en-US" smtClean="0"/>
          </a:p>
        </p:txBody>
      </p:sp>
      <p:sp>
        <p:nvSpPr>
          <p:cNvPr id="82" name="Text Box 5"/>
          <p:cNvSpPr txBox="1">
            <a:spLocks noChangeArrowheads="1"/>
          </p:cNvSpPr>
          <p:nvPr/>
        </p:nvSpPr>
        <p:spPr bwMode="auto">
          <a:xfrm>
            <a:off x="755650" y="6219825"/>
            <a:ext cx="2967038" cy="2127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bIns="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0" hangingPunct="0">
              <a:defRPr/>
            </a:pPr>
            <a:r>
              <a:rPr lang="en-US" altLang="zh-CN" sz="1400" dirty="0" smtClean="0">
                <a:latin typeface="FrutigerNext LT Bold" pitchFamily="34" charset="0"/>
                <a:ea typeface="MS PGothic" pitchFamily="34" charset="-128"/>
              </a:rPr>
              <a:t>HUAWEI TECHNOLOGIES CO., LTD.</a:t>
            </a:r>
          </a:p>
        </p:txBody>
      </p:sp>
      <p:pic>
        <p:nvPicPr>
          <p:cNvPr id="6151" name="Picture 6" descr="Logo"/>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7669213" y="5684838"/>
            <a:ext cx="706437"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52" name="Rectangle 13"/>
          <p:cNvSpPr>
            <a:spLocks noChangeArrowheads="1"/>
          </p:cNvSpPr>
          <p:nvPr/>
        </p:nvSpPr>
        <p:spPr bwMode="auto">
          <a:xfrm>
            <a:off x="7235825" y="476250"/>
            <a:ext cx="1465263"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spAutoFit/>
          </a:bodyPr>
          <a:lstStyle/>
          <a:p>
            <a:pPr defTabSz="784225" eaLnBrk="0" hangingPunct="0"/>
            <a:r>
              <a:rPr lang="en-US" altLang="zh-CN" sz="1400" b="1">
                <a:solidFill>
                  <a:srgbClr val="666666"/>
                </a:solidFill>
                <a:latin typeface="FrutigerNext LT Bold" pitchFamily="34" charset="0"/>
                <a:ea typeface="ＭＳ Ｐゴシック" pitchFamily="34" charset="-128"/>
              </a:rPr>
              <a:t>Security Level: </a:t>
            </a:r>
          </a:p>
        </p:txBody>
      </p:sp>
      <p:sp>
        <p:nvSpPr>
          <p:cNvPr id="85" name="Rectangle 19"/>
          <p:cNvSpPr>
            <a:spLocks noGrp="1" noChangeArrowheads="1"/>
          </p:cNvSpPr>
          <p:nvPr>
            <p:ph type="dt" sz="quarter" idx="2"/>
          </p:nvPr>
        </p:nvSpPr>
        <p:spPr bwMode="auto">
          <a:xfrm>
            <a:off x="755650" y="476250"/>
            <a:ext cx="2133600" cy="212725"/>
          </a:xfrm>
          <a:prstGeom prst="rect">
            <a:avLst/>
          </a:prstGeom>
          <a:noFill/>
          <a:ln>
            <a:noFill/>
          </a:ln>
          <a:effectLst/>
          <a:extLst>
            <a:ext uri="{909E8E84-426E-40DD-AFC4-6F175D3DCCD1}">
              <a14:hiddenFill xmlns:a14="http://schemas.microsoft.com/office/drawing/2010/main" xmlns="">
                <a:solidFill>
                  <a:srgbClr val="FFCC99"/>
                </a:solidFill>
              </a14:hiddenFill>
            </a:ext>
            <a:ext uri="{91240B29-F687-4F45-9708-019B960494DF}">
              <a14:hiddenLine xmlns:a14="http://schemas.microsoft.com/office/drawing/2010/main" xmlns="" w="9525">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400">
                <a:latin typeface="Arial" charset="0"/>
                <a:ea typeface="黑体" pitchFamily="49" charset="-122"/>
              </a:defRPr>
            </a:lvl1pPr>
          </a:lstStyle>
          <a:p>
            <a:pPr>
              <a:defRPr/>
            </a:pPr>
            <a:endParaRPr lang="en-US" altLang="zh-CN"/>
          </a:p>
        </p:txBody>
      </p:sp>
      <p:sp>
        <p:nvSpPr>
          <p:cNvPr id="6224" name="Text Box 80"/>
          <p:cNvSpPr txBox="1">
            <a:spLocks noChangeArrowheads="1"/>
          </p:cNvSpPr>
          <p:nvPr/>
        </p:nvSpPr>
        <p:spPr bwMode="auto">
          <a:xfrm>
            <a:off x="-2884488" y="1330325"/>
            <a:ext cx="2776538" cy="1768475"/>
          </a:xfrm>
          <a:prstGeom prst="rect">
            <a:avLst/>
          </a:prstGeom>
          <a:noFill/>
          <a:ln>
            <a:noFill/>
          </a:ln>
          <a:effectLst/>
          <a:extLst>
            <a:ext uri="{909E8E84-426E-40DD-AFC4-6F175D3DCCD1}">
              <a14:hiddenFill xmlns:a14="http://schemas.microsoft.com/office/drawing/2010/main" xmlns="">
                <a:solidFill>
                  <a:srgbClr val="FFCC99"/>
                </a:solidFill>
              </a14:hiddenFill>
            </a:ext>
            <a:ext uri="{91240B29-F687-4F45-9708-019B960494DF}">
              <a14:hiddenLine xmlns:a14="http://schemas.microsoft.com/office/drawing/2010/main" xmlns="" w="9525" algn="ctr">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78345" tIns="39172" rIns="78345" bIns="39172">
            <a:spAutoFit/>
          </a:bodyPr>
          <a:lstStyle>
            <a:lvl1pPr defTabSz="784225" eaLnBrk="0" hangingPunct="0">
              <a:defRPr>
                <a:solidFill>
                  <a:schemeClr val="tx1"/>
                </a:solidFill>
                <a:latin typeface="Calibri" pitchFamily="34" charset="0"/>
                <a:ea typeface="宋体" charset="-122"/>
              </a:defRPr>
            </a:lvl1pPr>
            <a:lvl2pPr marL="390525" defTabSz="784225" eaLnBrk="0" hangingPunct="0">
              <a:defRPr>
                <a:solidFill>
                  <a:schemeClr val="tx1"/>
                </a:solidFill>
                <a:latin typeface="Calibri" pitchFamily="34" charset="0"/>
                <a:ea typeface="宋体" charset="-122"/>
              </a:defRPr>
            </a:lvl2pPr>
            <a:lvl3pPr marL="784225" defTabSz="784225" eaLnBrk="0" hangingPunct="0">
              <a:defRPr>
                <a:solidFill>
                  <a:schemeClr val="tx1"/>
                </a:solidFill>
                <a:latin typeface="Calibri" pitchFamily="34" charset="0"/>
                <a:ea typeface="宋体" charset="-122"/>
              </a:defRPr>
            </a:lvl3pPr>
            <a:lvl4pPr marL="1174750" defTabSz="784225" eaLnBrk="0" hangingPunct="0">
              <a:defRPr>
                <a:solidFill>
                  <a:schemeClr val="tx1"/>
                </a:solidFill>
                <a:latin typeface="Calibri" pitchFamily="34" charset="0"/>
                <a:ea typeface="宋体" charset="-122"/>
              </a:defRPr>
            </a:lvl4pPr>
            <a:lvl5pPr marL="1566863" defTabSz="784225" eaLnBrk="0" hangingPunct="0">
              <a:defRPr>
                <a:solidFill>
                  <a:schemeClr val="tx1"/>
                </a:solidFill>
                <a:latin typeface="Calibri" pitchFamily="34" charset="0"/>
                <a:ea typeface="宋体" charset="-122"/>
              </a:defRPr>
            </a:lvl5pPr>
            <a:lvl6pPr marL="2024063" defTabSz="784225" eaLnBrk="0" fontAlgn="base" hangingPunct="0">
              <a:spcBef>
                <a:spcPct val="0"/>
              </a:spcBef>
              <a:spcAft>
                <a:spcPct val="0"/>
              </a:spcAft>
              <a:defRPr>
                <a:solidFill>
                  <a:schemeClr val="tx1"/>
                </a:solidFill>
                <a:latin typeface="Calibri" pitchFamily="34" charset="0"/>
                <a:ea typeface="宋体" charset="-122"/>
              </a:defRPr>
            </a:lvl6pPr>
            <a:lvl7pPr marL="2481263" defTabSz="784225" eaLnBrk="0" fontAlgn="base" hangingPunct="0">
              <a:spcBef>
                <a:spcPct val="0"/>
              </a:spcBef>
              <a:spcAft>
                <a:spcPct val="0"/>
              </a:spcAft>
              <a:defRPr>
                <a:solidFill>
                  <a:schemeClr val="tx1"/>
                </a:solidFill>
                <a:latin typeface="Calibri" pitchFamily="34" charset="0"/>
                <a:ea typeface="宋体" charset="-122"/>
              </a:defRPr>
            </a:lvl7pPr>
            <a:lvl8pPr marL="2938463" defTabSz="784225" eaLnBrk="0" fontAlgn="base" hangingPunct="0">
              <a:spcBef>
                <a:spcPct val="0"/>
              </a:spcBef>
              <a:spcAft>
                <a:spcPct val="0"/>
              </a:spcAft>
              <a:defRPr>
                <a:solidFill>
                  <a:schemeClr val="tx1"/>
                </a:solidFill>
                <a:latin typeface="Calibri" pitchFamily="34" charset="0"/>
                <a:ea typeface="宋体" charset="-122"/>
              </a:defRPr>
            </a:lvl8pPr>
            <a:lvl9pPr marL="3395663" defTabSz="784225" eaLnBrk="0" fontAlgn="base" hangingPunct="0">
              <a:spcBef>
                <a:spcPct val="0"/>
              </a:spcBef>
              <a:spcAft>
                <a:spcPct val="0"/>
              </a:spcAft>
              <a:defRPr>
                <a:solidFill>
                  <a:schemeClr val="tx1"/>
                </a:solidFill>
                <a:latin typeface="Calibri" pitchFamily="34" charset="0"/>
                <a:ea typeface="宋体" charset="-122"/>
              </a:defRPr>
            </a:lvl9pPr>
          </a:lstStyle>
          <a:p>
            <a:pPr algn="r">
              <a:lnSpc>
                <a:spcPct val="125000"/>
              </a:lnSpc>
            </a:pPr>
            <a:r>
              <a:rPr lang="en-US" sz="1100" noProof="1">
                <a:solidFill>
                  <a:srgbClr val="FFFFFF"/>
                </a:solidFill>
                <a:latin typeface="FrutigerNext LT Regular" pitchFamily="34" charset="0"/>
                <a:ea typeface="ＭＳ Ｐゴシック" pitchFamily="34" charset="-128"/>
              </a:rPr>
              <a:t>Slide title</a:t>
            </a:r>
            <a:r>
              <a:rPr lang="en-US" altLang="zh-CN"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华文细黑" pitchFamily="2" charset="-122"/>
              </a:rPr>
              <a:t>:40-47pt  </a:t>
            </a:r>
          </a:p>
          <a:p>
            <a:pPr algn="r">
              <a:lnSpc>
                <a:spcPct val="125000"/>
              </a:lnSpc>
            </a:pPr>
            <a:r>
              <a:rPr lang="en-US" sz="1100" noProof="1">
                <a:solidFill>
                  <a:srgbClr val="FFFFFF"/>
                </a:solidFill>
                <a:latin typeface="FrutigerNext LT Regular" pitchFamily="34" charset="0"/>
                <a:ea typeface="ＭＳ Ｐゴシック" pitchFamily="34" charset="-128"/>
              </a:rPr>
              <a:t>Slide subtitle </a:t>
            </a:r>
            <a:r>
              <a:rPr lang="en-US" altLang="zh-CN" sz="1100">
                <a:solidFill>
                  <a:srgbClr val="FFFFFF"/>
                </a:solidFill>
                <a:latin typeface="FrutigerNext LT Regular" pitchFamily="34" charset="0"/>
                <a:ea typeface="华文细黑" pitchFamily="2" charset="-122"/>
              </a:rPr>
              <a:t>:26-30pt</a:t>
            </a:r>
          </a:p>
          <a:p>
            <a:pPr algn="r">
              <a:lnSpc>
                <a:spcPct val="125000"/>
              </a:lnSpc>
            </a:pPr>
            <a:r>
              <a:rPr lang="en-US" altLang="zh-CN" sz="1100">
                <a:solidFill>
                  <a:srgbClr val="FFFFFF"/>
                </a:solidFill>
                <a:latin typeface="FrutigerNext LT Regular" pitchFamily="34" charset="0"/>
                <a:ea typeface="华文细黑" pitchFamily="2" charset="-122"/>
              </a:rPr>
              <a:t>Color::white</a:t>
            </a:r>
          </a:p>
          <a:p>
            <a:pPr algn="r">
              <a:lnSpc>
                <a:spcPct val="125000"/>
              </a:lnSpc>
            </a:pPr>
            <a:r>
              <a:rPr lang="zh-CN" altLang="en-US"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ＭＳ Ｐゴシック" pitchFamily="34" charset="-128"/>
              </a:rPr>
              <a:t>Corporate Font </a:t>
            </a:r>
            <a:r>
              <a:rPr lang="en-US" altLang="zh-CN" sz="1100">
                <a:solidFill>
                  <a:srgbClr val="FFFFFF"/>
                </a:solidFill>
                <a:latin typeface="FrutigerNext LT Regular" pitchFamily="34" charset="0"/>
                <a:ea typeface="华文细黑" pitchFamily="2" charset="-122"/>
              </a:rPr>
              <a:t>:</a:t>
            </a:r>
          </a:p>
          <a:p>
            <a:pPr algn="r">
              <a:lnSpc>
                <a:spcPct val="125000"/>
              </a:lnSpc>
            </a:pPr>
            <a:r>
              <a:rPr lang="en-US" altLang="zh-CN" sz="1100">
                <a:solidFill>
                  <a:srgbClr val="FFFFFF"/>
                </a:solidFill>
                <a:latin typeface="FrutigerNext LT Regular" pitchFamily="34" charset="0"/>
                <a:ea typeface="华文细黑" pitchFamily="2" charset="-122"/>
              </a:rPr>
              <a:t>FrutigerNext LT Medium</a:t>
            </a:r>
          </a:p>
          <a:p>
            <a:pPr algn="r">
              <a:lnSpc>
                <a:spcPct val="125000"/>
              </a:lnSpc>
            </a:pPr>
            <a:r>
              <a:rPr lang="en-US" altLang="zh-CN" sz="1100">
                <a:solidFill>
                  <a:srgbClr val="FFFFFF"/>
                </a:solidFill>
                <a:latin typeface="FrutigerNext LT Regular" pitchFamily="34" charset="0"/>
                <a:ea typeface="ＭＳ Ｐゴシック" pitchFamily="34" charset="-128"/>
              </a:rPr>
              <a:t>Font to be used by customers and </a:t>
            </a:r>
          </a:p>
          <a:p>
            <a:pPr algn="r">
              <a:lnSpc>
                <a:spcPct val="125000"/>
              </a:lnSpc>
            </a:pPr>
            <a:r>
              <a:rPr lang="en-US" altLang="zh-CN" sz="1100">
                <a:solidFill>
                  <a:srgbClr val="FFFFFF"/>
                </a:solidFill>
                <a:latin typeface="FrutigerNext LT Regular" pitchFamily="34" charset="0"/>
                <a:ea typeface="ＭＳ Ｐゴシック" pitchFamily="34" charset="-128"/>
              </a:rPr>
              <a:t>partners </a:t>
            </a:r>
            <a:r>
              <a:rPr lang="en-US" altLang="zh-CN" sz="1100">
                <a:solidFill>
                  <a:srgbClr val="FFFFFF"/>
                </a:solidFill>
                <a:latin typeface="FrutigerNext LT Regular" pitchFamily="34" charset="0"/>
                <a:ea typeface="华文细黑" pitchFamily="2" charset="-122"/>
              </a:rPr>
              <a:t>: </a:t>
            </a:r>
          </a:p>
          <a:p>
            <a:pPr algn="r">
              <a:lnSpc>
                <a:spcPct val="125000"/>
              </a:lnSpc>
            </a:pPr>
            <a:r>
              <a:rPr lang="en-US" altLang="zh-CN" sz="1100">
                <a:solidFill>
                  <a:srgbClr val="FFFFFF"/>
                </a:solidFill>
                <a:latin typeface="FrutigerNext LT Regular" pitchFamily="34" charset="0"/>
                <a:ea typeface="华文细黑" pitchFamily="2" charset="-122"/>
              </a:rPr>
              <a:t>Arial</a:t>
            </a:r>
          </a:p>
        </p:txBody>
      </p:sp>
      <p:pic>
        <p:nvPicPr>
          <p:cNvPr id="6225" name="Picture 81" descr="bra200912090008_M副本"/>
          <p:cNvPicPr>
            <a:picLocks noChangeAspect="1" noChangeArrowheads="1"/>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0" y="1268413"/>
            <a:ext cx="9144000" cy="2951162"/>
          </a:xfrm>
          <a:prstGeom prst="rect">
            <a:avLst/>
          </a:prstGeom>
          <a:noFill/>
          <a:extLst>
            <a:ext uri="{909E8E84-426E-40DD-AFC4-6F175D3DCCD1}">
              <a14:hiddenFill xmlns:a14="http://schemas.microsoft.com/office/drawing/2010/main" xmlns="">
                <a:solidFill>
                  <a:srgbClr val="FFFFFF"/>
                </a:solidFill>
              </a14:hiddenFill>
            </a:ext>
          </a:extLst>
        </p:spPr>
      </p:pic>
      <p:pic>
        <p:nvPicPr>
          <p:cNvPr id="6226" name="Picture 82" descr="未标题-2"/>
          <p:cNvPicPr>
            <a:picLocks noChangeAspect="1" noChangeArrowheads="1"/>
          </p:cNvPicPr>
          <p:nvPr/>
        </p:nvPicPr>
        <p:blipFill>
          <a:blip r:embed="rId5" cstate="screen">
            <a:extLst>
              <a:ext uri="{28A0092B-C50C-407E-A947-70E740481C1C}">
                <a14:useLocalDpi xmlns:a14="http://schemas.microsoft.com/office/drawing/2010/main" xmlns="" val="0"/>
              </a:ext>
            </a:extLst>
          </a:blip>
          <a:srcRect/>
          <a:stretch>
            <a:fillRect/>
          </a:stretch>
        </p:blipFill>
        <p:spPr bwMode="auto">
          <a:xfrm>
            <a:off x="6083300" y="1268413"/>
            <a:ext cx="3060700" cy="294957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 Box 7"/>
          <p:cNvSpPr txBox="1">
            <a:spLocks noChangeArrowheads="1"/>
          </p:cNvSpPr>
          <p:nvPr/>
        </p:nvSpPr>
        <p:spPr bwMode="auto">
          <a:xfrm>
            <a:off x="7229475" y="3795713"/>
            <a:ext cx="1258888" cy="244475"/>
          </a:xfrm>
          <a:prstGeom prst="rect">
            <a:avLst/>
          </a:prstGeom>
          <a:noFill/>
          <a:ln>
            <a:noFill/>
          </a:ln>
          <a:extLst>
            <a:ext uri="{909E8E84-426E-40DD-AFC4-6F175D3DCCD1}">
              <a14:hiddenFill xmlns:a14="http://schemas.microsoft.com/office/drawing/2010/main" xmlns="">
                <a:solidFill>
                  <a:srgbClr val="4F81BD"/>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smtClean="0">
                <a:solidFill>
                  <a:srgbClr val="FFFFFF"/>
                </a:solidFill>
                <a:latin typeface="FrutigerNext LT Bold" pitchFamily="34" charset="0"/>
                <a:ea typeface="MS PGothic" pitchFamily="34" charset="-128"/>
              </a:rPr>
              <a:t>www.huawei.com</a:t>
            </a:r>
          </a:p>
        </p:txBody>
      </p:sp>
    </p:spTree>
  </p:cSld>
  <p:clrMap bg1="lt1" tx1="dk1" bg2="lt2" tx2="dk2" accent1="accent1" accent2="accent2" accent3="accent3" accent4="accent4" accent5="accent5" accent6="accent6" hlink="hlink" folHlink="folHlink"/>
  <p:sldLayoutIdLst>
    <p:sldLayoutId id="2147483818"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3" name="Rectangle 8"/>
          <p:cNvSpPr>
            <a:spLocks noGrp="1" noChangeArrowheads="1"/>
          </p:cNvSpPr>
          <p:nvPr>
            <p:ph type="title"/>
          </p:nvPr>
        </p:nvSpPr>
        <p:spPr bwMode="auto">
          <a:xfrm>
            <a:off x="755650" y="4508500"/>
            <a:ext cx="6264275"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lvl="0"/>
            <a:r>
              <a:rPr lang="en-US" altLang="zh-CN" smtClean="0"/>
              <a:t>Click to edit Master title style</a:t>
            </a:r>
            <a:endParaRPr lang="zh-CN" altLang="en-US" smtClean="0"/>
          </a:p>
        </p:txBody>
      </p:sp>
      <p:sp>
        <p:nvSpPr>
          <p:cNvPr id="82" name="Text Box 5"/>
          <p:cNvSpPr txBox="1">
            <a:spLocks noChangeArrowheads="1"/>
          </p:cNvSpPr>
          <p:nvPr/>
        </p:nvSpPr>
        <p:spPr bwMode="auto">
          <a:xfrm>
            <a:off x="755650" y="6219825"/>
            <a:ext cx="2967038" cy="2127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bIns="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0" hangingPunct="0">
              <a:defRPr/>
            </a:pPr>
            <a:r>
              <a:rPr lang="en-US" altLang="zh-CN" sz="1400" smtClean="0">
                <a:latin typeface="FrutigerNext LT Bold" pitchFamily="34" charset="0"/>
                <a:ea typeface="MS PGothic" pitchFamily="34" charset="-128"/>
              </a:rPr>
              <a:t>HUAWEI TECHNOLOGIES CO., LTD.</a:t>
            </a:r>
          </a:p>
        </p:txBody>
      </p:sp>
      <p:pic>
        <p:nvPicPr>
          <p:cNvPr id="7175" name="Picture 6" descr="Logo"/>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7669213" y="5684838"/>
            <a:ext cx="706437"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6" name="Rectangle 13"/>
          <p:cNvSpPr>
            <a:spLocks noChangeArrowheads="1"/>
          </p:cNvSpPr>
          <p:nvPr/>
        </p:nvSpPr>
        <p:spPr bwMode="auto">
          <a:xfrm>
            <a:off x="7235825" y="476250"/>
            <a:ext cx="1465263"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spAutoFit/>
          </a:bodyPr>
          <a:lstStyle/>
          <a:p>
            <a:pPr defTabSz="784225" eaLnBrk="0" hangingPunct="0"/>
            <a:r>
              <a:rPr lang="en-US" altLang="zh-CN" sz="1400" b="1">
                <a:solidFill>
                  <a:srgbClr val="666666"/>
                </a:solidFill>
                <a:latin typeface="FrutigerNext LT Bold" pitchFamily="34" charset="0"/>
                <a:ea typeface="ＭＳ Ｐゴシック" pitchFamily="34" charset="-128"/>
              </a:rPr>
              <a:t>Security Level: </a:t>
            </a:r>
          </a:p>
        </p:txBody>
      </p:sp>
      <p:sp>
        <p:nvSpPr>
          <p:cNvPr id="85" name="Rectangle 19"/>
          <p:cNvSpPr>
            <a:spLocks noGrp="1" noChangeArrowheads="1"/>
          </p:cNvSpPr>
          <p:nvPr>
            <p:ph type="dt" sz="quarter" idx="2"/>
          </p:nvPr>
        </p:nvSpPr>
        <p:spPr bwMode="auto">
          <a:xfrm>
            <a:off x="755650" y="476250"/>
            <a:ext cx="2133600" cy="212725"/>
          </a:xfrm>
          <a:prstGeom prst="rect">
            <a:avLst/>
          </a:prstGeom>
          <a:noFill/>
          <a:ln>
            <a:noFill/>
          </a:ln>
          <a:effectLst/>
          <a:extLst>
            <a:ext uri="{909E8E84-426E-40DD-AFC4-6F175D3DCCD1}">
              <a14:hiddenFill xmlns:a14="http://schemas.microsoft.com/office/drawing/2010/main" xmlns="">
                <a:solidFill>
                  <a:srgbClr val="FFCC99"/>
                </a:solidFill>
              </a14:hiddenFill>
            </a:ext>
            <a:ext uri="{91240B29-F687-4F45-9708-019B960494DF}">
              <a14:hiddenLine xmlns:a14="http://schemas.microsoft.com/office/drawing/2010/main" xmlns="" w="9525">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400">
                <a:latin typeface="Arial" charset="0"/>
                <a:ea typeface="黑体" pitchFamily="49" charset="-122"/>
              </a:defRPr>
            </a:lvl1pPr>
          </a:lstStyle>
          <a:p>
            <a:pPr>
              <a:defRPr/>
            </a:pPr>
            <a:endParaRPr lang="en-US" altLang="zh-CN"/>
          </a:p>
        </p:txBody>
      </p:sp>
      <p:sp>
        <p:nvSpPr>
          <p:cNvPr id="7248" name="Text Box 80"/>
          <p:cNvSpPr txBox="1">
            <a:spLocks noChangeArrowheads="1"/>
          </p:cNvSpPr>
          <p:nvPr/>
        </p:nvSpPr>
        <p:spPr bwMode="auto">
          <a:xfrm>
            <a:off x="-2884488" y="1330325"/>
            <a:ext cx="2776538" cy="1768475"/>
          </a:xfrm>
          <a:prstGeom prst="rect">
            <a:avLst/>
          </a:prstGeom>
          <a:noFill/>
          <a:ln>
            <a:noFill/>
          </a:ln>
          <a:effectLst/>
          <a:extLst>
            <a:ext uri="{909E8E84-426E-40DD-AFC4-6F175D3DCCD1}">
              <a14:hiddenFill xmlns:a14="http://schemas.microsoft.com/office/drawing/2010/main" xmlns="">
                <a:solidFill>
                  <a:srgbClr val="FFCC99"/>
                </a:solidFill>
              </a14:hiddenFill>
            </a:ext>
            <a:ext uri="{91240B29-F687-4F45-9708-019B960494DF}">
              <a14:hiddenLine xmlns:a14="http://schemas.microsoft.com/office/drawing/2010/main" xmlns="" w="9525" algn="ctr">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78345" tIns="39172" rIns="78345" bIns="39172">
            <a:spAutoFit/>
          </a:bodyPr>
          <a:lstStyle>
            <a:lvl1pPr defTabSz="784225" eaLnBrk="0" hangingPunct="0">
              <a:defRPr>
                <a:solidFill>
                  <a:schemeClr val="tx1"/>
                </a:solidFill>
                <a:latin typeface="Calibri" pitchFamily="34" charset="0"/>
                <a:ea typeface="宋体" charset="-122"/>
              </a:defRPr>
            </a:lvl1pPr>
            <a:lvl2pPr marL="390525" defTabSz="784225" eaLnBrk="0" hangingPunct="0">
              <a:defRPr>
                <a:solidFill>
                  <a:schemeClr val="tx1"/>
                </a:solidFill>
                <a:latin typeface="Calibri" pitchFamily="34" charset="0"/>
                <a:ea typeface="宋体" charset="-122"/>
              </a:defRPr>
            </a:lvl2pPr>
            <a:lvl3pPr marL="784225" defTabSz="784225" eaLnBrk="0" hangingPunct="0">
              <a:defRPr>
                <a:solidFill>
                  <a:schemeClr val="tx1"/>
                </a:solidFill>
                <a:latin typeface="Calibri" pitchFamily="34" charset="0"/>
                <a:ea typeface="宋体" charset="-122"/>
              </a:defRPr>
            </a:lvl3pPr>
            <a:lvl4pPr marL="1174750" defTabSz="784225" eaLnBrk="0" hangingPunct="0">
              <a:defRPr>
                <a:solidFill>
                  <a:schemeClr val="tx1"/>
                </a:solidFill>
                <a:latin typeface="Calibri" pitchFamily="34" charset="0"/>
                <a:ea typeface="宋体" charset="-122"/>
              </a:defRPr>
            </a:lvl4pPr>
            <a:lvl5pPr marL="1566863" defTabSz="784225" eaLnBrk="0" hangingPunct="0">
              <a:defRPr>
                <a:solidFill>
                  <a:schemeClr val="tx1"/>
                </a:solidFill>
                <a:latin typeface="Calibri" pitchFamily="34" charset="0"/>
                <a:ea typeface="宋体" charset="-122"/>
              </a:defRPr>
            </a:lvl5pPr>
            <a:lvl6pPr marL="2024063" defTabSz="784225" eaLnBrk="0" fontAlgn="base" hangingPunct="0">
              <a:spcBef>
                <a:spcPct val="0"/>
              </a:spcBef>
              <a:spcAft>
                <a:spcPct val="0"/>
              </a:spcAft>
              <a:defRPr>
                <a:solidFill>
                  <a:schemeClr val="tx1"/>
                </a:solidFill>
                <a:latin typeface="Calibri" pitchFamily="34" charset="0"/>
                <a:ea typeface="宋体" charset="-122"/>
              </a:defRPr>
            </a:lvl6pPr>
            <a:lvl7pPr marL="2481263" defTabSz="784225" eaLnBrk="0" fontAlgn="base" hangingPunct="0">
              <a:spcBef>
                <a:spcPct val="0"/>
              </a:spcBef>
              <a:spcAft>
                <a:spcPct val="0"/>
              </a:spcAft>
              <a:defRPr>
                <a:solidFill>
                  <a:schemeClr val="tx1"/>
                </a:solidFill>
                <a:latin typeface="Calibri" pitchFamily="34" charset="0"/>
                <a:ea typeface="宋体" charset="-122"/>
              </a:defRPr>
            </a:lvl7pPr>
            <a:lvl8pPr marL="2938463" defTabSz="784225" eaLnBrk="0" fontAlgn="base" hangingPunct="0">
              <a:spcBef>
                <a:spcPct val="0"/>
              </a:spcBef>
              <a:spcAft>
                <a:spcPct val="0"/>
              </a:spcAft>
              <a:defRPr>
                <a:solidFill>
                  <a:schemeClr val="tx1"/>
                </a:solidFill>
                <a:latin typeface="Calibri" pitchFamily="34" charset="0"/>
                <a:ea typeface="宋体" charset="-122"/>
              </a:defRPr>
            </a:lvl8pPr>
            <a:lvl9pPr marL="3395663" defTabSz="784225" eaLnBrk="0" fontAlgn="base" hangingPunct="0">
              <a:spcBef>
                <a:spcPct val="0"/>
              </a:spcBef>
              <a:spcAft>
                <a:spcPct val="0"/>
              </a:spcAft>
              <a:defRPr>
                <a:solidFill>
                  <a:schemeClr val="tx1"/>
                </a:solidFill>
                <a:latin typeface="Calibri" pitchFamily="34" charset="0"/>
                <a:ea typeface="宋体" charset="-122"/>
              </a:defRPr>
            </a:lvl9pPr>
          </a:lstStyle>
          <a:p>
            <a:pPr algn="r">
              <a:lnSpc>
                <a:spcPct val="125000"/>
              </a:lnSpc>
            </a:pPr>
            <a:r>
              <a:rPr lang="en-US" sz="1100" noProof="1">
                <a:solidFill>
                  <a:srgbClr val="FFFFFF"/>
                </a:solidFill>
                <a:latin typeface="FrutigerNext LT Regular" pitchFamily="34" charset="0"/>
                <a:ea typeface="ＭＳ Ｐゴシック" pitchFamily="34" charset="-128"/>
              </a:rPr>
              <a:t>Slide title</a:t>
            </a:r>
            <a:r>
              <a:rPr lang="en-US" altLang="zh-CN"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华文细黑" pitchFamily="2" charset="-122"/>
              </a:rPr>
              <a:t>:40-47pt  </a:t>
            </a:r>
          </a:p>
          <a:p>
            <a:pPr algn="r">
              <a:lnSpc>
                <a:spcPct val="125000"/>
              </a:lnSpc>
            </a:pPr>
            <a:r>
              <a:rPr lang="en-US" sz="1100" noProof="1">
                <a:solidFill>
                  <a:srgbClr val="FFFFFF"/>
                </a:solidFill>
                <a:latin typeface="FrutigerNext LT Regular" pitchFamily="34" charset="0"/>
                <a:ea typeface="ＭＳ Ｐゴシック" pitchFamily="34" charset="-128"/>
              </a:rPr>
              <a:t>Slide subtitle </a:t>
            </a:r>
            <a:r>
              <a:rPr lang="en-US" altLang="zh-CN" sz="1100">
                <a:solidFill>
                  <a:srgbClr val="FFFFFF"/>
                </a:solidFill>
                <a:latin typeface="FrutigerNext LT Regular" pitchFamily="34" charset="0"/>
                <a:ea typeface="华文细黑" pitchFamily="2" charset="-122"/>
              </a:rPr>
              <a:t>:26-30pt</a:t>
            </a:r>
          </a:p>
          <a:p>
            <a:pPr algn="r">
              <a:lnSpc>
                <a:spcPct val="125000"/>
              </a:lnSpc>
            </a:pPr>
            <a:r>
              <a:rPr lang="en-US" altLang="zh-CN" sz="1100">
                <a:solidFill>
                  <a:srgbClr val="FFFFFF"/>
                </a:solidFill>
                <a:latin typeface="FrutigerNext LT Regular" pitchFamily="34" charset="0"/>
                <a:ea typeface="华文细黑" pitchFamily="2" charset="-122"/>
              </a:rPr>
              <a:t>Color::white</a:t>
            </a:r>
          </a:p>
          <a:p>
            <a:pPr algn="r">
              <a:lnSpc>
                <a:spcPct val="125000"/>
              </a:lnSpc>
            </a:pPr>
            <a:r>
              <a:rPr lang="zh-CN" altLang="en-US"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ＭＳ Ｐゴシック" pitchFamily="34" charset="-128"/>
              </a:rPr>
              <a:t>Corporate Font </a:t>
            </a:r>
            <a:r>
              <a:rPr lang="en-US" altLang="zh-CN" sz="1100">
                <a:solidFill>
                  <a:srgbClr val="FFFFFF"/>
                </a:solidFill>
                <a:latin typeface="FrutigerNext LT Regular" pitchFamily="34" charset="0"/>
                <a:ea typeface="华文细黑" pitchFamily="2" charset="-122"/>
              </a:rPr>
              <a:t>:</a:t>
            </a:r>
          </a:p>
          <a:p>
            <a:pPr algn="r">
              <a:lnSpc>
                <a:spcPct val="125000"/>
              </a:lnSpc>
            </a:pPr>
            <a:r>
              <a:rPr lang="en-US" altLang="zh-CN" sz="1100">
                <a:solidFill>
                  <a:srgbClr val="FFFFFF"/>
                </a:solidFill>
                <a:latin typeface="FrutigerNext LT Regular" pitchFamily="34" charset="0"/>
                <a:ea typeface="华文细黑" pitchFamily="2" charset="-122"/>
              </a:rPr>
              <a:t>FrutigerNext LT Medium</a:t>
            </a:r>
          </a:p>
          <a:p>
            <a:pPr algn="r">
              <a:lnSpc>
                <a:spcPct val="125000"/>
              </a:lnSpc>
            </a:pPr>
            <a:r>
              <a:rPr lang="en-US" altLang="zh-CN" sz="1100">
                <a:solidFill>
                  <a:srgbClr val="FFFFFF"/>
                </a:solidFill>
                <a:latin typeface="FrutigerNext LT Regular" pitchFamily="34" charset="0"/>
                <a:ea typeface="ＭＳ Ｐゴシック" pitchFamily="34" charset="-128"/>
              </a:rPr>
              <a:t>Font to be used by customers and </a:t>
            </a:r>
          </a:p>
          <a:p>
            <a:pPr algn="r">
              <a:lnSpc>
                <a:spcPct val="125000"/>
              </a:lnSpc>
            </a:pPr>
            <a:r>
              <a:rPr lang="en-US" altLang="zh-CN" sz="1100">
                <a:solidFill>
                  <a:srgbClr val="FFFFFF"/>
                </a:solidFill>
                <a:latin typeface="FrutigerNext LT Regular" pitchFamily="34" charset="0"/>
                <a:ea typeface="ＭＳ Ｐゴシック" pitchFamily="34" charset="-128"/>
              </a:rPr>
              <a:t>partners </a:t>
            </a:r>
            <a:r>
              <a:rPr lang="en-US" altLang="zh-CN" sz="1100">
                <a:solidFill>
                  <a:srgbClr val="FFFFFF"/>
                </a:solidFill>
                <a:latin typeface="FrutigerNext LT Regular" pitchFamily="34" charset="0"/>
                <a:ea typeface="华文细黑" pitchFamily="2" charset="-122"/>
              </a:rPr>
              <a:t>: </a:t>
            </a:r>
          </a:p>
          <a:p>
            <a:pPr algn="r">
              <a:lnSpc>
                <a:spcPct val="125000"/>
              </a:lnSpc>
            </a:pPr>
            <a:r>
              <a:rPr lang="en-US" altLang="zh-CN" sz="1100">
                <a:solidFill>
                  <a:srgbClr val="FFFFFF"/>
                </a:solidFill>
                <a:latin typeface="FrutigerNext LT Regular" pitchFamily="34" charset="0"/>
                <a:ea typeface="华文细黑" pitchFamily="2" charset="-122"/>
              </a:rPr>
              <a:t>Arial</a:t>
            </a:r>
          </a:p>
        </p:txBody>
      </p:sp>
      <p:pic>
        <p:nvPicPr>
          <p:cNvPr id="7249" name="Picture 81" descr="sb10064568n-001副本"/>
          <p:cNvPicPr>
            <a:picLocks noChangeAspect="1" noChangeArrowheads="1"/>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0" y="1268413"/>
            <a:ext cx="9144000" cy="2951162"/>
          </a:xfrm>
          <a:prstGeom prst="rect">
            <a:avLst/>
          </a:prstGeom>
          <a:noFill/>
          <a:extLst>
            <a:ext uri="{909E8E84-426E-40DD-AFC4-6F175D3DCCD1}">
              <a14:hiddenFill xmlns:a14="http://schemas.microsoft.com/office/drawing/2010/main" xmlns="">
                <a:solidFill>
                  <a:srgbClr val="FFFFFF"/>
                </a:solidFill>
              </a14:hiddenFill>
            </a:ext>
          </a:extLst>
        </p:spPr>
      </p:pic>
      <p:pic>
        <p:nvPicPr>
          <p:cNvPr id="7250" name="Picture 82" descr="未标题-2"/>
          <p:cNvPicPr>
            <a:picLocks noChangeAspect="1" noChangeArrowheads="1"/>
          </p:cNvPicPr>
          <p:nvPr/>
        </p:nvPicPr>
        <p:blipFill>
          <a:blip r:embed="rId5" cstate="screen">
            <a:extLst>
              <a:ext uri="{28A0092B-C50C-407E-A947-70E740481C1C}">
                <a14:useLocalDpi xmlns:a14="http://schemas.microsoft.com/office/drawing/2010/main" xmlns="" val="0"/>
              </a:ext>
            </a:extLst>
          </a:blip>
          <a:srcRect/>
          <a:stretch>
            <a:fillRect/>
          </a:stretch>
        </p:blipFill>
        <p:spPr bwMode="auto">
          <a:xfrm>
            <a:off x="6083300" y="1268413"/>
            <a:ext cx="3060700" cy="294957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 Box 7"/>
          <p:cNvSpPr txBox="1">
            <a:spLocks noChangeArrowheads="1"/>
          </p:cNvSpPr>
          <p:nvPr/>
        </p:nvSpPr>
        <p:spPr bwMode="auto">
          <a:xfrm>
            <a:off x="7229475" y="3795713"/>
            <a:ext cx="1258888" cy="244475"/>
          </a:xfrm>
          <a:prstGeom prst="rect">
            <a:avLst/>
          </a:prstGeom>
          <a:noFill/>
          <a:ln>
            <a:noFill/>
          </a:ln>
          <a:extLst>
            <a:ext uri="{909E8E84-426E-40DD-AFC4-6F175D3DCCD1}">
              <a14:hiddenFill xmlns:a14="http://schemas.microsoft.com/office/drawing/2010/main" xmlns="">
                <a:solidFill>
                  <a:srgbClr val="4F81BD"/>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smtClean="0">
                <a:solidFill>
                  <a:srgbClr val="FFFFFF"/>
                </a:solidFill>
                <a:latin typeface="FrutigerNext LT Bold" pitchFamily="34" charset="0"/>
                <a:ea typeface="MS PGothic" pitchFamily="34" charset="-128"/>
              </a:rPr>
              <a:t>www.huawei.com</a:t>
            </a:r>
          </a:p>
        </p:txBody>
      </p:sp>
    </p:spTree>
  </p:cSld>
  <p:clrMap bg1="lt1" tx1="dk1" bg2="lt2" tx2="dk2" accent1="accent1" accent2="accent2" accent3="accent3" accent4="accent4" accent5="accent5" accent6="accent6" hlink="hlink" folHlink="folHlink"/>
  <p:sldLayoutIdLst>
    <p:sldLayoutId id="2147483819"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7" name="Rectangle 8"/>
          <p:cNvSpPr>
            <a:spLocks noGrp="1" noChangeArrowheads="1"/>
          </p:cNvSpPr>
          <p:nvPr>
            <p:ph type="title"/>
          </p:nvPr>
        </p:nvSpPr>
        <p:spPr bwMode="auto">
          <a:xfrm>
            <a:off x="755650" y="4508500"/>
            <a:ext cx="63373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lvl="0"/>
            <a:r>
              <a:rPr lang="en-US" altLang="zh-CN" smtClean="0"/>
              <a:t>Click to edit Master title style</a:t>
            </a:r>
            <a:endParaRPr lang="zh-CN" altLang="en-US" smtClean="0"/>
          </a:p>
        </p:txBody>
      </p:sp>
      <p:sp>
        <p:nvSpPr>
          <p:cNvPr id="82" name="Text Box 5"/>
          <p:cNvSpPr txBox="1">
            <a:spLocks noChangeArrowheads="1"/>
          </p:cNvSpPr>
          <p:nvPr/>
        </p:nvSpPr>
        <p:spPr bwMode="auto">
          <a:xfrm>
            <a:off x="755650" y="6219825"/>
            <a:ext cx="2967038" cy="2127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bIns="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0" hangingPunct="0">
              <a:defRPr/>
            </a:pPr>
            <a:r>
              <a:rPr lang="en-US" altLang="zh-CN" sz="1400" smtClean="0">
                <a:latin typeface="FrutigerNext LT Bold" pitchFamily="34" charset="0"/>
                <a:ea typeface="MS PGothic" pitchFamily="34" charset="-128"/>
              </a:rPr>
              <a:t>HUAWEI TECHNOLOGIES CO., LTD.</a:t>
            </a:r>
          </a:p>
        </p:txBody>
      </p:sp>
      <p:pic>
        <p:nvPicPr>
          <p:cNvPr id="8199" name="Picture 6" descr="Logo"/>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7669213" y="5684838"/>
            <a:ext cx="706437"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00" name="Rectangle 13"/>
          <p:cNvSpPr>
            <a:spLocks noChangeArrowheads="1"/>
          </p:cNvSpPr>
          <p:nvPr/>
        </p:nvSpPr>
        <p:spPr bwMode="auto">
          <a:xfrm>
            <a:off x="7235825" y="476250"/>
            <a:ext cx="1465263"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spAutoFit/>
          </a:bodyPr>
          <a:lstStyle/>
          <a:p>
            <a:pPr defTabSz="784225" eaLnBrk="0" hangingPunct="0"/>
            <a:r>
              <a:rPr lang="en-US" altLang="zh-CN" sz="1400" b="1">
                <a:solidFill>
                  <a:srgbClr val="666666"/>
                </a:solidFill>
                <a:latin typeface="FrutigerNext LT Bold" pitchFamily="34" charset="0"/>
                <a:ea typeface="ＭＳ Ｐゴシック" pitchFamily="34" charset="-128"/>
              </a:rPr>
              <a:t>Security Level: </a:t>
            </a:r>
          </a:p>
        </p:txBody>
      </p:sp>
      <p:sp>
        <p:nvSpPr>
          <p:cNvPr id="85" name="Rectangle 19"/>
          <p:cNvSpPr>
            <a:spLocks noGrp="1" noChangeArrowheads="1"/>
          </p:cNvSpPr>
          <p:nvPr>
            <p:ph type="dt" sz="quarter" idx="2"/>
          </p:nvPr>
        </p:nvSpPr>
        <p:spPr bwMode="auto">
          <a:xfrm>
            <a:off x="755650" y="476250"/>
            <a:ext cx="2133600" cy="212725"/>
          </a:xfrm>
          <a:prstGeom prst="rect">
            <a:avLst/>
          </a:prstGeom>
          <a:noFill/>
          <a:ln>
            <a:noFill/>
          </a:ln>
          <a:effectLst/>
          <a:extLst>
            <a:ext uri="{909E8E84-426E-40DD-AFC4-6F175D3DCCD1}">
              <a14:hiddenFill xmlns:a14="http://schemas.microsoft.com/office/drawing/2010/main" xmlns="">
                <a:solidFill>
                  <a:srgbClr val="FFCC99"/>
                </a:solidFill>
              </a14:hiddenFill>
            </a:ext>
            <a:ext uri="{91240B29-F687-4F45-9708-019B960494DF}">
              <a14:hiddenLine xmlns:a14="http://schemas.microsoft.com/office/drawing/2010/main" xmlns="" w="9525">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400">
                <a:latin typeface="Arial" charset="0"/>
                <a:ea typeface="黑体" pitchFamily="49" charset="-122"/>
              </a:defRPr>
            </a:lvl1pPr>
          </a:lstStyle>
          <a:p>
            <a:pPr>
              <a:defRPr/>
            </a:pPr>
            <a:endParaRPr lang="en-US" altLang="zh-CN"/>
          </a:p>
        </p:txBody>
      </p:sp>
      <p:sp>
        <p:nvSpPr>
          <p:cNvPr id="8272" name="Text Box 80"/>
          <p:cNvSpPr txBox="1">
            <a:spLocks noChangeArrowheads="1"/>
          </p:cNvSpPr>
          <p:nvPr/>
        </p:nvSpPr>
        <p:spPr bwMode="auto">
          <a:xfrm>
            <a:off x="-2884488" y="1330325"/>
            <a:ext cx="2776538" cy="1768475"/>
          </a:xfrm>
          <a:prstGeom prst="rect">
            <a:avLst/>
          </a:prstGeom>
          <a:noFill/>
          <a:ln>
            <a:noFill/>
          </a:ln>
          <a:effectLst/>
          <a:extLst>
            <a:ext uri="{909E8E84-426E-40DD-AFC4-6F175D3DCCD1}">
              <a14:hiddenFill xmlns:a14="http://schemas.microsoft.com/office/drawing/2010/main" xmlns="">
                <a:solidFill>
                  <a:srgbClr val="FFCC99"/>
                </a:solidFill>
              </a14:hiddenFill>
            </a:ext>
            <a:ext uri="{91240B29-F687-4F45-9708-019B960494DF}">
              <a14:hiddenLine xmlns:a14="http://schemas.microsoft.com/office/drawing/2010/main" xmlns="" w="9525" algn="ctr">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78345" tIns="39172" rIns="78345" bIns="39172">
            <a:spAutoFit/>
          </a:bodyPr>
          <a:lstStyle>
            <a:lvl1pPr defTabSz="784225" eaLnBrk="0" hangingPunct="0">
              <a:defRPr>
                <a:solidFill>
                  <a:schemeClr val="tx1"/>
                </a:solidFill>
                <a:latin typeface="Calibri" pitchFamily="34" charset="0"/>
                <a:ea typeface="宋体" charset="-122"/>
              </a:defRPr>
            </a:lvl1pPr>
            <a:lvl2pPr marL="390525" defTabSz="784225" eaLnBrk="0" hangingPunct="0">
              <a:defRPr>
                <a:solidFill>
                  <a:schemeClr val="tx1"/>
                </a:solidFill>
                <a:latin typeface="Calibri" pitchFamily="34" charset="0"/>
                <a:ea typeface="宋体" charset="-122"/>
              </a:defRPr>
            </a:lvl2pPr>
            <a:lvl3pPr marL="784225" defTabSz="784225" eaLnBrk="0" hangingPunct="0">
              <a:defRPr>
                <a:solidFill>
                  <a:schemeClr val="tx1"/>
                </a:solidFill>
                <a:latin typeface="Calibri" pitchFamily="34" charset="0"/>
                <a:ea typeface="宋体" charset="-122"/>
              </a:defRPr>
            </a:lvl3pPr>
            <a:lvl4pPr marL="1174750" defTabSz="784225" eaLnBrk="0" hangingPunct="0">
              <a:defRPr>
                <a:solidFill>
                  <a:schemeClr val="tx1"/>
                </a:solidFill>
                <a:latin typeface="Calibri" pitchFamily="34" charset="0"/>
                <a:ea typeface="宋体" charset="-122"/>
              </a:defRPr>
            </a:lvl4pPr>
            <a:lvl5pPr marL="1566863" defTabSz="784225" eaLnBrk="0" hangingPunct="0">
              <a:defRPr>
                <a:solidFill>
                  <a:schemeClr val="tx1"/>
                </a:solidFill>
                <a:latin typeface="Calibri" pitchFamily="34" charset="0"/>
                <a:ea typeface="宋体" charset="-122"/>
              </a:defRPr>
            </a:lvl5pPr>
            <a:lvl6pPr marL="2024063" defTabSz="784225" eaLnBrk="0" fontAlgn="base" hangingPunct="0">
              <a:spcBef>
                <a:spcPct val="0"/>
              </a:spcBef>
              <a:spcAft>
                <a:spcPct val="0"/>
              </a:spcAft>
              <a:defRPr>
                <a:solidFill>
                  <a:schemeClr val="tx1"/>
                </a:solidFill>
                <a:latin typeface="Calibri" pitchFamily="34" charset="0"/>
                <a:ea typeface="宋体" charset="-122"/>
              </a:defRPr>
            </a:lvl6pPr>
            <a:lvl7pPr marL="2481263" defTabSz="784225" eaLnBrk="0" fontAlgn="base" hangingPunct="0">
              <a:spcBef>
                <a:spcPct val="0"/>
              </a:spcBef>
              <a:spcAft>
                <a:spcPct val="0"/>
              </a:spcAft>
              <a:defRPr>
                <a:solidFill>
                  <a:schemeClr val="tx1"/>
                </a:solidFill>
                <a:latin typeface="Calibri" pitchFamily="34" charset="0"/>
                <a:ea typeface="宋体" charset="-122"/>
              </a:defRPr>
            </a:lvl7pPr>
            <a:lvl8pPr marL="2938463" defTabSz="784225" eaLnBrk="0" fontAlgn="base" hangingPunct="0">
              <a:spcBef>
                <a:spcPct val="0"/>
              </a:spcBef>
              <a:spcAft>
                <a:spcPct val="0"/>
              </a:spcAft>
              <a:defRPr>
                <a:solidFill>
                  <a:schemeClr val="tx1"/>
                </a:solidFill>
                <a:latin typeface="Calibri" pitchFamily="34" charset="0"/>
                <a:ea typeface="宋体" charset="-122"/>
              </a:defRPr>
            </a:lvl8pPr>
            <a:lvl9pPr marL="3395663" defTabSz="784225" eaLnBrk="0" fontAlgn="base" hangingPunct="0">
              <a:spcBef>
                <a:spcPct val="0"/>
              </a:spcBef>
              <a:spcAft>
                <a:spcPct val="0"/>
              </a:spcAft>
              <a:defRPr>
                <a:solidFill>
                  <a:schemeClr val="tx1"/>
                </a:solidFill>
                <a:latin typeface="Calibri" pitchFamily="34" charset="0"/>
                <a:ea typeface="宋体" charset="-122"/>
              </a:defRPr>
            </a:lvl9pPr>
          </a:lstStyle>
          <a:p>
            <a:pPr algn="r">
              <a:lnSpc>
                <a:spcPct val="125000"/>
              </a:lnSpc>
            </a:pPr>
            <a:r>
              <a:rPr lang="en-US" sz="1100" noProof="1">
                <a:solidFill>
                  <a:srgbClr val="FFFFFF"/>
                </a:solidFill>
                <a:latin typeface="FrutigerNext LT Regular" pitchFamily="34" charset="0"/>
                <a:ea typeface="ＭＳ Ｐゴシック" pitchFamily="34" charset="-128"/>
              </a:rPr>
              <a:t>Slide title</a:t>
            </a:r>
            <a:r>
              <a:rPr lang="en-US" altLang="zh-CN"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华文细黑" pitchFamily="2" charset="-122"/>
              </a:rPr>
              <a:t>:40-47pt  </a:t>
            </a:r>
          </a:p>
          <a:p>
            <a:pPr algn="r">
              <a:lnSpc>
                <a:spcPct val="125000"/>
              </a:lnSpc>
            </a:pPr>
            <a:r>
              <a:rPr lang="en-US" sz="1100" noProof="1">
                <a:solidFill>
                  <a:srgbClr val="FFFFFF"/>
                </a:solidFill>
                <a:latin typeface="FrutigerNext LT Regular" pitchFamily="34" charset="0"/>
                <a:ea typeface="ＭＳ Ｐゴシック" pitchFamily="34" charset="-128"/>
              </a:rPr>
              <a:t>Slide subtitle </a:t>
            </a:r>
            <a:r>
              <a:rPr lang="en-US" altLang="zh-CN" sz="1100">
                <a:solidFill>
                  <a:srgbClr val="FFFFFF"/>
                </a:solidFill>
                <a:latin typeface="FrutigerNext LT Regular" pitchFamily="34" charset="0"/>
                <a:ea typeface="华文细黑" pitchFamily="2" charset="-122"/>
              </a:rPr>
              <a:t>:26-30pt</a:t>
            </a:r>
          </a:p>
          <a:p>
            <a:pPr algn="r">
              <a:lnSpc>
                <a:spcPct val="125000"/>
              </a:lnSpc>
            </a:pPr>
            <a:r>
              <a:rPr lang="en-US" altLang="zh-CN" sz="1100">
                <a:solidFill>
                  <a:srgbClr val="FFFFFF"/>
                </a:solidFill>
                <a:latin typeface="FrutigerNext LT Regular" pitchFamily="34" charset="0"/>
                <a:ea typeface="华文细黑" pitchFamily="2" charset="-122"/>
              </a:rPr>
              <a:t>Color::white</a:t>
            </a:r>
          </a:p>
          <a:p>
            <a:pPr algn="r">
              <a:lnSpc>
                <a:spcPct val="125000"/>
              </a:lnSpc>
            </a:pPr>
            <a:r>
              <a:rPr lang="zh-CN" altLang="en-US"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ＭＳ Ｐゴシック" pitchFamily="34" charset="-128"/>
              </a:rPr>
              <a:t>Corporate Font </a:t>
            </a:r>
            <a:r>
              <a:rPr lang="en-US" altLang="zh-CN" sz="1100">
                <a:solidFill>
                  <a:srgbClr val="FFFFFF"/>
                </a:solidFill>
                <a:latin typeface="FrutigerNext LT Regular" pitchFamily="34" charset="0"/>
                <a:ea typeface="华文细黑" pitchFamily="2" charset="-122"/>
              </a:rPr>
              <a:t>:</a:t>
            </a:r>
          </a:p>
          <a:p>
            <a:pPr algn="r">
              <a:lnSpc>
                <a:spcPct val="125000"/>
              </a:lnSpc>
            </a:pPr>
            <a:r>
              <a:rPr lang="en-US" altLang="zh-CN" sz="1100">
                <a:solidFill>
                  <a:srgbClr val="FFFFFF"/>
                </a:solidFill>
                <a:latin typeface="FrutigerNext LT Regular" pitchFamily="34" charset="0"/>
                <a:ea typeface="华文细黑" pitchFamily="2" charset="-122"/>
              </a:rPr>
              <a:t>FrutigerNext LT Medium</a:t>
            </a:r>
          </a:p>
          <a:p>
            <a:pPr algn="r">
              <a:lnSpc>
                <a:spcPct val="125000"/>
              </a:lnSpc>
            </a:pPr>
            <a:r>
              <a:rPr lang="en-US" altLang="zh-CN" sz="1100">
                <a:solidFill>
                  <a:srgbClr val="FFFFFF"/>
                </a:solidFill>
                <a:latin typeface="FrutigerNext LT Regular" pitchFamily="34" charset="0"/>
                <a:ea typeface="ＭＳ Ｐゴシック" pitchFamily="34" charset="-128"/>
              </a:rPr>
              <a:t>Font to be used by customers and </a:t>
            </a:r>
          </a:p>
          <a:p>
            <a:pPr algn="r">
              <a:lnSpc>
                <a:spcPct val="125000"/>
              </a:lnSpc>
            </a:pPr>
            <a:r>
              <a:rPr lang="en-US" altLang="zh-CN" sz="1100">
                <a:solidFill>
                  <a:srgbClr val="FFFFFF"/>
                </a:solidFill>
                <a:latin typeface="FrutigerNext LT Regular" pitchFamily="34" charset="0"/>
                <a:ea typeface="ＭＳ Ｐゴシック" pitchFamily="34" charset="-128"/>
              </a:rPr>
              <a:t>partners </a:t>
            </a:r>
            <a:r>
              <a:rPr lang="en-US" altLang="zh-CN" sz="1100">
                <a:solidFill>
                  <a:srgbClr val="FFFFFF"/>
                </a:solidFill>
                <a:latin typeface="FrutigerNext LT Regular" pitchFamily="34" charset="0"/>
                <a:ea typeface="华文细黑" pitchFamily="2" charset="-122"/>
              </a:rPr>
              <a:t>: </a:t>
            </a:r>
          </a:p>
          <a:p>
            <a:pPr algn="r">
              <a:lnSpc>
                <a:spcPct val="125000"/>
              </a:lnSpc>
            </a:pPr>
            <a:r>
              <a:rPr lang="en-US" altLang="zh-CN" sz="1100">
                <a:solidFill>
                  <a:srgbClr val="FFFFFF"/>
                </a:solidFill>
                <a:latin typeface="FrutigerNext LT Regular" pitchFamily="34" charset="0"/>
                <a:ea typeface="华文细黑" pitchFamily="2" charset="-122"/>
              </a:rPr>
              <a:t>Arial</a:t>
            </a:r>
          </a:p>
        </p:txBody>
      </p:sp>
      <p:pic>
        <p:nvPicPr>
          <p:cNvPr id="8273" name="Picture 81" descr="89738649副本"/>
          <p:cNvPicPr>
            <a:picLocks noChangeAspect="1" noChangeArrowheads="1"/>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0" y="1268413"/>
            <a:ext cx="9144000" cy="2951162"/>
          </a:xfrm>
          <a:prstGeom prst="rect">
            <a:avLst/>
          </a:prstGeom>
          <a:noFill/>
          <a:extLst>
            <a:ext uri="{909E8E84-426E-40DD-AFC4-6F175D3DCCD1}">
              <a14:hiddenFill xmlns:a14="http://schemas.microsoft.com/office/drawing/2010/main" xmlns="">
                <a:solidFill>
                  <a:srgbClr val="FFFFFF"/>
                </a:solidFill>
              </a14:hiddenFill>
            </a:ext>
          </a:extLst>
        </p:spPr>
      </p:pic>
      <p:pic>
        <p:nvPicPr>
          <p:cNvPr id="8274" name="Picture 82" descr="未标题-2"/>
          <p:cNvPicPr>
            <a:picLocks noChangeAspect="1" noChangeArrowheads="1"/>
          </p:cNvPicPr>
          <p:nvPr/>
        </p:nvPicPr>
        <p:blipFill>
          <a:blip r:embed="rId5" cstate="screen">
            <a:extLst>
              <a:ext uri="{28A0092B-C50C-407E-A947-70E740481C1C}">
                <a14:useLocalDpi xmlns:a14="http://schemas.microsoft.com/office/drawing/2010/main" xmlns="" val="0"/>
              </a:ext>
            </a:extLst>
          </a:blip>
          <a:srcRect/>
          <a:stretch>
            <a:fillRect/>
          </a:stretch>
        </p:blipFill>
        <p:spPr bwMode="auto">
          <a:xfrm>
            <a:off x="6083300" y="1268413"/>
            <a:ext cx="3060700" cy="294957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 Box 7"/>
          <p:cNvSpPr txBox="1">
            <a:spLocks noChangeArrowheads="1"/>
          </p:cNvSpPr>
          <p:nvPr/>
        </p:nvSpPr>
        <p:spPr bwMode="auto">
          <a:xfrm>
            <a:off x="7229475" y="3795713"/>
            <a:ext cx="1258888" cy="244475"/>
          </a:xfrm>
          <a:prstGeom prst="rect">
            <a:avLst/>
          </a:prstGeom>
          <a:noFill/>
          <a:ln>
            <a:noFill/>
          </a:ln>
          <a:extLst>
            <a:ext uri="{909E8E84-426E-40DD-AFC4-6F175D3DCCD1}">
              <a14:hiddenFill xmlns:a14="http://schemas.microsoft.com/office/drawing/2010/main" xmlns="">
                <a:solidFill>
                  <a:srgbClr val="4F81BD"/>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smtClean="0">
                <a:solidFill>
                  <a:srgbClr val="FFFFFF"/>
                </a:solidFill>
                <a:latin typeface="FrutigerNext LT Bold" pitchFamily="34" charset="0"/>
                <a:ea typeface="MS PGothic" pitchFamily="34" charset="-128"/>
              </a:rPr>
              <a:t>www.huawei.com</a:t>
            </a:r>
          </a:p>
        </p:txBody>
      </p:sp>
    </p:spTree>
  </p:cSld>
  <p:clrMap bg1="lt1" tx1="dk1" bg2="lt2" tx2="dk2" accent1="accent1" accent2="accent2" accent3="accent3" accent4="accent4" accent5="accent5" accent6="accent6" hlink="hlink" folHlink="folHlink"/>
  <p:sldLayoutIdLst>
    <p:sldLayoutId id="2147483820"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0"/>
            <a:ext cx="9144000" cy="6858000"/>
          </a:xfrm>
          <a:prstGeom prst="rect">
            <a:avLst/>
          </a:prstGeom>
          <a:solidFill>
            <a:srgbClr val="EAEAEA"/>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1425" tIns="45712" rIns="91425" bIns="45712" anchor="ctr">
            <a:spAutoFit/>
          </a:bodyPr>
          <a:lstStyle/>
          <a:p>
            <a:pPr>
              <a:lnSpc>
                <a:spcPct val="140000"/>
              </a:lnSpc>
              <a:buClr>
                <a:srgbClr val="FF0000"/>
              </a:buClr>
              <a:buSzPct val="90000"/>
              <a:buFont typeface="Wingdings" pitchFamily="2" charset="2"/>
              <a:buChar char="l"/>
            </a:pPr>
            <a:endParaRPr lang="zh-CN" altLang="en-US" sz="1400" b="1">
              <a:solidFill>
                <a:srgbClr val="000000"/>
              </a:solidFill>
              <a:latin typeface="Arial" charset="0"/>
              <a:ea typeface="华文细黑" pitchFamily="2" charset="-122"/>
            </a:endParaRPr>
          </a:p>
        </p:txBody>
      </p:sp>
      <p:sp>
        <p:nvSpPr>
          <p:cNvPr id="9219" name="Rectangle 13"/>
          <p:cNvSpPr>
            <a:spLocks noGrp="1" noChangeArrowheads="1"/>
          </p:cNvSpPr>
          <p:nvPr>
            <p:ph type="title"/>
          </p:nvPr>
        </p:nvSpPr>
        <p:spPr bwMode="auto">
          <a:xfrm>
            <a:off x="755650" y="325438"/>
            <a:ext cx="7632700" cy="871537"/>
          </a:xfrm>
          <a:prstGeom prst="rect">
            <a:avLst/>
          </a:prstGeom>
          <a:noFill/>
          <a:ln>
            <a:noFill/>
          </a:ln>
          <a:effectLst/>
          <a:extLst>
            <a:ext uri="{909E8E84-426E-40DD-AFC4-6F175D3DCCD1}">
              <a14:hiddenFill xmlns:a14="http://schemas.microsoft.com/office/drawing/2010/main" xmlns="">
                <a:solidFill>
                  <a:srgbClr val="FFCC66"/>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0064" rIns="80129" bIns="40064" numCol="1" anchor="ctr" anchorCtr="0" compatLnSpc="1">
            <a:prstTxWarp prst="textNoShape">
              <a:avLst/>
            </a:prstTxWarp>
          </a:bodyPr>
          <a:lstStyle/>
          <a:p>
            <a:pPr lvl="0"/>
            <a:r>
              <a:rPr lang="en-US" altLang="zh-CN" smtClean="0"/>
              <a:t>Click to edit Master title style</a:t>
            </a:r>
            <a:endParaRPr lang="zh-CN" altLang="en-US" smtClean="0"/>
          </a:p>
        </p:txBody>
      </p:sp>
      <p:sp>
        <p:nvSpPr>
          <p:cNvPr id="9220" name="Rectangle 68"/>
          <p:cNvSpPr>
            <a:spLocks noGrp="1" noChangeArrowheads="1"/>
          </p:cNvSpPr>
          <p:nvPr>
            <p:ph type="body" idx="1"/>
          </p:nvPr>
        </p:nvSpPr>
        <p:spPr bwMode="auto">
          <a:xfrm>
            <a:off x="755650" y="1628775"/>
            <a:ext cx="7632700" cy="4194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0142" tIns="40070" rIns="80142" bIns="40070" numCol="1" anchor="t" anchorCtr="0" compatLnSpc="1">
            <a:prstTxWarp prst="textNoShape">
              <a:avLst/>
            </a:prstTxWarp>
          </a:bodyPr>
          <a:lstStyle/>
          <a:p>
            <a:pPr lvl="0"/>
            <a:r>
              <a:rPr lang="en-US" altLang="zh-CN" smtClean="0"/>
              <a:t>Click to edit Master text styles</a:t>
            </a:r>
          </a:p>
          <a:p>
            <a:pPr lvl="1"/>
            <a:r>
              <a:rPr lang="en-US" altLang="zh-CN" smtClean="0"/>
              <a:t>Second level</a:t>
            </a:r>
            <a:endParaRPr lang="zh-CN" altLang="en-US" smtClean="0"/>
          </a:p>
          <a:p>
            <a:pPr lvl="2"/>
            <a:r>
              <a:rPr lang="en-US" altLang="zh-CN" smtClean="0"/>
              <a:t>Third level</a:t>
            </a:r>
            <a:endParaRPr lang="zh-CN" altLang="en-US" smtClean="0"/>
          </a:p>
          <a:p>
            <a:pPr lvl="3"/>
            <a:r>
              <a:rPr lang="en-US" altLang="zh-CN" smtClean="0"/>
              <a:t>Fourth level</a:t>
            </a:r>
            <a:endParaRPr lang="zh-CN" altLang="en-US" smtClean="0"/>
          </a:p>
          <a:p>
            <a:pPr lvl="4"/>
            <a:r>
              <a:rPr lang="en-US" altLang="zh-CN" smtClean="0"/>
              <a:t>Fifth level</a:t>
            </a:r>
          </a:p>
        </p:txBody>
      </p:sp>
      <p:sp>
        <p:nvSpPr>
          <p:cNvPr id="9293" name="Text Box 77"/>
          <p:cNvSpPr txBox="1">
            <a:spLocks noChangeArrowheads="1"/>
          </p:cNvSpPr>
          <p:nvPr/>
        </p:nvSpPr>
        <p:spPr bwMode="auto">
          <a:xfrm>
            <a:off x="-2884488" y="1330325"/>
            <a:ext cx="2776538" cy="3675063"/>
          </a:xfrm>
          <a:prstGeom prst="rect">
            <a:avLst/>
          </a:prstGeom>
          <a:noFill/>
          <a:ln>
            <a:noFill/>
          </a:ln>
          <a:effectLst/>
          <a:extLst>
            <a:ext uri="{909E8E84-426E-40DD-AFC4-6F175D3DCCD1}">
              <a14:hiddenFill xmlns:a14="http://schemas.microsoft.com/office/drawing/2010/main" xmlns="">
                <a:solidFill>
                  <a:srgbClr val="FFCC99"/>
                </a:solidFill>
              </a14:hiddenFill>
            </a:ext>
            <a:ext uri="{91240B29-F687-4F45-9708-019B960494DF}">
              <a14:hiddenLine xmlns:a14="http://schemas.microsoft.com/office/drawing/2010/main" xmlns="" w="9525" algn="ctr">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78345" tIns="39172" rIns="78345" bIns="39172">
            <a:spAutoFit/>
          </a:bodyPr>
          <a:lstStyle>
            <a:lvl1pPr defTabSz="784225" eaLnBrk="0" hangingPunct="0">
              <a:defRPr>
                <a:solidFill>
                  <a:schemeClr val="tx1"/>
                </a:solidFill>
                <a:latin typeface="Calibri" pitchFamily="34" charset="0"/>
                <a:ea typeface="宋体" charset="-122"/>
              </a:defRPr>
            </a:lvl1pPr>
            <a:lvl2pPr marL="390525" defTabSz="784225" eaLnBrk="0" hangingPunct="0">
              <a:defRPr>
                <a:solidFill>
                  <a:schemeClr val="tx1"/>
                </a:solidFill>
                <a:latin typeface="Calibri" pitchFamily="34" charset="0"/>
                <a:ea typeface="宋体" charset="-122"/>
              </a:defRPr>
            </a:lvl2pPr>
            <a:lvl3pPr marL="784225" defTabSz="784225" eaLnBrk="0" hangingPunct="0">
              <a:defRPr>
                <a:solidFill>
                  <a:schemeClr val="tx1"/>
                </a:solidFill>
                <a:latin typeface="Calibri" pitchFamily="34" charset="0"/>
                <a:ea typeface="宋体" charset="-122"/>
              </a:defRPr>
            </a:lvl3pPr>
            <a:lvl4pPr marL="1174750" defTabSz="784225" eaLnBrk="0" hangingPunct="0">
              <a:defRPr>
                <a:solidFill>
                  <a:schemeClr val="tx1"/>
                </a:solidFill>
                <a:latin typeface="Calibri" pitchFamily="34" charset="0"/>
                <a:ea typeface="宋体" charset="-122"/>
              </a:defRPr>
            </a:lvl4pPr>
            <a:lvl5pPr marL="1566863" defTabSz="784225" eaLnBrk="0" hangingPunct="0">
              <a:defRPr>
                <a:solidFill>
                  <a:schemeClr val="tx1"/>
                </a:solidFill>
                <a:latin typeface="Calibri" pitchFamily="34" charset="0"/>
                <a:ea typeface="宋体" charset="-122"/>
              </a:defRPr>
            </a:lvl5pPr>
            <a:lvl6pPr marL="2024063" defTabSz="784225" eaLnBrk="0" fontAlgn="base" hangingPunct="0">
              <a:spcBef>
                <a:spcPct val="0"/>
              </a:spcBef>
              <a:spcAft>
                <a:spcPct val="0"/>
              </a:spcAft>
              <a:defRPr>
                <a:solidFill>
                  <a:schemeClr val="tx1"/>
                </a:solidFill>
                <a:latin typeface="Calibri" pitchFamily="34" charset="0"/>
                <a:ea typeface="宋体" charset="-122"/>
              </a:defRPr>
            </a:lvl6pPr>
            <a:lvl7pPr marL="2481263" defTabSz="784225" eaLnBrk="0" fontAlgn="base" hangingPunct="0">
              <a:spcBef>
                <a:spcPct val="0"/>
              </a:spcBef>
              <a:spcAft>
                <a:spcPct val="0"/>
              </a:spcAft>
              <a:defRPr>
                <a:solidFill>
                  <a:schemeClr val="tx1"/>
                </a:solidFill>
                <a:latin typeface="Calibri" pitchFamily="34" charset="0"/>
                <a:ea typeface="宋体" charset="-122"/>
              </a:defRPr>
            </a:lvl7pPr>
            <a:lvl8pPr marL="2938463" defTabSz="784225" eaLnBrk="0" fontAlgn="base" hangingPunct="0">
              <a:spcBef>
                <a:spcPct val="0"/>
              </a:spcBef>
              <a:spcAft>
                <a:spcPct val="0"/>
              </a:spcAft>
              <a:defRPr>
                <a:solidFill>
                  <a:schemeClr val="tx1"/>
                </a:solidFill>
                <a:latin typeface="Calibri" pitchFamily="34" charset="0"/>
                <a:ea typeface="宋体" charset="-122"/>
              </a:defRPr>
            </a:lvl8pPr>
            <a:lvl9pPr marL="3395663" defTabSz="784225" eaLnBrk="0" fontAlgn="base" hangingPunct="0">
              <a:spcBef>
                <a:spcPct val="0"/>
              </a:spcBef>
              <a:spcAft>
                <a:spcPct val="0"/>
              </a:spcAft>
              <a:defRPr>
                <a:solidFill>
                  <a:schemeClr val="tx1"/>
                </a:solidFill>
                <a:latin typeface="Calibri" pitchFamily="34" charset="0"/>
                <a:ea typeface="宋体" charset="-122"/>
              </a:defRPr>
            </a:lvl9pPr>
          </a:lstStyle>
          <a:p>
            <a:pPr algn="r" eaLnBrk="1" hangingPunct="1">
              <a:spcBef>
                <a:spcPct val="20000"/>
              </a:spcBef>
            </a:pPr>
            <a:r>
              <a:rPr lang="zh-CN" altLang="en-US" sz="1100">
                <a:solidFill>
                  <a:schemeClr val="bg1"/>
                </a:solidFill>
                <a:latin typeface="FrutigerNext LT Regular" pitchFamily="34" charset="0"/>
              </a:rPr>
              <a:t> </a:t>
            </a:r>
            <a:r>
              <a:rPr lang="en-US" altLang="zh-CN" sz="1100">
                <a:solidFill>
                  <a:srgbClr val="FFFFFF"/>
                </a:solidFill>
                <a:latin typeface="FrutigerNext LT Regular" pitchFamily="34" charset="0"/>
              </a:rPr>
              <a:t>Content Page Title </a:t>
            </a:r>
          </a:p>
          <a:p>
            <a:pPr algn="r" eaLnBrk="1" hangingPunct="1">
              <a:spcBef>
                <a:spcPct val="20000"/>
              </a:spcBef>
            </a:pPr>
            <a:r>
              <a:rPr lang="en-US" altLang="zh-CN" sz="1100">
                <a:solidFill>
                  <a:srgbClr val="FFFFFF"/>
                </a:solidFill>
                <a:latin typeface="FrutigerNext LT Regular" pitchFamily="34" charset="0"/>
              </a:rPr>
              <a:t>35-40pt  </a:t>
            </a:r>
            <a:endParaRPr lang="zh-CN" altLang="en-US" sz="1100">
              <a:solidFill>
                <a:srgbClr val="FFFFFF"/>
              </a:solidFill>
              <a:latin typeface="FrutigerNext LT Regular" pitchFamily="34" charset="0"/>
            </a:endParaRPr>
          </a:p>
          <a:p>
            <a:pPr algn="r" eaLnBrk="1" hangingPunct="1">
              <a:spcBef>
                <a:spcPct val="20000"/>
              </a:spcBef>
            </a:pPr>
            <a:r>
              <a:rPr lang="en-US" altLang="zh-CN" sz="1100">
                <a:solidFill>
                  <a:srgbClr val="FFFFFF"/>
                </a:solidFill>
                <a:latin typeface="FrutigerNext LT Regular" pitchFamily="34" charset="0"/>
              </a:rPr>
              <a:t>Color: R153 G0 B0</a:t>
            </a:r>
          </a:p>
          <a:p>
            <a:pPr algn="r" eaLnBrk="1" hangingPunct="1">
              <a:spcBef>
                <a:spcPct val="20000"/>
              </a:spcBef>
            </a:pPr>
            <a:r>
              <a:rPr lang="en-US" altLang="zh-CN" sz="1100">
                <a:solidFill>
                  <a:srgbClr val="FFFFFF"/>
                </a:solidFill>
                <a:latin typeface="FrutigerNext LT Regular" pitchFamily="34" charset="0"/>
              </a:rPr>
              <a:t>Corporate Font: </a:t>
            </a:r>
          </a:p>
          <a:p>
            <a:pPr algn="r" eaLnBrk="1" hangingPunct="1">
              <a:spcBef>
                <a:spcPct val="20000"/>
              </a:spcBef>
            </a:pPr>
            <a:r>
              <a:rPr lang="en-US" altLang="zh-CN" sz="1100">
                <a:solidFill>
                  <a:srgbClr val="FFFFFF"/>
                </a:solidFill>
                <a:latin typeface="FrutigerNext LT Regular" pitchFamily="34" charset="0"/>
              </a:rPr>
              <a:t>FrutigerNext LT Medium</a:t>
            </a:r>
          </a:p>
          <a:p>
            <a:pPr algn="r" eaLnBrk="1" hangingPunct="1">
              <a:spcBef>
                <a:spcPct val="20000"/>
              </a:spcBef>
            </a:pPr>
            <a:r>
              <a:rPr lang="en-US" altLang="zh-CN" sz="1100">
                <a:solidFill>
                  <a:srgbClr val="FFFFFF"/>
                </a:solidFill>
                <a:latin typeface="FrutigerNext LT Regular" pitchFamily="34" charset="0"/>
              </a:rPr>
              <a:t>Font to be used by customers and partners:  </a:t>
            </a:r>
          </a:p>
          <a:p>
            <a:pPr algn="r" eaLnBrk="1" hangingPunct="1">
              <a:spcBef>
                <a:spcPct val="20000"/>
              </a:spcBef>
            </a:pPr>
            <a:r>
              <a:rPr lang="en-US" altLang="zh-CN" sz="1100">
                <a:solidFill>
                  <a:srgbClr val="FFFFFF"/>
                </a:solidFill>
                <a:latin typeface="FrutigerNext LT Regular" pitchFamily="34" charset="0"/>
              </a:rPr>
              <a:t>Arial</a:t>
            </a:r>
          </a:p>
          <a:p>
            <a:pPr algn="r" eaLnBrk="1" hangingPunct="1">
              <a:spcBef>
                <a:spcPct val="20000"/>
              </a:spcBef>
            </a:pPr>
            <a:endParaRPr lang="en-US" altLang="zh-CN" sz="1100">
              <a:solidFill>
                <a:srgbClr val="FFFFFF"/>
              </a:solidFill>
              <a:latin typeface="FrutigerNext LT Regular" pitchFamily="34" charset="0"/>
            </a:endParaRPr>
          </a:p>
          <a:p>
            <a:pPr algn="r" eaLnBrk="1" hangingPunct="1">
              <a:spcBef>
                <a:spcPct val="20000"/>
              </a:spcBef>
            </a:pPr>
            <a:endParaRPr lang="zh-CN" altLang="en-US" sz="1100">
              <a:solidFill>
                <a:srgbClr val="FFFFFF"/>
              </a:solidFill>
              <a:latin typeface="FrutigerNext LT Regular" pitchFamily="34" charset="0"/>
            </a:endParaRPr>
          </a:p>
          <a:p>
            <a:pPr algn="r" eaLnBrk="1" hangingPunct="1">
              <a:spcBef>
                <a:spcPct val="20000"/>
              </a:spcBef>
            </a:pPr>
            <a:r>
              <a:rPr lang="zh-CN" altLang="en-US" sz="1100">
                <a:solidFill>
                  <a:srgbClr val="FFFFFF"/>
                </a:solidFill>
                <a:latin typeface="FrutigerNext LT Regular" pitchFamily="34" charset="0"/>
              </a:rPr>
              <a:t> </a:t>
            </a:r>
            <a:r>
              <a:rPr lang="en-US" altLang="zh-CN" sz="1100">
                <a:solidFill>
                  <a:srgbClr val="FFFFFF"/>
                </a:solidFill>
                <a:latin typeface="FrutigerNext LT Regular" pitchFamily="34" charset="0"/>
              </a:rPr>
              <a:t>Content Page Text :</a:t>
            </a:r>
          </a:p>
          <a:p>
            <a:pPr algn="r" eaLnBrk="1" hangingPunct="1">
              <a:spcBef>
                <a:spcPct val="20000"/>
              </a:spcBef>
            </a:pPr>
            <a:r>
              <a:rPr lang="en-US" altLang="zh-CN" sz="1100">
                <a:solidFill>
                  <a:srgbClr val="FFFFFF"/>
                </a:solidFill>
                <a:latin typeface="FrutigerNext LT Regular" pitchFamily="34" charset="0"/>
              </a:rPr>
              <a:t>28-30pt</a:t>
            </a:r>
          </a:p>
          <a:p>
            <a:pPr algn="r">
              <a:spcBef>
                <a:spcPct val="20000"/>
              </a:spcBef>
            </a:pPr>
            <a:r>
              <a:rPr lang="en-US" sz="1100" noProof="1">
                <a:solidFill>
                  <a:srgbClr val="FFFFFF"/>
                </a:solidFill>
                <a:latin typeface="FrutigerNext LT Regular" pitchFamily="34" charset="0"/>
              </a:rPr>
              <a:t>Bullets level 2-5</a:t>
            </a:r>
          </a:p>
          <a:p>
            <a:pPr algn="r">
              <a:spcBef>
                <a:spcPct val="20000"/>
              </a:spcBef>
            </a:pPr>
            <a:r>
              <a:rPr lang="en-US" altLang="zh-CN" sz="1100">
                <a:solidFill>
                  <a:srgbClr val="FFFFFF"/>
                </a:solidFill>
                <a:latin typeface="FrutigerNext LT Regular" pitchFamily="34" charset="0"/>
              </a:rPr>
              <a:t>20-30pt  </a:t>
            </a:r>
          </a:p>
          <a:p>
            <a:pPr algn="r" eaLnBrk="1" hangingPunct="1">
              <a:spcBef>
                <a:spcPct val="20000"/>
              </a:spcBef>
            </a:pPr>
            <a:r>
              <a:rPr lang="en-US" altLang="zh-CN" sz="1100">
                <a:solidFill>
                  <a:srgbClr val="FFFFFF"/>
                </a:solidFill>
                <a:latin typeface="FrutigerNext LT Regular" pitchFamily="34" charset="0"/>
              </a:rPr>
              <a:t>Color:Black</a:t>
            </a:r>
          </a:p>
          <a:p>
            <a:pPr algn="r" eaLnBrk="1" hangingPunct="1">
              <a:spcBef>
                <a:spcPct val="20000"/>
              </a:spcBef>
            </a:pPr>
            <a:r>
              <a:rPr lang="en-US" altLang="zh-CN" sz="1100">
                <a:solidFill>
                  <a:srgbClr val="FFFFFF"/>
                </a:solidFill>
                <a:latin typeface="FrutigerNext LT Regular" pitchFamily="34" charset="0"/>
              </a:rPr>
              <a:t>Corporate Font: </a:t>
            </a:r>
          </a:p>
          <a:p>
            <a:pPr algn="r" eaLnBrk="1" hangingPunct="1">
              <a:spcBef>
                <a:spcPct val="20000"/>
              </a:spcBef>
            </a:pPr>
            <a:r>
              <a:rPr lang="en-US" altLang="zh-CN" sz="1100">
                <a:solidFill>
                  <a:srgbClr val="FFFFFF"/>
                </a:solidFill>
                <a:latin typeface="FrutigerNext LT Regular" pitchFamily="34" charset="0"/>
              </a:rPr>
              <a:t>FrutigerNext LT Medium</a:t>
            </a:r>
          </a:p>
          <a:p>
            <a:pPr algn="r" eaLnBrk="1" hangingPunct="1">
              <a:spcBef>
                <a:spcPct val="20000"/>
              </a:spcBef>
            </a:pPr>
            <a:r>
              <a:rPr lang="en-US" altLang="zh-CN" sz="1100">
                <a:solidFill>
                  <a:srgbClr val="FFFFFF"/>
                </a:solidFill>
                <a:latin typeface="FrutigerNext LT Regular" pitchFamily="34" charset="0"/>
              </a:rPr>
              <a:t>Font to be used by customers and partners:  </a:t>
            </a:r>
          </a:p>
          <a:p>
            <a:pPr algn="r" eaLnBrk="1" hangingPunct="1">
              <a:spcBef>
                <a:spcPct val="20000"/>
              </a:spcBef>
            </a:pPr>
            <a:r>
              <a:rPr lang="en-US" altLang="zh-CN" sz="1100">
                <a:solidFill>
                  <a:srgbClr val="FFFFFF"/>
                </a:solidFill>
                <a:latin typeface="FrutigerNext LT Regular" pitchFamily="34" charset="0"/>
              </a:rPr>
              <a:t>Arial</a:t>
            </a:r>
            <a:endParaRPr lang="zh-CN" altLang="en-US" sz="1100">
              <a:solidFill>
                <a:schemeClr val="bg1"/>
              </a:solidFill>
              <a:latin typeface="FrutigerNext LT Regular" pitchFamily="34" charset="0"/>
            </a:endParaRPr>
          </a:p>
        </p:txBody>
      </p:sp>
    </p:spTree>
  </p:cSld>
  <p:clrMap bg1="lt1" tx1="dk1" bg2="lt2" tx2="dk2" accent1="accent1" accent2="accent2" accent3="accent3" accent4="accent4" accent5="accent5" accent6="accent6" hlink="hlink" folHlink="folHlink"/>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808080"/>
        </a:buClr>
        <a:buSzPct val="60000"/>
        <a:buFont typeface="Wingdings" pitchFamily="2" charset="2"/>
        <a:buChar char="l"/>
        <a:defRPr sz="2000" b="1">
          <a:solidFill>
            <a:schemeClr val="tx1"/>
          </a:solidFill>
          <a:latin typeface="FrutigerNext LT Regular" pitchFamily="34" charset="0"/>
          <a:ea typeface="黑体" pitchFamily="49" charset="-122"/>
          <a:cs typeface="+mn-cs"/>
        </a:defRPr>
      </a:lvl1pPr>
      <a:lvl2pPr marL="742950" indent="-285750"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143000" indent="-228600" algn="l"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Regular" pitchFamily="34" charset="0"/>
          <a:ea typeface="+mn-ea"/>
          <a:cs typeface="+mn-cs"/>
        </a:defRPr>
      </a:lvl3pPr>
      <a:lvl4pPr marL="1600200" indent="-228600" algn="l" rtl="0" eaLnBrk="0" fontAlgn="base" hangingPunct="0">
        <a:lnSpc>
          <a:spcPct val="140000"/>
        </a:lnSpc>
        <a:spcBef>
          <a:spcPct val="0"/>
        </a:spcBef>
        <a:spcAft>
          <a:spcPct val="0"/>
        </a:spcAft>
        <a:buChar char="–"/>
        <a:defRPr sz="1400">
          <a:solidFill>
            <a:schemeClr val="tx1"/>
          </a:solidFill>
          <a:latin typeface="FrutigerNext LT Regular" pitchFamily="34" charset="0"/>
          <a:ea typeface="+mn-ea"/>
          <a:cs typeface="+mn-cs"/>
        </a:defRPr>
      </a:lvl4pPr>
      <a:lvl5pPr marL="2057400" indent="-228600" algn="l" rtl="0" eaLnBrk="0" fontAlgn="base" hangingPunct="0">
        <a:lnSpc>
          <a:spcPct val="140000"/>
        </a:lnSpc>
        <a:spcBef>
          <a:spcPct val="0"/>
        </a:spcBef>
        <a:spcAft>
          <a:spcPct val="0"/>
        </a:spcAft>
        <a:buFont typeface="Arial" charset="0"/>
        <a:buChar char="~"/>
        <a:defRPr sz="1200">
          <a:solidFill>
            <a:schemeClr val="tx1"/>
          </a:solidFill>
          <a:latin typeface="FrutigerNext LT Regular" pitchFamily="34" charset="0"/>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79" descr="dd"/>
          <p:cNvPicPr>
            <a:picLocks noChangeAspect="1" noChangeArrowheads="1"/>
          </p:cNvPicPr>
          <p:nvPr/>
        </p:nvPicPr>
        <p:blipFill>
          <a:blip r:embed="rId6" cstate="screen">
            <a:extLst>
              <a:ext uri="{28A0092B-C50C-407E-A947-70E740481C1C}">
                <a14:useLocalDpi xmlns:a14="http://schemas.microsoft.com/office/drawing/2010/main" xmlns="" val="0"/>
              </a:ext>
            </a:extLst>
          </a:blip>
          <a:srcRect/>
          <a:stretch>
            <a:fillRect/>
          </a:stretch>
        </p:blipFill>
        <p:spPr bwMode="auto">
          <a:xfrm>
            <a:off x="0" y="6224588"/>
            <a:ext cx="9150350" cy="636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4" name="Text Box 8"/>
          <p:cNvSpPr txBox="1">
            <a:spLocks noChangeArrowheads="1"/>
          </p:cNvSpPr>
          <p:nvPr/>
        </p:nvSpPr>
        <p:spPr bwMode="auto">
          <a:xfrm>
            <a:off x="755650" y="6451600"/>
            <a:ext cx="2540000" cy="1825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80114" bIns="0">
            <a:spAutoFit/>
          </a:bodyPr>
          <a:lstStyle>
            <a:lvl1pPr defTabSz="801688" eaLnBrk="0" hangingPunct="0">
              <a:defRPr>
                <a:solidFill>
                  <a:schemeClr val="tx1"/>
                </a:solidFill>
                <a:latin typeface="Calibri" pitchFamily="34" charset="0"/>
                <a:ea typeface="宋体" pitchFamily="2" charset="-122"/>
              </a:defRPr>
            </a:lvl1pPr>
            <a:lvl2pPr marL="742950" indent="-285750" defTabSz="801688" eaLnBrk="0" hangingPunct="0">
              <a:defRPr>
                <a:solidFill>
                  <a:schemeClr val="tx1"/>
                </a:solidFill>
                <a:latin typeface="Calibri" pitchFamily="34" charset="0"/>
                <a:ea typeface="宋体" pitchFamily="2" charset="-122"/>
              </a:defRPr>
            </a:lvl2pPr>
            <a:lvl3pPr marL="1143000" indent="-228600" defTabSz="801688" eaLnBrk="0" hangingPunct="0">
              <a:defRPr>
                <a:solidFill>
                  <a:schemeClr val="tx1"/>
                </a:solidFill>
                <a:latin typeface="Calibri" pitchFamily="34" charset="0"/>
                <a:ea typeface="宋体" pitchFamily="2" charset="-122"/>
              </a:defRPr>
            </a:lvl3pPr>
            <a:lvl4pPr marL="1600200" indent="-228600" defTabSz="801688" eaLnBrk="0" hangingPunct="0">
              <a:defRPr>
                <a:solidFill>
                  <a:schemeClr val="tx1"/>
                </a:solidFill>
                <a:latin typeface="Calibri" pitchFamily="34" charset="0"/>
                <a:ea typeface="宋体" pitchFamily="2" charset="-122"/>
              </a:defRPr>
            </a:lvl4pPr>
            <a:lvl5pPr marL="2057400" indent="-228600" defTabSz="801688" eaLnBrk="0" hangingPunct="0">
              <a:defRPr>
                <a:solidFill>
                  <a:schemeClr val="tx1"/>
                </a:solidFill>
                <a:latin typeface="Calibri"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200" dirty="0" smtClean="0">
                <a:latin typeface="FrutigerNext LT Bold" pitchFamily="34" charset="0"/>
                <a:ea typeface="MS PGothic" pitchFamily="34" charset="-128"/>
              </a:rPr>
              <a:t>HUAWEI TECHNOLOGIES CO., LTD.</a:t>
            </a:r>
          </a:p>
        </p:txBody>
      </p:sp>
      <p:pic>
        <p:nvPicPr>
          <p:cNvPr id="10244" name="Picture 9" descr="8"/>
          <p:cNvPicPr>
            <a:picLocks noChangeAspect="1"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auto">
          <a:xfrm>
            <a:off x="7508875" y="6386513"/>
            <a:ext cx="1311275" cy="312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6" name="Rectangle 13"/>
          <p:cNvSpPr>
            <a:spLocks noGrp="1" noChangeArrowheads="1"/>
          </p:cNvSpPr>
          <p:nvPr>
            <p:ph type="title"/>
          </p:nvPr>
        </p:nvSpPr>
        <p:spPr bwMode="auto">
          <a:xfrm>
            <a:off x="755650" y="325438"/>
            <a:ext cx="7632700" cy="871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0064" rIns="80129" bIns="40064" numCol="1" anchor="ctr" anchorCtr="0" compatLnSpc="1">
            <a:prstTxWarp prst="textNoShape">
              <a:avLst/>
            </a:prstTxWarp>
          </a:bodyPr>
          <a:lstStyle/>
          <a:p>
            <a:pPr lvl="0"/>
            <a:r>
              <a:rPr lang="en-US" altLang="zh-CN" dirty="0" smtClean="0"/>
              <a:t>Click to edit Master title style</a:t>
            </a:r>
            <a:endParaRPr lang="zh-CN" altLang="en-US" dirty="0" smtClean="0"/>
          </a:p>
        </p:txBody>
      </p:sp>
      <p:sp>
        <p:nvSpPr>
          <p:cNvPr id="10248" name="Rectangle 68"/>
          <p:cNvSpPr>
            <a:spLocks noGrp="1" noChangeArrowheads="1"/>
          </p:cNvSpPr>
          <p:nvPr>
            <p:ph type="body" idx="1"/>
          </p:nvPr>
        </p:nvSpPr>
        <p:spPr bwMode="auto">
          <a:xfrm>
            <a:off x="755650" y="1628775"/>
            <a:ext cx="7632700" cy="4194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0142" tIns="40070" rIns="80142" bIns="40070" numCol="1" anchor="t" anchorCtr="0" compatLnSpc="1">
            <a:prstTxWarp prst="textNoShape">
              <a:avLst/>
            </a:prstTxWarp>
          </a:bodyPr>
          <a:lstStyle/>
          <a:p>
            <a:pPr lvl="0"/>
            <a:r>
              <a:rPr lang="en-US" altLang="zh-CN" dirty="0" smtClean="0"/>
              <a:t>Click to edit Master text styles</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Fourth level</a:t>
            </a:r>
            <a:endParaRPr lang="zh-CN" altLang="en-US" dirty="0" smtClean="0"/>
          </a:p>
          <a:p>
            <a:pPr lvl="4"/>
            <a:r>
              <a:rPr lang="en-US" altLang="zh-CN" dirty="0" smtClean="0"/>
              <a:t>Fifth level</a:t>
            </a:r>
            <a:endParaRPr lang="zh-CN" altLang="en-US" dirty="0" smtClean="0"/>
          </a:p>
        </p:txBody>
      </p:sp>
      <p:grpSp>
        <p:nvGrpSpPr>
          <p:cNvPr id="10328" name="Group 88"/>
          <p:cNvGrpSpPr>
            <a:grpSpLocks/>
          </p:cNvGrpSpPr>
          <p:nvPr/>
        </p:nvGrpSpPr>
        <p:grpSpPr bwMode="auto">
          <a:xfrm>
            <a:off x="9324975" y="3832225"/>
            <a:ext cx="863600" cy="3025775"/>
            <a:chOff x="5874" y="2414"/>
            <a:chExt cx="544" cy="1906"/>
          </a:xfrm>
        </p:grpSpPr>
        <p:sp>
          <p:nvSpPr>
            <p:cNvPr id="10326" name="Rectangle 86"/>
            <p:cNvSpPr>
              <a:spLocks noChangeArrowheads="1"/>
            </p:cNvSpPr>
            <p:nvPr userDrawn="1"/>
          </p:nvSpPr>
          <p:spPr bwMode="auto">
            <a:xfrm>
              <a:off x="5874" y="2414"/>
              <a:ext cx="544" cy="1906"/>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nvGrpSpPr>
            <p:cNvPr id="10327" name="Group 87"/>
            <p:cNvGrpSpPr>
              <a:grpSpLocks/>
            </p:cNvGrpSpPr>
            <p:nvPr userDrawn="1"/>
          </p:nvGrpSpPr>
          <p:grpSpPr bwMode="auto">
            <a:xfrm>
              <a:off x="5941" y="2475"/>
              <a:ext cx="409" cy="1783"/>
              <a:chOff x="5921" y="2387"/>
              <a:chExt cx="409" cy="1783"/>
            </a:xfrm>
          </p:grpSpPr>
          <p:grpSp>
            <p:nvGrpSpPr>
              <p:cNvPr id="10254" name="Group 18"/>
              <p:cNvGrpSpPr>
                <a:grpSpLocks noChangeAspect="1"/>
              </p:cNvGrpSpPr>
              <p:nvPr userDrawn="1"/>
            </p:nvGrpSpPr>
            <p:grpSpPr bwMode="auto">
              <a:xfrm>
                <a:off x="5921" y="2506"/>
                <a:ext cx="409" cy="101"/>
                <a:chOff x="5893" y="2387"/>
                <a:chExt cx="466" cy="115"/>
              </a:xfrm>
            </p:grpSpPr>
            <p:sp>
              <p:nvSpPr>
                <p:cNvPr id="10315" name="Rectangle 19"/>
                <p:cNvSpPr>
                  <a:spLocks noChangeAspect="1" noChangeArrowheads="1"/>
                </p:cNvSpPr>
                <p:nvPr userDrawn="1"/>
              </p:nvSpPr>
              <p:spPr bwMode="auto">
                <a:xfrm flipV="1">
                  <a:off x="6010" y="2387"/>
                  <a:ext cx="116" cy="115"/>
                </a:xfrm>
                <a:prstGeom prst="rect">
                  <a:avLst/>
                </a:prstGeom>
                <a:solidFill>
                  <a:srgbClr val="FFCC6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316" name="Rectangle 20"/>
                <p:cNvSpPr>
                  <a:spLocks noChangeAspect="1" noChangeArrowheads="1"/>
                </p:cNvSpPr>
                <p:nvPr userDrawn="1"/>
              </p:nvSpPr>
              <p:spPr bwMode="auto">
                <a:xfrm flipV="1">
                  <a:off x="6126" y="2387"/>
                  <a:ext cx="116" cy="115"/>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317" name="Rectangle 21"/>
                <p:cNvSpPr>
                  <a:spLocks noChangeAspect="1" noChangeArrowheads="1"/>
                </p:cNvSpPr>
                <p:nvPr userDrawn="1"/>
              </p:nvSpPr>
              <p:spPr bwMode="auto">
                <a:xfrm flipV="1">
                  <a:off x="6242" y="2387"/>
                  <a:ext cx="117" cy="115"/>
                </a:xfrm>
                <a:prstGeom prst="rect">
                  <a:avLst/>
                </a:prstGeom>
                <a:solidFill>
                  <a:srgbClr val="99660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318" name="Rectangle 22"/>
                <p:cNvSpPr>
                  <a:spLocks noChangeAspect="1" noChangeArrowheads="1"/>
                </p:cNvSpPr>
                <p:nvPr userDrawn="1"/>
              </p:nvSpPr>
              <p:spPr bwMode="auto">
                <a:xfrm flipV="1">
                  <a:off x="5893" y="2387"/>
                  <a:ext cx="117" cy="115"/>
                </a:xfrm>
                <a:prstGeom prst="rect">
                  <a:avLst/>
                </a:prstGeom>
                <a:solidFill>
                  <a:srgbClr val="FFCC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grpSp>
          <p:grpSp>
            <p:nvGrpSpPr>
              <p:cNvPr id="10255" name="Group 23"/>
              <p:cNvGrpSpPr>
                <a:grpSpLocks noChangeAspect="1"/>
              </p:cNvGrpSpPr>
              <p:nvPr userDrawn="1"/>
            </p:nvGrpSpPr>
            <p:grpSpPr bwMode="auto">
              <a:xfrm>
                <a:off x="5921" y="2626"/>
                <a:ext cx="409" cy="101"/>
                <a:chOff x="5893" y="2523"/>
                <a:chExt cx="466" cy="115"/>
              </a:xfrm>
            </p:grpSpPr>
            <p:sp>
              <p:nvSpPr>
                <p:cNvPr id="10311" name="Rectangle 24"/>
                <p:cNvSpPr>
                  <a:spLocks noChangeAspect="1" noChangeArrowheads="1"/>
                </p:cNvSpPr>
                <p:nvPr userDrawn="1"/>
              </p:nvSpPr>
              <p:spPr bwMode="auto">
                <a:xfrm flipV="1">
                  <a:off x="6010" y="2523"/>
                  <a:ext cx="116" cy="115"/>
                </a:xfrm>
                <a:prstGeom prst="rect">
                  <a:avLst/>
                </a:prstGeom>
                <a:solidFill>
                  <a:srgbClr val="99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312" name="Rectangle 25"/>
                <p:cNvSpPr>
                  <a:spLocks noChangeAspect="1" noChangeArrowheads="1"/>
                </p:cNvSpPr>
                <p:nvPr userDrawn="1"/>
              </p:nvSpPr>
              <p:spPr bwMode="auto">
                <a:xfrm flipV="1">
                  <a:off x="6126" y="2523"/>
                  <a:ext cx="116" cy="115"/>
                </a:xfrm>
                <a:prstGeom prst="rect">
                  <a:avLst/>
                </a:prstGeom>
                <a:solidFill>
                  <a:srgbClr val="99CCC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313" name="Rectangle 26"/>
                <p:cNvSpPr>
                  <a:spLocks noChangeAspect="1" noChangeArrowheads="1"/>
                </p:cNvSpPr>
                <p:nvPr userDrawn="1"/>
              </p:nvSpPr>
              <p:spPr bwMode="auto">
                <a:xfrm flipV="1">
                  <a:off x="6242" y="2523"/>
                  <a:ext cx="117" cy="115"/>
                </a:xfrm>
                <a:prstGeom prst="rect">
                  <a:avLst/>
                </a:prstGeom>
                <a:solidFill>
                  <a:srgbClr val="0099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314" name="Rectangle 27"/>
                <p:cNvSpPr>
                  <a:spLocks noChangeAspect="1" noChangeArrowheads="1"/>
                </p:cNvSpPr>
                <p:nvPr userDrawn="1"/>
              </p:nvSpPr>
              <p:spPr bwMode="auto">
                <a:xfrm flipV="1">
                  <a:off x="5893" y="2523"/>
                  <a:ext cx="117" cy="115"/>
                </a:xfrm>
                <a:prstGeom prst="rect">
                  <a:avLst/>
                </a:prstGeom>
                <a:solidFill>
                  <a:srgbClr val="CC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grpSp>
          <p:grpSp>
            <p:nvGrpSpPr>
              <p:cNvPr id="10256" name="Group 28"/>
              <p:cNvGrpSpPr>
                <a:grpSpLocks noChangeAspect="1"/>
              </p:cNvGrpSpPr>
              <p:nvPr userDrawn="1"/>
            </p:nvGrpSpPr>
            <p:grpSpPr bwMode="auto">
              <a:xfrm>
                <a:off x="5921" y="2745"/>
                <a:ext cx="409" cy="101"/>
                <a:chOff x="5893" y="2659"/>
                <a:chExt cx="466" cy="115"/>
              </a:xfrm>
            </p:grpSpPr>
            <p:sp>
              <p:nvSpPr>
                <p:cNvPr id="10307" name="Rectangle 29"/>
                <p:cNvSpPr>
                  <a:spLocks noChangeAspect="1" noChangeArrowheads="1"/>
                </p:cNvSpPr>
                <p:nvPr userDrawn="1"/>
              </p:nvSpPr>
              <p:spPr bwMode="auto">
                <a:xfrm flipV="1">
                  <a:off x="6010" y="2659"/>
                  <a:ext cx="116" cy="115"/>
                </a:xfrm>
                <a:prstGeom prst="rect">
                  <a:avLst/>
                </a:prstGeom>
                <a:solidFill>
                  <a:srgbClr val="99CCC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308" name="Rectangle 30"/>
                <p:cNvSpPr>
                  <a:spLocks noChangeAspect="1" noChangeArrowheads="1"/>
                </p:cNvSpPr>
                <p:nvPr userDrawn="1"/>
              </p:nvSpPr>
              <p:spPr bwMode="auto">
                <a:xfrm flipV="1">
                  <a:off x="6126" y="2659"/>
                  <a:ext cx="116" cy="115"/>
                </a:xfrm>
                <a:prstGeom prst="rect">
                  <a:avLst/>
                </a:prstGeom>
                <a:solidFill>
                  <a:srgbClr val="0099C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309" name="Rectangle 31"/>
                <p:cNvSpPr>
                  <a:spLocks noChangeAspect="1" noChangeArrowheads="1"/>
                </p:cNvSpPr>
                <p:nvPr userDrawn="1"/>
              </p:nvSpPr>
              <p:spPr bwMode="auto">
                <a:xfrm flipV="1">
                  <a:off x="6242" y="2659"/>
                  <a:ext cx="117" cy="115"/>
                </a:xfrm>
                <a:prstGeom prst="rect">
                  <a:avLst/>
                </a:prstGeom>
                <a:solidFill>
                  <a:srgbClr val="0066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310" name="Rectangle 32"/>
                <p:cNvSpPr>
                  <a:spLocks noChangeAspect="1" noChangeArrowheads="1"/>
                </p:cNvSpPr>
                <p:nvPr userDrawn="1"/>
              </p:nvSpPr>
              <p:spPr bwMode="auto">
                <a:xfrm flipV="1">
                  <a:off x="5893" y="2659"/>
                  <a:ext cx="117" cy="115"/>
                </a:xfrm>
                <a:prstGeom prst="rect">
                  <a:avLst/>
                </a:prstGeom>
                <a:solidFill>
                  <a:srgbClr val="CCFF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grpSp>
          <p:grpSp>
            <p:nvGrpSpPr>
              <p:cNvPr id="10257" name="Group 33"/>
              <p:cNvGrpSpPr>
                <a:grpSpLocks noChangeAspect="1"/>
              </p:cNvGrpSpPr>
              <p:nvPr userDrawn="1"/>
            </p:nvGrpSpPr>
            <p:grpSpPr bwMode="auto">
              <a:xfrm>
                <a:off x="5921" y="2387"/>
                <a:ext cx="409" cy="104"/>
                <a:chOff x="5893" y="2251"/>
                <a:chExt cx="466" cy="119"/>
              </a:xfrm>
            </p:grpSpPr>
            <p:sp>
              <p:nvSpPr>
                <p:cNvPr id="10303" name="Rectangle 34"/>
                <p:cNvSpPr>
                  <a:spLocks noChangeAspect="1" noChangeArrowheads="1"/>
                </p:cNvSpPr>
                <p:nvPr userDrawn="1"/>
              </p:nvSpPr>
              <p:spPr bwMode="auto">
                <a:xfrm flipV="1">
                  <a:off x="6126" y="2251"/>
                  <a:ext cx="116" cy="119"/>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304" name="Rectangle 35"/>
                <p:cNvSpPr>
                  <a:spLocks noChangeAspect="1" noChangeArrowheads="1"/>
                </p:cNvSpPr>
                <p:nvPr userDrawn="1"/>
              </p:nvSpPr>
              <p:spPr bwMode="auto">
                <a:xfrm flipV="1">
                  <a:off x="6242" y="2251"/>
                  <a:ext cx="117" cy="119"/>
                </a:xfrm>
                <a:prstGeom prst="rect">
                  <a:avLst/>
                </a:prstGeom>
                <a:solidFill>
                  <a:srgbClr val="CCCCC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305" name="Rectangle 36"/>
                <p:cNvSpPr>
                  <a:spLocks noChangeAspect="1" noChangeArrowheads="1"/>
                </p:cNvSpPr>
                <p:nvPr userDrawn="1"/>
              </p:nvSpPr>
              <p:spPr bwMode="auto">
                <a:xfrm flipV="1">
                  <a:off x="5893" y="2251"/>
                  <a:ext cx="117" cy="119"/>
                </a:xfrm>
                <a:prstGeom prst="rect">
                  <a:avLst/>
                </a:prstGeom>
                <a:solidFill>
                  <a:srgbClr val="99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306" name="Rectangle 37"/>
                <p:cNvSpPr>
                  <a:spLocks noChangeAspect="1" noChangeArrowheads="1"/>
                </p:cNvSpPr>
                <p:nvPr userDrawn="1"/>
              </p:nvSpPr>
              <p:spPr bwMode="auto">
                <a:xfrm flipV="1">
                  <a:off x="6010" y="2251"/>
                  <a:ext cx="116" cy="119"/>
                </a:xfrm>
                <a:prstGeom prst="rect">
                  <a:avLst/>
                </a:prstGeom>
                <a:solidFill>
                  <a:srgbClr val="66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grpSp>
          <p:grpSp>
            <p:nvGrpSpPr>
              <p:cNvPr id="10258" name="Group 38"/>
              <p:cNvGrpSpPr>
                <a:grpSpLocks noChangeAspect="1"/>
              </p:cNvGrpSpPr>
              <p:nvPr userDrawn="1"/>
            </p:nvGrpSpPr>
            <p:grpSpPr bwMode="auto">
              <a:xfrm>
                <a:off x="5921" y="2944"/>
                <a:ext cx="409" cy="101"/>
                <a:chOff x="5893" y="2886"/>
                <a:chExt cx="466" cy="115"/>
              </a:xfrm>
            </p:grpSpPr>
            <p:sp>
              <p:nvSpPr>
                <p:cNvPr id="10299" name="Rectangle 39"/>
                <p:cNvSpPr>
                  <a:spLocks noChangeAspect="1" noChangeArrowheads="1"/>
                </p:cNvSpPr>
                <p:nvPr userDrawn="1"/>
              </p:nvSpPr>
              <p:spPr bwMode="auto">
                <a:xfrm flipV="1">
                  <a:off x="6010" y="2886"/>
                  <a:ext cx="116" cy="115"/>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300" name="Rectangle 40"/>
                <p:cNvSpPr>
                  <a:spLocks noChangeAspect="1" noChangeArrowheads="1"/>
                </p:cNvSpPr>
                <p:nvPr userDrawn="1"/>
              </p:nvSpPr>
              <p:spPr bwMode="auto">
                <a:xfrm flipV="1">
                  <a:off x="6126" y="2886"/>
                  <a:ext cx="116" cy="115"/>
                </a:xfrm>
                <a:prstGeom prst="rect">
                  <a:avLst/>
                </a:prstGeom>
                <a:solidFill>
                  <a:srgbClr val="FFCC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301" name="Rectangle 41"/>
                <p:cNvSpPr>
                  <a:spLocks noChangeAspect="1" noChangeArrowheads="1"/>
                </p:cNvSpPr>
                <p:nvPr userDrawn="1"/>
              </p:nvSpPr>
              <p:spPr bwMode="auto">
                <a:xfrm flipV="1">
                  <a:off x="6242" y="2886"/>
                  <a:ext cx="117" cy="115"/>
                </a:xfrm>
                <a:prstGeom prst="rect">
                  <a:avLst/>
                </a:prstGeom>
                <a:solidFill>
                  <a:srgbClr val="FFCC6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302" name="Rectangle 42"/>
                <p:cNvSpPr>
                  <a:spLocks noChangeAspect="1" noChangeArrowheads="1"/>
                </p:cNvSpPr>
                <p:nvPr userDrawn="1"/>
              </p:nvSpPr>
              <p:spPr bwMode="auto">
                <a:xfrm flipV="1">
                  <a:off x="5893" y="2886"/>
                  <a:ext cx="117" cy="115"/>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grpSp>
          <p:grpSp>
            <p:nvGrpSpPr>
              <p:cNvPr id="10259" name="Group 43"/>
              <p:cNvGrpSpPr>
                <a:grpSpLocks noChangeAspect="1"/>
              </p:cNvGrpSpPr>
              <p:nvPr userDrawn="1"/>
            </p:nvGrpSpPr>
            <p:grpSpPr bwMode="auto">
              <a:xfrm>
                <a:off x="5921" y="3064"/>
                <a:ext cx="409" cy="101"/>
                <a:chOff x="5893" y="3022"/>
                <a:chExt cx="466" cy="115"/>
              </a:xfrm>
            </p:grpSpPr>
            <p:sp>
              <p:nvSpPr>
                <p:cNvPr id="10295" name="Rectangle 44"/>
                <p:cNvSpPr>
                  <a:spLocks noChangeAspect="1" noChangeArrowheads="1"/>
                </p:cNvSpPr>
                <p:nvPr userDrawn="1"/>
              </p:nvSpPr>
              <p:spPr bwMode="auto">
                <a:xfrm flipV="1">
                  <a:off x="6010" y="3022"/>
                  <a:ext cx="116" cy="115"/>
                </a:xfrm>
                <a:prstGeom prst="rect">
                  <a:avLst/>
                </a:prstGeom>
                <a:solidFill>
                  <a:srgbClr val="0066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96" name="Rectangle 45"/>
                <p:cNvSpPr>
                  <a:spLocks noChangeAspect="1" noChangeArrowheads="1"/>
                </p:cNvSpPr>
                <p:nvPr userDrawn="1"/>
              </p:nvSpPr>
              <p:spPr bwMode="auto">
                <a:xfrm flipV="1">
                  <a:off x="6126" y="3022"/>
                  <a:ext cx="116" cy="115"/>
                </a:xfrm>
                <a:prstGeom prst="rect">
                  <a:avLst/>
                </a:prstGeom>
                <a:solidFill>
                  <a:srgbClr val="99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97" name="Rectangle 46"/>
                <p:cNvSpPr>
                  <a:spLocks noChangeAspect="1" noChangeArrowheads="1"/>
                </p:cNvSpPr>
                <p:nvPr userDrawn="1"/>
              </p:nvSpPr>
              <p:spPr bwMode="auto">
                <a:xfrm flipV="1">
                  <a:off x="6242" y="3022"/>
                  <a:ext cx="117" cy="115"/>
                </a:xfrm>
                <a:prstGeom prst="rect">
                  <a:avLst/>
                </a:prstGeom>
                <a:solidFill>
                  <a:srgbClr val="CC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98" name="Rectangle 47"/>
                <p:cNvSpPr>
                  <a:spLocks noChangeAspect="1" noChangeArrowheads="1"/>
                </p:cNvSpPr>
                <p:nvPr userDrawn="1"/>
              </p:nvSpPr>
              <p:spPr bwMode="auto">
                <a:xfrm flipV="1">
                  <a:off x="5893" y="3022"/>
                  <a:ext cx="117" cy="115"/>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grpSp>
          <p:grpSp>
            <p:nvGrpSpPr>
              <p:cNvPr id="10260" name="Group 48"/>
              <p:cNvGrpSpPr>
                <a:grpSpLocks noChangeAspect="1"/>
              </p:cNvGrpSpPr>
              <p:nvPr userDrawn="1"/>
            </p:nvGrpSpPr>
            <p:grpSpPr bwMode="auto">
              <a:xfrm>
                <a:off x="5921" y="3183"/>
                <a:ext cx="409" cy="101"/>
                <a:chOff x="5893" y="3158"/>
                <a:chExt cx="466" cy="115"/>
              </a:xfrm>
            </p:grpSpPr>
            <p:sp>
              <p:nvSpPr>
                <p:cNvPr id="10291" name="Rectangle 49"/>
                <p:cNvSpPr>
                  <a:spLocks noChangeAspect="1" noChangeArrowheads="1"/>
                </p:cNvSpPr>
                <p:nvPr userDrawn="1"/>
              </p:nvSpPr>
              <p:spPr bwMode="auto">
                <a:xfrm flipV="1">
                  <a:off x="6010" y="3158"/>
                  <a:ext cx="116" cy="115"/>
                </a:xfrm>
                <a:prstGeom prst="rect">
                  <a:avLst/>
                </a:prstGeom>
                <a:solidFill>
                  <a:srgbClr val="0099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92" name="Rectangle 50"/>
                <p:cNvSpPr>
                  <a:spLocks noChangeAspect="1" noChangeArrowheads="1"/>
                </p:cNvSpPr>
                <p:nvPr userDrawn="1"/>
              </p:nvSpPr>
              <p:spPr bwMode="auto">
                <a:xfrm flipV="1">
                  <a:off x="6126" y="3158"/>
                  <a:ext cx="116" cy="115"/>
                </a:xfrm>
                <a:prstGeom prst="rect">
                  <a:avLst/>
                </a:prstGeom>
                <a:solidFill>
                  <a:srgbClr val="CCFF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93" name="Rectangle 51"/>
                <p:cNvSpPr>
                  <a:spLocks noChangeAspect="1" noChangeArrowheads="1"/>
                </p:cNvSpPr>
                <p:nvPr userDrawn="1"/>
              </p:nvSpPr>
              <p:spPr bwMode="auto">
                <a:xfrm flipV="1">
                  <a:off x="6242" y="3158"/>
                  <a:ext cx="117" cy="115"/>
                </a:xfrm>
                <a:prstGeom prst="rect">
                  <a:avLst/>
                </a:prstGeom>
                <a:solidFill>
                  <a:srgbClr val="99CCC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94" name="Rectangle 52"/>
                <p:cNvSpPr>
                  <a:spLocks noChangeAspect="1" noChangeArrowheads="1"/>
                </p:cNvSpPr>
                <p:nvPr userDrawn="1"/>
              </p:nvSpPr>
              <p:spPr bwMode="auto">
                <a:xfrm flipV="1">
                  <a:off x="5893" y="3158"/>
                  <a:ext cx="117" cy="115"/>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grpSp>
          <p:grpSp>
            <p:nvGrpSpPr>
              <p:cNvPr id="10261" name="Group 53"/>
              <p:cNvGrpSpPr>
                <a:grpSpLocks noChangeAspect="1"/>
              </p:cNvGrpSpPr>
              <p:nvPr userDrawn="1"/>
            </p:nvGrpSpPr>
            <p:grpSpPr bwMode="auto">
              <a:xfrm>
                <a:off x="5921" y="3383"/>
                <a:ext cx="409" cy="100"/>
                <a:chOff x="5893" y="3385"/>
                <a:chExt cx="466" cy="115"/>
              </a:xfrm>
            </p:grpSpPr>
            <p:sp>
              <p:nvSpPr>
                <p:cNvPr id="10287" name="Rectangle 54"/>
                <p:cNvSpPr>
                  <a:spLocks noChangeAspect="1" noChangeArrowheads="1"/>
                </p:cNvSpPr>
                <p:nvPr userDrawn="1"/>
              </p:nvSpPr>
              <p:spPr bwMode="auto">
                <a:xfrm flipV="1">
                  <a:off x="6010" y="3385"/>
                  <a:ext cx="116" cy="115"/>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88" name="Rectangle 55"/>
                <p:cNvSpPr>
                  <a:spLocks noChangeAspect="1" noChangeArrowheads="1"/>
                </p:cNvSpPr>
                <p:nvPr userDrawn="1"/>
              </p:nvSpPr>
              <p:spPr bwMode="auto">
                <a:xfrm flipV="1">
                  <a:off x="6126" y="3385"/>
                  <a:ext cx="116" cy="115"/>
                </a:xfrm>
                <a:prstGeom prst="rect">
                  <a:avLst/>
                </a:prstGeom>
                <a:solidFill>
                  <a:srgbClr val="FFCC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89" name="Rectangle 56"/>
                <p:cNvSpPr>
                  <a:spLocks noChangeAspect="1" noChangeArrowheads="1"/>
                </p:cNvSpPr>
                <p:nvPr userDrawn="1"/>
              </p:nvSpPr>
              <p:spPr bwMode="auto">
                <a:xfrm flipV="1">
                  <a:off x="6242" y="3385"/>
                  <a:ext cx="117" cy="115"/>
                </a:xfrm>
                <a:prstGeom prst="rect">
                  <a:avLst/>
                </a:prstGeom>
                <a:solidFill>
                  <a:srgbClr val="FFCC6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90" name="Rectangle 57"/>
                <p:cNvSpPr>
                  <a:spLocks noChangeAspect="1" noChangeArrowheads="1"/>
                </p:cNvSpPr>
                <p:nvPr userDrawn="1"/>
              </p:nvSpPr>
              <p:spPr bwMode="auto">
                <a:xfrm flipV="1">
                  <a:off x="5893" y="3385"/>
                  <a:ext cx="117" cy="115"/>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grpSp>
          <p:grpSp>
            <p:nvGrpSpPr>
              <p:cNvPr id="10262" name="Group 58"/>
              <p:cNvGrpSpPr>
                <a:grpSpLocks noChangeAspect="1"/>
              </p:cNvGrpSpPr>
              <p:nvPr userDrawn="1"/>
            </p:nvGrpSpPr>
            <p:grpSpPr bwMode="auto">
              <a:xfrm>
                <a:off x="5921" y="3502"/>
                <a:ext cx="409" cy="101"/>
                <a:chOff x="5893" y="3521"/>
                <a:chExt cx="466" cy="115"/>
              </a:xfrm>
            </p:grpSpPr>
            <p:sp>
              <p:nvSpPr>
                <p:cNvPr id="10283" name="Rectangle 59"/>
                <p:cNvSpPr>
                  <a:spLocks noChangeAspect="1" noChangeArrowheads="1"/>
                </p:cNvSpPr>
                <p:nvPr userDrawn="1"/>
              </p:nvSpPr>
              <p:spPr bwMode="auto">
                <a:xfrm flipV="1">
                  <a:off x="6010" y="3521"/>
                  <a:ext cx="116" cy="115"/>
                </a:xfrm>
                <a:prstGeom prst="rect">
                  <a:avLst/>
                </a:prstGeom>
                <a:solidFill>
                  <a:srgbClr val="0066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84" name="Rectangle 60"/>
                <p:cNvSpPr>
                  <a:spLocks noChangeAspect="1" noChangeArrowheads="1"/>
                </p:cNvSpPr>
                <p:nvPr userDrawn="1"/>
              </p:nvSpPr>
              <p:spPr bwMode="auto">
                <a:xfrm flipV="1">
                  <a:off x="6126" y="3521"/>
                  <a:ext cx="116" cy="115"/>
                </a:xfrm>
                <a:prstGeom prst="rect">
                  <a:avLst/>
                </a:prstGeom>
                <a:solidFill>
                  <a:srgbClr val="99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85" name="Rectangle 61"/>
                <p:cNvSpPr>
                  <a:spLocks noChangeAspect="1" noChangeArrowheads="1"/>
                </p:cNvSpPr>
                <p:nvPr userDrawn="1"/>
              </p:nvSpPr>
              <p:spPr bwMode="auto">
                <a:xfrm flipV="1">
                  <a:off x="6242" y="3521"/>
                  <a:ext cx="117" cy="115"/>
                </a:xfrm>
                <a:prstGeom prst="rect">
                  <a:avLst/>
                </a:prstGeom>
                <a:solidFill>
                  <a:srgbClr val="CC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86" name="Rectangle 62"/>
                <p:cNvSpPr>
                  <a:spLocks noChangeAspect="1" noChangeArrowheads="1"/>
                </p:cNvSpPr>
                <p:nvPr userDrawn="1"/>
              </p:nvSpPr>
              <p:spPr bwMode="auto">
                <a:xfrm flipV="1">
                  <a:off x="5893" y="3521"/>
                  <a:ext cx="117" cy="115"/>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grpSp>
          <p:grpSp>
            <p:nvGrpSpPr>
              <p:cNvPr id="10263" name="Group 63"/>
              <p:cNvGrpSpPr>
                <a:grpSpLocks noChangeAspect="1"/>
              </p:cNvGrpSpPr>
              <p:nvPr userDrawn="1"/>
            </p:nvGrpSpPr>
            <p:grpSpPr bwMode="auto">
              <a:xfrm>
                <a:off x="5921" y="3621"/>
                <a:ext cx="409" cy="101"/>
                <a:chOff x="5893" y="3657"/>
                <a:chExt cx="466" cy="115"/>
              </a:xfrm>
            </p:grpSpPr>
            <p:sp>
              <p:nvSpPr>
                <p:cNvPr id="10279" name="Rectangle 64"/>
                <p:cNvSpPr>
                  <a:spLocks noChangeAspect="1" noChangeArrowheads="1"/>
                </p:cNvSpPr>
                <p:nvPr userDrawn="1"/>
              </p:nvSpPr>
              <p:spPr bwMode="auto">
                <a:xfrm flipV="1">
                  <a:off x="6010" y="3657"/>
                  <a:ext cx="116" cy="115"/>
                </a:xfrm>
                <a:prstGeom prst="rect">
                  <a:avLst/>
                </a:prstGeom>
                <a:solidFill>
                  <a:srgbClr val="0099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80" name="Rectangle 65"/>
                <p:cNvSpPr>
                  <a:spLocks noChangeAspect="1" noChangeArrowheads="1"/>
                </p:cNvSpPr>
                <p:nvPr userDrawn="1"/>
              </p:nvSpPr>
              <p:spPr bwMode="auto">
                <a:xfrm flipV="1">
                  <a:off x="6126" y="3657"/>
                  <a:ext cx="116" cy="115"/>
                </a:xfrm>
                <a:prstGeom prst="rect">
                  <a:avLst/>
                </a:prstGeom>
                <a:solidFill>
                  <a:srgbClr val="CCFF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81" name="Rectangle 66"/>
                <p:cNvSpPr>
                  <a:spLocks noChangeAspect="1" noChangeArrowheads="1"/>
                </p:cNvSpPr>
                <p:nvPr userDrawn="1"/>
              </p:nvSpPr>
              <p:spPr bwMode="auto">
                <a:xfrm flipV="1">
                  <a:off x="6242" y="3657"/>
                  <a:ext cx="117" cy="115"/>
                </a:xfrm>
                <a:prstGeom prst="rect">
                  <a:avLst/>
                </a:prstGeom>
                <a:solidFill>
                  <a:srgbClr val="99CCC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82" name="Rectangle 67"/>
                <p:cNvSpPr>
                  <a:spLocks noChangeAspect="1" noChangeArrowheads="1"/>
                </p:cNvSpPr>
                <p:nvPr userDrawn="1"/>
              </p:nvSpPr>
              <p:spPr bwMode="auto">
                <a:xfrm flipV="1">
                  <a:off x="5893" y="3657"/>
                  <a:ext cx="117" cy="115"/>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grpSp>
          <p:grpSp>
            <p:nvGrpSpPr>
              <p:cNvPr id="10264" name="Group 68"/>
              <p:cNvGrpSpPr>
                <a:grpSpLocks noChangeAspect="1"/>
              </p:cNvGrpSpPr>
              <p:nvPr userDrawn="1"/>
            </p:nvGrpSpPr>
            <p:grpSpPr bwMode="auto">
              <a:xfrm>
                <a:off x="5921" y="3821"/>
                <a:ext cx="409" cy="101"/>
                <a:chOff x="5893" y="3884"/>
                <a:chExt cx="466" cy="115"/>
              </a:xfrm>
            </p:grpSpPr>
            <p:sp>
              <p:nvSpPr>
                <p:cNvPr id="10275" name="Rectangle 69"/>
                <p:cNvSpPr>
                  <a:spLocks noChangeAspect="1" noChangeArrowheads="1"/>
                </p:cNvSpPr>
                <p:nvPr userDrawn="1"/>
              </p:nvSpPr>
              <p:spPr bwMode="auto">
                <a:xfrm flipV="1">
                  <a:off x="6010" y="3884"/>
                  <a:ext cx="116" cy="115"/>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76" name="Rectangle 70"/>
                <p:cNvSpPr>
                  <a:spLocks noChangeAspect="1" noChangeArrowheads="1"/>
                </p:cNvSpPr>
                <p:nvPr userDrawn="1"/>
              </p:nvSpPr>
              <p:spPr bwMode="auto">
                <a:xfrm flipV="1">
                  <a:off x="6126" y="3884"/>
                  <a:ext cx="116" cy="115"/>
                </a:xfrm>
                <a:prstGeom prst="rect">
                  <a:avLst/>
                </a:prstGeom>
                <a:solidFill>
                  <a:srgbClr val="FFCC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77" name="Rectangle 71"/>
                <p:cNvSpPr>
                  <a:spLocks noChangeAspect="1" noChangeArrowheads="1"/>
                </p:cNvSpPr>
                <p:nvPr userDrawn="1"/>
              </p:nvSpPr>
              <p:spPr bwMode="auto">
                <a:xfrm flipV="1">
                  <a:off x="6242" y="3884"/>
                  <a:ext cx="117" cy="115"/>
                </a:xfrm>
                <a:prstGeom prst="rect">
                  <a:avLst/>
                </a:prstGeom>
                <a:solidFill>
                  <a:srgbClr val="FFCC6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78" name="Rectangle 72"/>
                <p:cNvSpPr>
                  <a:spLocks noChangeAspect="1" noChangeArrowheads="1"/>
                </p:cNvSpPr>
                <p:nvPr userDrawn="1"/>
              </p:nvSpPr>
              <p:spPr bwMode="auto">
                <a:xfrm flipV="1">
                  <a:off x="5893" y="3884"/>
                  <a:ext cx="117" cy="115"/>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grpSp>
          <p:grpSp>
            <p:nvGrpSpPr>
              <p:cNvPr id="10265" name="Group 73"/>
              <p:cNvGrpSpPr>
                <a:grpSpLocks noChangeAspect="1"/>
              </p:cNvGrpSpPr>
              <p:nvPr userDrawn="1"/>
            </p:nvGrpSpPr>
            <p:grpSpPr bwMode="auto">
              <a:xfrm>
                <a:off x="5921" y="3945"/>
                <a:ext cx="409" cy="101"/>
                <a:chOff x="5893" y="4026"/>
                <a:chExt cx="466" cy="115"/>
              </a:xfrm>
            </p:grpSpPr>
            <p:sp>
              <p:nvSpPr>
                <p:cNvPr id="10271" name="Rectangle 74"/>
                <p:cNvSpPr>
                  <a:spLocks noChangeAspect="1" noChangeArrowheads="1"/>
                </p:cNvSpPr>
                <p:nvPr userDrawn="1"/>
              </p:nvSpPr>
              <p:spPr bwMode="auto">
                <a:xfrm flipV="1">
                  <a:off x="6010" y="4026"/>
                  <a:ext cx="116" cy="115"/>
                </a:xfrm>
                <a:prstGeom prst="rect">
                  <a:avLst/>
                </a:prstGeom>
                <a:solidFill>
                  <a:srgbClr val="0066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72" name="Rectangle 75"/>
                <p:cNvSpPr>
                  <a:spLocks noChangeAspect="1" noChangeArrowheads="1"/>
                </p:cNvSpPr>
                <p:nvPr userDrawn="1"/>
              </p:nvSpPr>
              <p:spPr bwMode="auto">
                <a:xfrm flipV="1">
                  <a:off x="6126" y="4026"/>
                  <a:ext cx="116" cy="115"/>
                </a:xfrm>
                <a:prstGeom prst="rect">
                  <a:avLst/>
                </a:prstGeom>
                <a:solidFill>
                  <a:srgbClr val="99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73" name="Rectangle 76"/>
                <p:cNvSpPr>
                  <a:spLocks noChangeAspect="1" noChangeArrowheads="1"/>
                </p:cNvSpPr>
                <p:nvPr userDrawn="1"/>
              </p:nvSpPr>
              <p:spPr bwMode="auto">
                <a:xfrm flipV="1">
                  <a:off x="6242" y="4026"/>
                  <a:ext cx="117" cy="115"/>
                </a:xfrm>
                <a:prstGeom prst="rect">
                  <a:avLst/>
                </a:prstGeom>
                <a:solidFill>
                  <a:srgbClr val="CC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74" name="Rectangle 77"/>
                <p:cNvSpPr>
                  <a:spLocks noChangeAspect="1" noChangeArrowheads="1"/>
                </p:cNvSpPr>
                <p:nvPr userDrawn="1"/>
              </p:nvSpPr>
              <p:spPr bwMode="auto">
                <a:xfrm flipV="1">
                  <a:off x="5893" y="4026"/>
                  <a:ext cx="117" cy="115"/>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grpSp>
          <p:grpSp>
            <p:nvGrpSpPr>
              <p:cNvPr id="10266" name="Group 78"/>
              <p:cNvGrpSpPr>
                <a:grpSpLocks noChangeAspect="1"/>
              </p:cNvGrpSpPr>
              <p:nvPr userDrawn="1"/>
            </p:nvGrpSpPr>
            <p:grpSpPr bwMode="auto">
              <a:xfrm>
                <a:off x="5921" y="4069"/>
                <a:ext cx="409" cy="101"/>
                <a:chOff x="5893" y="4167"/>
                <a:chExt cx="466" cy="115"/>
              </a:xfrm>
            </p:grpSpPr>
            <p:sp>
              <p:nvSpPr>
                <p:cNvPr id="10267" name="Rectangle 79"/>
                <p:cNvSpPr>
                  <a:spLocks noChangeAspect="1" noChangeArrowheads="1"/>
                </p:cNvSpPr>
                <p:nvPr userDrawn="1"/>
              </p:nvSpPr>
              <p:spPr bwMode="auto">
                <a:xfrm flipV="1">
                  <a:off x="6010" y="4167"/>
                  <a:ext cx="116" cy="115"/>
                </a:xfrm>
                <a:prstGeom prst="rect">
                  <a:avLst/>
                </a:prstGeom>
                <a:solidFill>
                  <a:schemeClr va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68" name="Rectangle 80"/>
                <p:cNvSpPr>
                  <a:spLocks noChangeAspect="1" noChangeArrowheads="1"/>
                </p:cNvSpPr>
                <p:nvPr userDrawn="1"/>
              </p:nvSpPr>
              <p:spPr bwMode="auto">
                <a:xfrm flipV="1">
                  <a:off x="6126" y="4167"/>
                  <a:ext cx="116" cy="115"/>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69" name="Rectangle 81"/>
                <p:cNvSpPr>
                  <a:spLocks noChangeAspect="1" noChangeArrowheads="1"/>
                </p:cNvSpPr>
                <p:nvPr userDrawn="1"/>
              </p:nvSpPr>
              <p:spPr bwMode="auto">
                <a:xfrm flipV="1">
                  <a:off x="6242" y="4167"/>
                  <a:ext cx="117" cy="115"/>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70" name="Rectangle 82"/>
                <p:cNvSpPr>
                  <a:spLocks noChangeAspect="1" noChangeArrowheads="1"/>
                </p:cNvSpPr>
                <p:nvPr userDrawn="1"/>
              </p:nvSpPr>
              <p:spPr bwMode="auto">
                <a:xfrm flipV="1">
                  <a:off x="5893" y="4167"/>
                  <a:ext cx="117" cy="115"/>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grpSp>
        </p:grpSp>
      </p:grpSp>
      <p:sp>
        <p:nvSpPr>
          <p:cNvPr id="6149" name="Rectangle 5"/>
          <p:cNvSpPr>
            <a:spLocks noChangeArrowheads="1"/>
          </p:cNvSpPr>
          <p:nvPr/>
        </p:nvSpPr>
        <p:spPr bwMode="auto">
          <a:xfrm>
            <a:off x="6361113" y="6451600"/>
            <a:ext cx="2097087" cy="455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eaLnBrk="0" hangingPunct="0">
              <a:lnSpc>
                <a:spcPct val="85000"/>
              </a:lnSpc>
            </a:pPr>
            <a:r>
              <a:rPr lang="de-DE" altLang="zh-CN" sz="1200" dirty="0">
                <a:solidFill>
                  <a:srgbClr val="000000"/>
                </a:solidFill>
                <a:latin typeface="FrutigerNext LT Bold" pitchFamily="34" charset="0"/>
                <a:ea typeface="ＭＳ Ｐゴシック" pitchFamily="34" charset="-128"/>
              </a:rPr>
              <a:t>Page </a:t>
            </a:r>
            <a:fld id="{334777C4-916E-458D-ABE7-87ACD557FBD2}" type="slidenum">
              <a:rPr lang="de-DE" altLang="zh-CN" sz="1200">
                <a:solidFill>
                  <a:srgbClr val="000000"/>
                </a:solidFill>
                <a:latin typeface="FrutigerNext LT Bold" pitchFamily="34" charset="0"/>
                <a:ea typeface="ＭＳ Ｐゴシック" pitchFamily="34" charset="-128"/>
              </a:rPr>
              <a:pPr eaLnBrk="0" hangingPunct="0">
                <a:lnSpc>
                  <a:spcPct val="85000"/>
                </a:lnSpc>
              </a:pPr>
              <a:t>‹#›</a:t>
            </a:fld>
            <a:endParaRPr lang="en-GB" altLang="zh-CN" sz="1200" dirty="0">
              <a:solidFill>
                <a:srgbClr val="000000"/>
              </a:solidFill>
              <a:latin typeface="FrutigerNext LT Bold" pitchFamily="34" charset="0"/>
              <a:ea typeface="ＭＳ Ｐゴシック" pitchFamily="34" charset="-128"/>
            </a:endParaRPr>
          </a:p>
        </p:txBody>
      </p:sp>
      <p:sp>
        <p:nvSpPr>
          <p:cNvPr id="10321" name="Text Box 81"/>
          <p:cNvSpPr txBox="1">
            <a:spLocks noChangeArrowheads="1"/>
          </p:cNvSpPr>
          <p:nvPr/>
        </p:nvSpPr>
        <p:spPr bwMode="auto">
          <a:xfrm>
            <a:off x="-2884488" y="1330325"/>
            <a:ext cx="2776538" cy="3876675"/>
          </a:xfrm>
          <a:prstGeom prst="rect">
            <a:avLst/>
          </a:prstGeom>
          <a:noFill/>
          <a:ln>
            <a:noFill/>
          </a:ln>
          <a:effectLst/>
          <a:extLst>
            <a:ext uri="{909E8E84-426E-40DD-AFC4-6F175D3DCCD1}">
              <a14:hiddenFill xmlns:a14="http://schemas.microsoft.com/office/drawing/2010/main" xmlns="">
                <a:solidFill>
                  <a:srgbClr val="FFCC99"/>
                </a:solidFill>
              </a14:hiddenFill>
            </a:ext>
            <a:ext uri="{91240B29-F687-4F45-9708-019B960494DF}">
              <a14:hiddenLine xmlns:a14="http://schemas.microsoft.com/office/drawing/2010/main" xmlns="" w="9525" algn="ctr">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78345" tIns="39172" rIns="78345" bIns="39172">
            <a:spAutoFit/>
          </a:bodyPr>
          <a:lstStyle>
            <a:lvl1pPr defTabSz="784225" eaLnBrk="0" hangingPunct="0">
              <a:defRPr>
                <a:solidFill>
                  <a:schemeClr val="tx1"/>
                </a:solidFill>
                <a:latin typeface="Calibri" pitchFamily="34" charset="0"/>
                <a:ea typeface="宋体" charset="-122"/>
              </a:defRPr>
            </a:lvl1pPr>
            <a:lvl2pPr marL="390525" defTabSz="784225" eaLnBrk="0" hangingPunct="0">
              <a:defRPr>
                <a:solidFill>
                  <a:schemeClr val="tx1"/>
                </a:solidFill>
                <a:latin typeface="Calibri" pitchFamily="34" charset="0"/>
                <a:ea typeface="宋体" charset="-122"/>
              </a:defRPr>
            </a:lvl2pPr>
            <a:lvl3pPr marL="784225" defTabSz="784225" eaLnBrk="0" hangingPunct="0">
              <a:defRPr>
                <a:solidFill>
                  <a:schemeClr val="tx1"/>
                </a:solidFill>
                <a:latin typeface="Calibri" pitchFamily="34" charset="0"/>
                <a:ea typeface="宋体" charset="-122"/>
              </a:defRPr>
            </a:lvl3pPr>
            <a:lvl4pPr marL="1174750" defTabSz="784225" eaLnBrk="0" hangingPunct="0">
              <a:defRPr>
                <a:solidFill>
                  <a:schemeClr val="tx1"/>
                </a:solidFill>
                <a:latin typeface="Calibri" pitchFamily="34" charset="0"/>
                <a:ea typeface="宋体" charset="-122"/>
              </a:defRPr>
            </a:lvl4pPr>
            <a:lvl5pPr marL="1566863" defTabSz="784225" eaLnBrk="0" hangingPunct="0">
              <a:defRPr>
                <a:solidFill>
                  <a:schemeClr val="tx1"/>
                </a:solidFill>
                <a:latin typeface="Calibri" pitchFamily="34" charset="0"/>
                <a:ea typeface="宋体" charset="-122"/>
              </a:defRPr>
            </a:lvl5pPr>
            <a:lvl6pPr marL="2024063" defTabSz="784225" eaLnBrk="0" fontAlgn="base" hangingPunct="0">
              <a:spcBef>
                <a:spcPct val="0"/>
              </a:spcBef>
              <a:spcAft>
                <a:spcPct val="0"/>
              </a:spcAft>
              <a:defRPr>
                <a:solidFill>
                  <a:schemeClr val="tx1"/>
                </a:solidFill>
                <a:latin typeface="Calibri" pitchFamily="34" charset="0"/>
                <a:ea typeface="宋体" charset="-122"/>
              </a:defRPr>
            </a:lvl6pPr>
            <a:lvl7pPr marL="2481263" defTabSz="784225" eaLnBrk="0" fontAlgn="base" hangingPunct="0">
              <a:spcBef>
                <a:spcPct val="0"/>
              </a:spcBef>
              <a:spcAft>
                <a:spcPct val="0"/>
              </a:spcAft>
              <a:defRPr>
                <a:solidFill>
                  <a:schemeClr val="tx1"/>
                </a:solidFill>
                <a:latin typeface="Calibri" pitchFamily="34" charset="0"/>
                <a:ea typeface="宋体" charset="-122"/>
              </a:defRPr>
            </a:lvl7pPr>
            <a:lvl8pPr marL="2938463" defTabSz="784225" eaLnBrk="0" fontAlgn="base" hangingPunct="0">
              <a:spcBef>
                <a:spcPct val="0"/>
              </a:spcBef>
              <a:spcAft>
                <a:spcPct val="0"/>
              </a:spcAft>
              <a:defRPr>
                <a:solidFill>
                  <a:schemeClr val="tx1"/>
                </a:solidFill>
                <a:latin typeface="Calibri" pitchFamily="34" charset="0"/>
                <a:ea typeface="宋体" charset="-122"/>
              </a:defRPr>
            </a:lvl8pPr>
            <a:lvl9pPr marL="3395663" defTabSz="784225" eaLnBrk="0" fontAlgn="base" hangingPunct="0">
              <a:spcBef>
                <a:spcPct val="0"/>
              </a:spcBef>
              <a:spcAft>
                <a:spcPct val="0"/>
              </a:spcAft>
              <a:defRPr>
                <a:solidFill>
                  <a:schemeClr val="tx1"/>
                </a:solidFill>
                <a:latin typeface="Calibri" pitchFamily="34" charset="0"/>
                <a:ea typeface="宋体" charset="-122"/>
              </a:defRPr>
            </a:lvl9pPr>
          </a:lstStyle>
          <a:p>
            <a:pPr algn="r" eaLnBrk="1" hangingPunct="1">
              <a:spcBef>
                <a:spcPct val="20000"/>
              </a:spcBef>
            </a:pPr>
            <a:r>
              <a:rPr lang="zh-CN" altLang="zh-CN" sz="1100">
                <a:solidFill>
                  <a:srgbClr val="FFFFFF"/>
                </a:solidFill>
                <a:latin typeface="FrutigerNext LT Regular" pitchFamily="34" charset="0"/>
              </a:rPr>
              <a:t>Slide title :32-35pt  </a:t>
            </a:r>
          </a:p>
          <a:p>
            <a:pPr algn="r" eaLnBrk="1" hangingPunct="1">
              <a:spcBef>
                <a:spcPct val="20000"/>
              </a:spcBef>
            </a:pPr>
            <a:r>
              <a:rPr lang="zh-CN" altLang="zh-CN" sz="1100">
                <a:solidFill>
                  <a:srgbClr val="FFFFFF"/>
                </a:solidFill>
                <a:latin typeface="FrutigerNext LT Regular" pitchFamily="34" charset="0"/>
              </a:rPr>
              <a:t>Color: R153 G0 B0</a:t>
            </a:r>
          </a:p>
          <a:p>
            <a:pPr algn="r" eaLnBrk="1" hangingPunct="1">
              <a:spcBef>
                <a:spcPct val="20000"/>
              </a:spcBef>
            </a:pPr>
            <a:r>
              <a:rPr lang="zh-CN" altLang="zh-CN" sz="1100">
                <a:solidFill>
                  <a:srgbClr val="FFFFFF"/>
                </a:solidFill>
                <a:latin typeface="FrutigerNext LT Regular" pitchFamily="34" charset="0"/>
              </a:rPr>
              <a:t>Corporate Font :</a:t>
            </a:r>
          </a:p>
          <a:p>
            <a:pPr algn="r" eaLnBrk="1" hangingPunct="1">
              <a:spcBef>
                <a:spcPct val="20000"/>
              </a:spcBef>
            </a:pPr>
            <a:r>
              <a:rPr lang="zh-CN" altLang="zh-CN" sz="1100">
                <a:solidFill>
                  <a:srgbClr val="FFFFFF"/>
                </a:solidFill>
                <a:latin typeface="FrutigerNext LT Regular" pitchFamily="34" charset="0"/>
              </a:rPr>
              <a:t>FrutigerNext LT Medium</a:t>
            </a:r>
          </a:p>
          <a:p>
            <a:pPr algn="r" eaLnBrk="1" hangingPunct="1">
              <a:spcBef>
                <a:spcPct val="20000"/>
              </a:spcBef>
            </a:pPr>
            <a:r>
              <a:rPr lang="zh-CN" altLang="zh-CN" sz="1100">
                <a:solidFill>
                  <a:srgbClr val="FFFFFF"/>
                </a:solidFill>
                <a:latin typeface="FrutigerNext LT Regular" pitchFamily="34" charset="0"/>
              </a:rPr>
              <a:t>Font to be used by customers and </a:t>
            </a:r>
          </a:p>
          <a:p>
            <a:pPr algn="r" eaLnBrk="1" hangingPunct="1">
              <a:spcBef>
                <a:spcPct val="20000"/>
              </a:spcBef>
            </a:pPr>
            <a:r>
              <a:rPr lang="zh-CN" altLang="zh-CN" sz="1100">
                <a:solidFill>
                  <a:srgbClr val="FFFFFF"/>
                </a:solidFill>
                <a:latin typeface="FrutigerNext LT Regular" pitchFamily="34" charset="0"/>
              </a:rPr>
              <a:t>partners : </a:t>
            </a:r>
          </a:p>
          <a:p>
            <a:pPr algn="r" eaLnBrk="1" hangingPunct="1">
              <a:spcBef>
                <a:spcPct val="20000"/>
              </a:spcBef>
            </a:pPr>
            <a:r>
              <a:rPr lang="zh-CN" altLang="zh-CN" sz="1100">
                <a:solidFill>
                  <a:srgbClr val="FFFFFF"/>
                </a:solidFill>
                <a:latin typeface="FrutigerNext LT Regular" pitchFamily="34" charset="0"/>
              </a:rPr>
              <a:t>Arial</a:t>
            </a:r>
          </a:p>
          <a:p>
            <a:pPr algn="r" eaLnBrk="1" hangingPunct="1">
              <a:spcBef>
                <a:spcPct val="20000"/>
              </a:spcBef>
            </a:pPr>
            <a:endParaRPr lang="zh-CN" altLang="zh-CN" sz="1100">
              <a:solidFill>
                <a:srgbClr val="FFFFFF"/>
              </a:solidFill>
              <a:latin typeface="FrutigerNext LT Regular" pitchFamily="34" charset="0"/>
            </a:endParaRPr>
          </a:p>
          <a:p>
            <a:pPr algn="r" eaLnBrk="1" hangingPunct="1">
              <a:spcBef>
                <a:spcPct val="20000"/>
              </a:spcBef>
            </a:pPr>
            <a:endParaRPr lang="zh-CN" altLang="zh-CN" sz="1100">
              <a:solidFill>
                <a:srgbClr val="FFFFFF"/>
              </a:solidFill>
              <a:latin typeface="FrutigerNext LT Regular" pitchFamily="34" charset="0"/>
            </a:endParaRPr>
          </a:p>
          <a:p>
            <a:pPr algn="r" eaLnBrk="1" hangingPunct="1">
              <a:spcBef>
                <a:spcPct val="20000"/>
              </a:spcBef>
            </a:pPr>
            <a:endParaRPr lang="zh-CN" altLang="zh-CN" sz="1100">
              <a:solidFill>
                <a:srgbClr val="FFFFFF"/>
              </a:solidFill>
              <a:latin typeface="FrutigerNext LT Regular" pitchFamily="34" charset="0"/>
            </a:endParaRPr>
          </a:p>
          <a:p>
            <a:pPr algn="r" eaLnBrk="1" hangingPunct="1">
              <a:spcBef>
                <a:spcPct val="20000"/>
              </a:spcBef>
            </a:pPr>
            <a:r>
              <a:rPr lang="zh-CN" altLang="zh-CN" sz="1100">
                <a:solidFill>
                  <a:srgbClr val="FFFFFF"/>
                </a:solidFill>
                <a:latin typeface="FrutigerNext LT Regular" pitchFamily="34" charset="0"/>
              </a:rPr>
              <a:t>Slide text :20-22pt</a:t>
            </a:r>
          </a:p>
          <a:p>
            <a:pPr algn="r" eaLnBrk="1" hangingPunct="1">
              <a:spcBef>
                <a:spcPct val="20000"/>
              </a:spcBef>
            </a:pPr>
            <a:r>
              <a:rPr lang="zh-CN" altLang="zh-CN" sz="1100">
                <a:solidFill>
                  <a:srgbClr val="FFFFFF"/>
                </a:solidFill>
                <a:latin typeface="FrutigerNext LT Regular" pitchFamily="34" charset="0"/>
              </a:rPr>
              <a:t>Bullets level 2-5:</a:t>
            </a:r>
          </a:p>
          <a:p>
            <a:pPr algn="r" eaLnBrk="1" hangingPunct="1">
              <a:spcBef>
                <a:spcPct val="20000"/>
              </a:spcBef>
            </a:pPr>
            <a:r>
              <a:rPr lang="zh-CN" altLang="zh-CN" sz="1100">
                <a:solidFill>
                  <a:srgbClr val="FFFFFF"/>
                </a:solidFill>
                <a:latin typeface="FrutigerNext LT Regular" pitchFamily="34" charset="0"/>
              </a:rPr>
              <a:t> 18pt  </a:t>
            </a:r>
          </a:p>
          <a:p>
            <a:pPr algn="r" eaLnBrk="1" hangingPunct="1">
              <a:spcBef>
                <a:spcPct val="20000"/>
              </a:spcBef>
            </a:pPr>
            <a:r>
              <a:rPr lang="zh-CN" altLang="zh-CN" sz="1100">
                <a:solidFill>
                  <a:srgbClr val="FFFFFF"/>
                </a:solidFill>
                <a:latin typeface="FrutigerNext LT Regular" pitchFamily="34" charset="0"/>
              </a:rPr>
              <a:t>Color:Black</a:t>
            </a:r>
          </a:p>
          <a:p>
            <a:pPr algn="r" eaLnBrk="1" hangingPunct="1">
              <a:spcBef>
                <a:spcPct val="20000"/>
              </a:spcBef>
            </a:pPr>
            <a:r>
              <a:rPr lang="zh-CN" altLang="zh-CN" sz="1100">
                <a:solidFill>
                  <a:srgbClr val="FFFFFF"/>
                </a:solidFill>
                <a:latin typeface="FrutigerNext LT Regular" pitchFamily="34" charset="0"/>
              </a:rPr>
              <a:t>Corporate Font :</a:t>
            </a:r>
          </a:p>
          <a:p>
            <a:pPr algn="r" eaLnBrk="1" hangingPunct="1">
              <a:spcBef>
                <a:spcPct val="20000"/>
              </a:spcBef>
            </a:pPr>
            <a:r>
              <a:rPr lang="zh-CN" altLang="zh-CN" sz="1100">
                <a:solidFill>
                  <a:srgbClr val="FFFFFF"/>
                </a:solidFill>
                <a:latin typeface="FrutigerNext LT Regular" pitchFamily="34" charset="0"/>
              </a:rPr>
              <a:t>FrutigerNext LT Medium</a:t>
            </a:r>
          </a:p>
          <a:p>
            <a:pPr algn="r" eaLnBrk="1" hangingPunct="1">
              <a:spcBef>
                <a:spcPct val="20000"/>
              </a:spcBef>
            </a:pPr>
            <a:r>
              <a:rPr lang="zh-CN" altLang="zh-CN" sz="1100">
                <a:solidFill>
                  <a:srgbClr val="FFFFFF"/>
                </a:solidFill>
                <a:latin typeface="FrutigerNext LT Regular" pitchFamily="34" charset="0"/>
              </a:rPr>
              <a:t>Font to be used by customers and </a:t>
            </a:r>
          </a:p>
          <a:p>
            <a:pPr algn="r" eaLnBrk="1" hangingPunct="1">
              <a:spcBef>
                <a:spcPct val="20000"/>
              </a:spcBef>
            </a:pPr>
            <a:r>
              <a:rPr lang="zh-CN" altLang="zh-CN" sz="1100">
                <a:solidFill>
                  <a:srgbClr val="FFFFFF"/>
                </a:solidFill>
                <a:latin typeface="FrutigerNext LT Regular" pitchFamily="34" charset="0"/>
              </a:rPr>
              <a:t>partners : </a:t>
            </a:r>
          </a:p>
          <a:p>
            <a:pPr algn="r" eaLnBrk="1" hangingPunct="1">
              <a:spcBef>
                <a:spcPct val="20000"/>
              </a:spcBef>
            </a:pPr>
            <a:r>
              <a:rPr lang="zh-CN" altLang="zh-CN" sz="1100">
                <a:solidFill>
                  <a:srgbClr val="FFFFFF"/>
                </a:solidFill>
                <a:latin typeface="FrutigerNext LT Regular" pitchFamily="34" charset="0"/>
              </a:rPr>
              <a:t>Arial</a:t>
            </a:r>
          </a:p>
        </p:txBody>
      </p:sp>
      <p:sp>
        <p:nvSpPr>
          <p:cNvPr id="10324" name="Text Box 84"/>
          <p:cNvSpPr txBox="1">
            <a:spLocks noChangeArrowheads="1"/>
          </p:cNvSpPr>
          <p:nvPr/>
        </p:nvSpPr>
        <p:spPr bwMode="auto">
          <a:xfrm>
            <a:off x="9251950" y="57150"/>
            <a:ext cx="1295400" cy="1270000"/>
          </a:xfrm>
          <a:prstGeom prst="rect">
            <a:avLst/>
          </a:prstGeom>
          <a:noFill/>
          <a:ln>
            <a:noFill/>
          </a:ln>
          <a:effectLst/>
          <a:extLst>
            <a:ext uri="{909E8E84-426E-40DD-AFC4-6F175D3DCCD1}">
              <a14:hiddenFill xmlns:a14="http://schemas.microsoft.com/office/drawing/2010/main" xmlns="">
                <a:solidFill>
                  <a:srgbClr val="FFCC99"/>
                </a:solidFill>
              </a14:hiddenFill>
            </a:ext>
            <a:ext uri="{91240B29-F687-4F45-9708-019B960494DF}">
              <a14:hiddenLine xmlns:a14="http://schemas.microsoft.com/office/drawing/2010/main" xmlns="" w="9525">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zh-CN" sz="1100">
                <a:solidFill>
                  <a:srgbClr val="FFFFFF"/>
                </a:solidFill>
                <a:latin typeface="FrutigerNext LT Regular" pitchFamily="34" charset="0"/>
              </a:rPr>
              <a:t>Top right  corner  for   field-mark, customer or partner logotypes. </a:t>
            </a:r>
          </a:p>
          <a:p>
            <a:endParaRPr lang="en-US" altLang="zh-CN" sz="1100">
              <a:solidFill>
                <a:srgbClr val="FFFFFF"/>
              </a:solidFill>
              <a:latin typeface="FrutigerNext LT Regular" pitchFamily="34" charset="0"/>
            </a:endParaRPr>
          </a:p>
          <a:p>
            <a:r>
              <a:rPr lang="en-US" altLang="zh-CN" sz="1100">
                <a:solidFill>
                  <a:srgbClr val="FFFFFF"/>
                </a:solidFill>
                <a:latin typeface="FrutigerNext LT Regular" pitchFamily="34" charset="0"/>
              </a:rPr>
              <a:t>----------------   </a:t>
            </a:r>
          </a:p>
          <a:p>
            <a:endParaRPr lang="zh-CN" altLang="en-US" sz="1100">
              <a:solidFill>
                <a:srgbClr val="FFFFFF"/>
              </a:solidFill>
              <a:latin typeface="FrutigerNext LT Regular" pitchFamily="34" charset="0"/>
            </a:endParaRPr>
          </a:p>
        </p:txBody>
      </p:sp>
      <p:sp>
        <p:nvSpPr>
          <p:cNvPr id="10325" name="Text Box 85"/>
          <p:cNvSpPr txBox="1">
            <a:spLocks noChangeArrowheads="1"/>
          </p:cNvSpPr>
          <p:nvPr/>
        </p:nvSpPr>
        <p:spPr bwMode="auto">
          <a:xfrm>
            <a:off x="9251950" y="1196975"/>
            <a:ext cx="1295400" cy="2447925"/>
          </a:xfrm>
          <a:prstGeom prst="rect">
            <a:avLst/>
          </a:prstGeom>
          <a:noFill/>
          <a:ln>
            <a:noFill/>
          </a:ln>
          <a:effectLst/>
          <a:extLst>
            <a:ext uri="{909E8E84-426E-40DD-AFC4-6F175D3DCCD1}">
              <a14:hiddenFill xmlns:a14="http://schemas.microsoft.com/office/drawing/2010/main" xmlns="">
                <a:solidFill>
                  <a:srgbClr val="FFCC99"/>
                </a:solidFill>
              </a14:hiddenFill>
            </a:ext>
            <a:ext uri="{91240B29-F687-4F45-9708-019B960494DF}">
              <a14:hiddenLine xmlns:a14="http://schemas.microsoft.com/office/drawing/2010/main" xmlns="" w="9525">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zh-CN" sz="1100" dirty="0">
                <a:solidFill>
                  <a:srgbClr val="FFFFFF"/>
                </a:solidFill>
                <a:latin typeface="FrutigerNext LT Regular" pitchFamily="34" charset="0"/>
              </a:rPr>
              <a:t>The following nine groups of colors are an example of how our design colors can be used, please take note that you should only use one design color group per slide. </a:t>
            </a:r>
          </a:p>
          <a:p>
            <a:r>
              <a:rPr lang="en-US" altLang="zh-CN" sz="1100" dirty="0">
                <a:solidFill>
                  <a:srgbClr val="FFFFFF"/>
                </a:solidFill>
                <a:latin typeface="FrutigerNext LT Regular" pitchFamily="34" charset="0"/>
              </a:rPr>
              <a:t> For specific usage details, refer to the “Typesetting Standard”.</a:t>
            </a:r>
          </a:p>
        </p:txBody>
      </p:sp>
      <p:sp>
        <p:nvSpPr>
          <p:cNvPr id="81" name="Rectangle 21"/>
          <p:cNvSpPr>
            <a:spLocks noChangeArrowheads="1"/>
          </p:cNvSpPr>
          <p:nvPr/>
        </p:nvSpPr>
        <p:spPr bwMode="auto">
          <a:xfrm>
            <a:off x="3379354" y="6465937"/>
            <a:ext cx="2898055" cy="153888"/>
          </a:xfrm>
          <a:prstGeom prst="rect">
            <a:avLst/>
          </a:prstGeom>
          <a:noFill/>
          <a:ln w="9525" algn="ctr">
            <a:noFill/>
            <a:miter lim="800000"/>
            <a:headEnd/>
            <a:tailEnd/>
          </a:ln>
          <a:effectLst/>
        </p:spPr>
        <p:txBody>
          <a:bodyPr wrap="none" lIns="80082" tIns="0" rIns="80082" bIns="0">
            <a:spAutoFit/>
          </a:bodyPr>
          <a:lstStyle/>
          <a:p>
            <a:pPr defTabSz="801688" eaLnBrk="0" hangingPunct="0">
              <a:defRPr/>
            </a:pPr>
            <a:r>
              <a:rPr lang="en-US" altLang="zh-CN" sz="1000" baseline="0" dirty="0" smtClean="0">
                <a:solidFill>
                  <a:srgbClr val="000000"/>
                </a:solidFill>
                <a:latin typeface="FrutigerNext LT Regular" pitchFamily="34" charset="0"/>
              </a:rPr>
              <a:t>Huawei proprietary. No spread without permission.</a:t>
            </a:r>
            <a:endParaRPr lang="en-US" altLang="zh-CN" sz="1000" dirty="0">
              <a:latin typeface="FrutigerNext LT Regular" pitchFamily="34" charset="0"/>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822" r:id="rId1"/>
    <p:sldLayoutId id="2147483825" r:id="rId2"/>
    <p:sldLayoutId id="2147483826" r:id="rId3"/>
    <p:sldLayoutId id="2147483827" r:id="rId4"/>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777777"/>
        </a:buClr>
        <a:buSzPct val="60000"/>
        <a:buFont typeface="Wingdings" pitchFamily="2" charset="2"/>
        <a:buChar char="l"/>
        <a:defRPr sz="2000" b="1">
          <a:solidFill>
            <a:schemeClr val="tx1"/>
          </a:solidFill>
          <a:latin typeface="FrutigerNext LT Regular" pitchFamily="34" charset="0"/>
          <a:ea typeface="黑体" pitchFamily="49" charset="-122"/>
          <a:cs typeface="+mn-cs"/>
        </a:defRPr>
      </a:lvl1pPr>
      <a:lvl2pPr marL="742950" indent="-285750"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143000" indent="-228600" algn="l"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Regular" pitchFamily="34" charset="0"/>
          <a:ea typeface="+mn-ea"/>
          <a:cs typeface="+mn-cs"/>
        </a:defRPr>
      </a:lvl3pPr>
      <a:lvl4pPr marL="1600200" indent="-228600" algn="l" rtl="0" eaLnBrk="0" fontAlgn="base" hangingPunct="0">
        <a:lnSpc>
          <a:spcPct val="140000"/>
        </a:lnSpc>
        <a:spcBef>
          <a:spcPct val="0"/>
        </a:spcBef>
        <a:spcAft>
          <a:spcPct val="0"/>
        </a:spcAft>
        <a:buChar char="–"/>
        <a:defRPr sz="1400">
          <a:solidFill>
            <a:schemeClr val="tx1"/>
          </a:solidFill>
          <a:latin typeface="FrutigerNext LT Regular" pitchFamily="34" charset="0"/>
          <a:ea typeface="+mn-ea"/>
          <a:cs typeface="+mn-cs"/>
        </a:defRPr>
      </a:lvl4pPr>
      <a:lvl5pPr marL="2057400" indent="-228600" algn="l" rtl="0" eaLnBrk="0" fontAlgn="base" hangingPunct="0">
        <a:lnSpc>
          <a:spcPct val="140000"/>
        </a:lnSpc>
        <a:spcBef>
          <a:spcPct val="0"/>
        </a:spcBef>
        <a:spcAft>
          <a:spcPct val="0"/>
        </a:spcAft>
        <a:buFont typeface="Arial" charset="0"/>
        <a:buChar char="~"/>
        <a:defRPr sz="1200">
          <a:solidFill>
            <a:schemeClr val="tx1"/>
          </a:solidFill>
          <a:latin typeface="FrutigerNext LT Regular" pitchFamily="34" charset="0"/>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6" descr="5"/>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0" y="5897563"/>
            <a:ext cx="9144000" cy="1003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6" name="Text Box 7"/>
          <p:cNvSpPr txBox="1">
            <a:spLocks noChangeArrowheads="1"/>
          </p:cNvSpPr>
          <p:nvPr/>
        </p:nvSpPr>
        <p:spPr bwMode="auto">
          <a:xfrm>
            <a:off x="3200525" y="2668588"/>
            <a:ext cx="2742949" cy="7613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83448" tIns="41724" rIns="83448" bIns="41724">
            <a:spAutoFit/>
          </a:bodyPr>
          <a:lstStyle>
            <a:lvl1pPr defTabSz="835025" eaLnBrk="0" hangingPunct="0">
              <a:defRPr>
                <a:solidFill>
                  <a:schemeClr val="tx1"/>
                </a:solidFill>
                <a:latin typeface="Calibri" pitchFamily="34" charset="0"/>
                <a:ea typeface="宋体" pitchFamily="2" charset="-122"/>
              </a:defRPr>
            </a:lvl1pPr>
            <a:lvl2pPr marL="742950" indent="-285750" defTabSz="835025" eaLnBrk="0" hangingPunct="0">
              <a:defRPr>
                <a:solidFill>
                  <a:schemeClr val="tx1"/>
                </a:solidFill>
                <a:latin typeface="Calibri" pitchFamily="34" charset="0"/>
                <a:ea typeface="宋体" pitchFamily="2" charset="-122"/>
              </a:defRPr>
            </a:lvl2pPr>
            <a:lvl3pPr marL="1143000" indent="-228600" defTabSz="835025" eaLnBrk="0" hangingPunct="0">
              <a:defRPr>
                <a:solidFill>
                  <a:schemeClr val="tx1"/>
                </a:solidFill>
                <a:latin typeface="Calibri" pitchFamily="34" charset="0"/>
                <a:ea typeface="宋体" pitchFamily="2" charset="-122"/>
              </a:defRPr>
            </a:lvl3pPr>
            <a:lvl4pPr marL="1600200" indent="-228600" defTabSz="835025" eaLnBrk="0" hangingPunct="0">
              <a:defRPr>
                <a:solidFill>
                  <a:schemeClr val="tx1"/>
                </a:solidFill>
                <a:latin typeface="Calibri" pitchFamily="34" charset="0"/>
                <a:ea typeface="宋体" pitchFamily="2" charset="-122"/>
              </a:defRPr>
            </a:lvl4pPr>
            <a:lvl5pPr marL="2057400" indent="-228600" defTabSz="835025" eaLnBrk="0" hangingPunct="0">
              <a:defRPr>
                <a:solidFill>
                  <a:schemeClr val="tx1"/>
                </a:solidFill>
                <a:latin typeface="Calibri" pitchFamily="34" charset="0"/>
                <a:ea typeface="宋体" pitchFamily="2" charset="-122"/>
              </a:defRPr>
            </a:lvl5pPr>
            <a:lvl6pPr marL="2514600" indent="-228600" defTabSz="835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35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35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35025" eaLnBrk="0" fontAlgn="base" hangingPunct="0">
              <a:spcBef>
                <a:spcPct val="0"/>
              </a:spcBef>
              <a:spcAft>
                <a:spcPct val="0"/>
              </a:spcAft>
              <a:defRPr>
                <a:solidFill>
                  <a:schemeClr val="tx1"/>
                </a:solidFill>
                <a:latin typeface="Calibri" pitchFamily="34" charset="0"/>
                <a:ea typeface="宋体" pitchFamily="2" charset="-122"/>
              </a:defRPr>
            </a:lvl9pPr>
          </a:lstStyle>
          <a:p>
            <a:pPr algn="ctr">
              <a:defRPr/>
            </a:pPr>
            <a:r>
              <a:rPr lang="en-US" altLang="zh-CN" sz="4400" dirty="0" smtClean="0">
                <a:solidFill>
                  <a:srgbClr val="990000"/>
                </a:solidFill>
                <a:latin typeface="+mn-lt"/>
                <a:ea typeface="MS PGothic" pitchFamily="34" charset="-128"/>
              </a:rPr>
              <a:t>Thank you</a:t>
            </a:r>
          </a:p>
        </p:txBody>
      </p:sp>
      <p:sp>
        <p:nvSpPr>
          <p:cNvPr id="77" name="Text Box 8"/>
          <p:cNvSpPr txBox="1">
            <a:spLocks noChangeArrowheads="1"/>
          </p:cNvSpPr>
          <p:nvPr/>
        </p:nvSpPr>
        <p:spPr bwMode="auto">
          <a:xfrm>
            <a:off x="3161636" y="3429000"/>
            <a:ext cx="2820727" cy="4843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83448" tIns="41724" rIns="83448" bIns="41724">
            <a:spAutoFit/>
          </a:bodyPr>
          <a:lstStyle>
            <a:lvl1pPr defTabSz="835025" eaLnBrk="0" hangingPunct="0">
              <a:defRPr>
                <a:solidFill>
                  <a:schemeClr val="tx1"/>
                </a:solidFill>
                <a:latin typeface="Calibri" pitchFamily="34" charset="0"/>
                <a:ea typeface="宋体" charset="-122"/>
              </a:defRPr>
            </a:lvl1pPr>
            <a:lvl2pPr marL="742950" indent="-285750" defTabSz="835025" eaLnBrk="0" hangingPunct="0">
              <a:defRPr>
                <a:solidFill>
                  <a:schemeClr val="tx1"/>
                </a:solidFill>
                <a:latin typeface="Calibri" pitchFamily="34" charset="0"/>
                <a:ea typeface="宋体" charset="-122"/>
              </a:defRPr>
            </a:lvl2pPr>
            <a:lvl3pPr marL="1143000" indent="-228600" defTabSz="835025" eaLnBrk="0" hangingPunct="0">
              <a:defRPr>
                <a:solidFill>
                  <a:schemeClr val="tx1"/>
                </a:solidFill>
                <a:latin typeface="Calibri" pitchFamily="34" charset="0"/>
                <a:ea typeface="宋体" charset="-122"/>
              </a:defRPr>
            </a:lvl3pPr>
            <a:lvl4pPr marL="1600200" indent="-228600" defTabSz="835025" eaLnBrk="0" hangingPunct="0">
              <a:defRPr>
                <a:solidFill>
                  <a:schemeClr val="tx1"/>
                </a:solidFill>
                <a:latin typeface="Calibri" pitchFamily="34" charset="0"/>
                <a:ea typeface="宋体" charset="-122"/>
              </a:defRPr>
            </a:lvl4pPr>
            <a:lvl5pPr marL="2057400" indent="-228600" defTabSz="835025" eaLnBrk="0" hangingPunct="0">
              <a:defRPr>
                <a:solidFill>
                  <a:schemeClr val="tx1"/>
                </a:solidFill>
                <a:latin typeface="Calibri" pitchFamily="34" charset="0"/>
                <a:ea typeface="宋体" charset="-122"/>
              </a:defRPr>
            </a:lvl5pPr>
            <a:lvl6pPr marL="2514600" indent="-228600" defTabSz="835025" eaLnBrk="0" fontAlgn="base" hangingPunct="0">
              <a:spcBef>
                <a:spcPct val="0"/>
              </a:spcBef>
              <a:spcAft>
                <a:spcPct val="0"/>
              </a:spcAft>
              <a:defRPr>
                <a:solidFill>
                  <a:schemeClr val="tx1"/>
                </a:solidFill>
                <a:latin typeface="Calibri" pitchFamily="34" charset="0"/>
                <a:ea typeface="宋体" charset="-122"/>
              </a:defRPr>
            </a:lvl6pPr>
            <a:lvl7pPr marL="2971800" indent="-228600" defTabSz="835025" eaLnBrk="0" fontAlgn="base" hangingPunct="0">
              <a:spcBef>
                <a:spcPct val="0"/>
              </a:spcBef>
              <a:spcAft>
                <a:spcPct val="0"/>
              </a:spcAft>
              <a:defRPr>
                <a:solidFill>
                  <a:schemeClr val="tx1"/>
                </a:solidFill>
                <a:latin typeface="Calibri" pitchFamily="34" charset="0"/>
                <a:ea typeface="宋体" charset="-122"/>
              </a:defRPr>
            </a:lvl7pPr>
            <a:lvl8pPr marL="3429000" indent="-228600" defTabSz="835025" eaLnBrk="0" fontAlgn="base" hangingPunct="0">
              <a:spcBef>
                <a:spcPct val="0"/>
              </a:spcBef>
              <a:spcAft>
                <a:spcPct val="0"/>
              </a:spcAft>
              <a:defRPr>
                <a:solidFill>
                  <a:schemeClr val="tx1"/>
                </a:solidFill>
                <a:latin typeface="Calibri" pitchFamily="34" charset="0"/>
                <a:ea typeface="宋体" charset="-122"/>
              </a:defRPr>
            </a:lvl8pPr>
            <a:lvl9pPr marL="3886200" indent="-228600" defTabSz="835025" eaLnBrk="0" fontAlgn="base" hangingPunct="0">
              <a:spcBef>
                <a:spcPct val="0"/>
              </a:spcBef>
              <a:spcAft>
                <a:spcPct val="0"/>
              </a:spcAft>
              <a:defRPr>
                <a:solidFill>
                  <a:schemeClr val="tx1"/>
                </a:solidFill>
                <a:latin typeface="Calibri" pitchFamily="34" charset="0"/>
                <a:ea typeface="宋体" charset="-122"/>
              </a:defRPr>
            </a:lvl9pPr>
          </a:lstStyle>
          <a:p>
            <a:pPr algn="ctr"/>
            <a:r>
              <a:rPr lang="en-US" altLang="zh-CN" sz="2600" dirty="0">
                <a:solidFill>
                  <a:srgbClr val="666666"/>
                </a:solidFill>
                <a:latin typeface="+mn-lt"/>
                <a:ea typeface="ＭＳ Ｐゴシック" pitchFamily="34" charset="-128"/>
              </a:rPr>
              <a:t>www.huawei.com</a:t>
            </a:r>
            <a:endParaRPr lang="en-US" altLang="zh-CN" sz="2600" dirty="0">
              <a:solidFill>
                <a:srgbClr val="990000"/>
              </a:solidFill>
              <a:latin typeface="+mn-lt"/>
              <a:ea typeface="ＭＳ Ｐゴシック" pitchFamily="34" charset="-128"/>
            </a:endParaRPr>
          </a:p>
        </p:txBody>
      </p:sp>
      <p:sp>
        <p:nvSpPr>
          <p:cNvPr id="5" name="TextBox 4"/>
          <p:cNvSpPr txBox="1"/>
          <p:nvPr/>
        </p:nvSpPr>
        <p:spPr>
          <a:xfrm>
            <a:off x="755650" y="4508500"/>
            <a:ext cx="7632700" cy="1246495"/>
          </a:xfrm>
          <a:prstGeom prst="rect">
            <a:avLst/>
          </a:prstGeom>
          <a:noFill/>
        </p:spPr>
        <p:txBody>
          <a:bodyPr wrap="square" rtlCol="0">
            <a:spAutoFit/>
          </a:bodyPr>
          <a:lstStyle/>
          <a:p>
            <a:pPr algn="just">
              <a:lnSpc>
                <a:spcPct val="100000"/>
              </a:lnSpc>
            </a:pPr>
            <a:r>
              <a:rPr lang="en-US" altLang="zh-CN" sz="1250" b="1" kern="1200" dirty="0" smtClean="0">
                <a:solidFill>
                  <a:schemeClr val="tx1"/>
                </a:solidFill>
                <a:effectLst/>
                <a:latin typeface="FrutigerNext LT Regular" pitchFamily="34" charset="0"/>
                <a:ea typeface="宋体" charset="-122"/>
                <a:cs typeface="+mn-cs"/>
              </a:rPr>
              <a:t>Copyright©2011 Huawei Technologies Co., Ltd. All Rights Reserved.</a:t>
            </a:r>
            <a:endParaRPr lang="zh-CN" altLang="zh-CN" sz="1250" kern="1200" dirty="0" smtClean="0">
              <a:solidFill>
                <a:schemeClr val="tx1"/>
              </a:solidFill>
              <a:effectLst/>
              <a:latin typeface="FrutigerNext LT Regular" pitchFamily="34" charset="0"/>
              <a:ea typeface="宋体" charset="-122"/>
              <a:cs typeface="+mn-cs"/>
            </a:endParaRPr>
          </a:p>
          <a:p>
            <a:pPr algn="just">
              <a:lnSpc>
                <a:spcPct val="100000"/>
              </a:lnSpc>
            </a:pPr>
            <a:r>
              <a:rPr lang="en-US" altLang="zh-CN" sz="1250" kern="1200" dirty="0" smtClean="0">
                <a:solidFill>
                  <a:schemeClr val="tx1"/>
                </a:solidFill>
                <a:effectLst/>
                <a:latin typeface="FrutigerNext LT Regular" pitchFamily="34" charset="0"/>
                <a:ea typeface="宋体" charset="-122"/>
                <a:cs typeface="+mn-cs"/>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 </a:t>
            </a:r>
            <a:endParaRPr lang="zh-CN" altLang="zh-CN" sz="1250" kern="1200" dirty="0">
              <a:solidFill>
                <a:schemeClr val="tx1"/>
              </a:solidFill>
              <a:effectLst/>
              <a:latin typeface="FrutigerNext LT Regular" pitchFamily="34" charset="0"/>
              <a:ea typeface="宋体" charset="-122"/>
              <a:cs typeface="+mn-cs"/>
            </a:endParaRPr>
          </a:p>
        </p:txBody>
      </p:sp>
    </p:spTree>
  </p:cSld>
  <p:clrMap bg1="lt1" tx1="dk1" bg2="lt2" tx2="dk2" accent1="accent1" accent2="accent2" accent3="accent3" accent4="accent4" accent5="accent5" accent6="accent6" hlink="hlink" folHlink="folHlink"/>
  <p:sldLayoutIdLst>
    <p:sldLayoutId id="2147483823"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mj-lt"/>
          <a:ea typeface="+mj-ea"/>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lucia.gradinariu@huawei.com" TargetMode="Externa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147.png"/><Relationship Id="rId13" Type="http://schemas.openxmlformats.org/officeDocument/2006/relationships/image" Target="../media/image152.png"/><Relationship Id="rId18" Type="http://schemas.openxmlformats.org/officeDocument/2006/relationships/image" Target="../media/image157.png"/><Relationship Id="rId3" Type="http://schemas.openxmlformats.org/officeDocument/2006/relationships/diagramData" Target="../diagrams/data6.xml"/><Relationship Id="rId21" Type="http://schemas.microsoft.com/office/2007/relationships/hdphoto" Target="../media/hdphoto2.wdp"/><Relationship Id="rId7" Type="http://schemas.microsoft.com/office/2007/relationships/diagramDrawing" Target="../diagrams/drawing6.xml"/><Relationship Id="rId12" Type="http://schemas.openxmlformats.org/officeDocument/2006/relationships/image" Target="../media/image151.png"/><Relationship Id="rId17" Type="http://schemas.openxmlformats.org/officeDocument/2006/relationships/image" Target="../media/image156.png"/><Relationship Id="rId2" Type="http://schemas.openxmlformats.org/officeDocument/2006/relationships/notesSlide" Target="../notesSlides/notesSlide6.xml"/><Relationship Id="rId16" Type="http://schemas.openxmlformats.org/officeDocument/2006/relationships/image" Target="../media/image155.png"/><Relationship Id="rId20" Type="http://schemas.openxmlformats.org/officeDocument/2006/relationships/image" Target="../media/image158.png"/><Relationship Id="rId1" Type="http://schemas.openxmlformats.org/officeDocument/2006/relationships/slideLayout" Target="../slideLayouts/slideLayout10.xml"/><Relationship Id="rId6" Type="http://schemas.openxmlformats.org/officeDocument/2006/relationships/diagramColors" Target="../diagrams/colors6.xml"/><Relationship Id="rId11" Type="http://schemas.openxmlformats.org/officeDocument/2006/relationships/image" Target="../media/image150.png"/><Relationship Id="rId5" Type="http://schemas.openxmlformats.org/officeDocument/2006/relationships/diagramQuickStyle" Target="../diagrams/quickStyle6.xml"/><Relationship Id="rId15" Type="http://schemas.openxmlformats.org/officeDocument/2006/relationships/image" Target="../media/image154.jpeg"/><Relationship Id="rId10" Type="http://schemas.openxmlformats.org/officeDocument/2006/relationships/image" Target="../media/image149.png"/><Relationship Id="rId19" Type="http://schemas.microsoft.com/office/2007/relationships/hdphoto" Target="../media/hdphoto1.wdp"/><Relationship Id="rId4" Type="http://schemas.openxmlformats.org/officeDocument/2006/relationships/diagramLayout" Target="../diagrams/layout6.xml"/><Relationship Id="rId9" Type="http://schemas.openxmlformats.org/officeDocument/2006/relationships/image" Target="../media/image148.png"/><Relationship Id="rId14" Type="http://schemas.openxmlformats.org/officeDocument/2006/relationships/image" Target="../media/image153.png"/><Relationship Id="rId22" Type="http://schemas.openxmlformats.org/officeDocument/2006/relationships/image" Target="../media/image159.png"/></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jpeg"/><Relationship Id="rId18" Type="http://schemas.openxmlformats.org/officeDocument/2006/relationships/diagramColors" Target="../diagrams/colors1.xml"/><Relationship Id="rId26" Type="http://schemas.openxmlformats.org/officeDocument/2006/relationships/image" Target="../media/image36.png"/><Relationship Id="rId3" Type="http://schemas.openxmlformats.org/officeDocument/2006/relationships/image" Target="../media/image18.png"/><Relationship Id="rId21" Type="http://schemas.openxmlformats.org/officeDocument/2006/relationships/image" Target="../media/image31.png"/><Relationship Id="rId34" Type="http://schemas.openxmlformats.org/officeDocument/2006/relationships/image" Target="../media/image44.png"/><Relationship Id="rId7" Type="http://schemas.openxmlformats.org/officeDocument/2006/relationships/image" Target="../media/image22.jpeg"/><Relationship Id="rId12" Type="http://schemas.openxmlformats.org/officeDocument/2006/relationships/image" Target="../media/image27.png"/><Relationship Id="rId17" Type="http://schemas.openxmlformats.org/officeDocument/2006/relationships/diagramQuickStyle" Target="../diagrams/quickStyle1.xml"/><Relationship Id="rId25" Type="http://schemas.openxmlformats.org/officeDocument/2006/relationships/image" Target="../media/image35.png"/><Relationship Id="rId33" Type="http://schemas.openxmlformats.org/officeDocument/2006/relationships/image" Target="../media/image43.png"/><Relationship Id="rId38" Type="http://schemas.openxmlformats.org/officeDocument/2006/relationships/image" Target="../media/image48.jpeg"/><Relationship Id="rId2" Type="http://schemas.openxmlformats.org/officeDocument/2006/relationships/notesSlide" Target="../notesSlides/notesSlide2.xml"/><Relationship Id="rId16" Type="http://schemas.openxmlformats.org/officeDocument/2006/relationships/diagramLayout" Target="../diagrams/layout1.xml"/><Relationship Id="rId20" Type="http://schemas.openxmlformats.org/officeDocument/2006/relationships/image" Target="../media/image30.png"/><Relationship Id="rId29"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6.png"/><Relationship Id="rId24" Type="http://schemas.openxmlformats.org/officeDocument/2006/relationships/image" Target="../media/image34.png"/><Relationship Id="rId32" Type="http://schemas.openxmlformats.org/officeDocument/2006/relationships/image" Target="../media/image42.png"/><Relationship Id="rId37" Type="http://schemas.openxmlformats.org/officeDocument/2006/relationships/image" Target="../media/image47.png"/><Relationship Id="rId5" Type="http://schemas.openxmlformats.org/officeDocument/2006/relationships/image" Target="../media/image20.png"/><Relationship Id="rId15" Type="http://schemas.openxmlformats.org/officeDocument/2006/relationships/diagramData" Target="../diagrams/data1.xml"/><Relationship Id="rId23" Type="http://schemas.openxmlformats.org/officeDocument/2006/relationships/image" Target="../media/image33.png"/><Relationship Id="rId28" Type="http://schemas.openxmlformats.org/officeDocument/2006/relationships/image" Target="../media/image38.png"/><Relationship Id="rId36" Type="http://schemas.openxmlformats.org/officeDocument/2006/relationships/image" Target="../media/image46.png"/><Relationship Id="rId10" Type="http://schemas.openxmlformats.org/officeDocument/2006/relationships/image" Target="../media/image25.png"/><Relationship Id="rId19" Type="http://schemas.microsoft.com/office/2007/relationships/diagramDrawing" Target="../diagrams/drawing1.xml"/><Relationship Id="rId31" Type="http://schemas.openxmlformats.org/officeDocument/2006/relationships/image" Target="../media/image41.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jpeg"/><Relationship Id="rId22" Type="http://schemas.openxmlformats.org/officeDocument/2006/relationships/image" Target="../media/image32.png"/><Relationship Id="rId27" Type="http://schemas.openxmlformats.org/officeDocument/2006/relationships/image" Target="../media/image37.png"/><Relationship Id="rId30" Type="http://schemas.openxmlformats.org/officeDocument/2006/relationships/image" Target="../media/image40.png"/><Relationship Id="rId35" Type="http://schemas.openxmlformats.org/officeDocument/2006/relationships/image" Target="../media/image45.png"/></Relationships>
</file>

<file path=ppt/slides/_rels/slide4.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18" Type="http://schemas.openxmlformats.org/officeDocument/2006/relationships/image" Target="../media/image64.jpeg"/><Relationship Id="rId26" Type="http://schemas.openxmlformats.org/officeDocument/2006/relationships/image" Target="../media/image72.png"/><Relationship Id="rId3" Type="http://schemas.openxmlformats.org/officeDocument/2006/relationships/image" Target="../media/image49.png"/><Relationship Id="rId21" Type="http://schemas.openxmlformats.org/officeDocument/2006/relationships/image" Target="../media/image67.jpeg"/><Relationship Id="rId7" Type="http://schemas.openxmlformats.org/officeDocument/2006/relationships/image" Target="../media/image53.png"/><Relationship Id="rId12" Type="http://schemas.openxmlformats.org/officeDocument/2006/relationships/image" Target="../media/image58.png"/><Relationship Id="rId17" Type="http://schemas.openxmlformats.org/officeDocument/2006/relationships/image" Target="../media/image63.jpeg"/><Relationship Id="rId25" Type="http://schemas.openxmlformats.org/officeDocument/2006/relationships/image" Target="../media/image71.jpeg"/><Relationship Id="rId2" Type="http://schemas.openxmlformats.org/officeDocument/2006/relationships/notesSlide" Target="../notesSlides/notesSlide3.xml"/><Relationship Id="rId16" Type="http://schemas.openxmlformats.org/officeDocument/2006/relationships/image" Target="../media/image62.jpeg"/><Relationship Id="rId20" Type="http://schemas.openxmlformats.org/officeDocument/2006/relationships/image" Target="../media/image66.png"/><Relationship Id="rId29" Type="http://schemas.openxmlformats.org/officeDocument/2006/relationships/image" Target="../media/image75.jpe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57.png"/><Relationship Id="rId24" Type="http://schemas.openxmlformats.org/officeDocument/2006/relationships/image" Target="../media/image70.png"/><Relationship Id="rId32" Type="http://schemas.openxmlformats.org/officeDocument/2006/relationships/image" Target="../media/image78.jpeg"/><Relationship Id="rId5" Type="http://schemas.openxmlformats.org/officeDocument/2006/relationships/image" Target="../media/image51.png"/><Relationship Id="rId15" Type="http://schemas.openxmlformats.org/officeDocument/2006/relationships/image" Target="../media/image61.jpeg"/><Relationship Id="rId23" Type="http://schemas.openxmlformats.org/officeDocument/2006/relationships/image" Target="../media/image69.png"/><Relationship Id="rId28" Type="http://schemas.openxmlformats.org/officeDocument/2006/relationships/image" Target="../media/image74.jpeg"/><Relationship Id="rId10" Type="http://schemas.openxmlformats.org/officeDocument/2006/relationships/image" Target="../media/image56.jpeg"/><Relationship Id="rId19" Type="http://schemas.openxmlformats.org/officeDocument/2006/relationships/image" Target="../media/image65.png"/><Relationship Id="rId31" Type="http://schemas.openxmlformats.org/officeDocument/2006/relationships/image" Target="../media/image77.png"/><Relationship Id="rId4" Type="http://schemas.openxmlformats.org/officeDocument/2006/relationships/image" Target="../media/image50.png"/><Relationship Id="rId9" Type="http://schemas.openxmlformats.org/officeDocument/2006/relationships/image" Target="../media/image55.jpeg"/><Relationship Id="rId14" Type="http://schemas.openxmlformats.org/officeDocument/2006/relationships/image" Target="../media/image60.png"/><Relationship Id="rId22" Type="http://schemas.openxmlformats.org/officeDocument/2006/relationships/image" Target="../media/image68.png"/><Relationship Id="rId27" Type="http://schemas.openxmlformats.org/officeDocument/2006/relationships/image" Target="../media/image73.jpeg"/><Relationship Id="rId30" Type="http://schemas.openxmlformats.org/officeDocument/2006/relationships/image" Target="../media/image76.emf"/></Relationships>
</file>

<file path=ppt/slides/_rels/slide5.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jpeg"/><Relationship Id="rId18" Type="http://schemas.openxmlformats.org/officeDocument/2006/relationships/image" Target="../media/image94.jpeg"/><Relationship Id="rId3" Type="http://schemas.openxmlformats.org/officeDocument/2006/relationships/image" Target="../media/image79.jpeg"/><Relationship Id="rId7" Type="http://schemas.openxmlformats.org/officeDocument/2006/relationships/image" Target="../media/image83.jpeg"/><Relationship Id="rId12" Type="http://schemas.openxmlformats.org/officeDocument/2006/relationships/image" Target="../media/image88.jpeg"/><Relationship Id="rId17" Type="http://schemas.openxmlformats.org/officeDocument/2006/relationships/image" Target="../media/image93.png"/><Relationship Id="rId2" Type="http://schemas.openxmlformats.org/officeDocument/2006/relationships/notesSlide" Target="../notesSlides/notesSlide4.xml"/><Relationship Id="rId16" Type="http://schemas.openxmlformats.org/officeDocument/2006/relationships/image" Target="../media/image92.png"/><Relationship Id="rId1" Type="http://schemas.openxmlformats.org/officeDocument/2006/relationships/slideLayout" Target="../slideLayouts/slideLayout9.x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1.jpeg"/><Relationship Id="rId15" Type="http://schemas.openxmlformats.org/officeDocument/2006/relationships/image" Target="../media/image91.jpeg"/><Relationship Id="rId10" Type="http://schemas.openxmlformats.org/officeDocument/2006/relationships/image" Target="../media/image86.jpeg"/><Relationship Id="rId4" Type="http://schemas.openxmlformats.org/officeDocument/2006/relationships/image" Target="../media/image80.wmf"/><Relationship Id="rId9" Type="http://schemas.openxmlformats.org/officeDocument/2006/relationships/image" Target="../media/image85.jpeg"/><Relationship Id="rId14" Type="http://schemas.openxmlformats.org/officeDocument/2006/relationships/image" Target="../media/image90.jpeg"/></Relationships>
</file>

<file path=ppt/slides/_rels/slide6.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05.jpeg"/><Relationship Id="rId18" Type="http://schemas.openxmlformats.org/officeDocument/2006/relationships/diagramColors" Target="../diagrams/colors2.xml"/><Relationship Id="rId3" Type="http://schemas.openxmlformats.org/officeDocument/2006/relationships/image" Target="../media/image96.png"/><Relationship Id="rId7" Type="http://schemas.openxmlformats.org/officeDocument/2006/relationships/image" Target="../media/image99.png"/><Relationship Id="rId12" Type="http://schemas.openxmlformats.org/officeDocument/2006/relationships/image" Target="../media/image104.png"/><Relationship Id="rId17" Type="http://schemas.openxmlformats.org/officeDocument/2006/relationships/diagramQuickStyle" Target="../diagrams/quickStyle2.xml"/><Relationship Id="rId2" Type="http://schemas.openxmlformats.org/officeDocument/2006/relationships/slideLayout" Target="../slideLayouts/slideLayout9.xml"/><Relationship Id="rId16" Type="http://schemas.openxmlformats.org/officeDocument/2006/relationships/diagramLayout" Target="../diagrams/layout2.xml"/><Relationship Id="rId20" Type="http://schemas.openxmlformats.org/officeDocument/2006/relationships/image" Target="../media/image116.jpeg"/><Relationship Id="rId1" Type="http://schemas.openxmlformats.org/officeDocument/2006/relationships/vmlDrawing" Target="../drawings/vmlDrawing1.vml"/><Relationship Id="rId6" Type="http://schemas.openxmlformats.org/officeDocument/2006/relationships/image" Target="../media/image98.png"/><Relationship Id="rId11" Type="http://schemas.openxmlformats.org/officeDocument/2006/relationships/image" Target="../media/image103.png"/><Relationship Id="rId5" Type="http://schemas.openxmlformats.org/officeDocument/2006/relationships/image" Target="../media/image97.emf"/><Relationship Id="rId15" Type="http://schemas.openxmlformats.org/officeDocument/2006/relationships/diagramData" Target="../diagrams/data2.xml"/><Relationship Id="rId10" Type="http://schemas.openxmlformats.org/officeDocument/2006/relationships/image" Target="../media/image102.png"/><Relationship Id="rId19" Type="http://schemas.microsoft.com/office/2007/relationships/diagramDrawing" Target="../diagrams/drawing2.xml"/><Relationship Id="rId4" Type="http://schemas.openxmlformats.org/officeDocument/2006/relationships/oleObject" Target="../embeddings/oleObject1.bin"/><Relationship Id="rId9" Type="http://schemas.openxmlformats.org/officeDocument/2006/relationships/image" Target="../media/image101.png"/><Relationship Id="rId14" Type="http://schemas.openxmlformats.org/officeDocument/2006/relationships/image" Target="../media/image106.pn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18" Type="http://schemas.openxmlformats.org/officeDocument/2006/relationships/diagramLayout" Target="../diagrams/layout5.xml"/><Relationship Id="rId26" Type="http://schemas.openxmlformats.org/officeDocument/2006/relationships/image" Target="../media/image60.png"/><Relationship Id="rId39" Type="http://schemas.openxmlformats.org/officeDocument/2006/relationships/image" Target="../media/image135.jpeg"/><Relationship Id="rId3" Type="http://schemas.openxmlformats.org/officeDocument/2006/relationships/image" Target="../media/image117.jpeg"/><Relationship Id="rId21" Type="http://schemas.microsoft.com/office/2007/relationships/diagramDrawing" Target="../diagrams/drawing5.xml"/><Relationship Id="rId34" Type="http://schemas.openxmlformats.org/officeDocument/2006/relationships/image" Target="../media/image130.png"/><Relationship Id="rId42" Type="http://schemas.openxmlformats.org/officeDocument/2006/relationships/image" Target="../media/image138.jpeg"/><Relationship Id="rId7" Type="http://schemas.openxmlformats.org/officeDocument/2006/relationships/diagramData" Target="../diagrams/data3.xml"/><Relationship Id="rId12" Type="http://schemas.openxmlformats.org/officeDocument/2006/relationships/diagramData" Target="../diagrams/data4.xml"/><Relationship Id="rId17" Type="http://schemas.openxmlformats.org/officeDocument/2006/relationships/diagramData" Target="../diagrams/data5.xml"/><Relationship Id="rId25" Type="http://schemas.openxmlformats.org/officeDocument/2006/relationships/image" Target="../media/image122.png"/><Relationship Id="rId33" Type="http://schemas.openxmlformats.org/officeDocument/2006/relationships/image" Target="../media/image129.png"/><Relationship Id="rId38" Type="http://schemas.openxmlformats.org/officeDocument/2006/relationships/image" Target="../media/image134.png"/><Relationship Id="rId2" Type="http://schemas.openxmlformats.org/officeDocument/2006/relationships/notesSlide" Target="../notesSlides/notesSlide5.xml"/><Relationship Id="rId16" Type="http://schemas.microsoft.com/office/2007/relationships/diagramDrawing" Target="../diagrams/drawing4.xml"/><Relationship Id="rId20" Type="http://schemas.openxmlformats.org/officeDocument/2006/relationships/diagramColors" Target="../diagrams/colors5.xml"/><Relationship Id="rId29" Type="http://schemas.openxmlformats.org/officeDocument/2006/relationships/image" Target="../media/image125.jpeg"/><Relationship Id="rId41" Type="http://schemas.openxmlformats.org/officeDocument/2006/relationships/image" Target="../media/image137.png"/><Relationship Id="rId1" Type="http://schemas.openxmlformats.org/officeDocument/2006/relationships/slideLayout" Target="../slideLayouts/slideLayout9.xml"/><Relationship Id="rId6" Type="http://schemas.openxmlformats.org/officeDocument/2006/relationships/image" Target="../media/image120.jpeg"/><Relationship Id="rId11" Type="http://schemas.microsoft.com/office/2007/relationships/diagramDrawing" Target="../diagrams/drawing3.xml"/><Relationship Id="rId24" Type="http://schemas.openxmlformats.org/officeDocument/2006/relationships/image" Target="../media/image58.png"/><Relationship Id="rId32" Type="http://schemas.openxmlformats.org/officeDocument/2006/relationships/image" Target="../media/image128.png"/><Relationship Id="rId37" Type="http://schemas.openxmlformats.org/officeDocument/2006/relationships/image" Target="../media/image133.png"/><Relationship Id="rId40" Type="http://schemas.openxmlformats.org/officeDocument/2006/relationships/image" Target="../media/image136.png"/><Relationship Id="rId5" Type="http://schemas.openxmlformats.org/officeDocument/2006/relationships/image" Target="../media/image119.jpeg"/><Relationship Id="rId15" Type="http://schemas.openxmlformats.org/officeDocument/2006/relationships/diagramColors" Target="../diagrams/colors4.xml"/><Relationship Id="rId23" Type="http://schemas.openxmlformats.org/officeDocument/2006/relationships/image" Target="../media/image57.png"/><Relationship Id="rId28" Type="http://schemas.openxmlformats.org/officeDocument/2006/relationships/image" Target="../media/image124.jpeg"/><Relationship Id="rId36" Type="http://schemas.openxmlformats.org/officeDocument/2006/relationships/image" Target="../media/image132.jpeg"/><Relationship Id="rId10" Type="http://schemas.openxmlformats.org/officeDocument/2006/relationships/diagramColors" Target="../diagrams/colors3.xml"/><Relationship Id="rId19" Type="http://schemas.openxmlformats.org/officeDocument/2006/relationships/diagramQuickStyle" Target="../diagrams/quickStyle5.xml"/><Relationship Id="rId31" Type="http://schemas.openxmlformats.org/officeDocument/2006/relationships/image" Target="../media/image127.png"/><Relationship Id="rId4" Type="http://schemas.openxmlformats.org/officeDocument/2006/relationships/image" Target="../media/image118.jpeg"/><Relationship Id="rId9" Type="http://schemas.openxmlformats.org/officeDocument/2006/relationships/diagramQuickStyle" Target="../diagrams/quickStyle3.xml"/><Relationship Id="rId14" Type="http://schemas.openxmlformats.org/officeDocument/2006/relationships/diagramQuickStyle" Target="../diagrams/quickStyle4.xml"/><Relationship Id="rId22" Type="http://schemas.openxmlformats.org/officeDocument/2006/relationships/image" Target="../media/image121.jpeg"/><Relationship Id="rId27" Type="http://schemas.openxmlformats.org/officeDocument/2006/relationships/image" Target="../media/image123.jpeg"/><Relationship Id="rId30" Type="http://schemas.openxmlformats.org/officeDocument/2006/relationships/image" Target="../media/image126.png"/><Relationship Id="rId35" Type="http://schemas.openxmlformats.org/officeDocument/2006/relationships/image" Target="../media/image131.png"/></Relationships>
</file>

<file path=ppt/slides/_rels/slide8.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9.png"/><Relationship Id="rId1" Type="http://schemas.openxmlformats.org/officeDocument/2006/relationships/slideLayout" Target="../slideLayouts/slideLayout8.xml"/><Relationship Id="rId6" Type="http://schemas.openxmlformats.org/officeDocument/2006/relationships/image" Target="../media/image143.png"/><Relationship Id="rId5" Type="http://schemas.openxmlformats.org/officeDocument/2006/relationships/image" Target="../media/image142.png"/><Relationship Id="rId4" Type="http://schemas.openxmlformats.org/officeDocument/2006/relationships/image" Target="../media/image141.png"/></Relationships>
</file>

<file path=ppt/slides/_rels/slide9.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44.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4343400"/>
            <a:ext cx="8458200" cy="830997"/>
          </a:xfrm>
        </p:spPr>
        <p:txBody>
          <a:bodyPr/>
          <a:lstStyle/>
          <a:p>
            <a:pPr algn="ctr"/>
            <a:r>
              <a:rPr lang="en-US" sz="2400" dirty="0" smtClean="0">
                <a:latin typeface="Arial" pitchFamily="34" charset="0"/>
                <a:cs typeface="Arial" pitchFamily="34" charset="0"/>
              </a:rPr>
              <a:t>Benefits &amp; Drawbacks of Cloud-Delivered Content –  A Consumer Electronics </a:t>
            </a:r>
            <a:r>
              <a:rPr lang="en-US" sz="2400" i="1" dirty="0" smtClean="0">
                <a:latin typeface="Arial" pitchFamily="34" charset="0"/>
                <a:cs typeface="Arial" pitchFamily="34" charset="0"/>
              </a:rPr>
              <a:t>User Experience </a:t>
            </a:r>
            <a:r>
              <a:rPr lang="en-US" sz="2400" dirty="0" smtClean="0">
                <a:latin typeface="Arial" pitchFamily="34" charset="0"/>
                <a:cs typeface="Arial" pitchFamily="34" charset="0"/>
              </a:rPr>
              <a:t>Perspective</a:t>
            </a:r>
            <a:endParaRPr lang="en-US" sz="2400" dirty="0">
              <a:latin typeface="Arial" pitchFamily="34" charset="0"/>
              <a:cs typeface="Arial" pitchFamily="34" charset="0"/>
            </a:endParaRPr>
          </a:p>
        </p:txBody>
      </p:sp>
      <p:sp>
        <p:nvSpPr>
          <p:cNvPr id="5" name="TextBox 4"/>
          <p:cNvSpPr txBox="1"/>
          <p:nvPr/>
        </p:nvSpPr>
        <p:spPr>
          <a:xfrm>
            <a:off x="762000" y="5410200"/>
            <a:ext cx="6178624" cy="1118255"/>
          </a:xfrm>
          <a:prstGeom prst="rect">
            <a:avLst/>
          </a:prstGeom>
          <a:noFill/>
        </p:spPr>
        <p:txBody>
          <a:bodyPr wrap="square" lIns="0" rtlCol="0">
            <a:spAutoFit/>
          </a:bodyPr>
          <a:lstStyle/>
          <a:p>
            <a:pPr lvl="0" fontAlgn="t">
              <a:lnSpc>
                <a:spcPts val="2000"/>
              </a:lnSpc>
            </a:pPr>
            <a:r>
              <a:rPr lang="en-US" altLang="zh-CN" sz="1400" dirty="0" smtClean="0">
                <a:solidFill>
                  <a:srgbClr val="B2B2B2">
                    <a:lumMod val="50000"/>
                  </a:srgbClr>
                </a:solidFill>
                <a:latin typeface="FrutigerNext LT Medium"/>
              </a:rPr>
              <a:t>Lucia Gradinariu, Chief Market Strategist</a:t>
            </a:r>
          </a:p>
          <a:p>
            <a:pPr lvl="0" fontAlgn="t">
              <a:lnSpc>
                <a:spcPts val="2000"/>
              </a:lnSpc>
            </a:pPr>
            <a:r>
              <a:rPr lang="en-US" altLang="zh-CN" sz="1400" dirty="0" smtClean="0">
                <a:solidFill>
                  <a:srgbClr val="B2B2B2">
                    <a:lumMod val="50000"/>
                  </a:srgbClr>
                </a:solidFill>
                <a:latin typeface="FrutigerNext LT Medium"/>
              </a:rPr>
              <a:t>Carrier Software &amp; Core Networks</a:t>
            </a:r>
          </a:p>
          <a:p>
            <a:pPr lvl="0" fontAlgn="t">
              <a:lnSpc>
                <a:spcPts val="2000"/>
              </a:lnSpc>
            </a:pPr>
            <a:r>
              <a:rPr lang="en-US" altLang="zh-CN" sz="1400" dirty="0" smtClean="0">
                <a:solidFill>
                  <a:srgbClr val="0070C0"/>
                </a:solidFill>
                <a:latin typeface="FrutigerNext LT Medium"/>
                <a:hlinkClick r:id="rId2"/>
              </a:rPr>
              <a:t>Lucia.Gradinariu@huawei.com</a:t>
            </a:r>
            <a:endParaRPr lang="zh-CN" altLang="zh-CN" sz="1400" dirty="0" smtClean="0">
              <a:solidFill>
                <a:srgbClr val="0070C0"/>
              </a:solidFill>
              <a:latin typeface="FrutigerNext LT Medium"/>
            </a:endParaRPr>
          </a:p>
          <a:p>
            <a:pPr lvl="0" fontAlgn="t">
              <a:lnSpc>
                <a:spcPts val="2000"/>
              </a:lnSpc>
            </a:pPr>
            <a:endParaRPr lang="zh-CN" altLang="zh-CN" sz="1400" dirty="0" smtClean="0">
              <a:solidFill>
                <a:srgbClr val="B2B2B2">
                  <a:lumMod val="50000"/>
                </a:srgbClr>
              </a:solidFill>
              <a:latin typeface="FrutigerNext LT Medium"/>
            </a:endParaRPr>
          </a:p>
        </p:txBody>
      </p:sp>
    </p:spTree>
  </p:cSld>
  <p:clrMapOvr>
    <a:masterClrMapping/>
  </p:clrMapOvr>
  <p:transition advClick="0" advTm="8000">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advClick="0" advTm="8000">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2"/>
          <p:cNvSpPr>
            <a:spLocks noGrp="1" noChangeArrowheads="1"/>
          </p:cNvSpPr>
          <p:nvPr>
            <p:ph type="title"/>
          </p:nvPr>
        </p:nvSpPr>
        <p:spPr>
          <a:xfrm>
            <a:off x="304800" y="152400"/>
            <a:ext cx="8619550" cy="598648"/>
          </a:xfrm>
          <a:noFill/>
          <a:ln>
            <a:noFill/>
          </a:ln>
          <a:effectLst/>
        </p:spPr>
        <p:txBody>
          <a:bodyPr vert="horz" wrap="square" lIns="0" tIns="40064" rIns="80129" bIns="40064" numCol="1" anchor="ctr" anchorCtr="0" compatLnSpc="1">
            <a:prstTxWarp prst="textNoShape">
              <a:avLst/>
            </a:prstTxWarp>
            <a:normAutofit fontScale="90000"/>
          </a:bodyPr>
          <a:lstStyle/>
          <a:p>
            <a:r>
              <a:rPr lang="en-US" altLang="zh-CN" dirty="0" smtClean="0">
                <a:ea typeface="黑体" pitchFamily="2" charset="-122"/>
              </a:rPr>
              <a:t>Market Trend: Convergence (Utility &amp; Entertainment)</a:t>
            </a:r>
          </a:p>
        </p:txBody>
      </p:sp>
      <p:graphicFrame>
        <p:nvGraphicFramePr>
          <p:cNvPr id="41" name="Content Placeholder 4"/>
          <p:cNvGraphicFramePr>
            <a:graphicFrameLocks/>
          </p:cNvGraphicFramePr>
          <p:nvPr/>
        </p:nvGraphicFramePr>
        <p:xfrm>
          <a:off x="0" y="0"/>
          <a:ext cx="39624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Rectangle 10"/>
          <p:cNvSpPr/>
          <p:nvPr/>
        </p:nvSpPr>
        <p:spPr>
          <a:xfrm>
            <a:off x="4495800" y="914400"/>
            <a:ext cx="4495800" cy="369332"/>
          </a:xfrm>
          <a:prstGeom prst="rect">
            <a:avLst/>
          </a:prstGeom>
        </p:spPr>
        <p:txBody>
          <a:bodyPr wrap="square" lIns="0" tIns="0" rIns="0" bIns="0">
            <a:spAutoFit/>
          </a:bodyPr>
          <a:lstStyle/>
          <a:p>
            <a:pPr fontAlgn="auto">
              <a:spcBef>
                <a:spcPts val="0"/>
              </a:spcBef>
              <a:spcAft>
                <a:spcPts val="0"/>
              </a:spcAft>
              <a:defRPr/>
            </a:pPr>
            <a:r>
              <a:rPr lang="en-US" sz="1200" b="1" kern="0" dirty="0" smtClean="0">
                <a:latin typeface="FrutigerNext LT Medium"/>
                <a:cs typeface="FrutigerNext LT Medium"/>
              </a:rPr>
              <a:t>Blurring the distinctions between Business and Personal, Communication, Content and Internet Service Providers  </a:t>
            </a:r>
            <a:endParaRPr lang="en-US" sz="1200" b="1" kern="0" dirty="0">
              <a:latin typeface="FrutigerNext LT Medium"/>
              <a:ea typeface="宋体" charset="-122"/>
              <a:cs typeface="FrutigerNext LT Medium"/>
            </a:endParaRPr>
          </a:p>
        </p:txBody>
      </p:sp>
      <p:grpSp>
        <p:nvGrpSpPr>
          <p:cNvPr id="4" name="组合 32"/>
          <p:cNvGrpSpPr/>
          <p:nvPr/>
        </p:nvGrpSpPr>
        <p:grpSpPr>
          <a:xfrm>
            <a:off x="152400" y="2971800"/>
            <a:ext cx="4419600" cy="1905001"/>
            <a:chOff x="5510213" y="3563938"/>
            <a:chExt cx="5853112" cy="2319337"/>
          </a:xfrm>
        </p:grpSpPr>
        <p:sp>
          <p:nvSpPr>
            <p:cNvPr id="30" name="Rounded Rectangle 29"/>
            <p:cNvSpPr>
              <a:spLocks noChangeArrowheads="1"/>
            </p:cNvSpPr>
            <p:nvPr/>
          </p:nvSpPr>
          <p:spPr bwMode="auto">
            <a:xfrm>
              <a:off x="7497763" y="3563938"/>
              <a:ext cx="1878012" cy="2319337"/>
            </a:xfrm>
            <a:prstGeom prst="roundRect">
              <a:avLst>
                <a:gd name="adj" fmla="val 8551"/>
              </a:avLst>
            </a:prstGeom>
            <a:solidFill>
              <a:srgbClr val="F2F2F2"/>
            </a:solidFill>
            <a:ln w="9525">
              <a:noFill/>
              <a:round/>
              <a:headEnd/>
              <a:tailEnd/>
            </a:ln>
            <a:effectLst>
              <a:outerShdw dist="38100" dir="5400000" algn="t" rotWithShape="0">
                <a:srgbClr val="808080">
                  <a:alpha val="39999"/>
                </a:srgbClr>
              </a:outerShdw>
            </a:effectLst>
          </p:spPr>
          <p:txBody>
            <a:bodyPr/>
            <a:lstStyle/>
            <a:p>
              <a:pPr>
                <a:buClr>
                  <a:srgbClr val="CC9900"/>
                </a:buClr>
                <a:buFont typeface="Wingdings" pitchFamily="2" charset="2"/>
                <a:buChar char="n"/>
              </a:pPr>
              <a:endParaRPr lang="en-US" sz="1800">
                <a:latin typeface="Arial" pitchFamily="34" charset="0"/>
              </a:endParaRPr>
            </a:p>
          </p:txBody>
        </p:sp>
        <p:sp>
          <p:nvSpPr>
            <p:cNvPr id="31" name="Rounded Rectangle 30"/>
            <p:cNvSpPr>
              <a:spLocks noChangeArrowheads="1"/>
            </p:cNvSpPr>
            <p:nvPr/>
          </p:nvSpPr>
          <p:spPr bwMode="auto">
            <a:xfrm>
              <a:off x="9485313" y="3563938"/>
              <a:ext cx="1878012" cy="2319337"/>
            </a:xfrm>
            <a:prstGeom prst="roundRect">
              <a:avLst>
                <a:gd name="adj" fmla="val 8551"/>
              </a:avLst>
            </a:prstGeom>
            <a:solidFill>
              <a:srgbClr val="F2F2F2"/>
            </a:solidFill>
            <a:ln w="9525">
              <a:noFill/>
              <a:round/>
              <a:headEnd/>
              <a:tailEnd/>
            </a:ln>
            <a:effectLst>
              <a:outerShdw dist="38100" dir="5400000" algn="t" rotWithShape="0">
                <a:srgbClr val="808080">
                  <a:alpha val="39999"/>
                </a:srgbClr>
              </a:outerShdw>
            </a:effectLst>
          </p:spPr>
          <p:txBody>
            <a:bodyPr/>
            <a:lstStyle/>
            <a:p>
              <a:pPr>
                <a:buClr>
                  <a:srgbClr val="CC9900"/>
                </a:buClr>
                <a:buFont typeface="Wingdings" pitchFamily="2" charset="2"/>
                <a:buChar char="n"/>
              </a:pPr>
              <a:endParaRPr lang="en-US" sz="1800">
                <a:latin typeface="Arial" pitchFamily="34" charset="0"/>
              </a:endParaRPr>
            </a:p>
          </p:txBody>
        </p:sp>
        <p:sp>
          <p:nvSpPr>
            <p:cNvPr id="2" name="Rounded Rectangle 1"/>
            <p:cNvSpPr>
              <a:spLocks noChangeArrowheads="1"/>
            </p:cNvSpPr>
            <p:nvPr/>
          </p:nvSpPr>
          <p:spPr bwMode="auto">
            <a:xfrm>
              <a:off x="5510213" y="3563938"/>
              <a:ext cx="1878012" cy="2319337"/>
            </a:xfrm>
            <a:prstGeom prst="roundRect">
              <a:avLst>
                <a:gd name="adj" fmla="val 8551"/>
              </a:avLst>
            </a:prstGeom>
            <a:solidFill>
              <a:srgbClr val="F2F2F2"/>
            </a:solidFill>
            <a:ln w="9525">
              <a:noFill/>
              <a:round/>
              <a:headEnd/>
              <a:tailEnd/>
            </a:ln>
            <a:effectLst>
              <a:outerShdw dist="38100" dir="5400000" algn="t" rotWithShape="0">
                <a:srgbClr val="808080">
                  <a:alpha val="39999"/>
                </a:srgbClr>
              </a:outerShdw>
            </a:effectLst>
          </p:spPr>
          <p:txBody>
            <a:bodyPr/>
            <a:lstStyle/>
            <a:p>
              <a:pPr>
                <a:buClr>
                  <a:srgbClr val="CC9900"/>
                </a:buClr>
                <a:buFont typeface="Wingdings" pitchFamily="2" charset="2"/>
                <a:buChar char="n"/>
              </a:pPr>
              <a:endParaRPr lang="en-US" sz="1800">
                <a:latin typeface="Arial" pitchFamily="34" charset="0"/>
              </a:endParaRPr>
            </a:p>
          </p:txBody>
        </p:sp>
        <p:sp>
          <p:nvSpPr>
            <p:cNvPr id="21" name="TextBox 20"/>
            <p:cNvSpPr>
              <a:spLocks/>
            </p:cNvSpPr>
            <p:nvPr/>
          </p:nvSpPr>
          <p:spPr bwMode="auto">
            <a:xfrm>
              <a:off x="5510213" y="3563938"/>
              <a:ext cx="1878012" cy="442912"/>
            </a:xfrm>
            <a:custGeom>
              <a:avLst/>
              <a:gdLst>
                <a:gd name="T0" fmla="*/ 73820 w 1878012"/>
                <a:gd name="T1" fmla="*/ 0 h 442912"/>
                <a:gd name="T2" fmla="*/ 1804192 w 1878012"/>
                <a:gd name="T3" fmla="*/ 0 h 442912"/>
                <a:gd name="T4" fmla="*/ 1878012 w 1878012"/>
                <a:gd name="T5" fmla="*/ 73820 h 442912"/>
                <a:gd name="T6" fmla="*/ 1878012 w 1878012"/>
                <a:gd name="T7" fmla="*/ 442912 h 442912"/>
                <a:gd name="T8" fmla="*/ 1878012 w 1878012"/>
                <a:gd name="T9" fmla="*/ 442912 h 442912"/>
                <a:gd name="T10" fmla="*/ 0 w 1878012"/>
                <a:gd name="T11" fmla="*/ 442912 h 442912"/>
                <a:gd name="T12" fmla="*/ 0 w 1878012"/>
                <a:gd name="T13" fmla="*/ 442912 h 442912"/>
                <a:gd name="T14" fmla="*/ 0 w 1878012"/>
                <a:gd name="T15" fmla="*/ 73820 h 442912"/>
                <a:gd name="T16" fmla="*/ 73820 w 1878012"/>
                <a:gd name="T17" fmla="*/ 0 h 4429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78012"/>
                <a:gd name="T28" fmla="*/ 0 h 442912"/>
                <a:gd name="T29" fmla="*/ 1878012 w 1878012"/>
                <a:gd name="T30" fmla="*/ 442912 h 4429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78012" h="442912">
                  <a:moveTo>
                    <a:pt x="73820" y="0"/>
                  </a:moveTo>
                  <a:lnTo>
                    <a:pt x="1804192" y="0"/>
                  </a:lnTo>
                  <a:cubicBezTo>
                    <a:pt x="1844962" y="0"/>
                    <a:pt x="1878012" y="33050"/>
                    <a:pt x="1878012" y="73820"/>
                  </a:cubicBezTo>
                  <a:lnTo>
                    <a:pt x="1878012" y="442912"/>
                  </a:lnTo>
                  <a:lnTo>
                    <a:pt x="0" y="442912"/>
                  </a:lnTo>
                  <a:lnTo>
                    <a:pt x="0" y="73820"/>
                  </a:lnTo>
                  <a:cubicBezTo>
                    <a:pt x="0" y="33050"/>
                    <a:pt x="33050" y="0"/>
                    <a:pt x="73820" y="0"/>
                  </a:cubicBezTo>
                  <a:close/>
                </a:path>
              </a:pathLst>
            </a:custGeom>
            <a:solidFill>
              <a:srgbClr val="C00000"/>
            </a:solidFill>
            <a:ln w="9525">
              <a:noFill/>
              <a:miter lim="800000"/>
              <a:headEnd/>
              <a:tailEnd/>
            </a:ln>
            <a:effectLst>
              <a:outerShdw dist="38100" dir="5400000" algn="t" rotWithShape="0">
                <a:srgbClr val="808080">
                  <a:alpha val="39999"/>
                </a:srgbClr>
              </a:outerShdw>
            </a:effectLst>
          </p:spPr>
          <p:txBody>
            <a:bodyPr anchor="ctr"/>
            <a:lstStyle>
              <a:defPPr>
                <a:defRPr lang="zh-CN"/>
              </a:defPPr>
              <a:lvl1pPr marL="0" marR="0" lvl="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a:ln>
                    <a:noFill/>
                  </a:ln>
                  <a:solidFill>
                    <a:srgbClr val="000000"/>
                  </a:solidFill>
                  <a:effectLst/>
                  <a:uLnTx/>
                  <a:uFillTx/>
                  <a:latin typeface="FrutigerNext LT Regular"/>
                  <a:ea typeface="华文细黑"/>
                </a:defRPr>
              </a:lvl1pPr>
            </a:lstStyle>
            <a:p>
              <a:pPr>
                <a:defRPr/>
              </a:pPr>
              <a:r>
                <a:rPr lang="en-US" sz="1300" b="1" dirty="0">
                  <a:solidFill>
                    <a:schemeClr val="bg1"/>
                  </a:solidFill>
                </a:rPr>
                <a:t>Enterprise Experience</a:t>
              </a:r>
            </a:p>
          </p:txBody>
        </p:sp>
        <p:sp>
          <p:nvSpPr>
            <p:cNvPr id="22" name="Rectangle 10"/>
            <p:cNvSpPr/>
            <p:nvPr/>
          </p:nvSpPr>
          <p:spPr>
            <a:xfrm>
              <a:off x="5621338" y="4110038"/>
              <a:ext cx="1655762" cy="1156295"/>
            </a:xfrm>
            <a:prstGeom prst="rect">
              <a:avLst/>
            </a:prstGeom>
          </p:spPr>
          <p:txBody>
            <a:bodyPr lIns="0" tIns="0" rIns="0" bIns="0">
              <a:spAutoFit/>
            </a:bodyPr>
            <a:lstStyle/>
            <a:p>
              <a:pPr fontAlgn="auto">
                <a:spcBef>
                  <a:spcPts val="0"/>
                </a:spcBef>
                <a:spcAft>
                  <a:spcPts val="600"/>
                </a:spcAft>
                <a:defRPr/>
              </a:pPr>
              <a:r>
                <a:rPr lang="en-US" altLang="zh-CN" sz="1300" kern="0" dirty="0">
                  <a:solidFill>
                    <a:srgbClr val="000000"/>
                  </a:solidFill>
                  <a:latin typeface="FrutigerNext LT Regular" pitchFamily="34" charset="0"/>
                  <a:ea typeface="华文细黑"/>
                </a:rPr>
                <a:t>Enterprises are using consumer and OTT technology for business</a:t>
              </a:r>
              <a:r>
                <a:rPr lang="en-US" altLang="zh-CN" sz="1300" kern="0" dirty="0" smtClean="0">
                  <a:solidFill>
                    <a:srgbClr val="000000"/>
                  </a:solidFill>
                  <a:latin typeface="FrutigerNext LT Regular" pitchFamily="34" charset="0"/>
                  <a:ea typeface="华文细黑"/>
                </a:rPr>
                <a:t>.</a:t>
              </a:r>
              <a:endParaRPr lang="en-US" altLang="zh-CN" sz="1300" kern="0" dirty="0">
                <a:solidFill>
                  <a:srgbClr val="000000"/>
                </a:solidFill>
                <a:latin typeface="FrutigerNext LT Regular" pitchFamily="34" charset="0"/>
                <a:ea typeface="华文细黑"/>
              </a:endParaRPr>
            </a:p>
          </p:txBody>
        </p:sp>
        <p:sp>
          <p:nvSpPr>
            <p:cNvPr id="18" name="TextBox 17"/>
            <p:cNvSpPr>
              <a:spLocks/>
            </p:cNvSpPr>
            <p:nvPr/>
          </p:nvSpPr>
          <p:spPr bwMode="auto">
            <a:xfrm>
              <a:off x="7497763" y="3563938"/>
              <a:ext cx="1878012" cy="442912"/>
            </a:xfrm>
            <a:custGeom>
              <a:avLst/>
              <a:gdLst>
                <a:gd name="T0" fmla="*/ 73820 w 1878012"/>
                <a:gd name="T1" fmla="*/ 0 h 442912"/>
                <a:gd name="T2" fmla="*/ 1804192 w 1878012"/>
                <a:gd name="T3" fmla="*/ 0 h 442912"/>
                <a:gd name="T4" fmla="*/ 1878012 w 1878012"/>
                <a:gd name="T5" fmla="*/ 73820 h 442912"/>
                <a:gd name="T6" fmla="*/ 1878012 w 1878012"/>
                <a:gd name="T7" fmla="*/ 442912 h 442912"/>
                <a:gd name="T8" fmla="*/ 1878012 w 1878012"/>
                <a:gd name="T9" fmla="*/ 442912 h 442912"/>
                <a:gd name="T10" fmla="*/ 0 w 1878012"/>
                <a:gd name="T11" fmla="*/ 442912 h 442912"/>
                <a:gd name="T12" fmla="*/ 0 w 1878012"/>
                <a:gd name="T13" fmla="*/ 442912 h 442912"/>
                <a:gd name="T14" fmla="*/ 0 w 1878012"/>
                <a:gd name="T15" fmla="*/ 73820 h 442912"/>
                <a:gd name="T16" fmla="*/ 73820 w 1878012"/>
                <a:gd name="T17" fmla="*/ 0 h 4429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78012"/>
                <a:gd name="T28" fmla="*/ 0 h 442912"/>
                <a:gd name="T29" fmla="*/ 1878012 w 1878012"/>
                <a:gd name="T30" fmla="*/ 442912 h 4429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78012" h="442912">
                  <a:moveTo>
                    <a:pt x="73820" y="0"/>
                  </a:moveTo>
                  <a:lnTo>
                    <a:pt x="1804192" y="0"/>
                  </a:lnTo>
                  <a:cubicBezTo>
                    <a:pt x="1844962" y="0"/>
                    <a:pt x="1878012" y="33050"/>
                    <a:pt x="1878012" y="73820"/>
                  </a:cubicBezTo>
                  <a:lnTo>
                    <a:pt x="1878012" y="442912"/>
                  </a:lnTo>
                  <a:lnTo>
                    <a:pt x="0" y="442912"/>
                  </a:lnTo>
                  <a:lnTo>
                    <a:pt x="0" y="73820"/>
                  </a:lnTo>
                  <a:cubicBezTo>
                    <a:pt x="0" y="33050"/>
                    <a:pt x="33050" y="0"/>
                    <a:pt x="73820" y="0"/>
                  </a:cubicBezTo>
                  <a:close/>
                </a:path>
              </a:pathLst>
            </a:custGeom>
            <a:solidFill>
              <a:srgbClr val="C00000"/>
            </a:solidFill>
            <a:ln w="9525">
              <a:noFill/>
              <a:miter lim="800000"/>
              <a:headEnd/>
              <a:tailEnd/>
            </a:ln>
            <a:effectLst>
              <a:outerShdw dist="38100" dir="5400000" algn="t" rotWithShape="0">
                <a:srgbClr val="808080">
                  <a:alpha val="39999"/>
                </a:srgbClr>
              </a:outerShdw>
            </a:effectLst>
          </p:spPr>
          <p:txBody>
            <a:bodyPr anchor="ctr"/>
            <a:lstStyle>
              <a:defPPr>
                <a:defRPr lang="zh-CN"/>
              </a:defPPr>
              <a:lvl1pPr marL="0" marR="0" lvl="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a:ln>
                    <a:noFill/>
                  </a:ln>
                  <a:solidFill>
                    <a:srgbClr val="000000"/>
                  </a:solidFill>
                  <a:effectLst/>
                  <a:uLnTx/>
                  <a:uFillTx/>
                  <a:latin typeface="FrutigerNext LT Regular"/>
                  <a:ea typeface="华文细黑"/>
                </a:defRPr>
              </a:lvl1pPr>
            </a:lstStyle>
            <a:p>
              <a:pPr>
                <a:defRPr/>
              </a:pPr>
              <a:r>
                <a:rPr lang="en-US" sz="1300" b="1" dirty="0">
                  <a:solidFill>
                    <a:schemeClr val="bg1"/>
                  </a:solidFill>
                </a:rPr>
                <a:t>Home </a:t>
              </a:r>
              <a:endParaRPr lang="en-US" sz="1300" b="1" dirty="0" smtClean="0">
                <a:solidFill>
                  <a:schemeClr val="bg1"/>
                </a:solidFill>
              </a:endParaRPr>
            </a:p>
            <a:p>
              <a:pPr>
                <a:defRPr/>
              </a:pPr>
              <a:r>
                <a:rPr lang="en-US" sz="1300" b="1" dirty="0" smtClean="0">
                  <a:solidFill>
                    <a:schemeClr val="bg1"/>
                  </a:solidFill>
                </a:rPr>
                <a:t>Experience</a:t>
              </a:r>
              <a:endParaRPr lang="en-US" sz="1300" b="1" dirty="0">
                <a:solidFill>
                  <a:schemeClr val="bg1"/>
                </a:solidFill>
              </a:endParaRPr>
            </a:p>
          </p:txBody>
        </p:sp>
        <p:sp>
          <p:nvSpPr>
            <p:cNvPr id="19" name="Rectangle 10"/>
            <p:cNvSpPr/>
            <p:nvPr/>
          </p:nvSpPr>
          <p:spPr>
            <a:xfrm>
              <a:off x="7608887" y="4105276"/>
              <a:ext cx="1655762" cy="925036"/>
            </a:xfrm>
            <a:prstGeom prst="rect">
              <a:avLst/>
            </a:prstGeom>
          </p:spPr>
          <p:txBody>
            <a:bodyPr lIns="0" tIns="0" rIns="0" bIns="0">
              <a:spAutoFit/>
            </a:bodyPr>
            <a:lstStyle/>
            <a:p>
              <a:pPr fontAlgn="auto">
                <a:spcBef>
                  <a:spcPts val="0"/>
                </a:spcBef>
                <a:spcAft>
                  <a:spcPts val="600"/>
                </a:spcAft>
                <a:defRPr/>
              </a:pPr>
              <a:r>
                <a:rPr lang="en-US" altLang="zh-CN" sz="1300" kern="0" dirty="0">
                  <a:solidFill>
                    <a:srgbClr val="000000"/>
                  </a:solidFill>
                  <a:latin typeface="FrutigerNext LT Regular" pitchFamily="34" charset="0"/>
                  <a:ea typeface="华文细黑"/>
                </a:rPr>
                <a:t>Home users are embracing conferencing and collaboration </a:t>
              </a:r>
              <a:r>
                <a:rPr lang="en-US" altLang="zh-CN" sz="1300" kern="0" dirty="0" smtClean="0">
                  <a:solidFill>
                    <a:srgbClr val="000000"/>
                  </a:solidFill>
                  <a:latin typeface="FrutigerNext LT Regular" pitchFamily="34" charset="0"/>
                  <a:ea typeface="华文细黑"/>
                </a:rPr>
                <a:t>tools</a:t>
              </a:r>
              <a:endParaRPr lang="en-US" altLang="zh-CN" sz="1300" kern="0" dirty="0">
                <a:solidFill>
                  <a:srgbClr val="000000"/>
                </a:solidFill>
                <a:latin typeface="FrutigerNext LT Regular" pitchFamily="34" charset="0"/>
                <a:ea typeface="华文细黑"/>
              </a:endParaRPr>
            </a:p>
          </p:txBody>
        </p:sp>
        <p:sp>
          <p:nvSpPr>
            <p:cNvPr id="15" name="TextBox 14"/>
            <p:cNvSpPr>
              <a:spLocks/>
            </p:cNvSpPr>
            <p:nvPr/>
          </p:nvSpPr>
          <p:spPr bwMode="auto">
            <a:xfrm>
              <a:off x="9485313" y="3563938"/>
              <a:ext cx="1878012" cy="442912"/>
            </a:xfrm>
            <a:custGeom>
              <a:avLst/>
              <a:gdLst>
                <a:gd name="T0" fmla="*/ 73820 w 1878012"/>
                <a:gd name="T1" fmla="*/ 0 h 442912"/>
                <a:gd name="T2" fmla="*/ 1804192 w 1878012"/>
                <a:gd name="T3" fmla="*/ 0 h 442912"/>
                <a:gd name="T4" fmla="*/ 1878012 w 1878012"/>
                <a:gd name="T5" fmla="*/ 73820 h 442912"/>
                <a:gd name="T6" fmla="*/ 1878012 w 1878012"/>
                <a:gd name="T7" fmla="*/ 442912 h 442912"/>
                <a:gd name="T8" fmla="*/ 1878012 w 1878012"/>
                <a:gd name="T9" fmla="*/ 442912 h 442912"/>
                <a:gd name="T10" fmla="*/ 0 w 1878012"/>
                <a:gd name="T11" fmla="*/ 442912 h 442912"/>
                <a:gd name="T12" fmla="*/ 0 w 1878012"/>
                <a:gd name="T13" fmla="*/ 442912 h 442912"/>
                <a:gd name="T14" fmla="*/ 0 w 1878012"/>
                <a:gd name="T15" fmla="*/ 73820 h 442912"/>
                <a:gd name="T16" fmla="*/ 73820 w 1878012"/>
                <a:gd name="T17" fmla="*/ 0 h 4429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78012"/>
                <a:gd name="T28" fmla="*/ 0 h 442912"/>
                <a:gd name="T29" fmla="*/ 1878012 w 1878012"/>
                <a:gd name="T30" fmla="*/ 442912 h 4429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78012" h="442912">
                  <a:moveTo>
                    <a:pt x="73820" y="0"/>
                  </a:moveTo>
                  <a:lnTo>
                    <a:pt x="1804192" y="0"/>
                  </a:lnTo>
                  <a:cubicBezTo>
                    <a:pt x="1844962" y="0"/>
                    <a:pt x="1878012" y="33050"/>
                    <a:pt x="1878012" y="73820"/>
                  </a:cubicBezTo>
                  <a:lnTo>
                    <a:pt x="1878012" y="442912"/>
                  </a:lnTo>
                  <a:lnTo>
                    <a:pt x="0" y="442912"/>
                  </a:lnTo>
                  <a:lnTo>
                    <a:pt x="0" y="73820"/>
                  </a:lnTo>
                  <a:cubicBezTo>
                    <a:pt x="0" y="33050"/>
                    <a:pt x="33050" y="0"/>
                    <a:pt x="73820" y="0"/>
                  </a:cubicBezTo>
                  <a:close/>
                </a:path>
              </a:pathLst>
            </a:custGeom>
            <a:solidFill>
              <a:srgbClr val="C00000"/>
            </a:solidFill>
            <a:ln w="9525">
              <a:noFill/>
              <a:miter lim="800000"/>
              <a:headEnd/>
              <a:tailEnd/>
            </a:ln>
            <a:effectLst>
              <a:outerShdw dist="38100" dir="5400000" algn="t" rotWithShape="0">
                <a:srgbClr val="808080">
                  <a:alpha val="39999"/>
                </a:srgbClr>
              </a:outerShdw>
            </a:effectLst>
          </p:spPr>
          <p:txBody>
            <a:bodyPr anchor="ctr"/>
            <a:lstStyle>
              <a:defPPr>
                <a:defRPr lang="zh-CN"/>
              </a:defPPr>
              <a:lvl1pPr marL="0" marR="0" lvl="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a:ln>
                    <a:noFill/>
                  </a:ln>
                  <a:solidFill>
                    <a:srgbClr val="000000"/>
                  </a:solidFill>
                  <a:effectLst/>
                  <a:uLnTx/>
                  <a:uFillTx/>
                  <a:latin typeface="FrutigerNext LT Regular"/>
                  <a:ea typeface="华文细黑"/>
                </a:defRPr>
              </a:lvl1pPr>
            </a:lstStyle>
            <a:p>
              <a:pPr>
                <a:defRPr/>
              </a:pPr>
              <a:r>
                <a:rPr lang="en-US" sz="1300" b="1" dirty="0" smtClean="0">
                  <a:solidFill>
                    <a:schemeClr val="bg1"/>
                  </a:solidFill>
                </a:rPr>
                <a:t>Mobile</a:t>
              </a:r>
            </a:p>
            <a:p>
              <a:pPr>
                <a:defRPr/>
              </a:pPr>
              <a:r>
                <a:rPr lang="en-US" sz="1300" b="1" dirty="0" smtClean="0">
                  <a:solidFill>
                    <a:schemeClr val="bg1"/>
                  </a:solidFill>
                </a:rPr>
                <a:t> </a:t>
              </a:r>
              <a:r>
                <a:rPr lang="en-US" sz="1300" b="1" dirty="0">
                  <a:solidFill>
                    <a:schemeClr val="bg1"/>
                  </a:solidFill>
                </a:rPr>
                <a:t>Experience</a:t>
              </a:r>
            </a:p>
          </p:txBody>
        </p:sp>
        <p:sp>
          <p:nvSpPr>
            <p:cNvPr id="16" name="Rectangle 10"/>
            <p:cNvSpPr/>
            <p:nvPr/>
          </p:nvSpPr>
          <p:spPr>
            <a:xfrm>
              <a:off x="9596438" y="4106864"/>
              <a:ext cx="1655762" cy="1156295"/>
            </a:xfrm>
            <a:prstGeom prst="rect">
              <a:avLst/>
            </a:prstGeom>
          </p:spPr>
          <p:txBody>
            <a:bodyPr lIns="0" tIns="0" rIns="0" bIns="0">
              <a:spAutoFit/>
            </a:bodyPr>
            <a:lstStyle/>
            <a:p>
              <a:pPr fontAlgn="auto">
                <a:spcBef>
                  <a:spcPts val="0"/>
                </a:spcBef>
                <a:spcAft>
                  <a:spcPts val="600"/>
                </a:spcAft>
                <a:defRPr/>
              </a:pPr>
              <a:r>
                <a:rPr lang="en-US" altLang="zh-CN" sz="1300" kern="0" dirty="0">
                  <a:solidFill>
                    <a:srgbClr val="000000"/>
                  </a:solidFill>
                  <a:latin typeface="FrutigerNext LT Regular" pitchFamily="34" charset="0"/>
                  <a:ea typeface="华文细黑"/>
                </a:rPr>
                <a:t>Operator services are being delivered by consumer </a:t>
              </a:r>
              <a:r>
                <a:rPr lang="en-US" altLang="zh-CN" sz="1300" kern="0" dirty="0" smtClean="0">
                  <a:solidFill>
                    <a:srgbClr val="000000"/>
                  </a:solidFill>
                  <a:latin typeface="FrutigerNext LT Regular" pitchFamily="34" charset="0"/>
                  <a:ea typeface="华文细黑"/>
                </a:rPr>
                <a:t>companies</a:t>
              </a:r>
              <a:endParaRPr lang="en-US" altLang="zh-CN" sz="1300" kern="0" dirty="0">
                <a:solidFill>
                  <a:srgbClr val="000000"/>
                </a:solidFill>
                <a:latin typeface="FrutigerNext LT Regular" pitchFamily="34" charset="0"/>
                <a:ea typeface="华文细黑"/>
              </a:endParaRPr>
            </a:p>
          </p:txBody>
        </p:sp>
      </p:grpSp>
      <p:grpSp>
        <p:nvGrpSpPr>
          <p:cNvPr id="83" name="Group 82"/>
          <p:cNvGrpSpPr/>
          <p:nvPr/>
        </p:nvGrpSpPr>
        <p:grpSpPr>
          <a:xfrm>
            <a:off x="228600" y="4953000"/>
            <a:ext cx="4114800" cy="2971800"/>
            <a:chOff x="3962400" y="1617663"/>
            <a:chExt cx="5181600" cy="4300537"/>
          </a:xfrm>
          <a:noFill/>
        </p:grpSpPr>
        <p:sp>
          <p:nvSpPr>
            <p:cNvPr id="29" name="Rounded Rectangle 28"/>
            <p:cNvSpPr>
              <a:spLocks noChangeArrowheads="1"/>
            </p:cNvSpPr>
            <p:nvPr/>
          </p:nvSpPr>
          <p:spPr bwMode="auto">
            <a:xfrm>
              <a:off x="3962400" y="1752600"/>
              <a:ext cx="5181600" cy="4165600"/>
            </a:xfrm>
            <a:prstGeom prst="roundRect">
              <a:avLst>
                <a:gd name="adj" fmla="val 3704"/>
              </a:avLst>
            </a:prstGeom>
            <a:grpFill/>
            <a:ln w="9525">
              <a:noFill/>
              <a:round/>
              <a:headEnd/>
              <a:tailEnd/>
            </a:ln>
            <a:effectLst>
              <a:outerShdw dist="38100" dir="5400000" algn="t" rotWithShape="0">
                <a:srgbClr val="808080">
                  <a:alpha val="39999"/>
                </a:srgbClr>
              </a:outerShdw>
            </a:effectLst>
          </p:spPr>
          <p:txBody>
            <a:bodyPr/>
            <a:lstStyle/>
            <a:p>
              <a:pPr>
                <a:buClr>
                  <a:srgbClr val="CC9900"/>
                </a:buClr>
                <a:buFont typeface="Wingdings" pitchFamily="2" charset="2"/>
                <a:buChar char="n"/>
              </a:pPr>
              <a:endParaRPr lang="en-US" sz="1200">
                <a:latin typeface="Arial" pitchFamily="34" charset="0"/>
              </a:endParaRPr>
            </a:p>
          </p:txBody>
        </p:sp>
        <p:grpSp>
          <p:nvGrpSpPr>
            <p:cNvPr id="3" name="组合 6"/>
            <p:cNvGrpSpPr>
              <a:grpSpLocks/>
            </p:cNvGrpSpPr>
            <p:nvPr/>
          </p:nvGrpSpPr>
          <p:grpSpPr bwMode="auto">
            <a:xfrm>
              <a:off x="4259919" y="1981200"/>
              <a:ext cx="814175" cy="1050925"/>
              <a:chOff x="902637" y="1766344"/>
              <a:chExt cx="1416701" cy="1395666"/>
            </a:xfrm>
            <a:grpFill/>
          </p:grpSpPr>
          <p:pic>
            <p:nvPicPr>
              <p:cNvPr id="49175" name="Picture 7" descr="iPad_Vector.png"/>
              <p:cNvPicPr>
                <a:picLocks noChangeAspect="1"/>
              </p:cNvPicPr>
              <p:nvPr/>
            </p:nvPicPr>
            <p:blipFill>
              <a:blip r:embed="rId8" cstate="screen"/>
              <a:srcRect/>
              <a:stretch>
                <a:fillRect/>
              </a:stretch>
            </p:blipFill>
            <p:spPr bwMode="auto">
              <a:xfrm rot="1292167">
                <a:off x="1325559" y="1766344"/>
                <a:ext cx="993779" cy="1357696"/>
              </a:xfrm>
              <a:prstGeom prst="rect">
                <a:avLst/>
              </a:prstGeom>
              <a:grpFill/>
              <a:ln w="9525">
                <a:noFill/>
                <a:miter lim="800000"/>
                <a:headEnd/>
                <a:tailEnd/>
              </a:ln>
            </p:spPr>
          </p:pic>
          <p:pic>
            <p:nvPicPr>
              <p:cNvPr id="49176" name="Picture 8" descr="ebento_iphone-gui.png"/>
              <p:cNvPicPr>
                <a:picLocks noChangeAspect="1"/>
              </p:cNvPicPr>
              <p:nvPr/>
            </p:nvPicPr>
            <p:blipFill>
              <a:blip r:embed="rId9" cstate="screen"/>
              <a:srcRect/>
              <a:stretch>
                <a:fillRect/>
              </a:stretch>
            </p:blipFill>
            <p:spPr bwMode="auto">
              <a:xfrm rot="-937874">
                <a:off x="902637" y="1905494"/>
                <a:ext cx="694255" cy="1256516"/>
              </a:xfrm>
              <a:prstGeom prst="rect">
                <a:avLst/>
              </a:prstGeom>
              <a:grpFill/>
              <a:ln w="9525">
                <a:noFill/>
                <a:miter lim="800000"/>
                <a:headEnd/>
                <a:tailEnd/>
              </a:ln>
            </p:spPr>
          </p:pic>
        </p:grpSp>
        <p:pic>
          <p:nvPicPr>
            <p:cNvPr id="8" name="Picture 9" descr="Skype_iphone-gui.png"/>
            <p:cNvPicPr>
              <a:picLocks noChangeAspect="1"/>
            </p:cNvPicPr>
            <p:nvPr/>
          </p:nvPicPr>
          <p:blipFill>
            <a:blip r:embed="rId10" cstate="screen"/>
            <a:srcRect/>
            <a:stretch>
              <a:fillRect/>
            </a:stretch>
          </p:blipFill>
          <p:spPr bwMode="auto">
            <a:xfrm rot="571142">
              <a:off x="8081286" y="1878235"/>
              <a:ext cx="514216" cy="1282700"/>
            </a:xfrm>
            <a:prstGeom prst="rect">
              <a:avLst/>
            </a:prstGeom>
            <a:grpFill/>
            <a:ln w="9525">
              <a:noFill/>
              <a:miter lim="800000"/>
              <a:headEnd/>
              <a:tailEnd/>
            </a:ln>
          </p:spPr>
        </p:pic>
        <p:sp>
          <p:nvSpPr>
            <p:cNvPr id="10" name="Left-Right Arrow 3"/>
            <p:cNvSpPr>
              <a:spLocks noChangeArrowheads="1"/>
            </p:cNvSpPr>
            <p:nvPr/>
          </p:nvSpPr>
          <p:spPr bwMode="auto">
            <a:xfrm>
              <a:off x="5174319" y="2286000"/>
              <a:ext cx="554687" cy="685800"/>
            </a:xfrm>
            <a:prstGeom prst="leftRightArrow">
              <a:avLst>
                <a:gd name="adj1" fmla="val 47037"/>
                <a:gd name="adj2" fmla="val 26029"/>
              </a:avLst>
            </a:prstGeom>
            <a:grpFill/>
            <a:ln w="9525">
              <a:noFill/>
              <a:miter lim="800000"/>
              <a:headEnd/>
              <a:tailEnd/>
            </a:ln>
            <a:effectLst>
              <a:outerShdw dist="38100" dir="5400000" algn="t" rotWithShape="0">
                <a:srgbClr val="808080">
                  <a:alpha val="39999"/>
                </a:srgbClr>
              </a:outerShdw>
            </a:effectLst>
          </p:spPr>
          <p:txBody>
            <a:bodyPr anchor="ctr"/>
            <a:lstStyle/>
            <a:p>
              <a:pPr algn="ctr"/>
              <a:endParaRPr lang="en-US" sz="1200">
                <a:solidFill>
                  <a:srgbClr val="FFFFFF"/>
                </a:solidFill>
                <a:latin typeface="FrutigerNext LT Medium" pitchFamily="34" charset="0"/>
                <a:ea typeface="华文细黑" pitchFamily="2" charset="-122"/>
              </a:endParaRPr>
            </a:p>
          </p:txBody>
        </p:sp>
        <p:pic>
          <p:nvPicPr>
            <p:cNvPr id="6" name="Picture 4" descr="Telepresence.png"/>
            <p:cNvPicPr>
              <a:picLocks noChangeAspect="1"/>
            </p:cNvPicPr>
            <p:nvPr/>
          </p:nvPicPr>
          <p:blipFill>
            <a:blip r:embed="rId11" cstate="screen"/>
            <a:srcRect/>
            <a:stretch>
              <a:fillRect/>
            </a:stretch>
          </p:blipFill>
          <p:spPr bwMode="auto">
            <a:xfrm>
              <a:off x="5783919" y="1617663"/>
              <a:ext cx="1810310" cy="1897062"/>
            </a:xfrm>
            <a:prstGeom prst="rect">
              <a:avLst/>
            </a:prstGeom>
            <a:grpFill/>
            <a:ln w="9525">
              <a:noFill/>
              <a:miter lim="800000"/>
              <a:headEnd/>
              <a:tailEnd/>
            </a:ln>
          </p:spPr>
        </p:pic>
        <p:sp>
          <p:nvSpPr>
            <p:cNvPr id="28" name="Left-Right Arrow 3"/>
            <p:cNvSpPr>
              <a:spLocks noChangeArrowheads="1"/>
            </p:cNvSpPr>
            <p:nvPr/>
          </p:nvSpPr>
          <p:spPr bwMode="auto">
            <a:xfrm>
              <a:off x="7642819" y="2249337"/>
              <a:ext cx="554687" cy="685800"/>
            </a:xfrm>
            <a:prstGeom prst="leftRightArrow">
              <a:avLst>
                <a:gd name="adj1" fmla="val 47037"/>
                <a:gd name="adj2" fmla="val 26029"/>
              </a:avLst>
            </a:prstGeom>
            <a:grpFill/>
            <a:ln w="9525">
              <a:noFill/>
              <a:miter lim="800000"/>
              <a:headEnd/>
              <a:tailEnd/>
            </a:ln>
            <a:effectLst>
              <a:outerShdw dist="38100" dir="5400000" algn="t" rotWithShape="0">
                <a:srgbClr val="808080">
                  <a:alpha val="39999"/>
                </a:srgbClr>
              </a:outerShdw>
            </a:effectLst>
          </p:spPr>
          <p:txBody>
            <a:bodyPr anchor="ctr"/>
            <a:lstStyle/>
            <a:p>
              <a:pPr algn="ctr"/>
              <a:endParaRPr lang="en-US" sz="1200">
                <a:solidFill>
                  <a:srgbClr val="FFFFFF"/>
                </a:solidFill>
                <a:latin typeface="FrutigerNext LT Medium" pitchFamily="34" charset="0"/>
                <a:ea typeface="华文细黑" pitchFamily="2" charset="-122"/>
              </a:endParaRPr>
            </a:p>
          </p:txBody>
        </p:sp>
      </p:grpSp>
      <p:grpSp>
        <p:nvGrpSpPr>
          <p:cNvPr id="33" name="Group 32"/>
          <p:cNvGrpSpPr/>
          <p:nvPr/>
        </p:nvGrpSpPr>
        <p:grpSpPr>
          <a:xfrm>
            <a:off x="4724400" y="1447800"/>
            <a:ext cx="4214887" cy="4290343"/>
            <a:chOff x="3987701" y="992818"/>
            <a:chExt cx="4875386" cy="4897725"/>
          </a:xfrm>
        </p:grpSpPr>
        <p:sp>
          <p:nvSpPr>
            <p:cNvPr id="34" name="圆角矩形 78"/>
            <p:cNvSpPr>
              <a:spLocks noChangeArrowheads="1"/>
            </p:cNvSpPr>
            <p:nvPr/>
          </p:nvSpPr>
          <p:spPr bwMode="auto">
            <a:xfrm>
              <a:off x="3987701" y="2860006"/>
              <a:ext cx="4875386" cy="863600"/>
            </a:xfrm>
            <a:prstGeom prst="roundRect">
              <a:avLst>
                <a:gd name="adj" fmla="val 7091"/>
              </a:avLst>
            </a:prstGeom>
            <a:solidFill>
              <a:srgbClr val="ADDCF9"/>
            </a:solidFill>
            <a:ln w="12700" algn="ctr">
              <a:solidFill>
                <a:srgbClr val="FFFFFF">
                  <a:lumMod val="75000"/>
                </a:srgbClr>
              </a:solidFill>
              <a:miter lim="800000"/>
              <a:headEnd/>
              <a:tailEnd/>
            </a:ln>
            <a:effectLst>
              <a:outerShdw blurRad="63500" sx="101000" sy="101000" algn="ctr" rotWithShape="0">
                <a:prstClr val="black">
                  <a:alpha val="20000"/>
                </a:prstClr>
              </a:outerShdw>
            </a:effectLst>
          </p:spPr>
          <p:txBody>
            <a:bodyPr lIns="91425" tIns="45712" rIns="91425" bIns="45712"/>
            <a:lstStyle/>
            <a:p>
              <a:pPr marL="0" marR="0" lvl="0" indent="0" algn="ctr" defTabSz="877888" eaLnBrk="0" fontAlgn="auto" latinLnBrk="0" hangingPunct="0">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rgbClr val="000000"/>
                </a:solidFill>
                <a:effectLst/>
                <a:uLnTx/>
                <a:uFillTx/>
                <a:latin typeface="FrutigerNext LT Regular" pitchFamily="34" charset="0"/>
                <a:ea typeface="ＭＳ Ｐゴシック" pitchFamily="34" charset="-128"/>
              </a:endParaRPr>
            </a:p>
          </p:txBody>
        </p:sp>
        <p:sp>
          <p:nvSpPr>
            <p:cNvPr id="35" name="矩形 89"/>
            <p:cNvSpPr>
              <a:spLocks noChangeArrowheads="1"/>
            </p:cNvSpPr>
            <p:nvPr/>
          </p:nvSpPr>
          <p:spPr bwMode="auto">
            <a:xfrm>
              <a:off x="3987701" y="3801393"/>
              <a:ext cx="4875386" cy="1113507"/>
            </a:xfrm>
            <a:prstGeom prst="roundRect">
              <a:avLst>
                <a:gd name="adj" fmla="val 4420"/>
              </a:avLst>
            </a:prstGeom>
            <a:solidFill>
              <a:srgbClr val="FFFFFF">
                <a:lumMod val="95000"/>
              </a:srgbClr>
            </a:solidFill>
            <a:ln w="12700">
              <a:solidFill>
                <a:srgbClr val="FFFFFF">
                  <a:lumMod val="75000"/>
                </a:srgbClr>
              </a:solidFill>
              <a:miter lim="800000"/>
              <a:headEnd/>
              <a:tailEnd/>
            </a:ln>
            <a:effectLst>
              <a:outerShdw blurRad="63500" sx="101000" sy="101000" algn="ctr" rotWithShape="0">
                <a:prstClr val="black">
                  <a:alpha val="20000"/>
                </a:prstClr>
              </a:outerShdw>
            </a:effectLst>
          </p:spPr>
          <p:txBody>
            <a:bodyPr wrap="none" anchor="ctr"/>
            <a:lstStyle/>
            <a:p>
              <a:pPr algn="ctr" defTabSz="801688" fontAlgn="auto">
                <a:spcBef>
                  <a:spcPts val="0"/>
                </a:spcBef>
                <a:spcAft>
                  <a:spcPts val="0"/>
                </a:spcAft>
                <a:buFont typeface="Wingdings" pitchFamily="2" charset="2"/>
                <a:buNone/>
              </a:pPr>
              <a:endParaRPr lang="zh-CN" altLang="en-US" b="1" kern="0">
                <a:solidFill>
                  <a:srgbClr val="000000"/>
                </a:solidFill>
                <a:latin typeface="FrutigerNext LT Regular" pitchFamily="34" charset="0"/>
                <a:ea typeface="黑体"/>
              </a:endParaRPr>
            </a:p>
          </p:txBody>
        </p:sp>
        <p:sp>
          <p:nvSpPr>
            <p:cNvPr id="36" name="圆角矩形 92"/>
            <p:cNvSpPr/>
            <p:nvPr/>
          </p:nvSpPr>
          <p:spPr bwMode="auto">
            <a:xfrm>
              <a:off x="3987701" y="4990431"/>
              <a:ext cx="4875386" cy="900112"/>
            </a:xfrm>
            <a:prstGeom prst="roundRect">
              <a:avLst>
                <a:gd name="adj" fmla="val 5804"/>
              </a:avLst>
            </a:prstGeom>
            <a:solidFill>
              <a:srgbClr val="FFFFFF">
                <a:lumMod val="95000"/>
              </a:srgbClr>
            </a:solidFill>
            <a:ln w="12700">
              <a:solidFill>
                <a:srgbClr val="FFFFFF">
                  <a:lumMod val="75000"/>
                </a:srgbClr>
              </a:solidFill>
              <a:miter lim="800000"/>
              <a:headEnd/>
              <a:tailEnd/>
            </a:ln>
            <a:effectLst>
              <a:outerShdw blurRad="63500" sx="101000" sy="101000" algn="ctr" rotWithShape="0">
                <a:prstClr val="black">
                  <a:alpha val="20000"/>
                </a:prstClr>
              </a:outerShdw>
            </a:effectLst>
          </p:spPr>
          <p:txBody>
            <a:bodyPr wrap="none" anchor="ctr"/>
            <a:lstStyle/>
            <a:p>
              <a:pPr marL="0" marR="0" lvl="0" indent="0" algn="ctr" defTabSz="801688" eaLnBrk="1" fontAlgn="auto" latinLnBrk="0" hangingPunct="1">
                <a:lnSpc>
                  <a:spcPct val="100000"/>
                </a:lnSpc>
                <a:spcBef>
                  <a:spcPts val="0"/>
                </a:spcBef>
                <a:spcAft>
                  <a:spcPts val="0"/>
                </a:spcAft>
                <a:buClrTx/>
                <a:buSzTx/>
                <a:buFont typeface="Wingdings" pitchFamily="2" charset="2"/>
                <a:buNone/>
                <a:tabLst/>
                <a:defRPr/>
              </a:pPr>
              <a:endParaRPr kumimoji="0" lang="zh-CN" altLang="en-US" sz="1800" b="1" i="0" u="none" strike="noStrike" kern="0" cap="none" spc="0" normalizeH="0" baseline="0" noProof="0">
                <a:ln>
                  <a:noFill/>
                </a:ln>
                <a:solidFill>
                  <a:srgbClr val="000000"/>
                </a:solidFill>
                <a:effectLst/>
                <a:uLnTx/>
                <a:uFillTx/>
                <a:latin typeface="FrutigerNext LT Regular" pitchFamily="34" charset="0"/>
                <a:ea typeface="黑体"/>
              </a:endParaRPr>
            </a:p>
          </p:txBody>
        </p:sp>
        <p:sp>
          <p:nvSpPr>
            <p:cNvPr id="37" name="圆角矩形 93"/>
            <p:cNvSpPr>
              <a:spLocks noChangeArrowheads="1"/>
            </p:cNvSpPr>
            <p:nvPr/>
          </p:nvSpPr>
          <p:spPr bwMode="auto">
            <a:xfrm>
              <a:off x="3987701" y="992818"/>
              <a:ext cx="1720535" cy="1752887"/>
            </a:xfrm>
            <a:prstGeom prst="roundRect">
              <a:avLst>
                <a:gd name="adj" fmla="val 5313"/>
              </a:avLst>
            </a:prstGeom>
            <a:solidFill>
              <a:srgbClr val="BBE3FB"/>
            </a:solidFill>
            <a:ln w="12700" algn="ctr">
              <a:solidFill>
                <a:srgbClr val="FFFFFF">
                  <a:lumMod val="75000"/>
                </a:srgbClr>
              </a:solidFill>
              <a:miter lim="800000"/>
              <a:headEnd/>
              <a:tailEnd/>
            </a:ln>
            <a:effectLst>
              <a:outerShdw blurRad="63500" sx="101000" sy="101000" algn="ctr" rotWithShape="0">
                <a:prstClr val="black">
                  <a:alpha val="20000"/>
                </a:prstClr>
              </a:outerShdw>
            </a:effectLst>
          </p:spPr>
          <p:txBody>
            <a:bodyPr lIns="91425" tIns="45712" rIns="91425" bIns="45712"/>
            <a:lstStyle/>
            <a:p>
              <a:pPr marL="0" marR="0" lvl="0" indent="0" algn="ctr" defTabSz="877888" eaLnBrk="0" fontAlgn="auto" latinLnBrk="0" hangingPunct="0">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rgbClr val="000000"/>
                </a:solidFill>
                <a:effectLst/>
                <a:uLnTx/>
                <a:uFillTx/>
                <a:latin typeface="FrutigerNext LT Regular" pitchFamily="34" charset="0"/>
                <a:ea typeface="ＭＳ Ｐゴシック" pitchFamily="34" charset="-128"/>
              </a:endParaRPr>
            </a:p>
          </p:txBody>
        </p:sp>
        <p:pic>
          <p:nvPicPr>
            <p:cNvPr id="38" name="Picture 55"/>
            <p:cNvPicPr>
              <a:picLocks noChangeAspect="1" noChangeArrowheads="1"/>
            </p:cNvPicPr>
            <p:nvPr/>
          </p:nvPicPr>
          <p:blipFill>
            <a:blip r:embed="rId12" cstate="screen">
              <a:clrChange>
                <a:clrFrom>
                  <a:srgbClr val="FEFEFE"/>
                </a:clrFrom>
                <a:clrTo>
                  <a:srgbClr val="FEFEFE">
                    <a:alpha val="0"/>
                  </a:srgbClr>
                </a:clrTo>
              </a:clrChange>
              <a:extLst>
                <a:ext uri="{28A0092B-C50C-407E-A947-70E740481C1C}">
                  <a14:useLocalDpi xmlns:a14="http://schemas.microsoft.com/office/drawing/2010/main" xmlns="" val="0"/>
                </a:ext>
              </a:extLst>
            </a:blip>
            <a:srcRect/>
            <a:stretch>
              <a:fillRect/>
            </a:stretch>
          </p:blipFill>
          <p:spPr bwMode="auto">
            <a:xfrm>
              <a:off x="5332735" y="5298406"/>
              <a:ext cx="338137" cy="36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pic>
          <p:nvPicPr>
            <p:cNvPr id="40" name="Picture 102" descr="rack2007"/>
            <p:cNvPicPr>
              <a:picLocks noChangeAspect="1" noChangeArrowheads="1"/>
            </p:cNvPicPr>
            <p:nvPr/>
          </p:nvPicPr>
          <p:blipFill>
            <a:blip r:embed="rId13" cstate="screen">
              <a:extLst>
                <a:ext uri="{28A0092B-C50C-407E-A947-70E740481C1C}">
                  <a14:useLocalDpi xmlns:a14="http://schemas.microsoft.com/office/drawing/2010/main" xmlns="" val="0"/>
                </a:ext>
              </a:extLst>
            </a:blip>
            <a:srcRect/>
            <a:stretch>
              <a:fillRect/>
            </a:stretch>
          </p:blipFill>
          <p:spPr bwMode="auto">
            <a:xfrm>
              <a:off x="4410919" y="5193631"/>
              <a:ext cx="296862"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 name="Picture 70" descr="shield_01"/>
            <p:cNvPicPr>
              <a:picLocks noChangeAspect="1" noChangeArrowheads="1"/>
            </p:cNvPicPr>
            <p:nvPr/>
          </p:nvPicPr>
          <p:blipFill>
            <a:blip r:embed="rId14" cstate="screen">
              <a:extLst>
                <a:ext uri="{28A0092B-C50C-407E-A947-70E740481C1C}">
                  <a14:useLocalDpi xmlns:a14="http://schemas.microsoft.com/office/drawing/2010/main" xmlns="" val="0"/>
                </a:ext>
              </a:extLst>
            </a:blip>
            <a:srcRect/>
            <a:stretch>
              <a:fillRect/>
            </a:stretch>
          </p:blipFill>
          <p:spPr bwMode="auto">
            <a:xfrm>
              <a:off x="7190655" y="5298406"/>
              <a:ext cx="298450" cy="36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 name="Picture 2" descr="http://image.cn.made-in-china.com/4f0j01GemavQtyJzop/%E7%9B%B4%E6%B5%81%E5%B1%8F%E8%93%84%E7%94%B5%E6%B1%A0.jpg"/>
            <p:cNvPicPr>
              <a:picLocks noChangeAspect="1" noChangeArrowheads="1"/>
            </p:cNvPicPr>
            <p:nvPr/>
          </p:nvPicPr>
          <p:blipFill>
            <a:blip r:embed="rId15" cstate="screen">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114060" y="5257131"/>
              <a:ext cx="338137"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5" name="Group 17"/>
            <p:cNvGrpSpPr>
              <a:grpSpLocks/>
            </p:cNvGrpSpPr>
            <p:nvPr/>
          </p:nvGrpSpPr>
          <p:grpSpPr bwMode="auto">
            <a:xfrm>
              <a:off x="6295826" y="5326981"/>
              <a:ext cx="269875" cy="333375"/>
              <a:chOff x="1915" y="1270"/>
              <a:chExt cx="519" cy="2313"/>
            </a:xfrm>
          </p:grpSpPr>
          <p:pic>
            <p:nvPicPr>
              <p:cNvPr id="81" name="Picture 18" descr="Bar Graph Columns - Green bottom"/>
              <p:cNvPicPr>
                <a:picLocks noChangeAspect="1" noChangeArrowheads="1"/>
              </p:cNvPicPr>
              <p:nvPr/>
            </p:nvPicPr>
            <p:blipFill>
              <a:blip r:embed="rId16" cstate="screen">
                <a:extLst>
                  <a:ext uri="{28A0092B-C50C-407E-A947-70E740481C1C}">
                    <a14:useLocalDpi xmlns:a14="http://schemas.microsoft.com/office/drawing/2010/main" xmlns="" val="0"/>
                  </a:ext>
                </a:extLst>
              </a:blip>
              <a:srcRect/>
              <a:stretch>
                <a:fillRect/>
              </a:stretch>
            </p:blipFill>
            <p:spPr bwMode="auto">
              <a:xfrm>
                <a:off x="1915" y="1390"/>
                <a:ext cx="519" cy="2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 name="Picture 19" descr="Bar Graph Columns - Green top"/>
              <p:cNvPicPr>
                <a:picLocks noChangeAspect="1" noChangeArrowheads="1"/>
              </p:cNvPicPr>
              <p:nvPr/>
            </p:nvPicPr>
            <p:blipFill>
              <a:blip r:embed="rId17" cstate="screen">
                <a:extLst>
                  <a:ext uri="{28A0092B-C50C-407E-A947-70E740481C1C}">
                    <a14:useLocalDpi xmlns:a14="http://schemas.microsoft.com/office/drawing/2010/main" xmlns="" val="0"/>
                  </a:ext>
                </a:extLst>
              </a:blip>
              <a:srcRect/>
              <a:stretch>
                <a:fillRect/>
              </a:stretch>
            </p:blipFill>
            <p:spPr bwMode="auto">
              <a:xfrm>
                <a:off x="1917" y="1270"/>
                <a:ext cx="515" cy="2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46" name="TextBox 252"/>
            <p:cNvSpPr txBox="1">
              <a:spLocks noChangeArrowheads="1"/>
            </p:cNvSpPr>
            <p:nvPr/>
          </p:nvSpPr>
          <p:spPr bwMode="auto">
            <a:xfrm>
              <a:off x="4340622" y="5674643"/>
              <a:ext cx="511175" cy="1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tIns="0" bIns="0">
              <a:spAutoFit/>
            </a:bodyPr>
            <a:lstStyle>
              <a:lvl1pPr eaLnBrk="0" hangingPunct="0">
                <a:defRPr sz="2700">
                  <a:solidFill>
                    <a:srgbClr val="990000"/>
                  </a:solidFill>
                  <a:latin typeface="FrutigerNext LT Medium" charset="0"/>
                  <a:ea typeface="宋体" pitchFamily="2" charset="-122"/>
                </a:defRPr>
              </a:lvl1pPr>
              <a:lvl2pPr marL="742950" indent="-285750" eaLnBrk="0" hangingPunct="0">
                <a:defRPr sz="2700">
                  <a:solidFill>
                    <a:srgbClr val="990000"/>
                  </a:solidFill>
                  <a:latin typeface="FrutigerNext LT Medium" charset="0"/>
                  <a:ea typeface="宋体" pitchFamily="2" charset="-122"/>
                </a:defRPr>
              </a:lvl2pPr>
              <a:lvl3pPr marL="1143000" indent="-228600" eaLnBrk="0" hangingPunct="0">
                <a:defRPr sz="2700">
                  <a:solidFill>
                    <a:srgbClr val="990000"/>
                  </a:solidFill>
                  <a:latin typeface="FrutigerNext LT Medium" charset="0"/>
                  <a:ea typeface="宋体" pitchFamily="2" charset="-122"/>
                </a:defRPr>
              </a:lvl3pPr>
              <a:lvl4pPr marL="1600200" indent="-228600" eaLnBrk="0" hangingPunct="0">
                <a:defRPr sz="2700">
                  <a:solidFill>
                    <a:srgbClr val="990000"/>
                  </a:solidFill>
                  <a:latin typeface="FrutigerNext LT Medium" charset="0"/>
                  <a:ea typeface="宋体" pitchFamily="2" charset="-122"/>
                </a:defRPr>
              </a:lvl4pPr>
              <a:lvl5pPr marL="2057400" indent="-228600" eaLnBrk="0" hangingPunct="0">
                <a:defRPr sz="2700">
                  <a:solidFill>
                    <a:srgbClr val="990000"/>
                  </a:solidFill>
                  <a:latin typeface="FrutigerNext LT Medium" charset="0"/>
                  <a:ea typeface="宋体" pitchFamily="2" charset="-122"/>
                </a:defRPr>
              </a:lvl5pPr>
              <a:lvl6pPr marL="2514600" indent="-228600" eaLnBrk="0" fontAlgn="base" hangingPunct="0">
                <a:spcBef>
                  <a:spcPct val="0"/>
                </a:spcBef>
                <a:spcAft>
                  <a:spcPct val="0"/>
                </a:spcAft>
                <a:defRPr sz="2700">
                  <a:solidFill>
                    <a:srgbClr val="990000"/>
                  </a:solidFill>
                  <a:latin typeface="FrutigerNext LT Medium" charset="0"/>
                  <a:ea typeface="宋体" pitchFamily="2" charset="-122"/>
                </a:defRPr>
              </a:lvl6pPr>
              <a:lvl7pPr marL="2971800" indent="-228600" eaLnBrk="0" fontAlgn="base" hangingPunct="0">
                <a:spcBef>
                  <a:spcPct val="0"/>
                </a:spcBef>
                <a:spcAft>
                  <a:spcPct val="0"/>
                </a:spcAft>
                <a:defRPr sz="2700">
                  <a:solidFill>
                    <a:srgbClr val="990000"/>
                  </a:solidFill>
                  <a:latin typeface="FrutigerNext LT Medium" charset="0"/>
                  <a:ea typeface="宋体" pitchFamily="2" charset="-122"/>
                </a:defRPr>
              </a:lvl7pPr>
              <a:lvl8pPr marL="3429000" indent="-228600" eaLnBrk="0" fontAlgn="base" hangingPunct="0">
                <a:spcBef>
                  <a:spcPct val="0"/>
                </a:spcBef>
                <a:spcAft>
                  <a:spcPct val="0"/>
                </a:spcAft>
                <a:defRPr sz="2700">
                  <a:solidFill>
                    <a:srgbClr val="990000"/>
                  </a:solidFill>
                  <a:latin typeface="FrutigerNext LT Medium" charset="0"/>
                  <a:ea typeface="宋体" pitchFamily="2" charset="-122"/>
                </a:defRPr>
              </a:lvl8pPr>
              <a:lvl9pPr marL="3886200" indent="-228600" eaLnBrk="0" fontAlgn="base" hangingPunct="0">
                <a:spcBef>
                  <a:spcPct val="0"/>
                </a:spcBef>
                <a:spcAft>
                  <a:spcPct val="0"/>
                </a:spcAft>
                <a:defRPr sz="2700">
                  <a:solidFill>
                    <a:srgbClr val="990000"/>
                  </a:solidFill>
                  <a:latin typeface="FrutigerNext LT Medium" charset="0"/>
                  <a:ea typeface="宋体" pitchFamily="2" charset="-122"/>
                </a:defRPr>
              </a:lvl9pP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r>
                <a:rPr kumimoji="0" lang="en-US" altLang="zh-CN" sz="1000" b="0" i="0" u="none" strike="noStrike" kern="0" cap="none" spc="0" normalizeH="0" baseline="0" noProof="0" dirty="0" smtClean="0">
                  <a:ln>
                    <a:noFill/>
                  </a:ln>
                  <a:solidFill>
                    <a:srgbClr val="000000"/>
                  </a:solidFill>
                  <a:effectLst/>
                  <a:uLnTx/>
                  <a:uFillTx/>
                  <a:latin typeface="FrutigerNext LT Regular" pitchFamily="34" charset="0"/>
                </a:rPr>
                <a:t>Server</a:t>
              </a:r>
              <a:endParaRPr kumimoji="0" lang="zh-CN" altLang="en-US" sz="1000" b="0" i="0" u="none" strike="noStrike" kern="0" cap="none" spc="0" normalizeH="0" baseline="0" noProof="0" dirty="0" smtClean="0">
                <a:ln>
                  <a:noFill/>
                </a:ln>
                <a:solidFill>
                  <a:srgbClr val="000000"/>
                </a:solidFill>
                <a:effectLst/>
                <a:uLnTx/>
                <a:uFillTx/>
                <a:latin typeface="FrutigerNext LT Regular" pitchFamily="34" charset="0"/>
              </a:endParaRPr>
            </a:p>
          </p:txBody>
        </p:sp>
        <p:sp>
          <p:nvSpPr>
            <p:cNvPr id="47" name="TextBox 253"/>
            <p:cNvSpPr txBox="1">
              <a:spLocks noChangeArrowheads="1"/>
            </p:cNvSpPr>
            <p:nvPr/>
          </p:nvSpPr>
          <p:spPr bwMode="auto">
            <a:xfrm>
              <a:off x="5212209" y="5674643"/>
              <a:ext cx="647700" cy="1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tIns="0" bIns="0">
              <a:spAutoFit/>
            </a:bodyPr>
            <a:lstStyle>
              <a:lvl1pPr eaLnBrk="0" hangingPunct="0">
                <a:defRPr sz="2700">
                  <a:solidFill>
                    <a:srgbClr val="990000"/>
                  </a:solidFill>
                  <a:latin typeface="FrutigerNext LT Medium" charset="0"/>
                  <a:ea typeface="宋体" pitchFamily="2" charset="-122"/>
                </a:defRPr>
              </a:lvl1pPr>
              <a:lvl2pPr marL="742950" indent="-285750" eaLnBrk="0" hangingPunct="0">
                <a:defRPr sz="2700">
                  <a:solidFill>
                    <a:srgbClr val="990000"/>
                  </a:solidFill>
                  <a:latin typeface="FrutigerNext LT Medium" charset="0"/>
                  <a:ea typeface="宋体" pitchFamily="2" charset="-122"/>
                </a:defRPr>
              </a:lvl2pPr>
              <a:lvl3pPr marL="1143000" indent="-228600" eaLnBrk="0" hangingPunct="0">
                <a:defRPr sz="2700">
                  <a:solidFill>
                    <a:srgbClr val="990000"/>
                  </a:solidFill>
                  <a:latin typeface="FrutigerNext LT Medium" charset="0"/>
                  <a:ea typeface="宋体" pitchFamily="2" charset="-122"/>
                </a:defRPr>
              </a:lvl3pPr>
              <a:lvl4pPr marL="1600200" indent="-228600" eaLnBrk="0" hangingPunct="0">
                <a:defRPr sz="2700">
                  <a:solidFill>
                    <a:srgbClr val="990000"/>
                  </a:solidFill>
                  <a:latin typeface="FrutigerNext LT Medium" charset="0"/>
                  <a:ea typeface="宋体" pitchFamily="2" charset="-122"/>
                </a:defRPr>
              </a:lvl4pPr>
              <a:lvl5pPr marL="2057400" indent="-228600" eaLnBrk="0" hangingPunct="0">
                <a:defRPr sz="2700">
                  <a:solidFill>
                    <a:srgbClr val="990000"/>
                  </a:solidFill>
                  <a:latin typeface="FrutigerNext LT Medium" charset="0"/>
                  <a:ea typeface="宋体" pitchFamily="2" charset="-122"/>
                </a:defRPr>
              </a:lvl5pPr>
              <a:lvl6pPr marL="2514600" indent="-228600" eaLnBrk="0" fontAlgn="base" hangingPunct="0">
                <a:spcBef>
                  <a:spcPct val="0"/>
                </a:spcBef>
                <a:spcAft>
                  <a:spcPct val="0"/>
                </a:spcAft>
                <a:defRPr sz="2700">
                  <a:solidFill>
                    <a:srgbClr val="990000"/>
                  </a:solidFill>
                  <a:latin typeface="FrutigerNext LT Medium" charset="0"/>
                  <a:ea typeface="宋体" pitchFamily="2" charset="-122"/>
                </a:defRPr>
              </a:lvl6pPr>
              <a:lvl7pPr marL="2971800" indent="-228600" eaLnBrk="0" fontAlgn="base" hangingPunct="0">
                <a:spcBef>
                  <a:spcPct val="0"/>
                </a:spcBef>
                <a:spcAft>
                  <a:spcPct val="0"/>
                </a:spcAft>
                <a:defRPr sz="2700">
                  <a:solidFill>
                    <a:srgbClr val="990000"/>
                  </a:solidFill>
                  <a:latin typeface="FrutigerNext LT Medium" charset="0"/>
                  <a:ea typeface="宋体" pitchFamily="2" charset="-122"/>
                </a:defRPr>
              </a:lvl7pPr>
              <a:lvl8pPr marL="3429000" indent="-228600" eaLnBrk="0" fontAlgn="base" hangingPunct="0">
                <a:spcBef>
                  <a:spcPct val="0"/>
                </a:spcBef>
                <a:spcAft>
                  <a:spcPct val="0"/>
                </a:spcAft>
                <a:defRPr sz="2700">
                  <a:solidFill>
                    <a:srgbClr val="990000"/>
                  </a:solidFill>
                  <a:latin typeface="FrutigerNext LT Medium" charset="0"/>
                  <a:ea typeface="宋体" pitchFamily="2" charset="-122"/>
                </a:defRPr>
              </a:lvl8pPr>
              <a:lvl9pPr marL="3886200" indent="-228600" eaLnBrk="0" fontAlgn="base" hangingPunct="0">
                <a:spcBef>
                  <a:spcPct val="0"/>
                </a:spcBef>
                <a:spcAft>
                  <a:spcPct val="0"/>
                </a:spcAft>
                <a:defRPr sz="2700">
                  <a:solidFill>
                    <a:srgbClr val="990000"/>
                  </a:solidFill>
                  <a:latin typeface="FrutigerNext LT Medium" charset="0"/>
                  <a:ea typeface="宋体" pitchFamily="2" charset="-122"/>
                </a:defRPr>
              </a:lvl9pP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r>
                <a:rPr kumimoji="0" lang="en-US" altLang="zh-CN" sz="1000" b="0" i="0" u="none" strike="noStrike" kern="0" cap="none" spc="0" normalizeH="0" baseline="0" noProof="0" dirty="0" smtClean="0">
                  <a:ln>
                    <a:noFill/>
                  </a:ln>
                  <a:solidFill>
                    <a:srgbClr val="000000"/>
                  </a:solidFill>
                  <a:effectLst/>
                  <a:uLnTx/>
                  <a:uFillTx/>
                  <a:latin typeface="FrutigerNext LT Regular" pitchFamily="34" charset="0"/>
                </a:rPr>
                <a:t>Network</a:t>
              </a:r>
              <a:endParaRPr kumimoji="0" lang="zh-CN" altLang="en-US" sz="1000" b="0" i="0" u="none" strike="noStrike" kern="0" cap="none" spc="0" normalizeH="0" baseline="0" noProof="0" dirty="0" smtClean="0">
                <a:ln>
                  <a:noFill/>
                </a:ln>
                <a:solidFill>
                  <a:srgbClr val="000000"/>
                </a:solidFill>
                <a:effectLst/>
                <a:uLnTx/>
                <a:uFillTx/>
                <a:latin typeface="FrutigerNext LT Regular" pitchFamily="34" charset="0"/>
              </a:endParaRPr>
            </a:p>
          </p:txBody>
        </p:sp>
        <p:sp>
          <p:nvSpPr>
            <p:cNvPr id="48" name="TextBox 256"/>
            <p:cNvSpPr txBox="1">
              <a:spLocks noChangeArrowheads="1"/>
            </p:cNvSpPr>
            <p:nvPr/>
          </p:nvSpPr>
          <p:spPr bwMode="auto">
            <a:xfrm>
              <a:off x="6128693" y="5674643"/>
              <a:ext cx="595312" cy="1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tIns="0" bIns="0">
              <a:spAutoFit/>
            </a:bodyPr>
            <a:lstStyle>
              <a:lvl1pPr eaLnBrk="0" hangingPunct="0">
                <a:defRPr sz="2700">
                  <a:solidFill>
                    <a:srgbClr val="990000"/>
                  </a:solidFill>
                  <a:latin typeface="FrutigerNext LT Medium" charset="0"/>
                  <a:ea typeface="宋体" pitchFamily="2" charset="-122"/>
                </a:defRPr>
              </a:lvl1pPr>
              <a:lvl2pPr marL="742950" indent="-285750" eaLnBrk="0" hangingPunct="0">
                <a:defRPr sz="2700">
                  <a:solidFill>
                    <a:srgbClr val="990000"/>
                  </a:solidFill>
                  <a:latin typeface="FrutigerNext LT Medium" charset="0"/>
                  <a:ea typeface="宋体" pitchFamily="2" charset="-122"/>
                </a:defRPr>
              </a:lvl2pPr>
              <a:lvl3pPr marL="1143000" indent="-228600" eaLnBrk="0" hangingPunct="0">
                <a:defRPr sz="2700">
                  <a:solidFill>
                    <a:srgbClr val="990000"/>
                  </a:solidFill>
                  <a:latin typeface="FrutigerNext LT Medium" charset="0"/>
                  <a:ea typeface="宋体" pitchFamily="2" charset="-122"/>
                </a:defRPr>
              </a:lvl3pPr>
              <a:lvl4pPr marL="1600200" indent="-228600" eaLnBrk="0" hangingPunct="0">
                <a:defRPr sz="2700">
                  <a:solidFill>
                    <a:srgbClr val="990000"/>
                  </a:solidFill>
                  <a:latin typeface="FrutigerNext LT Medium" charset="0"/>
                  <a:ea typeface="宋体" pitchFamily="2" charset="-122"/>
                </a:defRPr>
              </a:lvl4pPr>
              <a:lvl5pPr marL="2057400" indent="-228600" eaLnBrk="0" hangingPunct="0">
                <a:defRPr sz="2700">
                  <a:solidFill>
                    <a:srgbClr val="990000"/>
                  </a:solidFill>
                  <a:latin typeface="FrutigerNext LT Medium" charset="0"/>
                  <a:ea typeface="宋体" pitchFamily="2" charset="-122"/>
                </a:defRPr>
              </a:lvl5pPr>
              <a:lvl6pPr marL="2514600" indent="-228600" eaLnBrk="0" fontAlgn="base" hangingPunct="0">
                <a:spcBef>
                  <a:spcPct val="0"/>
                </a:spcBef>
                <a:spcAft>
                  <a:spcPct val="0"/>
                </a:spcAft>
                <a:defRPr sz="2700">
                  <a:solidFill>
                    <a:srgbClr val="990000"/>
                  </a:solidFill>
                  <a:latin typeface="FrutigerNext LT Medium" charset="0"/>
                  <a:ea typeface="宋体" pitchFamily="2" charset="-122"/>
                </a:defRPr>
              </a:lvl6pPr>
              <a:lvl7pPr marL="2971800" indent="-228600" eaLnBrk="0" fontAlgn="base" hangingPunct="0">
                <a:spcBef>
                  <a:spcPct val="0"/>
                </a:spcBef>
                <a:spcAft>
                  <a:spcPct val="0"/>
                </a:spcAft>
                <a:defRPr sz="2700">
                  <a:solidFill>
                    <a:srgbClr val="990000"/>
                  </a:solidFill>
                  <a:latin typeface="FrutigerNext LT Medium" charset="0"/>
                  <a:ea typeface="宋体" pitchFamily="2" charset="-122"/>
                </a:defRPr>
              </a:lvl7pPr>
              <a:lvl8pPr marL="3429000" indent="-228600" eaLnBrk="0" fontAlgn="base" hangingPunct="0">
                <a:spcBef>
                  <a:spcPct val="0"/>
                </a:spcBef>
                <a:spcAft>
                  <a:spcPct val="0"/>
                </a:spcAft>
                <a:defRPr sz="2700">
                  <a:solidFill>
                    <a:srgbClr val="990000"/>
                  </a:solidFill>
                  <a:latin typeface="FrutigerNext LT Medium" charset="0"/>
                  <a:ea typeface="宋体" pitchFamily="2" charset="-122"/>
                </a:defRPr>
              </a:lvl8pPr>
              <a:lvl9pPr marL="3886200" indent="-228600" eaLnBrk="0" fontAlgn="base" hangingPunct="0">
                <a:spcBef>
                  <a:spcPct val="0"/>
                </a:spcBef>
                <a:spcAft>
                  <a:spcPct val="0"/>
                </a:spcAft>
                <a:defRPr sz="2700">
                  <a:solidFill>
                    <a:srgbClr val="990000"/>
                  </a:solidFill>
                  <a:latin typeface="FrutigerNext LT Medium" charset="0"/>
                  <a:ea typeface="宋体" pitchFamily="2" charset="-122"/>
                </a:defRPr>
              </a:lvl9pP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r>
                <a:rPr kumimoji="0" lang="en-US" altLang="zh-CN" sz="1000" b="0" i="0" u="none" strike="noStrike" kern="0" cap="none" spc="0" normalizeH="0" baseline="0" noProof="0" dirty="0" smtClean="0">
                  <a:ln>
                    <a:noFill/>
                  </a:ln>
                  <a:solidFill>
                    <a:srgbClr val="000000"/>
                  </a:solidFill>
                  <a:effectLst/>
                  <a:uLnTx/>
                  <a:uFillTx/>
                  <a:latin typeface="FrutigerNext LT Regular" pitchFamily="34" charset="0"/>
                </a:rPr>
                <a:t>Storage</a:t>
              </a:r>
              <a:endParaRPr kumimoji="0" lang="zh-CN" altLang="en-US" sz="1000" b="0" i="0" u="none" strike="noStrike" kern="0" cap="none" spc="0" normalizeH="0" baseline="0" noProof="0" dirty="0" smtClean="0">
                <a:ln>
                  <a:noFill/>
                </a:ln>
                <a:solidFill>
                  <a:srgbClr val="000000"/>
                </a:solidFill>
                <a:effectLst/>
                <a:uLnTx/>
                <a:uFillTx/>
                <a:latin typeface="FrutigerNext LT Regular" pitchFamily="34" charset="0"/>
              </a:endParaRPr>
            </a:p>
          </p:txBody>
        </p:sp>
        <p:sp>
          <p:nvSpPr>
            <p:cNvPr id="49" name="TextBox 257"/>
            <p:cNvSpPr txBox="1">
              <a:spLocks noChangeArrowheads="1"/>
            </p:cNvSpPr>
            <p:nvPr/>
          </p:nvSpPr>
          <p:spPr bwMode="auto">
            <a:xfrm>
              <a:off x="7056859" y="5674643"/>
              <a:ext cx="603250" cy="1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tIns="0" bIns="0">
              <a:spAutoFit/>
            </a:bodyPr>
            <a:lstStyle>
              <a:lvl1pPr eaLnBrk="0" hangingPunct="0">
                <a:defRPr sz="2700">
                  <a:solidFill>
                    <a:srgbClr val="990000"/>
                  </a:solidFill>
                  <a:latin typeface="FrutigerNext LT Medium" charset="0"/>
                  <a:ea typeface="宋体" pitchFamily="2" charset="-122"/>
                </a:defRPr>
              </a:lvl1pPr>
              <a:lvl2pPr marL="742950" indent="-285750" eaLnBrk="0" hangingPunct="0">
                <a:defRPr sz="2700">
                  <a:solidFill>
                    <a:srgbClr val="990000"/>
                  </a:solidFill>
                  <a:latin typeface="FrutigerNext LT Medium" charset="0"/>
                  <a:ea typeface="宋体" pitchFamily="2" charset="-122"/>
                </a:defRPr>
              </a:lvl2pPr>
              <a:lvl3pPr marL="1143000" indent="-228600" eaLnBrk="0" hangingPunct="0">
                <a:defRPr sz="2700">
                  <a:solidFill>
                    <a:srgbClr val="990000"/>
                  </a:solidFill>
                  <a:latin typeface="FrutigerNext LT Medium" charset="0"/>
                  <a:ea typeface="宋体" pitchFamily="2" charset="-122"/>
                </a:defRPr>
              </a:lvl3pPr>
              <a:lvl4pPr marL="1600200" indent="-228600" eaLnBrk="0" hangingPunct="0">
                <a:defRPr sz="2700">
                  <a:solidFill>
                    <a:srgbClr val="990000"/>
                  </a:solidFill>
                  <a:latin typeface="FrutigerNext LT Medium" charset="0"/>
                  <a:ea typeface="宋体" pitchFamily="2" charset="-122"/>
                </a:defRPr>
              </a:lvl4pPr>
              <a:lvl5pPr marL="2057400" indent="-228600" eaLnBrk="0" hangingPunct="0">
                <a:defRPr sz="2700">
                  <a:solidFill>
                    <a:srgbClr val="990000"/>
                  </a:solidFill>
                  <a:latin typeface="FrutigerNext LT Medium" charset="0"/>
                  <a:ea typeface="宋体" pitchFamily="2" charset="-122"/>
                </a:defRPr>
              </a:lvl5pPr>
              <a:lvl6pPr marL="2514600" indent="-228600" eaLnBrk="0" fontAlgn="base" hangingPunct="0">
                <a:spcBef>
                  <a:spcPct val="0"/>
                </a:spcBef>
                <a:spcAft>
                  <a:spcPct val="0"/>
                </a:spcAft>
                <a:defRPr sz="2700">
                  <a:solidFill>
                    <a:srgbClr val="990000"/>
                  </a:solidFill>
                  <a:latin typeface="FrutigerNext LT Medium" charset="0"/>
                  <a:ea typeface="宋体" pitchFamily="2" charset="-122"/>
                </a:defRPr>
              </a:lvl6pPr>
              <a:lvl7pPr marL="2971800" indent="-228600" eaLnBrk="0" fontAlgn="base" hangingPunct="0">
                <a:spcBef>
                  <a:spcPct val="0"/>
                </a:spcBef>
                <a:spcAft>
                  <a:spcPct val="0"/>
                </a:spcAft>
                <a:defRPr sz="2700">
                  <a:solidFill>
                    <a:srgbClr val="990000"/>
                  </a:solidFill>
                  <a:latin typeface="FrutigerNext LT Medium" charset="0"/>
                  <a:ea typeface="宋体" pitchFamily="2" charset="-122"/>
                </a:defRPr>
              </a:lvl7pPr>
              <a:lvl8pPr marL="3429000" indent="-228600" eaLnBrk="0" fontAlgn="base" hangingPunct="0">
                <a:spcBef>
                  <a:spcPct val="0"/>
                </a:spcBef>
                <a:spcAft>
                  <a:spcPct val="0"/>
                </a:spcAft>
                <a:defRPr sz="2700">
                  <a:solidFill>
                    <a:srgbClr val="990000"/>
                  </a:solidFill>
                  <a:latin typeface="FrutigerNext LT Medium" charset="0"/>
                  <a:ea typeface="宋体" pitchFamily="2" charset="-122"/>
                </a:defRPr>
              </a:lvl8pPr>
              <a:lvl9pPr marL="3886200" indent="-228600" eaLnBrk="0" fontAlgn="base" hangingPunct="0">
                <a:spcBef>
                  <a:spcPct val="0"/>
                </a:spcBef>
                <a:spcAft>
                  <a:spcPct val="0"/>
                </a:spcAft>
                <a:defRPr sz="2700">
                  <a:solidFill>
                    <a:srgbClr val="990000"/>
                  </a:solidFill>
                  <a:latin typeface="FrutigerNext LT Medium" charset="0"/>
                  <a:ea typeface="宋体" pitchFamily="2" charset="-122"/>
                </a:defRPr>
              </a:lvl9pP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r>
                <a:rPr kumimoji="0" lang="en-US" altLang="zh-CN" sz="1000" b="0" i="0" u="none" strike="noStrike" kern="0" cap="none" spc="0" normalizeH="0" baseline="0" noProof="0" dirty="0" smtClean="0">
                  <a:ln>
                    <a:noFill/>
                  </a:ln>
                  <a:solidFill>
                    <a:srgbClr val="000000"/>
                  </a:solidFill>
                  <a:effectLst/>
                  <a:uLnTx/>
                  <a:uFillTx/>
                  <a:latin typeface="FrutigerNext LT Regular" pitchFamily="34" charset="0"/>
                </a:rPr>
                <a:t>Security</a:t>
              </a:r>
              <a:endParaRPr kumimoji="0" lang="zh-CN" altLang="en-US" sz="1000" b="0" i="0" u="none" strike="noStrike" kern="0" cap="none" spc="0" normalizeH="0" baseline="0" noProof="0" dirty="0" smtClean="0">
                <a:ln>
                  <a:noFill/>
                </a:ln>
                <a:solidFill>
                  <a:srgbClr val="000000"/>
                </a:solidFill>
                <a:effectLst/>
                <a:uLnTx/>
                <a:uFillTx/>
                <a:latin typeface="FrutigerNext LT Regular" pitchFamily="34" charset="0"/>
              </a:endParaRPr>
            </a:p>
          </p:txBody>
        </p:sp>
        <p:sp>
          <p:nvSpPr>
            <p:cNvPr id="50" name="TextBox 258"/>
            <p:cNvSpPr txBox="1">
              <a:spLocks noChangeArrowheads="1"/>
            </p:cNvSpPr>
            <p:nvPr/>
          </p:nvSpPr>
          <p:spPr bwMode="auto">
            <a:xfrm>
              <a:off x="7715275" y="5674643"/>
              <a:ext cx="1096962"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tIns="0" bIns="0">
              <a:spAutoFit/>
            </a:bodyPr>
            <a:lstStyle>
              <a:lvl1pPr eaLnBrk="0" hangingPunct="0">
                <a:defRPr sz="2700">
                  <a:solidFill>
                    <a:srgbClr val="990000"/>
                  </a:solidFill>
                  <a:latin typeface="FrutigerNext LT Medium" charset="0"/>
                  <a:ea typeface="宋体" pitchFamily="2" charset="-122"/>
                </a:defRPr>
              </a:lvl1pPr>
              <a:lvl2pPr marL="742950" indent="-285750" eaLnBrk="0" hangingPunct="0">
                <a:defRPr sz="2700">
                  <a:solidFill>
                    <a:srgbClr val="990000"/>
                  </a:solidFill>
                  <a:latin typeface="FrutigerNext LT Medium" charset="0"/>
                  <a:ea typeface="宋体" pitchFamily="2" charset="-122"/>
                </a:defRPr>
              </a:lvl2pPr>
              <a:lvl3pPr marL="1143000" indent="-228600" eaLnBrk="0" hangingPunct="0">
                <a:defRPr sz="2700">
                  <a:solidFill>
                    <a:srgbClr val="990000"/>
                  </a:solidFill>
                  <a:latin typeface="FrutigerNext LT Medium" charset="0"/>
                  <a:ea typeface="宋体" pitchFamily="2" charset="-122"/>
                </a:defRPr>
              </a:lvl3pPr>
              <a:lvl4pPr marL="1600200" indent="-228600" eaLnBrk="0" hangingPunct="0">
                <a:defRPr sz="2700">
                  <a:solidFill>
                    <a:srgbClr val="990000"/>
                  </a:solidFill>
                  <a:latin typeface="FrutigerNext LT Medium" charset="0"/>
                  <a:ea typeface="宋体" pitchFamily="2" charset="-122"/>
                </a:defRPr>
              </a:lvl4pPr>
              <a:lvl5pPr marL="2057400" indent="-228600" eaLnBrk="0" hangingPunct="0">
                <a:defRPr sz="2700">
                  <a:solidFill>
                    <a:srgbClr val="990000"/>
                  </a:solidFill>
                  <a:latin typeface="FrutigerNext LT Medium" charset="0"/>
                  <a:ea typeface="宋体" pitchFamily="2" charset="-122"/>
                </a:defRPr>
              </a:lvl5pPr>
              <a:lvl6pPr marL="2514600" indent="-228600" eaLnBrk="0" fontAlgn="base" hangingPunct="0">
                <a:spcBef>
                  <a:spcPct val="0"/>
                </a:spcBef>
                <a:spcAft>
                  <a:spcPct val="0"/>
                </a:spcAft>
                <a:defRPr sz="2700">
                  <a:solidFill>
                    <a:srgbClr val="990000"/>
                  </a:solidFill>
                  <a:latin typeface="FrutigerNext LT Medium" charset="0"/>
                  <a:ea typeface="宋体" pitchFamily="2" charset="-122"/>
                </a:defRPr>
              </a:lvl6pPr>
              <a:lvl7pPr marL="2971800" indent="-228600" eaLnBrk="0" fontAlgn="base" hangingPunct="0">
                <a:spcBef>
                  <a:spcPct val="0"/>
                </a:spcBef>
                <a:spcAft>
                  <a:spcPct val="0"/>
                </a:spcAft>
                <a:defRPr sz="2700">
                  <a:solidFill>
                    <a:srgbClr val="990000"/>
                  </a:solidFill>
                  <a:latin typeface="FrutigerNext LT Medium" charset="0"/>
                  <a:ea typeface="宋体" pitchFamily="2" charset="-122"/>
                </a:defRPr>
              </a:lvl7pPr>
              <a:lvl8pPr marL="3429000" indent="-228600" eaLnBrk="0" fontAlgn="base" hangingPunct="0">
                <a:spcBef>
                  <a:spcPct val="0"/>
                </a:spcBef>
                <a:spcAft>
                  <a:spcPct val="0"/>
                </a:spcAft>
                <a:defRPr sz="2700">
                  <a:solidFill>
                    <a:srgbClr val="990000"/>
                  </a:solidFill>
                  <a:latin typeface="FrutigerNext LT Medium" charset="0"/>
                  <a:ea typeface="宋体" pitchFamily="2" charset="-122"/>
                </a:defRPr>
              </a:lvl8pPr>
              <a:lvl9pPr marL="3886200" indent="-228600" eaLnBrk="0" fontAlgn="base" hangingPunct="0">
                <a:spcBef>
                  <a:spcPct val="0"/>
                </a:spcBef>
                <a:spcAft>
                  <a:spcPct val="0"/>
                </a:spcAft>
                <a:defRPr sz="2700">
                  <a:solidFill>
                    <a:srgbClr val="990000"/>
                  </a:solidFill>
                  <a:latin typeface="FrutigerNext LT Medium" charset="0"/>
                  <a:ea typeface="宋体" pitchFamily="2" charset="-122"/>
                </a:defRPr>
              </a:lvl9pP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r>
                <a:rPr kumimoji="0" lang="en-US" altLang="zh-CN" sz="1000" b="0" i="0" u="none" strike="noStrike" kern="0" cap="none" spc="0" normalizeH="0" baseline="0" noProof="0" dirty="0" smtClean="0">
                  <a:ln>
                    <a:noFill/>
                  </a:ln>
                  <a:solidFill>
                    <a:srgbClr val="000000"/>
                  </a:solidFill>
                  <a:effectLst/>
                  <a:uLnTx/>
                  <a:uFillTx/>
                  <a:latin typeface="FrutigerNext LT Regular" pitchFamily="34" charset="0"/>
                </a:rPr>
                <a:t>Power &amp; cooling</a:t>
              </a:r>
              <a:endParaRPr kumimoji="0" lang="zh-CN" altLang="en-US" sz="1000" b="0" i="0" u="none" strike="noStrike" kern="0" cap="none" spc="0" normalizeH="0" baseline="0" noProof="0" dirty="0" smtClean="0">
                <a:ln>
                  <a:noFill/>
                </a:ln>
                <a:solidFill>
                  <a:srgbClr val="000000"/>
                </a:solidFill>
                <a:effectLst/>
                <a:uLnTx/>
                <a:uFillTx/>
                <a:latin typeface="FrutigerNext LT Regular" pitchFamily="34" charset="0"/>
              </a:endParaRPr>
            </a:p>
          </p:txBody>
        </p:sp>
        <p:sp>
          <p:nvSpPr>
            <p:cNvPr id="51" name="TextBox 259"/>
            <p:cNvSpPr txBox="1">
              <a:spLocks noChangeArrowheads="1"/>
            </p:cNvSpPr>
            <p:nvPr/>
          </p:nvSpPr>
          <p:spPr bwMode="auto">
            <a:xfrm>
              <a:off x="6896354" y="5081235"/>
              <a:ext cx="1909762"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tIns="0" rIns="0" bIns="0">
              <a:spAutoFit/>
            </a:bodyPr>
            <a:lstStyle>
              <a:lvl1pPr eaLnBrk="0" hangingPunct="0">
                <a:defRPr sz="2700">
                  <a:solidFill>
                    <a:srgbClr val="990000"/>
                  </a:solidFill>
                  <a:latin typeface="FrutigerNext LT Medium" charset="0"/>
                  <a:ea typeface="宋体" pitchFamily="2" charset="-122"/>
                </a:defRPr>
              </a:lvl1pPr>
              <a:lvl2pPr marL="742950" indent="-285750" eaLnBrk="0" hangingPunct="0">
                <a:defRPr sz="2700">
                  <a:solidFill>
                    <a:srgbClr val="990000"/>
                  </a:solidFill>
                  <a:latin typeface="FrutigerNext LT Medium" charset="0"/>
                  <a:ea typeface="宋体" pitchFamily="2" charset="-122"/>
                </a:defRPr>
              </a:lvl2pPr>
              <a:lvl3pPr marL="1143000" indent="-228600" eaLnBrk="0" hangingPunct="0">
                <a:defRPr sz="2700">
                  <a:solidFill>
                    <a:srgbClr val="990000"/>
                  </a:solidFill>
                  <a:latin typeface="FrutigerNext LT Medium" charset="0"/>
                  <a:ea typeface="宋体" pitchFamily="2" charset="-122"/>
                </a:defRPr>
              </a:lvl3pPr>
              <a:lvl4pPr marL="1600200" indent="-228600" eaLnBrk="0" hangingPunct="0">
                <a:defRPr sz="2700">
                  <a:solidFill>
                    <a:srgbClr val="990000"/>
                  </a:solidFill>
                  <a:latin typeface="FrutigerNext LT Medium" charset="0"/>
                  <a:ea typeface="宋体" pitchFamily="2" charset="-122"/>
                </a:defRPr>
              </a:lvl4pPr>
              <a:lvl5pPr marL="2057400" indent="-228600" eaLnBrk="0" hangingPunct="0">
                <a:defRPr sz="2700">
                  <a:solidFill>
                    <a:srgbClr val="990000"/>
                  </a:solidFill>
                  <a:latin typeface="FrutigerNext LT Medium" charset="0"/>
                  <a:ea typeface="宋体" pitchFamily="2" charset="-122"/>
                </a:defRPr>
              </a:lvl5pPr>
              <a:lvl6pPr marL="2514600" indent="-228600" eaLnBrk="0" fontAlgn="base" hangingPunct="0">
                <a:spcBef>
                  <a:spcPct val="0"/>
                </a:spcBef>
                <a:spcAft>
                  <a:spcPct val="0"/>
                </a:spcAft>
                <a:defRPr sz="2700">
                  <a:solidFill>
                    <a:srgbClr val="990000"/>
                  </a:solidFill>
                  <a:latin typeface="FrutigerNext LT Medium" charset="0"/>
                  <a:ea typeface="宋体" pitchFamily="2" charset="-122"/>
                </a:defRPr>
              </a:lvl6pPr>
              <a:lvl7pPr marL="2971800" indent="-228600" eaLnBrk="0" fontAlgn="base" hangingPunct="0">
                <a:spcBef>
                  <a:spcPct val="0"/>
                </a:spcBef>
                <a:spcAft>
                  <a:spcPct val="0"/>
                </a:spcAft>
                <a:defRPr sz="2700">
                  <a:solidFill>
                    <a:srgbClr val="990000"/>
                  </a:solidFill>
                  <a:latin typeface="FrutigerNext LT Medium" charset="0"/>
                  <a:ea typeface="宋体" pitchFamily="2" charset="-122"/>
                </a:defRPr>
              </a:lvl7pPr>
              <a:lvl8pPr marL="3429000" indent="-228600" eaLnBrk="0" fontAlgn="base" hangingPunct="0">
                <a:spcBef>
                  <a:spcPct val="0"/>
                </a:spcBef>
                <a:spcAft>
                  <a:spcPct val="0"/>
                </a:spcAft>
                <a:defRPr sz="2700">
                  <a:solidFill>
                    <a:srgbClr val="990000"/>
                  </a:solidFill>
                  <a:latin typeface="FrutigerNext LT Medium" charset="0"/>
                  <a:ea typeface="宋体" pitchFamily="2" charset="-122"/>
                </a:defRPr>
              </a:lvl8pPr>
              <a:lvl9pPr marL="3886200" indent="-228600" eaLnBrk="0" fontAlgn="base" hangingPunct="0">
                <a:spcBef>
                  <a:spcPct val="0"/>
                </a:spcBef>
                <a:spcAft>
                  <a:spcPct val="0"/>
                </a:spcAft>
                <a:defRPr sz="2700">
                  <a:solidFill>
                    <a:srgbClr val="990000"/>
                  </a:solidFill>
                  <a:latin typeface="FrutigerNext LT Medium" charset="0"/>
                  <a:ea typeface="宋体" pitchFamily="2" charset="-122"/>
                </a:defRPr>
              </a:lvl9pPr>
            </a:lstStyle>
            <a:p>
              <a:pPr marL="0" marR="0" lvl="0" indent="0" algn="r" defTabSz="914400" eaLnBrk="1" fontAlgn="auto" latinLnBrk="0" hangingPunct="1">
                <a:lnSpc>
                  <a:spcPct val="100000"/>
                </a:lnSpc>
                <a:spcBef>
                  <a:spcPts val="0"/>
                </a:spcBef>
                <a:spcAft>
                  <a:spcPts val="0"/>
                </a:spcAft>
                <a:buClrTx/>
                <a:buSzTx/>
                <a:buFont typeface="Wingdings" pitchFamily="2" charset="2"/>
                <a:buNone/>
                <a:tabLst/>
                <a:defRPr/>
              </a:pPr>
              <a:r>
                <a:rPr kumimoji="0" lang="en-US" altLang="zh-CN" sz="1200" b="1" i="0" u="none" strike="noStrike" kern="0" cap="none" spc="0" normalizeH="0" baseline="0" noProof="0" dirty="0" smtClean="0">
                  <a:ln>
                    <a:noFill/>
                  </a:ln>
                  <a:solidFill>
                    <a:srgbClr val="000000"/>
                  </a:solidFill>
                  <a:effectLst/>
                  <a:uLnTx/>
                  <a:uFillTx/>
                  <a:latin typeface="FrutigerNext LT Regular" pitchFamily="34" charset="0"/>
                  <a:ea typeface="ＭＳ Ｐゴシック" pitchFamily="34" charset="-128"/>
                </a:rPr>
                <a:t>Cloud-Oriented Hardware</a:t>
              </a:r>
              <a:endParaRPr kumimoji="0" lang="zh-CN" altLang="en-US" sz="1200" b="1" i="0" u="none" strike="noStrike" kern="0" cap="none" spc="0" normalizeH="0" baseline="0" noProof="0" dirty="0" smtClean="0">
                <a:ln>
                  <a:noFill/>
                </a:ln>
                <a:solidFill>
                  <a:srgbClr val="000000"/>
                </a:solidFill>
                <a:effectLst/>
                <a:uLnTx/>
                <a:uFillTx/>
                <a:latin typeface="FrutigerNext LT Regular" pitchFamily="34" charset="0"/>
                <a:ea typeface="ＭＳ Ｐゴシック" pitchFamily="34" charset="-128"/>
              </a:endParaRPr>
            </a:p>
          </p:txBody>
        </p:sp>
        <p:sp>
          <p:nvSpPr>
            <p:cNvPr id="52" name="TextBox 260"/>
            <p:cNvSpPr txBox="1">
              <a:spLocks noChangeArrowheads="1"/>
            </p:cNvSpPr>
            <p:nvPr/>
          </p:nvSpPr>
          <p:spPr bwMode="auto">
            <a:xfrm>
              <a:off x="5903939" y="3863306"/>
              <a:ext cx="1758898" cy="2108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tIns="0" rIns="0" bIns="0">
              <a:spAutoFit/>
            </a:bodyPr>
            <a:lstStyle>
              <a:lvl1pPr eaLnBrk="0" hangingPunct="0">
                <a:defRPr sz="2700">
                  <a:solidFill>
                    <a:srgbClr val="990000"/>
                  </a:solidFill>
                  <a:latin typeface="FrutigerNext LT Medium" charset="0"/>
                  <a:ea typeface="宋体" pitchFamily="2" charset="-122"/>
                </a:defRPr>
              </a:lvl1pPr>
              <a:lvl2pPr marL="742950" indent="-285750" eaLnBrk="0" hangingPunct="0">
                <a:defRPr sz="2700">
                  <a:solidFill>
                    <a:srgbClr val="990000"/>
                  </a:solidFill>
                  <a:latin typeface="FrutigerNext LT Medium" charset="0"/>
                  <a:ea typeface="宋体" pitchFamily="2" charset="-122"/>
                </a:defRPr>
              </a:lvl2pPr>
              <a:lvl3pPr marL="1143000" indent="-228600" eaLnBrk="0" hangingPunct="0">
                <a:defRPr sz="2700">
                  <a:solidFill>
                    <a:srgbClr val="990000"/>
                  </a:solidFill>
                  <a:latin typeface="FrutigerNext LT Medium" charset="0"/>
                  <a:ea typeface="宋体" pitchFamily="2" charset="-122"/>
                </a:defRPr>
              </a:lvl3pPr>
              <a:lvl4pPr marL="1600200" indent="-228600" eaLnBrk="0" hangingPunct="0">
                <a:defRPr sz="2700">
                  <a:solidFill>
                    <a:srgbClr val="990000"/>
                  </a:solidFill>
                  <a:latin typeface="FrutigerNext LT Medium" charset="0"/>
                  <a:ea typeface="宋体" pitchFamily="2" charset="-122"/>
                </a:defRPr>
              </a:lvl4pPr>
              <a:lvl5pPr marL="2057400" indent="-228600" eaLnBrk="0" hangingPunct="0">
                <a:defRPr sz="2700">
                  <a:solidFill>
                    <a:srgbClr val="990000"/>
                  </a:solidFill>
                  <a:latin typeface="FrutigerNext LT Medium" charset="0"/>
                  <a:ea typeface="宋体" pitchFamily="2" charset="-122"/>
                </a:defRPr>
              </a:lvl5pPr>
              <a:lvl6pPr marL="2514600" indent="-228600" eaLnBrk="0" fontAlgn="base" hangingPunct="0">
                <a:spcBef>
                  <a:spcPct val="0"/>
                </a:spcBef>
                <a:spcAft>
                  <a:spcPct val="0"/>
                </a:spcAft>
                <a:defRPr sz="2700">
                  <a:solidFill>
                    <a:srgbClr val="990000"/>
                  </a:solidFill>
                  <a:latin typeface="FrutigerNext LT Medium" charset="0"/>
                  <a:ea typeface="宋体" pitchFamily="2" charset="-122"/>
                </a:defRPr>
              </a:lvl6pPr>
              <a:lvl7pPr marL="2971800" indent="-228600" eaLnBrk="0" fontAlgn="base" hangingPunct="0">
                <a:spcBef>
                  <a:spcPct val="0"/>
                </a:spcBef>
                <a:spcAft>
                  <a:spcPct val="0"/>
                </a:spcAft>
                <a:defRPr sz="2700">
                  <a:solidFill>
                    <a:srgbClr val="990000"/>
                  </a:solidFill>
                  <a:latin typeface="FrutigerNext LT Medium" charset="0"/>
                  <a:ea typeface="宋体" pitchFamily="2" charset="-122"/>
                </a:defRPr>
              </a:lvl7pPr>
              <a:lvl8pPr marL="3429000" indent="-228600" eaLnBrk="0" fontAlgn="base" hangingPunct="0">
                <a:spcBef>
                  <a:spcPct val="0"/>
                </a:spcBef>
                <a:spcAft>
                  <a:spcPct val="0"/>
                </a:spcAft>
                <a:defRPr sz="2700">
                  <a:solidFill>
                    <a:srgbClr val="990000"/>
                  </a:solidFill>
                  <a:latin typeface="FrutigerNext LT Medium" charset="0"/>
                  <a:ea typeface="宋体" pitchFamily="2" charset="-122"/>
                </a:defRPr>
              </a:lvl8pPr>
              <a:lvl9pPr marL="3886200" indent="-228600" eaLnBrk="0" fontAlgn="base" hangingPunct="0">
                <a:spcBef>
                  <a:spcPct val="0"/>
                </a:spcBef>
                <a:spcAft>
                  <a:spcPct val="0"/>
                </a:spcAft>
                <a:defRPr sz="2700">
                  <a:solidFill>
                    <a:srgbClr val="990000"/>
                  </a:solidFill>
                  <a:latin typeface="FrutigerNext LT Medium" charset="0"/>
                  <a:ea typeface="宋体" pitchFamily="2" charset="-122"/>
                </a:defRPr>
              </a:lvl9pPr>
            </a:lstStyle>
            <a:p>
              <a:pPr marL="0" marR="0" lvl="0" indent="0" algn="r" defTabSz="914400" eaLnBrk="1" fontAlgn="auto" latinLnBrk="0" hangingPunct="1">
                <a:lnSpc>
                  <a:spcPct val="100000"/>
                </a:lnSpc>
                <a:spcBef>
                  <a:spcPts val="0"/>
                </a:spcBef>
                <a:spcAft>
                  <a:spcPts val="0"/>
                </a:spcAft>
                <a:buClrTx/>
                <a:buSzTx/>
                <a:buFont typeface="Wingdings" pitchFamily="2" charset="2"/>
                <a:buNone/>
                <a:tabLst/>
                <a:defRPr/>
              </a:pPr>
              <a:r>
                <a:rPr kumimoji="0" lang="en-US" altLang="zh-CN" sz="1200" b="1" i="0" u="none" strike="noStrike" kern="0" cap="none" spc="0" normalizeH="0" baseline="0" noProof="0" dirty="0" smtClean="0">
                  <a:ln>
                    <a:noFill/>
                  </a:ln>
                  <a:solidFill>
                    <a:srgbClr val="000000"/>
                  </a:solidFill>
                  <a:effectLst/>
                  <a:uLnTx/>
                  <a:uFillTx/>
                  <a:latin typeface="FrutigerNext LT Regular" pitchFamily="34" charset="0"/>
                  <a:ea typeface="ＭＳ Ｐゴシック" pitchFamily="34" charset="-128"/>
                </a:rPr>
                <a:t>Basic Cloud </a:t>
              </a:r>
              <a:r>
                <a:rPr lang="en-US" altLang="zh-CN" sz="1200" b="1" kern="0" dirty="0" smtClean="0">
                  <a:solidFill>
                    <a:srgbClr val="000000"/>
                  </a:solidFill>
                  <a:latin typeface="FrutigerNext LT Regular" pitchFamily="34" charset="0"/>
                  <a:ea typeface="ＭＳ Ｐゴシック" pitchFamily="34" charset="-128"/>
                </a:rPr>
                <a:t>Services</a:t>
              </a:r>
              <a:endParaRPr kumimoji="0" lang="zh-CN" altLang="en-US" sz="1200" b="1" i="0" u="none" strike="noStrike" kern="0" cap="none" spc="0" normalizeH="0" baseline="0" noProof="0" dirty="0" smtClean="0">
                <a:ln>
                  <a:noFill/>
                </a:ln>
                <a:solidFill>
                  <a:srgbClr val="000000"/>
                </a:solidFill>
                <a:effectLst/>
                <a:uLnTx/>
                <a:uFillTx/>
                <a:latin typeface="FrutigerNext LT Regular" pitchFamily="34" charset="0"/>
                <a:ea typeface="ＭＳ Ｐゴシック" pitchFamily="34" charset="-128"/>
              </a:endParaRPr>
            </a:p>
          </p:txBody>
        </p:sp>
        <p:grpSp>
          <p:nvGrpSpPr>
            <p:cNvPr id="53" name="组合 1"/>
            <p:cNvGrpSpPr/>
            <p:nvPr/>
          </p:nvGrpSpPr>
          <p:grpSpPr>
            <a:xfrm>
              <a:off x="4282592" y="4090318"/>
              <a:ext cx="4285605" cy="731837"/>
              <a:chOff x="4404270" y="4090318"/>
              <a:chExt cx="3432175" cy="731837"/>
            </a:xfrm>
          </p:grpSpPr>
          <p:pic>
            <p:nvPicPr>
              <p:cNvPr id="73" name="组合 3"/>
              <p:cNvPicPr>
                <a:picLocks noChangeArrowheads="1"/>
              </p:cNvPicPr>
              <p:nvPr/>
            </p:nvPicPr>
            <p:blipFill>
              <a:blip r:embed="rId18" cstate="screen">
                <a:extLst>
                  <a:ext uri="{BEBA8EAE-BF5A-486C-A8C5-ECC9F3942E4B}">
                    <a14:imgProps xmlns:a14="http://schemas.microsoft.com/office/drawing/2010/main" xmlns="">
                      <a14:imgLayer r:embed="rId19">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4404270" y="4090318"/>
                <a:ext cx="2200275" cy="731837"/>
              </a:xfrm>
              <a:prstGeom prst="rect">
                <a:avLst/>
              </a:prstGeom>
              <a:noFill/>
              <a:extLst>
                <a:ext uri="{909E8E84-426E-40DD-AFC4-6F175D3DCCD1}">
                  <a14:hiddenFill xmlns:a14="http://schemas.microsoft.com/office/drawing/2010/main" xmlns="">
                    <a:solidFill>
                      <a:srgbClr val="FFFFFF"/>
                    </a:solidFill>
                  </a14:hiddenFill>
                </a:ext>
              </a:extLst>
            </p:spPr>
          </p:pic>
          <p:pic>
            <p:nvPicPr>
              <p:cNvPr id="74" name="组合 6"/>
              <p:cNvPicPr>
                <a:picLocks noChangeArrowheads="1"/>
              </p:cNvPicPr>
              <p:nvPr/>
            </p:nvPicPr>
            <p:blipFill>
              <a:blip r:embed="rId20" cstate="screen">
                <a:extLst>
                  <a:ext uri="{BEBA8EAE-BF5A-486C-A8C5-ECC9F3942E4B}">
                    <a14:imgProps xmlns:a14="http://schemas.microsoft.com/office/drawing/2010/main" xmlns="">
                      <a14:imgLayer r:embed="rId21">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6653758" y="4090318"/>
                <a:ext cx="1182687" cy="731837"/>
              </a:xfrm>
              <a:prstGeom prst="rect">
                <a:avLst/>
              </a:prstGeom>
              <a:noFill/>
              <a:extLst>
                <a:ext uri="{909E8E84-426E-40DD-AFC4-6F175D3DCCD1}">
                  <a14:hiddenFill xmlns:a14="http://schemas.microsoft.com/office/drawing/2010/main" xmlns="">
                    <a:solidFill>
                      <a:srgbClr val="FFFFFF"/>
                    </a:solidFill>
                  </a14:hiddenFill>
                </a:ext>
              </a:extLst>
            </p:spPr>
          </p:pic>
          <p:sp>
            <p:nvSpPr>
              <p:cNvPr id="75" name="TextBox 271"/>
              <p:cNvSpPr txBox="1">
                <a:spLocks noChangeArrowheads="1"/>
              </p:cNvSpPr>
              <p:nvPr/>
            </p:nvSpPr>
            <p:spPr bwMode="auto">
              <a:xfrm>
                <a:off x="5033774" y="4633243"/>
                <a:ext cx="1025404"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000" tIns="0" rIns="18000" bIns="0">
                <a:spAutoFit/>
              </a:bodyPr>
              <a:lstStyle>
                <a:lvl1pPr eaLnBrk="0" hangingPunct="0">
                  <a:defRPr sz="2700">
                    <a:solidFill>
                      <a:srgbClr val="990000"/>
                    </a:solidFill>
                    <a:latin typeface="FrutigerNext LT Medium" charset="0"/>
                    <a:ea typeface="宋体" pitchFamily="2" charset="-122"/>
                  </a:defRPr>
                </a:lvl1pPr>
                <a:lvl2pPr marL="742950" indent="-285750" eaLnBrk="0" hangingPunct="0">
                  <a:defRPr sz="2700">
                    <a:solidFill>
                      <a:srgbClr val="990000"/>
                    </a:solidFill>
                    <a:latin typeface="FrutigerNext LT Medium" charset="0"/>
                    <a:ea typeface="宋体" pitchFamily="2" charset="-122"/>
                  </a:defRPr>
                </a:lvl2pPr>
                <a:lvl3pPr marL="1143000" indent="-228600" eaLnBrk="0" hangingPunct="0">
                  <a:defRPr sz="2700">
                    <a:solidFill>
                      <a:srgbClr val="990000"/>
                    </a:solidFill>
                    <a:latin typeface="FrutigerNext LT Medium" charset="0"/>
                    <a:ea typeface="宋体" pitchFamily="2" charset="-122"/>
                  </a:defRPr>
                </a:lvl3pPr>
                <a:lvl4pPr marL="1600200" indent="-228600" eaLnBrk="0" hangingPunct="0">
                  <a:defRPr sz="2700">
                    <a:solidFill>
                      <a:srgbClr val="990000"/>
                    </a:solidFill>
                    <a:latin typeface="FrutigerNext LT Medium" charset="0"/>
                    <a:ea typeface="宋体" pitchFamily="2" charset="-122"/>
                  </a:defRPr>
                </a:lvl4pPr>
                <a:lvl5pPr marL="2057400" indent="-228600" eaLnBrk="0" hangingPunct="0">
                  <a:defRPr sz="2700">
                    <a:solidFill>
                      <a:srgbClr val="990000"/>
                    </a:solidFill>
                    <a:latin typeface="FrutigerNext LT Medium" charset="0"/>
                    <a:ea typeface="宋体" pitchFamily="2" charset="-122"/>
                  </a:defRPr>
                </a:lvl5pPr>
                <a:lvl6pPr marL="2514600" indent="-228600" eaLnBrk="0" fontAlgn="base" hangingPunct="0">
                  <a:spcBef>
                    <a:spcPct val="0"/>
                  </a:spcBef>
                  <a:spcAft>
                    <a:spcPct val="0"/>
                  </a:spcAft>
                  <a:defRPr sz="2700">
                    <a:solidFill>
                      <a:srgbClr val="990000"/>
                    </a:solidFill>
                    <a:latin typeface="FrutigerNext LT Medium" charset="0"/>
                    <a:ea typeface="宋体" pitchFamily="2" charset="-122"/>
                  </a:defRPr>
                </a:lvl6pPr>
                <a:lvl7pPr marL="2971800" indent="-228600" eaLnBrk="0" fontAlgn="base" hangingPunct="0">
                  <a:spcBef>
                    <a:spcPct val="0"/>
                  </a:spcBef>
                  <a:spcAft>
                    <a:spcPct val="0"/>
                  </a:spcAft>
                  <a:defRPr sz="2700">
                    <a:solidFill>
                      <a:srgbClr val="990000"/>
                    </a:solidFill>
                    <a:latin typeface="FrutigerNext LT Medium" charset="0"/>
                    <a:ea typeface="宋体" pitchFamily="2" charset="-122"/>
                  </a:defRPr>
                </a:lvl7pPr>
                <a:lvl8pPr marL="3429000" indent="-228600" eaLnBrk="0" fontAlgn="base" hangingPunct="0">
                  <a:spcBef>
                    <a:spcPct val="0"/>
                  </a:spcBef>
                  <a:spcAft>
                    <a:spcPct val="0"/>
                  </a:spcAft>
                  <a:defRPr sz="2700">
                    <a:solidFill>
                      <a:srgbClr val="990000"/>
                    </a:solidFill>
                    <a:latin typeface="FrutigerNext LT Medium" charset="0"/>
                    <a:ea typeface="宋体" pitchFamily="2" charset="-122"/>
                  </a:defRPr>
                </a:lvl8pPr>
                <a:lvl9pPr marL="3886200" indent="-228600" eaLnBrk="0" fontAlgn="base" hangingPunct="0">
                  <a:spcBef>
                    <a:spcPct val="0"/>
                  </a:spcBef>
                  <a:spcAft>
                    <a:spcPct val="0"/>
                  </a:spcAft>
                  <a:defRPr sz="2700">
                    <a:solidFill>
                      <a:srgbClr val="990000"/>
                    </a:solidFill>
                    <a:latin typeface="FrutigerNext LT Medium" charset="0"/>
                    <a:ea typeface="宋体" pitchFamily="2" charset="-122"/>
                  </a:defRPr>
                </a:lvl9pP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r>
                  <a:rPr kumimoji="0" lang="en-US" altLang="zh-CN" sz="900" b="0" i="0" u="none" strike="noStrike" kern="0" cap="none" spc="0" normalizeH="0" baseline="0" noProof="0" smtClean="0">
                    <a:ln>
                      <a:noFill/>
                    </a:ln>
                    <a:solidFill>
                      <a:srgbClr val="000000"/>
                    </a:solidFill>
                    <a:effectLst/>
                    <a:uLnTx/>
                    <a:uFillTx/>
                    <a:latin typeface="FrutigerNext LT Regular" pitchFamily="34" charset="0"/>
                  </a:rPr>
                  <a:t>OS &amp; </a:t>
                </a:r>
                <a:r>
                  <a:rPr kumimoji="0" lang="en-US" altLang="zh-CN" sz="900" b="1" i="0" u="none" strike="noStrike" kern="0" cap="none" spc="0" normalizeH="0" baseline="0" noProof="0" smtClean="0">
                    <a:ln>
                      <a:noFill/>
                    </a:ln>
                    <a:solidFill>
                      <a:srgbClr val="000000"/>
                    </a:solidFill>
                    <a:effectLst/>
                    <a:uLnTx/>
                    <a:uFillTx/>
                    <a:latin typeface="FrutigerNext LT Regular" pitchFamily="34" charset="0"/>
                  </a:rPr>
                  <a:t>Virtualization</a:t>
                </a:r>
                <a:endParaRPr kumimoji="0" lang="zh-CN" altLang="en-US" sz="900" b="1" i="0" u="none" strike="noStrike" kern="0" cap="none" spc="0" normalizeH="0" baseline="0" noProof="0" smtClean="0">
                  <a:ln>
                    <a:noFill/>
                  </a:ln>
                  <a:solidFill>
                    <a:srgbClr val="000000"/>
                  </a:solidFill>
                  <a:effectLst/>
                  <a:uLnTx/>
                  <a:uFillTx/>
                  <a:latin typeface="FrutigerNext LT Regular" pitchFamily="34" charset="0"/>
                </a:endParaRPr>
              </a:p>
            </p:txBody>
          </p:sp>
          <p:sp>
            <p:nvSpPr>
              <p:cNvPr id="76" name="TextBox 281"/>
              <p:cNvSpPr txBox="1">
                <a:spLocks noChangeArrowheads="1"/>
              </p:cNvSpPr>
              <p:nvPr/>
            </p:nvSpPr>
            <p:spPr bwMode="auto">
              <a:xfrm>
                <a:off x="4914753" y="4388768"/>
                <a:ext cx="1180896"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000" tIns="0" rIns="18000" bIns="0">
                <a:spAutoFit/>
              </a:bodyPr>
              <a:lstStyle>
                <a:lvl1pPr eaLnBrk="0" hangingPunct="0">
                  <a:defRPr sz="2700">
                    <a:solidFill>
                      <a:srgbClr val="990000"/>
                    </a:solidFill>
                    <a:latin typeface="FrutigerNext LT Medium" charset="0"/>
                    <a:ea typeface="宋体" pitchFamily="2" charset="-122"/>
                  </a:defRPr>
                </a:lvl1pPr>
                <a:lvl2pPr marL="742950" indent="-285750" eaLnBrk="0" hangingPunct="0">
                  <a:defRPr sz="2700">
                    <a:solidFill>
                      <a:srgbClr val="990000"/>
                    </a:solidFill>
                    <a:latin typeface="FrutigerNext LT Medium" charset="0"/>
                    <a:ea typeface="宋体" pitchFamily="2" charset="-122"/>
                  </a:defRPr>
                </a:lvl2pPr>
                <a:lvl3pPr marL="1143000" indent="-228600" eaLnBrk="0" hangingPunct="0">
                  <a:defRPr sz="2700">
                    <a:solidFill>
                      <a:srgbClr val="990000"/>
                    </a:solidFill>
                    <a:latin typeface="FrutigerNext LT Medium" charset="0"/>
                    <a:ea typeface="宋体" pitchFamily="2" charset="-122"/>
                  </a:defRPr>
                </a:lvl3pPr>
                <a:lvl4pPr marL="1600200" indent="-228600" eaLnBrk="0" hangingPunct="0">
                  <a:defRPr sz="2700">
                    <a:solidFill>
                      <a:srgbClr val="990000"/>
                    </a:solidFill>
                    <a:latin typeface="FrutigerNext LT Medium" charset="0"/>
                    <a:ea typeface="宋体" pitchFamily="2" charset="-122"/>
                  </a:defRPr>
                </a:lvl4pPr>
                <a:lvl5pPr marL="2057400" indent="-228600" eaLnBrk="0" hangingPunct="0">
                  <a:defRPr sz="2700">
                    <a:solidFill>
                      <a:srgbClr val="990000"/>
                    </a:solidFill>
                    <a:latin typeface="FrutigerNext LT Medium" charset="0"/>
                    <a:ea typeface="宋体" pitchFamily="2" charset="-122"/>
                  </a:defRPr>
                </a:lvl5pPr>
                <a:lvl6pPr marL="2514600" indent="-228600" eaLnBrk="0" fontAlgn="base" hangingPunct="0">
                  <a:spcBef>
                    <a:spcPct val="0"/>
                  </a:spcBef>
                  <a:spcAft>
                    <a:spcPct val="0"/>
                  </a:spcAft>
                  <a:defRPr sz="2700">
                    <a:solidFill>
                      <a:srgbClr val="990000"/>
                    </a:solidFill>
                    <a:latin typeface="FrutigerNext LT Medium" charset="0"/>
                    <a:ea typeface="宋体" pitchFamily="2" charset="-122"/>
                  </a:defRPr>
                </a:lvl6pPr>
                <a:lvl7pPr marL="2971800" indent="-228600" eaLnBrk="0" fontAlgn="base" hangingPunct="0">
                  <a:spcBef>
                    <a:spcPct val="0"/>
                  </a:spcBef>
                  <a:spcAft>
                    <a:spcPct val="0"/>
                  </a:spcAft>
                  <a:defRPr sz="2700">
                    <a:solidFill>
                      <a:srgbClr val="990000"/>
                    </a:solidFill>
                    <a:latin typeface="FrutigerNext LT Medium" charset="0"/>
                    <a:ea typeface="宋体" pitchFamily="2" charset="-122"/>
                  </a:defRPr>
                </a:lvl7pPr>
                <a:lvl8pPr marL="3429000" indent="-228600" eaLnBrk="0" fontAlgn="base" hangingPunct="0">
                  <a:spcBef>
                    <a:spcPct val="0"/>
                  </a:spcBef>
                  <a:spcAft>
                    <a:spcPct val="0"/>
                  </a:spcAft>
                  <a:defRPr sz="2700">
                    <a:solidFill>
                      <a:srgbClr val="990000"/>
                    </a:solidFill>
                    <a:latin typeface="FrutigerNext LT Medium" charset="0"/>
                    <a:ea typeface="宋体" pitchFamily="2" charset="-122"/>
                  </a:defRPr>
                </a:lvl8pPr>
                <a:lvl9pPr marL="3886200" indent="-228600" eaLnBrk="0" fontAlgn="base" hangingPunct="0">
                  <a:spcBef>
                    <a:spcPct val="0"/>
                  </a:spcBef>
                  <a:spcAft>
                    <a:spcPct val="0"/>
                  </a:spcAft>
                  <a:defRPr sz="2700">
                    <a:solidFill>
                      <a:srgbClr val="990000"/>
                    </a:solidFill>
                    <a:latin typeface="FrutigerNext LT Medium" charset="0"/>
                    <a:ea typeface="宋体" pitchFamily="2" charset="-122"/>
                  </a:defRPr>
                </a:lvl9pP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r>
                  <a:rPr kumimoji="0" lang="en-US" altLang="zh-CN" sz="900" b="1" i="0" u="none" strike="noStrike" kern="0" cap="none" spc="0" normalizeH="0" baseline="0" noProof="0" dirty="0" smtClean="0">
                    <a:ln>
                      <a:noFill/>
                    </a:ln>
                    <a:solidFill>
                      <a:srgbClr val="000000"/>
                    </a:solidFill>
                    <a:effectLst/>
                    <a:uLnTx/>
                    <a:uFillTx/>
                    <a:latin typeface="FrutigerNext LT Regular" pitchFamily="34" charset="0"/>
                  </a:rPr>
                  <a:t>Distributed</a:t>
                </a:r>
                <a:r>
                  <a:rPr kumimoji="0" lang="en-US" altLang="zh-CN" sz="900" b="0" i="0" u="none" strike="noStrike" kern="0" cap="none" spc="0" normalizeH="0" baseline="0" noProof="0" dirty="0" smtClean="0">
                    <a:ln>
                      <a:noFill/>
                    </a:ln>
                    <a:solidFill>
                      <a:srgbClr val="000000"/>
                    </a:solidFill>
                    <a:effectLst/>
                    <a:uLnTx/>
                    <a:uFillTx/>
                    <a:latin typeface="FrutigerNext LT Regular" pitchFamily="34" charset="0"/>
                  </a:rPr>
                  <a:t> File system</a:t>
                </a:r>
                <a:endParaRPr kumimoji="0" lang="zh-CN" altLang="en-US" sz="900" b="0" i="0" u="none" strike="noStrike" kern="0" cap="none" spc="0" normalizeH="0" baseline="0" noProof="0" dirty="0" smtClean="0">
                  <a:ln>
                    <a:noFill/>
                  </a:ln>
                  <a:solidFill>
                    <a:srgbClr val="000000"/>
                  </a:solidFill>
                  <a:effectLst/>
                  <a:uLnTx/>
                  <a:uFillTx/>
                  <a:latin typeface="FrutigerNext LT Regular" pitchFamily="34" charset="0"/>
                </a:endParaRPr>
              </a:p>
            </p:txBody>
          </p:sp>
          <p:sp>
            <p:nvSpPr>
              <p:cNvPr id="77" name="TextBox 282"/>
              <p:cNvSpPr txBox="1">
                <a:spLocks noChangeArrowheads="1"/>
              </p:cNvSpPr>
              <p:nvPr/>
            </p:nvSpPr>
            <p:spPr bwMode="auto">
              <a:xfrm>
                <a:off x="4461173" y="4149056"/>
                <a:ext cx="1141906"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000" tIns="0" rIns="18000" bIns="0">
                <a:spAutoFit/>
              </a:bodyPr>
              <a:lstStyle>
                <a:lvl1pPr eaLnBrk="0" hangingPunct="0">
                  <a:defRPr sz="2700">
                    <a:solidFill>
                      <a:srgbClr val="990000"/>
                    </a:solidFill>
                    <a:latin typeface="FrutigerNext LT Medium" charset="0"/>
                    <a:ea typeface="宋体" pitchFamily="2" charset="-122"/>
                  </a:defRPr>
                </a:lvl1pPr>
                <a:lvl2pPr marL="742950" indent="-285750" eaLnBrk="0" hangingPunct="0">
                  <a:defRPr sz="2700">
                    <a:solidFill>
                      <a:srgbClr val="990000"/>
                    </a:solidFill>
                    <a:latin typeface="FrutigerNext LT Medium" charset="0"/>
                    <a:ea typeface="宋体" pitchFamily="2" charset="-122"/>
                  </a:defRPr>
                </a:lvl2pPr>
                <a:lvl3pPr marL="1143000" indent="-228600" eaLnBrk="0" hangingPunct="0">
                  <a:defRPr sz="2700">
                    <a:solidFill>
                      <a:srgbClr val="990000"/>
                    </a:solidFill>
                    <a:latin typeface="FrutigerNext LT Medium" charset="0"/>
                    <a:ea typeface="宋体" pitchFamily="2" charset="-122"/>
                  </a:defRPr>
                </a:lvl3pPr>
                <a:lvl4pPr marL="1600200" indent="-228600" eaLnBrk="0" hangingPunct="0">
                  <a:defRPr sz="2700">
                    <a:solidFill>
                      <a:srgbClr val="990000"/>
                    </a:solidFill>
                    <a:latin typeface="FrutigerNext LT Medium" charset="0"/>
                    <a:ea typeface="宋体" pitchFamily="2" charset="-122"/>
                  </a:defRPr>
                </a:lvl4pPr>
                <a:lvl5pPr marL="2057400" indent="-228600" eaLnBrk="0" hangingPunct="0">
                  <a:defRPr sz="2700">
                    <a:solidFill>
                      <a:srgbClr val="990000"/>
                    </a:solidFill>
                    <a:latin typeface="FrutigerNext LT Medium" charset="0"/>
                    <a:ea typeface="宋体" pitchFamily="2" charset="-122"/>
                  </a:defRPr>
                </a:lvl5pPr>
                <a:lvl6pPr marL="2514600" indent="-228600" eaLnBrk="0" fontAlgn="base" hangingPunct="0">
                  <a:spcBef>
                    <a:spcPct val="0"/>
                  </a:spcBef>
                  <a:spcAft>
                    <a:spcPct val="0"/>
                  </a:spcAft>
                  <a:defRPr sz="2700">
                    <a:solidFill>
                      <a:srgbClr val="990000"/>
                    </a:solidFill>
                    <a:latin typeface="FrutigerNext LT Medium" charset="0"/>
                    <a:ea typeface="宋体" pitchFamily="2" charset="-122"/>
                  </a:defRPr>
                </a:lvl6pPr>
                <a:lvl7pPr marL="2971800" indent="-228600" eaLnBrk="0" fontAlgn="base" hangingPunct="0">
                  <a:spcBef>
                    <a:spcPct val="0"/>
                  </a:spcBef>
                  <a:spcAft>
                    <a:spcPct val="0"/>
                  </a:spcAft>
                  <a:defRPr sz="2700">
                    <a:solidFill>
                      <a:srgbClr val="990000"/>
                    </a:solidFill>
                    <a:latin typeface="FrutigerNext LT Medium" charset="0"/>
                    <a:ea typeface="宋体" pitchFamily="2" charset="-122"/>
                  </a:defRPr>
                </a:lvl7pPr>
                <a:lvl8pPr marL="3429000" indent="-228600" eaLnBrk="0" fontAlgn="base" hangingPunct="0">
                  <a:spcBef>
                    <a:spcPct val="0"/>
                  </a:spcBef>
                  <a:spcAft>
                    <a:spcPct val="0"/>
                  </a:spcAft>
                  <a:defRPr sz="2700">
                    <a:solidFill>
                      <a:srgbClr val="990000"/>
                    </a:solidFill>
                    <a:latin typeface="FrutigerNext LT Medium" charset="0"/>
                    <a:ea typeface="宋体" pitchFamily="2" charset="-122"/>
                  </a:defRPr>
                </a:lvl8pPr>
                <a:lvl9pPr marL="3886200" indent="-228600" eaLnBrk="0" fontAlgn="base" hangingPunct="0">
                  <a:spcBef>
                    <a:spcPct val="0"/>
                  </a:spcBef>
                  <a:spcAft>
                    <a:spcPct val="0"/>
                  </a:spcAft>
                  <a:defRPr sz="2700">
                    <a:solidFill>
                      <a:srgbClr val="990000"/>
                    </a:solidFill>
                    <a:latin typeface="FrutigerNext LT Medium" charset="0"/>
                    <a:ea typeface="宋体" pitchFamily="2" charset="-122"/>
                  </a:defRPr>
                </a:lvl9pP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r>
                  <a:rPr kumimoji="0" lang="en-US" altLang="zh-CN" sz="900" b="1" i="0" u="none" strike="noStrike" kern="0" cap="none" spc="0" normalizeH="0" baseline="0" noProof="0" dirty="0" smtClean="0">
                    <a:ln>
                      <a:noFill/>
                    </a:ln>
                    <a:solidFill>
                      <a:srgbClr val="000000"/>
                    </a:solidFill>
                    <a:effectLst/>
                    <a:uLnTx/>
                    <a:uFillTx/>
                    <a:latin typeface="FrutigerNext LT Regular" pitchFamily="34" charset="0"/>
                  </a:rPr>
                  <a:t>Distributed</a:t>
                </a:r>
                <a:r>
                  <a:rPr kumimoji="0" lang="en-US" altLang="zh-CN" sz="900" b="0" i="0" u="none" strike="noStrike" kern="0" cap="none" spc="0" normalizeH="0" baseline="0" noProof="0" dirty="0" smtClean="0">
                    <a:ln>
                      <a:noFill/>
                    </a:ln>
                    <a:solidFill>
                      <a:srgbClr val="000000"/>
                    </a:solidFill>
                    <a:effectLst/>
                    <a:uLnTx/>
                    <a:uFillTx/>
                    <a:latin typeface="FrutigerNext LT Regular" pitchFamily="34" charset="0"/>
                  </a:rPr>
                  <a:t> Database</a:t>
                </a:r>
                <a:endParaRPr kumimoji="0" lang="zh-CN" altLang="en-US" sz="900" b="0" i="0" u="none" strike="noStrike" kern="0" cap="none" spc="0" normalizeH="0" baseline="0" noProof="0" dirty="0" smtClean="0">
                  <a:ln>
                    <a:noFill/>
                  </a:ln>
                  <a:solidFill>
                    <a:srgbClr val="000000"/>
                  </a:solidFill>
                  <a:effectLst/>
                  <a:uLnTx/>
                  <a:uFillTx/>
                  <a:latin typeface="FrutigerNext LT Regular" pitchFamily="34" charset="0"/>
                </a:endParaRPr>
              </a:p>
            </p:txBody>
          </p:sp>
          <p:sp>
            <p:nvSpPr>
              <p:cNvPr id="78" name="TextBox 285"/>
              <p:cNvSpPr txBox="1">
                <a:spLocks noChangeArrowheads="1"/>
              </p:cNvSpPr>
              <p:nvPr/>
            </p:nvSpPr>
            <p:spPr bwMode="auto">
              <a:xfrm>
                <a:off x="5579878" y="4149057"/>
                <a:ext cx="1017675" cy="158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000" tIns="0" rIns="18000" bIns="0">
                <a:spAutoFit/>
              </a:bodyPr>
              <a:lstStyle>
                <a:lvl1pPr eaLnBrk="0" hangingPunct="0">
                  <a:defRPr sz="2700">
                    <a:solidFill>
                      <a:srgbClr val="990000"/>
                    </a:solidFill>
                    <a:latin typeface="FrutigerNext LT Medium" charset="0"/>
                    <a:ea typeface="宋体" pitchFamily="2" charset="-122"/>
                  </a:defRPr>
                </a:lvl1pPr>
                <a:lvl2pPr marL="742950" indent="-285750" eaLnBrk="0" hangingPunct="0">
                  <a:defRPr sz="2700">
                    <a:solidFill>
                      <a:srgbClr val="990000"/>
                    </a:solidFill>
                    <a:latin typeface="FrutigerNext LT Medium" charset="0"/>
                    <a:ea typeface="宋体" pitchFamily="2" charset="-122"/>
                  </a:defRPr>
                </a:lvl2pPr>
                <a:lvl3pPr marL="1143000" indent="-228600" eaLnBrk="0" hangingPunct="0">
                  <a:defRPr sz="2700">
                    <a:solidFill>
                      <a:srgbClr val="990000"/>
                    </a:solidFill>
                    <a:latin typeface="FrutigerNext LT Medium" charset="0"/>
                    <a:ea typeface="宋体" pitchFamily="2" charset="-122"/>
                  </a:defRPr>
                </a:lvl3pPr>
                <a:lvl4pPr marL="1600200" indent="-228600" eaLnBrk="0" hangingPunct="0">
                  <a:defRPr sz="2700">
                    <a:solidFill>
                      <a:srgbClr val="990000"/>
                    </a:solidFill>
                    <a:latin typeface="FrutigerNext LT Medium" charset="0"/>
                    <a:ea typeface="宋体" pitchFamily="2" charset="-122"/>
                  </a:defRPr>
                </a:lvl4pPr>
                <a:lvl5pPr marL="2057400" indent="-228600" eaLnBrk="0" hangingPunct="0">
                  <a:defRPr sz="2700">
                    <a:solidFill>
                      <a:srgbClr val="990000"/>
                    </a:solidFill>
                    <a:latin typeface="FrutigerNext LT Medium" charset="0"/>
                    <a:ea typeface="宋体" pitchFamily="2" charset="-122"/>
                  </a:defRPr>
                </a:lvl5pPr>
                <a:lvl6pPr marL="2514600" indent="-228600" eaLnBrk="0" fontAlgn="base" hangingPunct="0">
                  <a:spcBef>
                    <a:spcPct val="0"/>
                  </a:spcBef>
                  <a:spcAft>
                    <a:spcPct val="0"/>
                  </a:spcAft>
                  <a:defRPr sz="2700">
                    <a:solidFill>
                      <a:srgbClr val="990000"/>
                    </a:solidFill>
                    <a:latin typeface="FrutigerNext LT Medium" charset="0"/>
                    <a:ea typeface="宋体" pitchFamily="2" charset="-122"/>
                  </a:defRPr>
                </a:lvl6pPr>
                <a:lvl7pPr marL="2971800" indent="-228600" eaLnBrk="0" fontAlgn="base" hangingPunct="0">
                  <a:spcBef>
                    <a:spcPct val="0"/>
                  </a:spcBef>
                  <a:spcAft>
                    <a:spcPct val="0"/>
                  </a:spcAft>
                  <a:defRPr sz="2700">
                    <a:solidFill>
                      <a:srgbClr val="990000"/>
                    </a:solidFill>
                    <a:latin typeface="FrutigerNext LT Medium" charset="0"/>
                    <a:ea typeface="宋体" pitchFamily="2" charset="-122"/>
                  </a:defRPr>
                </a:lvl7pPr>
                <a:lvl8pPr marL="3429000" indent="-228600" eaLnBrk="0" fontAlgn="base" hangingPunct="0">
                  <a:spcBef>
                    <a:spcPct val="0"/>
                  </a:spcBef>
                  <a:spcAft>
                    <a:spcPct val="0"/>
                  </a:spcAft>
                  <a:defRPr sz="2700">
                    <a:solidFill>
                      <a:srgbClr val="990000"/>
                    </a:solidFill>
                    <a:latin typeface="FrutigerNext LT Medium" charset="0"/>
                    <a:ea typeface="宋体" pitchFamily="2" charset="-122"/>
                  </a:defRPr>
                </a:lvl8pPr>
                <a:lvl9pPr marL="3886200" indent="-228600" eaLnBrk="0" fontAlgn="base" hangingPunct="0">
                  <a:spcBef>
                    <a:spcPct val="0"/>
                  </a:spcBef>
                  <a:spcAft>
                    <a:spcPct val="0"/>
                  </a:spcAft>
                  <a:defRPr sz="2700">
                    <a:solidFill>
                      <a:srgbClr val="990000"/>
                    </a:solidFill>
                    <a:latin typeface="FrutigerNext LT Medium" charset="0"/>
                    <a:ea typeface="宋体" pitchFamily="2" charset="-122"/>
                  </a:defRPr>
                </a:lvl9pP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r>
                  <a:rPr kumimoji="0" lang="en-US" altLang="zh-CN" sz="900" b="1" i="0" u="none" strike="noStrike" kern="0" cap="none" spc="0" normalizeH="0" baseline="0" noProof="0" dirty="0" smtClean="0">
                    <a:ln>
                      <a:noFill/>
                    </a:ln>
                    <a:solidFill>
                      <a:srgbClr val="000000"/>
                    </a:solidFill>
                    <a:effectLst/>
                    <a:uLnTx/>
                    <a:uFillTx/>
                    <a:latin typeface="FrutigerNext LT Regular" pitchFamily="34" charset="0"/>
                  </a:rPr>
                  <a:t>Parallel</a:t>
                </a:r>
                <a:r>
                  <a:rPr kumimoji="0" lang="en-US" altLang="zh-CN" sz="900" b="0" i="0" u="none" strike="noStrike" kern="0" cap="none" spc="0" normalizeH="0" baseline="0" noProof="0" dirty="0" smtClean="0">
                    <a:ln>
                      <a:noFill/>
                    </a:ln>
                    <a:solidFill>
                      <a:srgbClr val="000000"/>
                    </a:solidFill>
                    <a:effectLst/>
                    <a:uLnTx/>
                    <a:uFillTx/>
                    <a:latin typeface="FrutigerNext LT Regular" pitchFamily="34" charset="0"/>
                  </a:rPr>
                  <a:t> Computing</a:t>
                </a:r>
                <a:endParaRPr kumimoji="0" lang="zh-CN" altLang="en-US" sz="900" b="0" i="0" u="none" strike="noStrike" kern="0" cap="none" spc="0" normalizeH="0" baseline="0" noProof="0" dirty="0" smtClean="0">
                  <a:ln>
                    <a:noFill/>
                  </a:ln>
                  <a:solidFill>
                    <a:srgbClr val="000000"/>
                  </a:solidFill>
                  <a:effectLst/>
                  <a:uLnTx/>
                  <a:uFillTx/>
                  <a:latin typeface="FrutigerNext LT Regular" pitchFamily="34" charset="0"/>
                </a:endParaRPr>
              </a:p>
            </p:txBody>
          </p:sp>
          <p:sp>
            <p:nvSpPr>
              <p:cNvPr id="79" name="TextBox 286"/>
              <p:cNvSpPr txBox="1">
                <a:spLocks noChangeArrowheads="1"/>
              </p:cNvSpPr>
              <p:nvPr/>
            </p:nvSpPr>
            <p:spPr bwMode="auto">
              <a:xfrm>
                <a:off x="6754815" y="4149080"/>
                <a:ext cx="98057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000" tIns="0" rIns="18000" bIns="0">
                <a:spAutoFit/>
              </a:bodyPr>
              <a:lstStyle>
                <a:lvl1pPr eaLnBrk="0" hangingPunct="0">
                  <a:defRPr sz="2700">
                    <a:solidFill>
                      <a:srgbClr val="990000"/>
                    </a:solidFill>
                    <a:latin typeface="FrutigerNext LT Medium" charset="0"/>
                    <a:ea typeface="宋体" pitchFamily="2" charset="-122"/>
                  </a:defRPr>
                </a:lvl1pPr>
                <a:lvl2pPr marL="742950" indent="-285750" eaLnBrk="0" hangingPunct="0">
                  <a:defRPr sz="2700">
                    <a:solidFill>
                      <a:srgbClr val="990000"/>
                    </a:solidFill>
                    <a:latin typeface="FrutigerNext LT Medium" charset="0"/>
                    <a:ea typeface="宋体" pitchFamily="2" charset="-122"/>
                  </a:defRPr>
                </a:lvl2pPr>
                <a:lvl3pPr marL="1143000" indent="-228600" eaLnBrk="0" hangingPunct="0">
                  <a:defRPr sz="2700">
                    <a:solidFill>
                      <a:srgbClr val="990000"/>
                    </a:solidFill>
                    <a:latin typeface="FrutigerNext LT Medium" charset="0"/>
                    <a:ea typeface="宋体" pitchFamily="2" charset="-122"/>
                  </a:defRPr>
                </a:lvl3pPr>
                <a:lvl4pPr marL="1600200" indent="-228600" eaLnBrk="0" hangingPunct="0">
                  <a:defRPr sz="2700">
                    <a:solidFill>
                      <a:srgbClr val="990000"/>
                    </a:solidFill>
                    <a:latin typeface="FrutigerNext LT Medium" charset="0"/>
                    <a:ea typeface="宋体" pitchFamily="2" charset="-122"/>
                  </a:defRPr>
                </a:lvl4pPr>
                <a:lvl5pPr marL="2057400" indent="-228600" eaLnBrk="0" hangingPunct="0">
                  <a:defRPr sz="2700">
                    <a:solidFill>
                      <a:srgbClr val="990000"/>
                    </a:solidFill>
                    <a:latin typeface="FrutigerNext LT Medium" charset="0"/>
                    <a:ea typeface="宋体" pitchFamily="2" charset="-122"/>
                  </a:defRPr>
                </a:lvl5pPr>
                <a:lvl6pPr marL="2514600" indent="-228600" eaLnBrk="0" fontAlgn="base" hangingPunct="0">
                  <a:spcBef>
                    <a:spcPct val="0"/>
                  </a:spcBef>
                  <a:spcAft>
                    <a:spcPct val="0"/>
                  </a:spcAft>
                  <a:defRPr sz="2700">
                    <a:solidFill>
                      <a:srgbClr val="990000"/>
                    </a:solidFill>
                    <a:latin typeface="FrutigerNext LT Medium" charset="0"/>
                    <a:ea typeface="宋体" pitchFamily="2" charset="-122"/>
                  </a:defRPr>
                </a:lvl6pPr>
                <a:lvl7pPr marL="2971800" indent="-228600" eaLnBrk="0" fontAlgn="base" hangingPunct="0">
                  <a:spcBef>
                    <a:spcPct val="0"/>
                  </a:spcBef>
                  <a:spcAft>
                    <a:spcPct val="0"/>
                  </a:spcAft>
                  <a:defRPr sz="2700">
                    <a:solidFill>
                      <a:srgbClr val="990000"/>
                    </a:solidFill>
                    <a:latin typeface="FrutigerNext LT Medium" charset="0"/>
                    <a:ea typeface="宋体" pitchFamily="2" charset="-122"/>
                  </a:defRPr>
                </a:lvl7pPr>
                <a:lvl8pPr marL="3429000" indent="-228600" eaLnBrk="0" fontAlgn="base" hangingPunct="0">
                  <a:spcBef>
                    <a:spcPct val="0"/>
                  </a:spcBef>
                  <a:spcAft>
                    <a:spcPct val="0"/>
                  </a:spcAft>
                  <a:defRPr sz="2700">
                    <a:solidFill>
                      <a:srgbClr val="990000"/>
                    </a:solidFill>
                    <a:latin typeface="FrutigerNext LT Medium" charset="0"/>
                    <a:ea typeface="宋体" pitchFamily="2" charset="-122"/>
                  </a:defRPr>
                </a:lvl8pPr>
                <a:lvl9pPr marL="3886200" indent="-228600" eaLnBrk="0" fontAlgn="base" hangingPunct="0">
                  <a:spcBef>
                    <a:spcPct val="0"/>
                  </a:spcBef>
                  <a:spcAft>
                    <a:spcPct val="0"/>
                  </a:spcAft>
                  <a:defRPr sz="2700">
                    <a:solidFill>
                      <a:srgbClr val="990000"/>
                    </a:solidFill>
                    <a:latin typeface="FrutigerNext LT Medium" charset="0"/>
                    <a:ea typeface="宋体" pitchFamily="2" charset="-122"/>
                  </a:defRPr>
                </a:lvl9pP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r>
                  <a:rPr kumimoji="0" lang="en-US" altLang="zh-CN" sz="900" b="1" i="0" u="none" strike="noStrike" kern="0" cap="none" spc="0" normalizeH="0" baseline="0" noProof="0" dirty="0" smtClean="0">
                    <a:ln>
                      <a:noFill/>
                    </a:ln>
                    <a:solidFill>
                      <a:srgbClr val="000000"/>
                    </a:solidFill>
                    <a:effectLst/>
                    <a:uLnTx/>
                    <a:uFillTx/>
                    <a:latin typeface="FrutigerNext LT Regular" pitchFamily="34" charset="0"/>
                  </a:rPr>
                  <a:t>Automatic </a:t>
                </a:r>
                <a:r>
                  <a:rPr kumimoji="0" lang="en-US" altLang="zh-CN" sz="900" b="0" i="0" u="none" strike="noStrike" kern="0" cap="none" spc="0" normalizeH="0" baseline="0" noProof="0" dirty="0" smtClean="0">
                    <a:ln>
                      <a:noFill/>
                    </a:ln>
                    <a:solidFill>
                      <a:srgbClr val="000000"/>
                    </a:solidFill>
                    <a:effectLst/>
                    <a:uLnTx/>
                    <a:uFillTx/>
                    <a:latin typeface="FrutigerNext LT Regular" pitchFamily="34" charset="0"/>
                  </a:rPr>
                  <a:t>management</a:t>
                </a:r>
              </a:p>
            </p:txBody>
          </p:sp>
          <p:sp>
            <p:nvSpPr>
              <p:cNvPr id="80" name="矩形 287"/>
              <p:cNvSpPr>
                <a:spLocks noChangeArrowheads="1"/>
              </p:cNvSpPr>
              <p:nvPr/>
            </p:nvSpPr>
            <p:spPr bwMode="auto">
              <a:xfrm>
                <a:off x="6744593" y="4498307"/>
                <a:ext cx="1001017" cy="31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000" tIns="0" rIns="18000" bIns="0">
                <a:spAutoFit/>
              </a:bodyP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r>
                  <a:rPr kumimoji="0" lang="en-US" altLang="zh-CN" sz="900" b="1" i="0" u="none" strike="noStrike" kern="0" cap="none" spc="0" normalizeH="0" baseline="0" noProof="0" dirty="0" smtClean="0">
                    <a:ln>
                      <a:noFill/>
                    </a:ln>
                    <a:solidFill>
                      <a:srgbClr val="000000"/>
                    </a:solidFill>
                    <a:effectLst/>
                    <a:uLnTx/>
                    <a:uFillTx/>
                    <a:latin typeface="FrutigerNext LT Regular" pitchFamily="34" charset="0"/>
                  </a:rPr>
                  <a:t>Dynamic</a:t>
                </a:r>
                <a:r>
                  <a:rPr kumimoji="0" lang="en-US" altLang="zh-CN" sz="900" b="0" i="0" u="none" strike="noStrike" kern="0" cap="none" spc="0" normalizeH="0" baseline="0" noProof="0" dirty="0" smtClean="0">
                    <a:ln>
                      <a:noFill/>
                    </a:ln>
                    <a:solidFill>
                      <a:srgbClr val="000000"/>
                    </a:solidFill>
                    <a:effectLst/>
                    <a:uLnTx/>
                    <a:uFillTx/>
                    <a:latin typeface="FrutigerNext LT Regular" pitchFamily="34" charset="0"/>
                  </a:rPr>
                  <a:t> Resource dispatcher/pooling  </a:t>
                </a:r>
                <a:endParaRPr kumimoji="0" lang="zh-CN" altLang="en-US" sz="900" b="0" i="0" u="none" strike="noStrike" kern="0" cap="none" spc="0" normalizeH="0" baseline="0" noProof="0" dirty="0" smtClean="0">
                  <a:ln>
                    <a:noFill/>
                  </a:ln>
                  <a:solidFill>
                    <a:srgbClr val="000000"/>
                  </a:solidFill>
                  <a:effectLst/>
                  <a:uLnTx/>
                  <a:uFillTx/>
                  <a:latin typeface="FrutigerNext LT Regular" pitchFamily="34" charset="0"/>
                </a:endParaRPr>
              </a:p>
            </p:txBody>
          </p:sp>
        </p:grpSp>
        <p:sp>
          <p:nvSpPr>
            <p:cNvPr id="54" name="TextBox 299"/>
            <p:cNvSpPr txBox="1">
              <a:spLocks noChangeArrowheads="1"/>
            </p:cNvSpPr>
            <p:nvPr/>
          </p:nvSpPr>
          <p:spPr bwMode="auto">
            <a:xfrm>
              <a:off x="3987701" y="1883693"/>
              <a:ext cx="1720534"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72000" tIns="0" rIns="72000" bIns="0">
              <a:spAutoFit/>
            </a:bodyPr>
            <a:lstStyle>
              <a:lvl1pPr eaLnBrk="0" hangingPunct="0">
                <a:defRPr sz="2700">
                  <a:solidFill>
                    <a:srgbClr val="990000"/>
                  </a:solidFill>
                  <a:latin typeface="FrutigerNext LT Medium" charset="0"/>
                  <a:ea typeface="宋体" pitchFamily="2" charset="-122"/>
                </a:defRPr>
              </a:lvl1pPr>
              <a:lvl2pPr marL="742950" indent="-285750" eaLnBrk="0" hangingPunct="0">
                <a:defRPr sz="2700">
                  <a:solidFill>
                    <a:srgbClr val="990000"/>
                  </a:solidFill>
                  <a:latin typeface="FrutigerNext LT Medium" charset="0"/>
                  <a:ea typeface="宋体" pitchFamily="2" charset="-122"/>
                </a:defRPr>
              </a:lvl2pPr>
              <a:lvl3pPr marL="1143000" indent="-228600" eaLnBrk="0" hangingPunct="0">
                <a:defRPr sz="2700">
                  <a:solidFill>
                    <a:srgbClr val="990000"/>
                  </a:solidFill>
                  <a:latin typeface="FrutigerNext LT Medium" charset="0"/>
                  <a:ea typeface="宋体" pitchFamily="2" charset="-122"/>
                </a:defRPr>
              </a:lvl3pPr>
              <a:lvl4pPr marL="1600200" indent="-228600" eaLnBrk="0" hangingPunct="0">
                <a:defRPr sz="2700">
                  <a:solidFill>
                    <a:srgbClr val="990000"/>
                  </a:solidFill>
                  <a:latin typeface="FrutigerNext LT Medium" charset="0"/>
                  <a:ea typeface="宋体" pitchFamily="2" charset="-122"/>
                </a:defRPr>
              </a:lvl4pPr>
              <a:lvl5pPr marL="2057400" indent="-228600" eaLnBrk="0" hangingPunct="0">
                <a:defRPr sz="2700">
                  <a:solidFill>
                    <a:srgbClr val="990000"/>
                  </a:solidFill>
                  <a:latin typeface="FrutigerNext LT Medium" charset="0"/>
                  <a:ea typeface="宋体" pitchFamily="2" charset="-122"/>
                </a:defRPr>
              </a:lvl5pPr>
              <a:lvl6pPr marL="2514600" indent="-228600" eaLnBrk="0" fontAlgn="base" hangingPunct="0">
                <a:spcBef>
                  <a:spcPct val="0"/>
                </a:spcBef>
                <a:spcAft>
                  <a:spcPct val="0"/>
                </a:spcAft>
                <a:defRPr sz="2700">
                  <a:solidFill>
                    <a:srgbClr val="990000"/>
                  </a:solidFill>
                  <a:latin typeface="FrutigerNext LT Medium" charset="0"/>
                  <a:ea typeface="宋体" pitchFamily="2" charset="-122"/>
                </a:defRPr>
              </a:lvl6pPr>
              <a:lvl7pPr marL="2971800" indent="-228600" eaLnBrk="0" fontAlgn="base" hangingPunct="0">
                <a:spcBef>
                  <a:spcPct val="0"/>
                </a:spcBef>
                <a:spcAft>
                  <a:spcPct val="0"/>
                </a:spcAft>
                <a:defRPr sz="2700">
                  <a:solidFill>
                    <a:srgbClr val="990000"/>
                  </a:solidFill>
                  <a:latin typeface="FrutigerNext LT Medium" charset="0"/>
                  <a:ea typeface="宋体" pitchFamily="2" charset="-122"/>
                </a:defRPr>
              </a:lvl7pPr>
              <a:lvl8pPr marL="3429000" indent="-228600" eaLnBrk="0" fontAlgn="base" hangingPunct="0">
                <a:spcBef>
                  <a:spcPct val="0"/>
                </a:spcBef>
                <a:spcAft>
                  <a:spcPct val="0"/>
                </a:spcAft>
                <a:defRPr sz="2700">
                  <a:solidFill>
                    <a:srgbClr val="990000"/>
                  </a:solidFill>
                  <a:latin typeface="FrutigerNext LT Medium" charset="0"/>
                  <a:ea typeface="宋体" pitchFamily="2" charset="-122"/>
                </a:defRPr>
              </a:lvl8pPr>
              <a:lvl9pPr marL="3886200" indent="-228600" eaLnBrk="0" fontAlgn="base" hangingPunct="0">
                <a:spcBef>
                  <a:spcPct val="0"/>
                </a:spcBef>
                <a:spcAft>
                  <a:spcPct val="0"/>
                </a:spcAft>
                <a:defRPr sz="2700">
                  <a:solidFill>
                    <a:srgbClr val="990000"/>
                  </a:solidFill>
                  <a:latin typeface="FrutigerNext LT Medium" charset="0"/>
                  <a:ea typeface="宋体"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000" b="0" i="0" u="none" strike="noStrike" kern="0" cap="none" spc="0" normalizeH="0" baseline="0" noProof="0" dirty="0" smtClean="0">
                  <a:ln>
                    <a:noFill/>
                  </a:ln>
                  <a:solidFill>
                    <a:srgbClr val="000000"/>
                  </a:solidFill>
                  <a:effectLst/>
                  <a:uLnTx/>
                  <a:uFillTx/>
                  <a:latin typeface="FrutigerNext LT Regular" pitchFamily="34" charset="0"/>
                </a:rPr>
                <a:t>Virtual Desktop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000" b="0" i="0" u="none" strike="noStrike" kern="0" cap="none" spc="0" normalizeH="0" baseline="0" noProof="0" dirty="0" smtClean="0">
                  <a:ln>
                    <a:noFill/>
                  </a:ln>
                  <a:solidFill>
                    <a:srgbClr val="000000"/>
                  </a:solidFill>
                  <a:effectLst/>
                  <a:uLnTx/>
                  <a:uFillTx/>
                  <a:latin typeface="FrutigerNext LT Regular" pitchFamily="34" charset="0"/>
                </a:rPr>
                <a:t>Virtual Data Center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000" b="0" i="0" u="none" strike="noStrike" kern="0" cap="none" spc="0" normalizeH="0" baseline="0" noProof="0" dirty="0" smtClean="0">
                  <a:ln>
                    <a:noFill/>
                  </a:ln>
                  <a:solidFill>
                    <a:srgbClr val="000000"/>
                  </a:solidFill>
                  <a:effectLst/>
                  <a:uLnTx/>
                  <a:uFillTx/>
                  <a:latin typeface="FrutigerNext LT Regular" pitchFamily="34" charset="0"/>
                </a:rPr>
                <a:t>IPTV</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000" b="0" i="0" u="none" strike="noStrike" kern="0" cap="none" spc="0" normalizeH="0" baseline="0" noProof="0" dirty="0" smtClean="0">
                  <a:ln>
                    <a:noFill/>
                  </a:ln>
                  <a:solidFill>
                    <a:srgbClr val="000000"/>
                  </a:solidFill>
                  <a:effectLst/>
                  <a:uLnTx/>
                  <a:uFillTx/>
                  <a:latin typeface="FrutigerNext LT Regular" pitchFamily="34" charset="0"/>
                </a:rPr>
                <a:t>App store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000" b="0" i="0" u="none" strike="noStrike" kern="0" cap="none" spc="0" normalizeH="0" baseline="0" noProof="0" dirty="0" smtClean="0">
                  <a:ln>
                    <a:noFill/>
                  </a:ln>
                  <a:solidFill>
                    <a:srgbClr val="000000"/>
                  </a:solidFill>
                  <a:effectLst/>
                  <a:uLnTx/>
                  <a:uFillTx/>
                  <a:latin typeface="FrutigerNext LT Regular" pitchFamily="34" charset="0"/>
                </a:rPr>
                <a:t>……</a:t>
              </a:r>
            </a:p>
          </p:txBody>
        </p:sp>
        <p:sp>
          <p:nvSpPr>
            <p:cNvPr id="56" name="矩形 229"/>
            <p:cNvSpPr>
              <a:spLocks noChangeArrowheads="1"/>
            </p:cNvSpPr>
            <p:nvPr/>
          </p:nvSpPr>
          <p:spPr bwMode="auto">
            <a:xfrm>
              <a:off x="6030916" y="992818"/>
              <a:ext cx="1591915" cy="1752887"/>
            </a:xfrm>
            <a:prstGeom prst="roundRect">
              <a:avLst>
                <a:gd name="adj" fmla="val 7352"/>
              </a:avLst>
            </a:prstGeom>
            <a:solidFill>
              <a:srgbClr val="CCEAFC"/>
            </a:solidFill>
            <a:ln w="12700" algn="ctr">
              <a:solidFill>
                <a:srgbClr val="FFFFFF">
                  <a:lumMod val="75000"/>
                </a:srgbClr>
              </a:solidFill>
              <a:prstDash val="dash"/>
              <a:miter lim="800000"/>
              <a:headEnd/>
              <a:tailEnd/>
            </a:ln>
            <a:effectLst>
              <a:outerShdw blurRad="63500" sx="101000" sy="101000" algn="ctr" rotWithShape="0">
                <a:prstClr val="black">
                  <a:alpha val="20000"/>
                </a:prstClr>
              </a:outerShdw>
            </a:effectLst>
          </p:spPr>
          <p:txBody>
            <a:bodyPr lIns="91425" tIns="45712" rIns="91425" bIns="45712"/>
            <a:lstStyle/>
            <a:p>
              <a:pPr marL="0" marR="0" lvl="0" indent="0" algn="ctr" defTabSz="877888" eaLnBrk="0" fontAlgn="auto" latinLnBrk="0" hangingPunct="0">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rgbClr val="000000"/>
                </a:solidFill>
                <a:effectLst/>
                <a:uLnTx/>
                <a:uFillTx/>
                <a:latin typeface="FrutigerNext LT Regular" pitchFamily="34" charset="0"/>
                <a:ea typeface="ＭＳ Ｐゴシック" pitchFamily="34" charset="-128"/>
              </a:endParaRPr>
            </a:p>
          </p:txBody>
        </p:sp>
        <p:sp>
          <p:nvSpPr>
            <p:cNvPr id="57" name="矩形 229"/>
            <p:cNvSpPr>
              <a:spLocks noChangeArrowheads="1"/>
            </p:cNvSpPr>
            <p:nvPr/>
          </p:nvSpPr>
          <p:spPr bwMode="auto">
            <a:xfrm>
              <a:off x="7945512" y="992818"/>
              <a:ext cx="917575" cy="1752888"/>
            </a:xfrm>
            <a:prstGeom prst="roundRect">
              <a:avLst>
                <a:gd name="adj" fmla="val 11630"/>
              </a:avLst>
            </a:prstGeom>
            <a:solidFill>
              <a:srgbClr val="E3F3FD"/>
            </a:solidFill>
            <a:ln w="12700" algn="ctr">
              <a:solidFill>
                <a:srgbClr val="FFFFFF">
                  <a:lumMod val="75000"/>
                </a:srgbClr>
              </a:solidFill>
              <a:miter lim="800000"/>
              <a:headEnd/>
              <a:tailEnd/>
            </a:ln>
            <a:effectLst>
              <a:outerShdw blurRad="63500" sx="101000" sy="101000" algn="ctr" rotWithShape="0">
                <a:prstClr val="black">
                  <a:alpha val="20000"/>
                </a:prstClr>
              </a:outerShdw>
            </a:effectLst>
          </p:spPr>
          <p:txBody>
            <a:bodyPr lIns="91425" tIns="45712" rIns="91425" bIns="45712"/>
            <a:lstStyle/>
            <a:p>
              <a:pPr algn="ctr" defTabSz="877888" eaLnBrk="0" fontAlgn="auto" hangingPunct="0">
                <a:spcBef>
                  <a:spcPts val="0"/>
                </a:spcBef>
                <a:spcAft>
                  <a:spcPts val="0"/>
                </a:spcAft>
              </a:pPr>
              <a:endParaRPr lang="zh-CN" altLang="en-US" sz="1600" kern="0">
                <a:solidFill>
                  <a:srgbClr val="000000"/>
                </a:solidFill>
                <a:latin typeface="FrutigerNext LT Regular" pitchFamily="34" charset="0"/>
                <a:ea typeface="ＭＳ Ｐゴシック" pitchFamily="34" charset="-128"/>
              </a:endParaRPr>
            </a:p>
          </p:txBody>
        </p:sp>
        <p:sp>
          <p:nvSpPr>
            <p:cNvPr id="58" name="TextBox 302"/>
            <p:cNvSpPr txBox="1">
              <a:spLocks noChangeArrowheads="1"/>
            </p:cNvSpPr>
            <p:nvPr/>
          </p:nvSpPr>
          <p:spPr bwMode="auto">
            <a:xfrm>
              <a:off x="8011393" y="2293268"/>
              <a:ext cx="78581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6000" tIns="0" rIns="36000" bIns="0">
              <a:spAutoFit/>
            </a:bodyPr>
            <a:lstStyle>
              <a:lvl1pPr eaLnBrk="0" hangingPunct="0">
                <a:defRPr sz="2700">
                  <a:solidFill>
                    <a:srgbClr val="990000"/>
                  </a:solidFill>
                  <a:latin typeface="FrutigerNext LT Medium" charset="0"/>
                  <a:ea typeface="宋体" pitchFamily="2" charset="-122"/>
                </a:defRPr>
              </a:lvl1pPr>
              <a:lvl2pPr marL="742950" indent="-285750" eaLnBrk="0" hangingPunct="0">
                <a:defRPr sz="2700">
                  <a:solidFill>
                    <a:srgbClr val="990000"/>
                  </a:solidFill>
                  <a:latin typeface="FrutigerNext LT Medium" charset="0"/>
                  <a:ea typeface="宋体" pitchFamily="2" charset="-122"/>
                </a:defRPr>
              </a:lvl2pPr>
              <a:lvl3pPr marL="1143000" indent="-228600" eaLnBrk="0" hangingPunct="0">
                <a:defRPr sz="2700">
                  <a:solidFill>
                    <a:srgbClr val="990000"/>
                  </a:solidFill>
                  <a:latin typeface="FrutigerNext LT Medium" charset="0"/>
                  <a:ea typeface="宋体" pitchFamily="2" charset="-122"/>
                </a:defRPr>
              </a:lvl3pPr>
              <a:lvl4pPr marL="1600200" indent="-228600" eaLnBrk="0" hangingPunct="0">
                <a:defRPr sz="2700">
                  <a:solidFill>
                    <a:srgbClr val="990000"/>
                  </a:solidFill>
                  <a:latin typeface="FrutigerNext LT Medium" charset="0"/>
                  <a:ea typeface="宋体" pitchFamily="2" charset="-122"/>
                </a:defRPr>
              </a:lvl4pPr>
              <a:lvl5pPr marL="2057400" indent="-228600" eaLnBrk="0" hangingPunct="0">
                <a:defRPr sz="2700">
                  <a:solidFill>
                    <a:srgbClr val="990000"/>
                  </a:solidFill>
                  <a:latin typeface="FrutigerNext LT Medium" charset="0"/>
                  <a:ea typeface="宋体" pitchFamily="2" charset="-122"/>
                </a:defRPr>
              </a:lvl5pPr>
              <a:lvl6pPr marL="2514600" indent="-228600" eaLnBrk="0" fontAlgn="base" hangingPunct="0">
                <a:spcBef>
                  <a:spcPct val="0"/>
                </a:spcBef>
                <a:spcAft>
                  <a:spcPct val="0"/>
                </a:spcAft>
                <a:defRPr sz="2700">
                  <a:solidFill>
                    <a:srgbClr val="990000"/>
                  </a:solidFill>
                  <a:latin typeface="FrutigerNext LT Medium" charset="0"/>
                  <a:ea typeface="宋体" pitchFamily="2" charset="-122"/>
                </a:defRPr>
              </a:lvl6pPr>
              <a:lvl7pPr marL="2971800" indent="-228600" eaLnBrk="0" fontAlgn="base" hangingPunct="0">
                <a:spcBef>
                  <a:spcPct val="0"/>
                </a:spcBef>
                <a:spcAft>
                  <a:spcPct val="0"/>
                </a:spcAft>
                <a:defRPr sz="2700">
                  <a:solidFill>
                    <a:srgbClr val="990000"/>
                  </a:solidFill>
                  <a:latin typeface="FrutigerNext LT Medium" charset="0"/>
                  <a:ea typeface="宋体" pitchFamily="2" charset="-122"/>
                </a:defRPr>
              </a:lvl7pPr>
              <a:lvl8pPr marL="3429000" indent="-228600" eaLnBrk="0" fontAlgn="base" hangingPunct="0">
                <a:spcBef>
                  <a:spcPct val="0"/>
                </a:spcBef>
                <a:spcAft>
                  <a:spcPct val="0"/>
                </a:spcAft>
                <a:defRPr sz="2700">
                  <a:solidFill>
                    <a:srgbClr val="990000"/>
                  </a:solidFill>
                  <a:latin typeface="FrutigerNext LT Medium" charset="0"/>
                  <a:ea typeface="宋体" pitchFamily="2" charset="-122"/>
                </a:defRPr>
              </a:lvl8pPr>
              <a:lvl9pPr marL="3886200" indent="-228600" eaLnBrk="0" fontAlgn="base" hangingPunct="0">
                <a:spcBef>
                  <a:spcPct val="0"/>
                </a:spcBef>
                <a:spcAft>
                  <a:spcPct val="0"/>
                </a:spcAft>
                <a:defRPr sz="2700">
                  <a:solidFill>
                    <a:srgbClr val="990000"/>
                  </a:solidFill>
                  <a:latin typeface="FrutigerNext LT Medium" charset="0"/>
                  <a:ea typeface="宋体" pitchFamily="2" charset="-122"/>
                </a:defRPr>
              </a:lvl9pP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r>
                <a:rPr kumimoji="0" lang="en-US" altLang="zh-CN" sz="1200" b="1" i="0" u="none" strike="noStrike" kern="0" cap="none" spc="0" normalizeH="0" baseline="0" noProof="0" dirty="0" smtClean="0">
                  <a:ln>
                    <a:noFill/>
                  </a:ln>
                  <a:solidFill>
                    <a:srgbClr val="000000"/>
                  </a:solidFill>
                  <a:effectLst/>
                  <a:uLnTx/>
                  <a:uFillTx/>
                  <a:latin typeface="FrutigerNext LT Regular" pitchFamily="34" charset="0"/>
                </a:rPr>
                <a:t>OSS/BSS</a:t>
              </a:r>
            </a:p>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r>
                <a:rPr kumimoji="0" lang="en-US" altLang="zh-CN" sz="1200" b="1" i="0" u="none" strike="noStrike" kern="0" cap="none" spc="0" normalizeH="0" baseline="0" noProof="0" dirty="0" smtClean="0">
                  <a:ln>
                    <a:noFill/>
                  </a:ln>
                  <a:solidFill>
                    <a:srgbClr val="000000"/>
                  </a:solidFill>
                  <a:effectLst/>
                  <a:uLnTx/>
                  <a:uFillTx/>
                  <a:latin typeface="FrutigerNext LT Regular" pitchFamily="34" charset="0"/>
                </a:rPr>
                <a:t>in Cloud</a:t>
              </a:r>
            </a:p>
          </p:txBody>
        </p:sp>
        <p:sp>
          <p:nvSpPr>
            <p:cNvPr id="61" name="TextBox 301"/>
            <p:cNvSpPr txBox="1">
              <a:spLocks noChangeArrowheads="1"/>
            </p:cNvSpPr>
            <p:nvPr/>
          </p:nvSpPr>
          <p:spPr bwMode="auto">
            <a:xfrm>
              <a:off x="6367508" y="1079806"/>
              <a:ext cx="9588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6000" tIns="0" rIns="36000" bIns="0">
              <a:spAutoFit/>
            </a:bodyPr>
            <a:lstStyle>
              <a:lvl1pPr eaLnBrk="0" hangingPunct="0">
                <a:defRPr sz="2700">
                  <a:solidFill>
                    <a:srgbClr val="990000"/>
                  </a:solidFill>
                  <a:latin typeface="FrutigerNext LT Medium" charset="0"/>
                  <a:ea typeface="宋体" pitchFamily="2" charset="-122"/>
                </a:defRPr>
              </a:lvl1pPr>
              <a:lvl2pPr marL="742950" indent="-285750" eaLnBrk="0" hangingPunct="0">
                <a:defRPr sz="2700">
                  <a:solidFill>
                    <a:srgbClr val="990000"/>
                  </a:solidFill>
                  <a:latin typeface="FrutigerNext LT Medium" charset="0"/>
                  <a:ea typeface="宋体" pitchFamily="2" charset="-122"/>
                </a:defRPr>
              </a:lvl2pPr>
              <a:lvl3pPr marL="1143000" indent="-228600" eaLnBrk="0" hangingPunct="0">
                <a:defRPr sz="2700">
                  <a:solidFill>
                    <a:srgbClr val="990000"/>
                  </a:solidFill>
                  <a:latin typeface="FrutigerNext LT Medium" charset="0"/>
                  <a:ea typeface="宋体" pitchFamily="2" charset="-122"/>
                </a:defRPr>
              </a:lvl3pPr>
              <a:lvl4pPr marL="1600200" indent="-228600" eaLnBrk="0" hangingPunct="0">
                <a:defRPr sz="2700">
                  <a:solidFill>
                    <a:srgbClr val="990000"/>
                  </a:solidFill>
                  <a:latin typeface="FrutigerNext LT Medium" charset="0"/>
                  <a:ea typeface="宋体" pitchFamily="2" charset="-122"/>
                </a:defRPr>
              </a:lvl4pPr>
              <a:lvl5pPr marL="2057400" indent="-228600" eaLnBrk="0" hangingPunct="0">
                <a:defRPr sz="2700">
                  <a:solidFill>
                    <a:srgbClr val="990000"/>
                  </a:solidFill>
                  <a:latin typeface="FrutigerNext LT Medium" charset="0"/>
                  <a:ea typeface="宋体" pitchFamily="2" charset="-122"/>
                </a:defRPr>
              </a:lvl5pPr>
              <a:lvl6pPr marL="2514600" indent="-228600" eaLnBrk="0" fontAlgn="base" hangingPunct="0">
                <a:spcBef>
                  <a:spcPct val="0"/>
                </a:spcBef>
                <a:spcAft>
                  <a:spcPct val="0"/>
                </a:spcAft>
                <a:defRPr sz="2700">
                  <a:solidFill>
                    <a:srgbClr val="990000"/>
                  </a:solidFill>
                  <a:latin typeface="FrutigerNext LT Medium" charset="0"/>
                  <a:ea typeface="宋体" pitchFamily="2" charset="-122"/>
                </a:defRPr>
              </a:lvl6pPr>
              <a:lvl7pPr marL="2971800" indent="-228600" eaLnBrk="0" fontAlgn="base" hangingPunct="0">
                <a:spcBef>
                  <a:spcPct val="0"/>
                </a:spcBef>
                <a:spcAft>
                  <a:spcPct val="0"/>
                </a:spcAft>
                <a:defRPr sz="2700">
                  <a:solidFill>
                    <a:srgbClr val="990000"/>
                  </a:solidFill>
                  <a:latin typeface="FrutigerNext LT Medium" charset="0"/>
                  <a:ea typeface="宋体" pitchFamily="2" charset="-122"/>
                </a:defRPr>
              </a:lvl7pPr>
              <a:lvl8pPr marL="3429000" indent="-228600" eaLnBrk="0" fontAlgn="base" hangingPunct="0">
                <a:spcBef>
                  <a:spcPct val="0"/>
                </a:spcBef>
                <a:spcAft>
                  <a:spcPct val="0"/>
                </a:spcAft>
                <a:defRPr sz="2700">
                  <a:solidFill>
                    <a:srgbClr val="990000"/>
                  </a:solidFill>
                  <a:latin typeface="FrutigerNext LT Medium" charset="0"/>
                  <a:ea typeface="宋体" pitchFamily="2" charset="-122"/>
                </a:defRPr>
              </a:lvl8pPr>
              <a:lvl9pPr marL="3886200" indent="-228600" eaLnBrk="0" fontAlgn="base" hangingPunct="0">
                <a:spcBef>
                  <a:spcPct val="0"/>
                </a:spcBef>
                <a:spcAft>
                  <a:spcPct val="0"/>
                </a:spcAft>
                <a:defRPr sz="2700">
                  <a:solidFill>
                    <a:srgbClr val="990000"/>
                  </a:solidFill>
                  <a:latin typeface="FrutigerNext LT Medium" charset="0"/>
                  <a:ea typeface="宋体"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dirty="0" smtClean="0">
                  <a:ln>
                    <a:noFill/>
                  </a:ln>
                  <a:solidFill>
                    <a:srgbClr val="000000"/>
                  </a:solidFill>
                  <a:effectLst/>
                  <a:uLnTx/>
                  <a:uFillTx/>
                  <a:latin typeface="FrutigerNext LT Regular" pitchFamily="34" charset="0"/>
                </a:rPr>
                <a:t>Enterprise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dirty="0" smtClean="0">
                  <a:ln>
                    <a:noFill/>
                  </a:ln>
                  <a:solidFill>
                    <a:srgbClr val="000000"/>
                  </a:solidFill>
                  <a:effectLst/>
                  <a:uLnTx/>
                  <a:uFillTx/>
                  <a:latin typeface="FrutigerNext LT Regular" pitchFamily="34" charset="0"/>
                </a:rPr>
                <a:t>App. Cloud</a:t>
              </a:r>
              <a:endParaRPr kumimoji="0" lang="zh-CN" altLang="en-US" sz="1200" b="1" i="0" u="none" strike="noStrike" kern="0" cap="none" spc="0" normalizeH="0" baseline="0" noProof="0" dirty="0" smtClean="0">
                <a:ln>
                  <a:noFill/>
                </a:ln>
                <a:solidFill>
                  <a:srgbClr val="000000"/>
                </a:solidFill>
                <a:effectLst/>
                <a:uLnTx/>
                <a:uFillTx/>
                <a:latin typeface="FrutigerNext LT Regular" pitchFamily="34" charset="0"/>
              </a:endParaRPr>
            </a:p>
          </p:txBody>
        </p:sp>
        <p:sp>
          <p:nvSpPr>
            <p:cNvPr id="62" name="TextBox 299"/>
            <p:cNvSpPr txBox="1">
              <a:spLocks noChangeArrowheads="1"/>
            </p:cNvSpPr>
            <p:nvPr/>
          </p:nvSpPr>
          <p:spPr bwMode="auto">
            <a:xfrm>
              <a:off x="6333161" y="1883693"/>
              <a:ext cx="987425"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6000" tIns="0" rIns="36000" bIns="0">
              <a:spAutoFit/>
            </a:bodyPr>
            <a:lstStyle>
              <a:lvl1pPr eaLnBrk="0" hangingPunct="0">
                <a:defRPr sz="2700">
                  <a:solidFill>
                    <a:srgbClr val="990000"/>
                  </a:solidFill>
                  <a:latin typeface="FrutigerNext LT Medium" charset="0"/>
                  <a:ea typeface="宋体" pitchFamily="2" charset="-122"/>
                </a:defRPr>
              </a:lvl1pPr>
              <a:lvl2pPr marL="742950" indent="-285750" eaLnBrk="0" hangingPunct="0">
                <a:defRPr sz="2700">
                  <a:solidFill>
                    <a:srgbClr val="990000"/>
                  </a:solidFill>
                  <a:latin typeface="FrutigerNext LT Medium" charset="0"/>
                  <a:ea typeface="宋体" pitchFamily="2" charset="-122"/>
                </a:defRPr>
              </a:lvl2pPr>
              <a:lvl3pPr marL="1143000" indent="-228600" eaLnBrk="0" hangingPunct="0">
                <a:defRPr sz="2700">
                  <a:solidFill>
                    <a:srgbClr val="990000"/>
                  </a:solidFill>
                  <a:latin typeface="FrutigerNext LT Medium" charset="0"/>
                  <a:ea typeface="宋体" pitchFamily="2" charset="-122"/>
                </a:defRPr>
              </a:lvl3pPr>
              <a:lvl4pPr marL="1600200" indent="-228600" eaLnBrk="0" hangingPunct="0">
                <a:defRPr sz="2700">
                  <a:solidFill>
                    <a:srgbClr val="990000"/>
                  </a:solidFill>
                  <a:latin typeface="FrutigerNext LT Medium" charset="0"/>
                  <a:ea typeface="宋体" pitchFamily="2" charset="-122"/>
                </a:defRPr>
              </a:lvl4pPr>
              <a:lvl5pPr marL="2057400" indent="-228600" eaLnBrk="0" hangingPunct="0">
                <a:defRPr sz="2700">
                  <a:solidFill>
                    <a:srgbClr val="990000"/>
                  </a:solidFill>
                  <a:latin typeface="FrutigerNext LT Medium" charset="0"/>
                  <a:ea typeface="宋体" pitchFamily="2" charset="-122"/>
                </a:defRPr>
              </a:lvl5pPr>
              <a:lvl6pPr marL="2514600" indent="-228600" eaLnBrk="0" fontAlgn="base" hangingPunct="0">
                <a:spcBef>
                  <a:spcPct val="0"/>
                </a:spcBef>
                <a:spcAft>
                  <a:spcPct val="0"/>
                </a:spcAft>
                <a:defRPr sz="2700">
                  <a:solidFill>
                    <a:srgbClr val="990000"/>
                  </a:solidFill>
                  <a:latin typeface="FrutigerNext LT Medium" charset="0"/>
                  <a:ea typeface="宋体" pitchFamily="2" charset="-122"/>
                </a:defRPr>
              </a:lvl6pPr>
              <a:lvl7pPr marL="2971800" indent="-228600" eaLnBrk="0" fontAlgn="base" hangingPunct="0">
                <a:spcBef>
                  <a:spcPct val="0"/>
                </a:spcBef>
                <a:spcAft>
                  <a:spcPct val="0"/>
                </a:spcAft>
                <a:defRPr sz="2700">
                  <a:solidFill>
                    <a:srgbClr val="990000"/>
                  </a:solidFill>
                  <a:latin typeface="FrutigerNext LT Medium" charset="0"/>
                  <a:ea typeface="宋体" pitchFamily="2" charset="-122"/>
                </a:defRPr>
              </a:lvl7pPr>
              <a:lvl8pPr marL="3429000" indent="-228600" eaLnBrk="0" fontAlgn="base" hangingPunct="0">
                <a:spcBef>
                  <a:spcPct val="0"/>
                </a:spcBef>
                <a:spcAft>
                  <a:spcPct val="0"/>
                </a:spcAft>
                <a:defRPr sz="2700">
                  <a:solidFill>
                    <a:srgbClr val="990000"/>
                  </a:solidFill>
                  <a:latin typeface="FrutigerNext LT Medium" charset="0"/>
                  <a:ea typeface="宋体" pitchFamily="2" charset="-122"/>
                </a:defRPr>
              </a:lvl8pPr>
              <a:lvl9pPr marL="3886200" indent="-228600" eaLnBrk="0" fontAlgn="base" hangingPunct="0">
                <a:spcBef>
                  <a:spcPct val="0"/>
                </a:spcBef>
                <a:spcAft>
                  <a:spcPct val="0"/>
                </a:spcAft>
                <a:defRPr sz="2700">
                  <a:solidFill>
                    <a:srgbClr val="990000"/>
                  </a:solidFill>
                  <a:latin typeface="FrutigerNext LT Medium" charset="0"/>
                  <a:ea typeface="宋体" pitchFamily="2" charset="-122"/>
                </a:defRPr>
              </a:lvl9pP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r>
                <a:rPr kumimoji="0" lang="en-US" altLang="zh-CN" sz="1000" b="0" i="0" u="none" strike="noStrike" kern="0" cap="none" spc="0" normalizeH="0" baseline="0" noProof="0" dirty="0" smtClean="0">
                  <a:ln>
                    <a:noFill/>
                  </a:ln>
                  <a:solidFill>
                    <a:srgbClr val="000000"/>
                  </a:solidFill>
                  <a:effectLst/>
                  <a:uLnTx/>
                  <a:uFillTx/>
                  <a:latin typeface="FrutigerNext LT Regular" pitchFamily="34" charset="0"/>
                </a:rPr>
                <a:t>OA/ERP/CRM</a:t>
              </a:r>
            </a:p>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r>
                <a:rPr kumimoji="0" lang="en-US" altLang="zh-CN" sz="1000" b="0" i="0" u="none" strike="noStrike" kern="0" cap="none" spc="0" normalizeH="0" baseline="0" noProof="0" dirty="0" smtClean="0">
                  <a:ln>
                    <a:noFill/>
                  </a:ln>
                  <a:solidFill>
                    <a:srgbClr val="000000"/>
                  </a:solidFill>
                  <a:effectLst/>
                  <a:uLnTx/>
                  <a:uFillTx/>
                  <a:latin typeface="FrutigerNext LT Regular" pitchFamily="34" charset="0"/>
                </a:rPr>
                <a:t>E-health</a:t>
              </a:r>
            </a:p>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r>
                <a:rPr kumimoji="0" lang="en-US" altLang="zh-CN" sz="1000" b="0" i="0" u="none" strike="noStrike" kern="0" cap="none" spc="0" normalizeH="0" baseline="0" noProof="0" dirty="0" smtClean="0">
                  <a:ln>
                    <a:noFill/>
                  </a:ln>
                  <a:solidFill>
                    <a:srgbClr val="000000"/>
                  </a:solidFill>
                  <a:effectLst/>
                  <a:uLnTx/>
                  <a:uFillTx/>
                  <a:latin typeface="FrutigerNext LT Regular" pitchFamily="34" charset="0"/>
                </a:rPr>
                <a:t>E-traffic</a:t>
              </a:r>
            </a:p>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r>
                <a:rPr kumimoji="0" lang="en-US" altLang="zh-CN" sz="1000" b="0" i="0" u="none" strike="noStrike" kern="0" cap="none" spc="0" normalizeH="0" baseline="0" noProof="0" dirty="0" smtClean="0">
                  <a:ln>
                    <a:noFill/>
                  </a:ln>
                  <a:solidFill>
                    <a:srgbClr val="000000"/>
                  </a:solidFill>
                  <a:effectLst/>
                  <a:uLnTx/>
                  <a:uFillTx/>
                  <a:latin typeface="FrutigerNext LT Regular" pitchFamily="34" charset="0"/>
                </a:rPr>
                <a:t>E-government</a:t>
              </a:r>
            </a:p>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r>
                <a:rPr kumimoji="0" lang="en-US" altLang="zh-CN" sz="1000" b="0" i="0" u="none" strike="noStrike" kern="0" cap="none" spc="0" normalizeH="0" baseline="0" noProof="0" dirty="0" smtClean="0">
                  <a:ln>
                    <a:noFill/>
                  </a:ln>
                  <a:solidFill>
                    <a:srgbClr val="000000"/>
                  </a:solidFill>
                  <a:effectLst/>
                  <a:uLnTx/>
                  <a:uFillTx/>
                  <a:latin typeface="FrutigerNext LT Regular" pitchFamily="34" charset="0"/>
                </a:rPr>
                <a:t>……</a:t>
              </a:r>
            </a:p>
          </p:txBody>
        </p:sp>
        <p:sp>
          <p:nvSpPr>
            <p:cNvPr id="63" name="TextBox 260"/>
            <p:cNvSpPr txBox="1">
              <a:spLocks noChangeArrowheads="1"/>
            </p:cNvSpPr>
            <p:nvPr/>
          </p:nvSpPr>
          <p:spPr bwMode="auto">
            <a:xfrm>
              <a:off x="6367508" y="2906545"/>
              <a:ext cx="2103780" cy="2108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tIns="0" rIns="0" bIns="0">
              <a:spAutoFit/>
            </a:bodyPr>
            <a:lstStyle>
              <a:lvl1pPr eaLnBrk="0" hangingPunct="0">
                <a:defRPr sz="2700">
                  <a:solidFill>
                    <a:srgbClr val="990000"/>
                  </a:solidFill>
                  <a:latin typeface="FrutigerNext LT Medium" charset="0"/>
                  <a:ea typeface="宋体" pitchFamily="2" charset="-122"/>
                </a:defRPr>
              </a:lvl1pPr>
              <a:lvl2pPr marL="742950" indent="-285750" eaLnBrk="0" hangingPunct="0">
                <a:defRPr sz="2700">
                  <a:solidFill>
                    <a:srgbClr val="990000"/>
                  </a:solidFill>
                  <a:latin typeface="FrutigerNext LT Medium" charset="0"/>
                  <a:ea typeface="宋体" pitchFamily="2" charset="-122"/>
                </a:defRPr>
              </a:lvl2pPr>
              <a:lvl3pPr marL="1143000" indent="-228600" eaLnBrk="0" hangingPunct="0">
                <a:defRPr sz="2700">
                  <a:solidFill>
                    <a:srgbClr val="990000"/>
                  </a:solidFill>
                  <a:latin typeface="FrutigerNext LT Medium" charset="0"/>
                  <a:ea typeface="宋体" pitchFamily="2" charset="-122"/>
                </a:defRPr>
              </a:lvl3pPr>
              <a:lvl4pPr marL="1600200" indent="-228600" eaLnBrk="0" hangingPunct="0">
                <a:defRPr sz="2700">
                  <a:solidFill>
                    <a:srgbClr val="990000"/>
                  </a:solidFill>
                  <a:latin typeface="FrutigerNext LT Medium" charset="0"/>
                  <a:ea typeface="宋体" pitchFamily="2" charset="-122"/>
                </a:defRPr>
              </a:lvl4pPr>
              <a:lvl5pPr marL="2057400" indent="-228600" eaLnBrk="0" hangingPunct="0">
                <a:defRPr sz="2700">
                  <a:solidFill>
                    <a:srgbClr val="990000"/>
                  </a:solidFill>
                  <a:latin typeface="FrutigerNext LT Medium" charset="0"/>
                  <a:ea typeface="宋体" pitchFamily="2" charset="-122"/>
                </a:defRPr>
              </a:lvl5pPr>
              <a:lvl6pPr marL="2514600" indent="-228600" eaLnBrk="0" fontAlgn="base" hangingPunct="0">
                <a:spcBef>
                  <a:spcPct val="0"/>
                </a:spcBef>
                <a:spcAft>
                  <a:spcPct val="0"/>
                </a:spcAft>
                <a:defRPr sz="2700">
                  <a:solidFill>
                    <a:srgbClr val="990000"/>
                  </a:solidFill>
                  <a:latin typeface="FrutigerNext LT Medium" charset="0"/>
                  <a:ea typeface="宋体" pitchFamily="2" charset="-122"/>
                </a:defRPr>
              </a:lvl6pPr>
              <a:lvl7pPr marL="2971800" indent="-228600" eaLnBrk="0" fontAlgn="base" hangingPunct="0">
                <a:spcBef>
                  <a:spcPct val="0"/>
                </a:spcBef>
                <a:spcAft>
                  <a:spcPct val="0"/>
                </a:spcAft>
                <a:defRPr sz="2700">
                  <a:solidFill>
                    <a:srgbClr val="990000"/>
                  </a:solidFill>
                  <a:latin typeface="FrutigerNext LT Medium" charset="0"/>
                  <a:ea typeface="宋体" pitchFamily="2" charset="-122"/>
                </a:defRPr>
              </a:lvl7pPr>
              <a:lvl8pPr marL="3429000" indent="-228600" eaLnBrk="0" fontAlgn="base" hangingPunct="0">
                <a:spcBef>
                  <a:spcPct val="0"/>
                </a:spcBef>
                <a:spcAft>
                  <a:spcPct val="0"/>
                </a:spcAft>
                <a:defRPr sz="2700">
                  <a:solidFill>
                    <a:srgbClr val="990000"/>
                  </a:solidFill>
                  <a:latin typeface="FrutigerNext LT Medium" charset="0"/>
                  <a:ea typeface="宋体" pitchFamily="2" charset="-122"/>
                </a:defRPr>
              </a:lvl8pPr>
              <a:lvl9pPr marL="3886200" indent="-228600" eaLnBrk="0" fontAlgn="base" hangingPunct="0">
                <a:spcBef>
                  <a:spcPct val="0"/>
                </a:spcBef>
                <a:spcAft>
                  <a:spcPct val="0"/>
                </a:spcAft>
                <a:defRPr sz="2700">
                  <a:solidFill>
                    <a:srgbClr val="990000"/>
                  </a:solidFill>
                  <a:latin typeface="FrutigerNext LT Medium" charset="0"/>
                  <a:ea typeface="宋体" pitchFamily="2" charset="-122"/>
                </a:defRPr>
              </a:lvl9pPr>
            </a:lstStyle>
            <a:p>
              <a:pPr marL="0" marR="0" lvl="0" indent="0" algn="r" defTabSz="914400" eaLnBrk="1" fontAlgn="auto" latinLnBrk="0" hangingPunct="1">
                <a:lnSpc>
                  <a:spcPct val="100000"/>
                </a:lnSpc>
                <a:spcBef>
                  <a:spcPts val="0"/>
                </a:spcBef>
                <a:spcAft>
                  <a:spcPts val="0"/>
                </a:spcAft>
                <a:buClrTx/>
                <a:buSzTx/>
                <a:buFont typeface="Wingdings" pitchFamily="2" charset="2"/>
                <a:buNone/>
                <a:tabLst/>
                <a:defRPr/>
              </a:pPr>
              <a:r>
                <a:rPr kumimoji="0" lang="en-US" altLang="zh-CN" sz="1200" b="1" i="0" u="none" strike="noStrike" kern="0" cap="none" spc="0" normalizeH="0" baseline="0" noProof="0" dirty="0" smtClean="0">
                  <a:ln>
                    <a:noFill/>
                  </a:ln>
                  <a:solidFill>
                    <a:srgbClr val="000000"/>
                  </a:solidFill>
                  <a:effectLst/>
                  <a:uLnTx/>
                  <a:uFillTx/>
                  <a:latin typeface="FrutigerNext LT Regular" pitchFamily="34" charset="0"/>
                  <a:ea typeface="ＭＳ Ｐゴシック" pitchFamily="34" charset="-128"/>
                </a:rPr>
                <a:t>Cloud Platform Services </a:t>
              </a:r>
            </a:p>
          </p:txBody>
        </p:sp>
        <p:grpSp>
          <p:nvGrpSpPr>
            <p:cNvPr id="64" name="组合 2"/>
            <p:cNvGrpSpPr/>
            <p:nvPr/>
          </p:nvGrpSpPr>
          <p:grpSpPr>
            <a:xfrm>
              <a:off x="6014940" y="3167503"/>
              <a:ext cx="2820516" cy="493712"/>
              <a:chOff x="5753870" y="3186553"/>
              <a:chExt cx="2247577" cy="493712"/>
            </a:xfrm>
          </p:grpSpPr>
          <p:pic>
            <p:nvPicPr>
              <p:cNvPr id="66" name="组合 11"/>
              <p:cNvPicPr>
                <a:picLocks noChangeArrowheads="1"/>
              </p:cNvPicPr>
              <p:nvPr/>
            </p:nvPicPr>
            <p:blipFill>
              <a:blip r:embed="rId22" cstate="screen">
                <a:extLst>
                  <a:ext uri="{28A0092B-C50C-407E-A947-70E740481C1C}">
                    <a14:useLocalDpi xmlns:a14="http://schemas.microsoft.com/office/drawing/2010/main" xmlns="" val="0"/>
                  </a:ext>
                </a:extLst>
              </a:blip>
              <a:srcRect/>
              <a:stretch>
                <a:fillRect/>
              </a:stretch>
            </p:blipFill>
            <p:spPr bwMode="auto">
              <a:xfrm flipV="1">
                <a:off x="6034820" y="3186553"/>
                <a:ext cx="1966627" cy="493712"/>
              </a:xfrm>
              <a:prstGeom prst="rect">
                <a:avLst/>
              </a:prstGeom>
              <a:noFill/>
              <a:extLst>
                <a:ext uri="{909E8E84-426E-40DD-AFC4-6F175D3DCCD1}">
                  <a14:hiddenFill xmlns:a14="http://schemas.microsoft.com/office/drawing/2010/main" xmlns="">
                    <a:solidFill>
                      <a:srgbClr val="FFFFFF"/>
                    </a:solidFill>
                  </a14:hiddenFill>
                </a:ext>
              </a:extLst>
            </p:spPr>
          </p:pic>
          <p:sp>
            <p:nvSpPr>
              <p:cNvPr id="67" name="TextBox 296"/>
              <p:cNvSpPr txBox="1">
                <a:spLocks noChangeArrowheads="1"/>
              </p:cNvSpPr>
              <p:nvPr/>
            </p:nvSpPr>
            <p:spPr bwMode="auto">
              <a:xfrm>
                <a:off x="5894347" y="3447521"/>
                <a:ext cx="758825" cy="162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6000" tIns="0" rIns="36000" bIns="0">
                <a:spAutoFit/>
              </a:bodyPr>
              <a:lstStyle>
                <a:lvl1pPr eaLnBrk="0" hangingPunct="0">
                  <a:defRPr sz="2700">
                    <a:solidFill>
                      <a:srgbClr val="990000"/>
                    </a:solidFill>
                    <a:latin typeface="FrutigerNext LT Medium" charset="0"/>
                    <a:ea typeface="宋体" pitchFamily="2" charset="-122"/>
                  </a:defRPr>
                </a:lvl1pPr>
                <a:lvl2pPr marL="742950" indent="-285750" eaLnBrk="0" hangingPunct="0">
                  <a:defRPr sz="2700">
                    <a:solidFill>
                      <a:srgbClr val="990000"/>
                    </a:solidFill>
                    <a:latin typeface="FrutigerNext LT Medium" charset="0"/>
                    <a:ea typeface="宋体" pitchFamily="2" charset="-122"/>
                  </a:defRPr>
                </a:lvl2pPr>
                <a:lvl3pPr marL="1143000" indent="-228600" eaLnBrk="0" hangingPunct="0">
                  <a:defRPr sz="2700">
                    <a:solidFill>
                      <a:srgbClr val="990000"/>
                    </a:solidFill>
                    <a:latin typeface="FrutigerNext LT Medium" charset="0"/>
                    <a:ea typeface="宋体" pitchFamily="2" charset="-122"/>
                  </a:defRPr>
                </a:lvl3pPr>
                <a:lvl4pPr marL="1600200" indent="-228600" eaLnBrk="0" hangingPunct="0">
                  <a:defRPr sz="2700">
                    <a:solidFill>
                      <a:srgbClr val="990000"/>
                    </a:solidFill>
                    <a:latin typeface="FrutigerNext LT Medium" charset="0"/>
                    <a:ea typeface="宋体" pitchFamily="2" charset="-122"/>
                  </a:defRPr>
                </a:lvl4pPr>
                <a:lvl5pPr marL="2057400" indent="-228600" eaLnBrk="0" hangingPunct="0">
                  <a:defRPr sz="2700">
                    <a:solidFill>
                      <a:srgbClr val="990000"/>
                    </a:solidFill>
                    <a:latin typeface="FrutigerNext LT Medium" charset="0"/>
                    <a:ea typeface="宋体" pitchFamily="2" charset="-122"/>
                  </a:defRPr>
                </a:lvl5pPr>
                <a:lvl6pPr marL="2514600" indent="-228600" eaLnBrk="0" fontAlgn="base" hangingPunct="0">
                  <a:spcBef>
                    <a:spcPct val="0"/>
                  </a:spcBef>
                  <a:spcAft>
                    <a:spcPct val="0"/>
                  </a:spcAft>
                  <a:defRPr sz="2700">
                    <a:solidFill>
                      <a:srgbClr val="990000"/>
                    </a:solidFill>
                    <a:latin typeface="FrutigerNext LT Medium" charset="0"/>
                    <a:ea typeface="宋体" pitchFamily="2" charset="-122"/>
                  </a:defRPr>
                </a:lvl6pPr>
                <a:lvl7pPr marL="2971800" indent="-228600" eaLnBrk="0" fontAlgn="base" hangingPunct="0">
                  <a:spcBef>
                    <a:spcPct val="0"/>
                  </a:spcBef>
                  <a:spcAft>
                    <a:spcPct val="0"/>
                  </a:spcAft>
                  <a:defRPr sz="2700">
                    <a:solidFill>
                      <a:srgbClr val="990000"/>
                    </a:solidFill>
                    <a:latin typeface="FrutigerNext LT Medium" charset="0"/>
                    <a:ea typeface="宋体" pitchFamily="2" charset="-122"/>
                  </a:defRPr>
                </a:lvl7pPr>
                <a:lvl8pPr marL="3429000" indent="-228600" eaLnBrk="0" fontAlgn="base" hangingPunct="0">
                  <a:spcBef>
                    <a:spcPct val="0"/>
                  </a:spcBef>
                  <a:spcAft>
                    <a:spcPct val="0"/>
                  </a:spcAft>
                  <a:defRPr sz="2700">
                    <a:solidFill>
                      <a:srgbClr val="990000"/>
                    </a:solidFill>
                    <a:latin typeface="FrutigerNext LT Medium" charset="0"/>
                    <a:ea typeface="宋体" pitchFamily="2" charset="-122"/>
                  </a:defRPr>
                </a:lvl8pPr>
                <a:lvl9pPr marL="3886200" indent="-228600" eaLnBrk="0" fontAlgn="base" hangingPunct="0">
                  <a:spcBef>
                    <a:spcPct val="0"/>
                  </a:spcBef>
                  <a:spcAft>
                    <a:spcPct val="0"/>
                  </a:spcAft>
                  <a:defRPr sz="2700">
                    <a:solidFill>
                      <a:srgbClr val="990000"/>
                    </a:solidFill>
                    <a:latin typeface="FrutigerNext LT Medium" charset="0"/>
                    <a:ea typeface="宋体" pitchFamily="2" charset="-122"/>
                  </a:defRPr>
                </a:lvl9pPr>
              </a:lstStyle>
              <a:p>
                <a:pPr marL="0" marR="0" lvl="0" indent="0" algn="ctr" defTabSz="914400" eaLnBrk="1" fontAlgn="auto" latinLnBrk="0" hangingPunct="1">
                  <a:lnSpc>
                    <a:spcPct val="110000"/>
                  </a:lnSpc>
                  <a:spcBef>
                    <a:spcPts val="0"/>
                  </a:spcBef>
                  <a:spcAft>
                    <a:spcPts val="0"/>
                  </a:spcAft>
                  <a:buClrTx/>
                  <a:buSzTx/>
                  <a:buFont typeface="Wingdings" pitchFamily="2" charset="2"/>
                  <a:buNone/>
                  <a:tabLst/>
                  <a:defRPr/>
                </a:pPr>
                <a:r>
                  <a:rPr lang="en-US" altLang="zh-CN" sz="900" kern="0" dirty="0" smtClean="0">
                    <a:solidFill>
                      <a:srgbClr val="000000"/>
                    </a:solidFill>
                    <a:latin typeface="FrutigerNext LT Regular" pitchFamily="34" charset="0"/>
                  </a:rPr>
                  <a:t>Creation</a:t>
                </a:r>
                <a:endParaRPr kumimoji="0" lang="en-US" altLang="zh-CN" sz="900" b="0" i="0" u="none" strike="noStrike" kern="0" cap="none" spc="0" normalizeH="0" baseline="0" noProof="0" dirty="0" smtClean="0">
                  <a:ln>
                    <a:noFill/>
                  </a:ln>
                  <a:solidFill>
                    <a:srgbClr val="000000"/>
                  </a:solidFill>
                  <a:effectLst/>
                  <a:uLnTx/>
                  <a:uFillTx/>
                  <a:latin typeface="FrutigerNext LT Regular" pitchFamily="34" charset="0"/>
                </a:endParaRPr>
              </a:p>
            </p:txBody>
          </p:sp>
          <p:sp>
            <p:nvSpPr>
              <p:cNvPr id="68" name="TextBox 297"/>
              <p:cNvSpPr txBox="1">
                <a:spLocks noChangeArrowheads="1"/>
              </p:cNvSpPr>
              <p:nvPr/>
            </p:nvSpPr>
            <p:spPr bwMode="auto">
              <a:xfrm>
                <a:off x="6737187" y="3447521"/>
                <a:ext cx="609600" cy="162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6000" tIns="0" rIns="36000" bIns="0">
                <a:spAutoFit/>
              </a:bodyPr>
              <a:lstStyle>
                <a:lvl1pPr eaLnBrk="0" hangingPunct="0">
                  <a:defRPr sz="2700">
                    <a:solidFill>
                      <a:srgbClr val="990000"/>
                    </a:solidFill>
                    <a:latin typeface="FrutigerNext LT Medium" charset="0"/>
                    <a:ea typeface="宋体" pitchFamily="2" charset="-122"/>
                  </a:defRPr>
                </a:lvl1pPr>
                <a:lvl2pPr marL="742950" indent="-285750" eaLnBrk="0" hangingPunct="0">
                  <a:defRPr sz="2700">
                    <a:solidFill>
                      <a:srgbClr val="990000"/>
                    </a:solidFill>
                    <a:latin typeface="FrutigerNext LT Medium" charset="0"/>
                    <a:ea typeface="宋体" pitchFamily="2" charset="-122"/>
                  </a:defRPr>
                </a:lvl2pPr>
                <a:lvl3pPr marL="1143000" indent="-228600" eaLnBrk="0" hangingPunct="0">
                  <a:defRPr sz="2700">
                    <a:solidFill>
                      <a:srgbClr val="990000"/>
                    </a:solidFill>
                    <a:latin typeface="FrutigerNext LT Medium" charset="0"/>
                    <a:ea typeface="宋体" pitchFamily="2" charset="-122"/>
                  </a:defRPr>
                </a:lvl3pPr>
                <a:lvl4pPr marL="1600200" indent="-228600" eaLnBrk="0" hangingPunct="0">
                  <a:defRPr sz="2700">
                    <a:solidFill>
                      <a:srgbClr val="990000"/>
                    </a:solidFill>
                    <a:latin typeface="FrutigerNext LT Medium" charset="0"/>
                    <a:ea typeface="宋体" pitchFamily="2" charset="-122"/>
                  </a:defRPr>
                </a:lvl4pPr>
                <a:lvl5pPr marL="2057400" indent="-228600" eaLnBrk="0" hangingPunct="0">
                  <a:defRPr sz="2700">
                    <a:solidFill>
                      <a:srgbClr val="990000"/>
                    </a:solidFill>
                    <a:latin typeface="FrutigerNext LT Medium" charset="0"/>
                    <a:ea typeface="宋体" pitchFamily="2" charset="-122"/>
                  </a:defRPr>
                </a:lvl5pPr>
                <a:lvl6pPr marL="2514600" indent="-228600" eaLnBrk="0" fontAlgn="base" hangingPunct="0">
                  <a:spcBef>
                    <a:spcPct val="0"/>
                  </a:spcBef>
                  <a:spcAft>
                    <a:spcPct val="0"/>
                  </a:spcAft>
                  <a:defRPr sz="2700">
                    <a:solidFill>
                      <a:srgbClr val="990000"/>
                    </a:solidFill>
                    <a:latin typeface="FrutigerNext LT Medium" charset="0"/>
                    <a:ea typeface="宋体" pitchFamily="2" charset="-122"/>
                  </a:defRPr>
                </a:lvl6pPr>
                <a:lvl7pPr marL="2971800" indent="-228600" eaLnBrk="0" fontAlgn="base" hangingPunct="0">
                  <a:spcBef>
                    <a:spcPct val="0"/>
                  </a:spcBef>
                  <a:spcAft>
                    <a:spcPct val="0"/>
                  </a:spcAft>
                  <a:defRPr sz="2700">
                    <a:solidFill>
                      <a:srgbClr val="990000"/>
                    </a:solidFill>
                    <a:latin typeface="FrutigerNext LT Medium" charset="0"/>
                    <a:ea typeface="宋体" pitchFamily="2" charset="-122"/>
                  </a:defRPr>
                </a:lvl7pPr>
                <a:lvl8pPr marL="3429000" indent="-228600" eaLnBrk="0" fontAlgn="base" hangingPunct="0">
                  <a:spcBef>
                    <a:spcPct val="0"/>
                  </a:spcBef>
                  <a:spcAft>
                    <a:spcPct val="0"/>
                  </a:spcAft>
                  <a:defRPr sz="2700">
                    <a:solidFill>
                      <a:srgbClr val="990000"/>
                    </a:solidFill>
                    <a:latin typeface="FrutigerNext LT Medium" charset="0"/>
                    <a:ea typeface="宋体" pitchFamily="2" charset="-122"/>
                  </a:defRPr>
                </a:lvl8pPr>
                <a:lvl9pPr marL="3886200" indent="-228600" eaLnBrk="0" fontAlgn="base" hangingPunct="0">
                  <a:spcBef>
                    <a:spcPct val="0"/>
                  </a:spcBef>
                  <a:spcAft>
                    <a:spcPct val="0"/>
                  </a:spcAft>
                  <a:defRPr sz="2700">
                    <a:solidFill>
                      <a:srgbClr val="990000"/>
                    </a:solidFill>
                    <a:latin typeface="FrutigerNext LT Medium" charset="0"/>
                    <a:ea typeface="宋体" pitchFamily="2" charset="-122"/>
                  </a:defRPr>
                </a:lvl9pPr>
              </a:lstStyle>
              <a:p>
                <a:pPr marL="0" marR="0" lvl="0" indent="0" algn="ctr" defTabSz="914400" eaLnBrk="1" fontAlgn="auto" latinLnBrk="0" hangingPunct="1">
                  <a:lnSpc>
                    <a:spcPct val="110000"/>
                  </a:lnSpc>
                  <a:spcBef>
                    <a:spcPts val="0"/>
                  </a:spcBef>
                  <a:spcAft>
                    <a:spcPts val="0"/>
                  </a:spcAft>
                  <a:buClrTx/>
                  <a:buSzTx/>
                  <a:buFont typeface="Wingdings" pitchFamily="2" charset="2"/>
                  <a:buNone/>
                  <a:tabLst/>
                  <a:defRPr/>
                </a:pPr>
                <a:r>
                  <a:rPr kumimoji="0" lang="en-US" altLang="zh-CN" sz="900" b="0" i="0" u="none" strike="noStrike" kern="0" cap="none" spc="0" normalizeH="0" baseline="0" noProof="0" dirty="0" smtClean="0">
                    <a:ln>
                      <a:noFill/>
                    </a:ln>
                    <a:solidFill>
                      <a:srgbClr val="000000"/>
                    </a:solidFill>
                    <a:effectLst/>
                    <a:uLnTx/>
                    <a:uFillTx/>
                    <a:latin typeface="FrutigerNext LT Regular" pitchFamily="34" charset="0"/>
                  </a:rPr>
                  <a:t>Execution</a:t>
                </a:r>
              </a:p>
            </p:txBody>
          </p:sp>
          <p:sp>
            <p:nvSpPr>
              <p:cNvPr id="69" name="TextBox 298"/>
              <p:cNvSpPr txBox="1">
                <a:spLocks noChangeArrowheads="1"/>
              </p:cNvSpPr>
              <p:nvPr/>
            </p:nvSpPr>
            <p:spPr bwMode="auto">
              <a:xfrm>
                <a:off x="7299077" y="3447521"/>
                <a:ext cx="693737"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6000" tIns="0" rIns="36000" bIns="0">
                <a:spAutoFit/>
              </a:bodyPr>
              <a:lstStyle>
                <a:lvl1pPr eaLnBrk="0" hangingPunct="0">
                  <a:defRPr sz="2700">
                    <a:solidFill>
                      <a:srgbClr val="990000"/>
                    </a:solidFill>
                    <a:latin typeface="FrutigerNext LT Medium" charset="0"/>
                    <a:ea typeface="宋体" pitchFamily="2" charset="-122"/>
                  </a:defRPr>
                </a:lvl1pPr>
                <a:lvl2pPr marL="742950" indent="-285750" eaLnBrk="0" hangingPunct="0">
                  <a:defRPr sz="2700">
                    <a:solidFill>
                      <a:srgbClr val="990000"/>
                    </a:solidFill>
                    <a:latin typeface="FrutigerNext LT Medium" charset="0"/>
                    <a:ea typeface="宋体" pitchFamily="2" charset="-122"/>
                  </a:defRPr>
                </a:lvl2pPr>
                <a:lvl3pPr marL="1143000" indent="-228600" eaLnBrk="0" hangingPunct="0">
                  <a:defRPr sz="2700">
                    <a:solidFill>
                      <a:srgbClr val="990000"/>
                    </a:solidFill>
                    <a:latin typeface="FrutigerNext LT Medium" charset="0"/>
                    <a:ea typeface="宋体" pitchFamily="2" charset="-122"/>
                  </a:defRPr>
                </a:lvl3pPr>
                <a:lvl4pPr marL="1600200" indent="-228600" eaLnBrk="0" hangingPunct="0">
                  <a:defRPr sz="2700">
                    <a:solidFill>
                      <a:srgbClr val="990000"/>
                    </a:solidFill>
                    <a:latin typeface="FrutigerNext LT Medium" charset="0"/>
                    <a:ea typeface="宋体" pitchFamily="2" charset="-122"/>
                  </a:defRPr>
                </a:lvl4pPr>
                <a:lvl5pPr marL="2057400" indent="-228600" eaLnBrk="0" hangingPunct="0">
                  <a:defRPr sz="2700">
                    <a:solidFill>
                      <a:srgbClr val="990000"/>
                    </a:solidFill>
                    <a:latin typeface="FrutigerNext LT Medium" charset="0"/>
                    <a:ea typeface="宋体" pitchFamily="2" charset="-122"/>
                  </a:defRPr>
                </a:lvl5pPr>
                <a:lvl6pPr marL="2514600" indent="-228600" eaLnBrk="0" fontAlgn="base" hangingPunct="0">
                  <a:spcBef>
                    <a:spcPct val="0"/>
                  </a:spcBef>
                  <a:spcAft>
                    <a:spcPct val="0"/>
                  </a:spcAft>
                  <a:defRPr sz="2700">
                    <a:solidFill>
                      <a:srgbClr val="990000"/>
                    </a:solidFill>
                    <a:latin typeface="FrutigerNext LT Medium" charset="0"/>
                    <a:ea typeface="宋体" pitchFamily="2" charset="-122"/>
                  </a:defRPr>
                </a:lvl6pPr>
                <a:lvl7pPr marL="2971800" indent="-228600" eaLnBrk="0" fontAlgn="base" hangingPunct="0">
                  <a:spcBef>
                    <a:spcPct val="0"/>
                  </a:spcBef>
                  <a:spcAft>
                    <a:spcPct val="0"/>
                  </a:spcAft>
                  <a:defRPr sz="2700">
                    <a:solidFill>
                      <a:srgbClr val="990000"/>
                    </a:solidFill>
                    <a:latin typeface="FrutigerNext LT Medium" charset="0"/>
                    <a:ea typeface="宋体" pitchFamily="2" charset="-122"/>
                  </a:defRPr>
                </a:lvl7pPr>
                <a:lvl8pPr marL="3429000" indent="-228600" eaLnBrk="0" fontAlgn="base" hangingPunct="0">
                  <a:spcBef>
                    <a:spcPct val="0"/>
                  </a:spcBef>
                  <a:spcAft>
                    <a:spcPct val="0"/>
                  </a:spcAft>
                  <a:defRPr sz="2700">
                    <a:solidFill>
                      <a:srgbClr val="990000"/>
                    </a:solidFill>
                    <a:latin typeface="FrutigerNext LT Medium" charset="0"/>
                    <a:ea typeface="宋体" pitchFamily="2" charset="-122"/>
                  </a:defRPr>
                </a:lvl8pPr>
                <a:lvl9pPr marL="3886200" indent="-228600" eaLnBrk="0" fontAlgn="base" hangingPunct="0">
                  <a:spcBef>
                    <a:spcPct val="0"/>
                  </a:spcBef>
                  <a:spcAft>
                    <a:spcPct val="0"/>
                  </a:spcAft>
                  <a:defRPr sz="2700">
                    <a:solidFill>
                      <a:srgbClr val="990000"/>
                    </a:solidFill>
                    <a:latin typeface="FrutigerNext LT Medium" charset="0"/>
                    <a:ea typeface="宋体" pitchFamily="2" charset="-122"/>
                  </a:defRPr>
                </a:lvl9pPr>
              </a:lstStyle>
              <a:p>
                <a:pPr marL="0" marR="0" lvl="0" indent="0" algn="ctr" defTabSz="914400" eaLnBrk="1" fontAlgn="auto" latinLnBrk="0" hangingPunct="1">
                  <a:lnSpc>
                    <a:spcPct val="110000"/>
                  </a:lnSpc>
                  <a:spcBef>
                    <a:spcPts val="0"/>
                  </a:spcBef>
                  <a:spcAft>
                    <a:spcPts val="0"/>
                  </a:spcAft>
                  <a:buClrTx/>
                  <a:buSzTx/>
                  <a:buFont typeface="Wingdings" pitchFamily="2" charset="2"/>
                  <a:buNone/>
                  <a:tabLst/>
                  <a:defRPr/>
                </a:pPr>
                <a:r>
                  <a:rPr kumimoji="0" lang="en-US" altLang="zh-CN" sz="900" b="0" i="0" u="none" strike="noStrike" kern="0" cap="none" spc="0" normalizeH="0" baseline="0" noProof="0" dirty="0" smtClean="0">
                    <a:ln>
                      <a:noFill/>
                    </a:ln>
                    <a:solidFill>
                      <a:srgbClr val="000000"/>
                    </a:solidFill>
                    <a:effectLst/>
                    <a:uLnTx/>
                    <a:uFillTx/>
                    <a:latin typeface="FrutigerNext LT Regular" pitchFamily="34" charset="0"/>
                  </a:rPr>
                  <a:t>Deployment</a:t>
                </a:r>
              </a:p>
            </p:txBody>
          </p:sp>
          <p:sp>
            <p:nvSpPr>
              <p:cNvPr id="70" name="TextBox 297"/>
              <p:cNvSpPr txBox="1">
                <a:spLocks noChangeArrowheads="1"/>
              </p:cNvSpPr>
              <p:nvPr/>
            </p:nvSpPr>
            <p:spPr bwMode="auto">
              <a:xfrm>
                <a:off x="5753870" y="3186558"/>
                <a:ext cx="1981200" cy="1739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6000" tIns="0" rIns="36000" bIns="0">
                <a:spAutoFit/>
              </a:bodyPr>
              <a:lstStyle>
                <a:lvl1pPr eaLnBrk="0" hangingPunct="0">
                  <a:defRPr sz="2700">
                    <a:solidFill>
                      <a:srgbClr val="990000"/>
                    </a:solidFill>
                    <a:latin typeface="FrutigerNext LT Medium" charset="0"/>
                    <a:ea typeface="宋体" pitchFamily="2" charset="-122"/>
                  </a:defRPr>
                </a:lvl1pPr>
                <a:lvl2pPr marL="742950" indent="-285750" eaLnBrk="0" hangingPunct="0">
                  <a:defRPr sz="2700">
                    <a:solidFill>
                      <a:srgbClr val="990000"/>
                    </a:solidFill>
                    <a:latin typeface="FrutigerNext LT Medium" charset="0"/>
                    <a:ea typeface="宋体" pitchFamily="2" charset="-122"/>
                  </a:defRPr>
                </a:lvl2pPr>
                <a:lvl3pPr marL="1143000" indent="-228600" eaLnBrk="0" hangingPunct="0">
                  <a:defRPr sz="2700">
                    <a:solidFill>
                      <a:srgbClr val="990000"/>
                    </a:solidFill>
                    <a:latin typeface="FrutigerNext LT Medium" charset="0"/>
                    <a:ea typeface="宋体" pitchFamily="2" charset="-122"/>
                  </a:defRPr>
                </a:lvl3pPr>
                <a:lvl4pPr marL="1600200" indent="-228600" eaLnBrk="0" hangingPunct="0">
                  <a:defRPr sz="2700">
                    <a:solidFill>
                      <a:srgbClr val="990000"/>
                    </a:solidFill>
                    <a:latin typeface="FrutigerNext LT Medium" charset="0"/>
                    <a:ea typeface="宋体" pitchFamily="2" charset="-122"/>
                  </a:defRPr>
                </a:lvl4pPr>
                <a:lvl5pPr marL="2057400" indent="-228600" eaLnBrk="0" hangingPunct="0">
                  <a:defRPr sz="2700">
                    <a:solidFill>
                      <a:srgbClr val="990000"/>
                    </a:solidFill>
                    <a:latin typeface="FrutigerNext LT Medium" charset="0"/>
                    <a:ea typeface="宋体" pitchFamily="2" charset="-122"/>
                  </a:defRPr>
                </a:lvl5pPr>
                <a:lvl6pPr marL="2514600" indent="-228600" eaLnBrk="0" fontAlgn="base" hangingPunct="0">
                  <a:spcBef>
                    <a:spcPct val="0"/>
                  </a:spcBef>
                  <a:spcAft>
                    <a:spcPct val="0"/>
                  </a:spcAft>
                  <a:defRPr sz="2700">
                    <a:solidFill>
                      <a:srgbClr val="990000"/>
                    </a:solidFill>
                    <a:latin typeface="FrutigerNext LT Medium" charset="0"/>
                    <a:ea typeface="宋体" pitchFamily="2" charset="-122"/>
                  </a:defRPr>
                </a:lvl6pPr>
                <a:lvl7pPr marL="2971800" indent="-228600" eaLnBrk="0" fontAlgn="base" hangingPunct="0">
                  <a:spcBef>
                    <a:spcPct val="0"/>
                  </a:spcBef>
                  <a:spcAft>
                    <a:spcPct val="0"/>
                  </a:spcAft>
                  <a:defRPr sz="2700">
                    <a:solidFill>
                      <a:srgbClr val="990000"/>
                    </a:solidFill>
                    <a:latin typeface="FrutigerNext LT Medium" charset="0"/>
                    <a:ea typeface="宋体" pitchFamily="2" charset="-122"/>
                  </a:defRPr>
                </a:lvl7pPr>
                <a:lvl8pPr marL="3429000" indent="-228600" eaLnBrk="0" fontAlgn="base" hangingPunct="0">
                  <a:spcBef>
                    <a:spcPct val="0"/>
                  </a:spcBef>
                  <a:spcAft>
                    <a:spcPct val="0"/>
                  </a:spcAft>
                  <a:defRPr sz="2700">
                    <a:solidFill>
                      <a:srgbClr val="990000"/>
                    </a:solidFill>
                    <a:latin typeface="FrutigerNext LT Medium" charset="0"/>
                    <a:ea typeface="宋体" pitchFamily="2" charset="-122"/>
                  </a:defRPr>
                </a:lvl8pPr>
                <a:lvl9pPr marL="3886200" indent="-228600" eaLnBrk="0" fontAlgn="base" hangingPunct="0">
                  <a:spcBef>
                    <a:spcPct val="0"/>
                  </a:spcBef>
                  <a:spcAft>
                    <a:spcPct val="0"/>
                  </a:spcAft>
                  <a:defRPr sz="2700">
                    <a:solidFill>
                      <a:srgbClr val="990000"/>
                    </a:solidFill>
                    <a:latin typeface="FrutigerNext LT Medium" charset="0"/>
                    <a:ea typeface="宋体" pitchFamily="2" charset="-122"/>
                  </a:defRPr>
                </a:lvl9pPr>
              </a:lstStyle>
              <a:p>
                <a:pPr marL="0" marR="0" lvl="0" indent="0" algn="ctr" defTabSz="914400" eaLnBrk="1" fontAlgn="auto" latinLnBrk="0" hangingPunct="1">
                  <a:lnSpc>
                    <a:spcPct val="110000"/>
                  </a:lnSpc>
                  <a:spcBef>
                    <a:spcPts val="0"/>
                  </a:spcBef>
                  <a:spcAft>
                    <a:spcPts val="0"/>
                  </a:spcAft>
                  <a:buClrTx/>
                  <a:buSzTx/>
                  <a:buFont typeface="Wingdings" pitchFamily="2" charset="2"/>
                  <a:buNone/>
                  <a:tabLst/>
                  <a:defRPr/>
                </a:pPr>
                <a:r>
                  <a:rPr lang="en-US" altLang="zh-CN" sz="900" b="1" kern="0" dirty="0" smtClean="0">
                    <a:solidFill>
                      <a:srgbClr val="000000"/>
                    </a:solidFill>
                    <a:latin typeface="FrutigerNext LT Regular" pitchFamily="34" charset="0"/>
                  </a:rPr>
                  <a:t>Service APIs</a:t>
                </a:r>
                <a:r>
                  <a:rPr kumimoji="0" lang="en-US" altLang="zh-CN" sz="900" b="0" i="0" u="none" strike="noStrike" kern="0" cap="none" spc="0" normalizeH="0" baseline="0" noProof="0" dirty="0" smtClean="0">
                    <a:ln>
                      <a:noFill/>
                    </a:ln>
                    <a:solidFill>
                      <a:srgbClr val="000000"/>
                    </a:solidFill>
                    <a:effectLst/>
                    <a:uLnTx/>
                    <a:uFillTx/>
                    <a:latin typeface="FrutigerNext LT Regular" pitchFamily="34" charset="0"/>
                  </a:rPr>
                  <a:t> Framework</a:t>
                </a:r>
              </a:p>
            </p:txBody>
          </p:sp>
        </p:grpSp>
        <p:sp>
          <p:nvSpPr>
            <p:cNvPr id="65" name="TextBox 301"/>
            <p:cNvSpPr txBox="1">
              <a:spLocks noChangeArrowheads="1"/>
            </p:cNvSpPr>
            <p:nvPr/>
          </p:nvSpPr>
          <p:spPr bwMode="auto">
            <a:xfrm>
              <a:off x="4252124" y="1166793"/>
              <a:ext cx="11334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6000" tIns="0" rIns="36000" bIns="0">
              <a:spAutoFit/>
            </a:bodyPr>
            <a:lstStyle>
              <a:lvl1pPr eaLnBrk="0" hangingPunct="0">
                <a:defRPr sz="2700">
                  <a:solidFill>
                    <a:srgbClr val="990000"/>
                  </a:solidFill>
                  <a:latin typeface="FrutigerNext LT Medium" charset="0"/>
                  <a:ea typeface="宋体" pitchFamily="2" charset="-122"/>
                </a:defRPr>
              </a:lvl1pPr>
              <a:lvl2pPr marL="742950" indent="-285750" eaLnBrk="0" hangingPunct="0">
                <a:defRPr sz="2700">
                  <a:solidFill>
                    <a:srgbClr val="990000"/>
                  </a:solidFill>
                  <a:latin typeface="FrutigerNext LT Medium" charset="0"/>
                  <a:ea typeface="宋体" pitchFamily="2" charset="-122"/>
                </a:defRPr>
              </a:lvl2pPr>
              <a:lvl3pPr marL="1143000" indent="-228600" eaLnBrk="0" hangingPunct="0">
                <a:defRPr sz="2700">
                  <a:solidFill>
                    <a:srgbClr val="990000"/>
                  </a:solidFill>
                  <a:latin typeface="FrutigerNext LT Medium" charset="0"/>
                  <a:ea typeface="宋体" pitchFamily="2" charset="-122"/>
                </a:defRPr>
              </a:lvl3pPr>
              <a:lvl4pPr marL="1600200" indent="-228600" eaLnBrk="0" hangingPunct="0">
                <a:defRPr sz="2700">
                  <a:solidFill>
                    <a:srgbClr val="990000"/>
                  </a:solidFill>
                  <a:latin typeface="FrutigerNext LT Medium" charset="0"/>
                  <a:ea typeface="宋体" pitchFamily="2" charset="-122"/>
                </a:defRPr>
              </a:lvl4pPr>
              <a:lvl5pPr marL="2057400" indent="-228600" eaLnBrk="0" hangingPunct="0">
                <a:defRPr sz="2700">
                  <a:solidFill>
                    <a:srgbClr val="990000"/>
                  </a:solidFill>
                  <a:latin typeface="FrutigerNext LT Medium" charset="0"/>
                  <a:ea typeface="宋体" pitchFamily="2" charset="-122"/>
                </a:defRPr>
              </a:lvl5pPr>
              <a:lvl6pPr marL="2514600" indent="-228600" eaLnBrk="0" fontAlgn="base" hangingPunct="0">
                <a:spcBef>
                  <a:spcPct val="0"/>
                </a:spcBef>
                <a:spcAft>
                  <a:spcPct val="0"/>
                </a:spcAft>
                <a:defRPr sz="2700">
                  <a:solidFill>
                    <a:srgbClr val="990000"/>
                  </a:solidFill>
                  <a:latin typeface="FrutigerNext LT Medium" charset="0"/>
                  <a:ea typeface="宋体" pitchFamily="2" charset="-122"/>
                </a:defRPr>
              </a:lvl6pPr>
              <a:lvl7pPr marL="2971800" indent="-228600" eaLnBrk="0" fontAlgn="base" hangingPunct="0">
                <a:spcBef>
                  <a:spcPct val="0"/>
                </a:spcBef>
                <a:spcAft>
                  <a:spcPct val="0"/>
                </a:spcAft>
                <a:defRPr sz="2700">
                  <a:solidFill>
                    <a:srgbClr val="990000"/>
                  </a:solidFill>
                  <a:latin typeface="FrutigerNext LT Medium" charset="0"/>
                  <a:ea typeface="宋体" pitchFamily="2" charset="-122"/>
                </a:defRPr>
              </a:lvl7pPr>
              <a:lvl8pPr marL="3429000" indent="-228600" eaLnBrk="0" fontAlgn="base" hangingPunct="0">
                <a:spcBef>
                  <a:spcPct val="0"/>
                </a:spcBef>
                <a:spcAft>
                  <a:spcPct val="0"/>
                </a:spcAft>
                <a:defRPr sz="2700">
                  <a:solidFill>
                    <a:srgbClr val="990000"/>
                  </a:solidFill>
                  <a:latin typeface="FrutigerNext LT Medium" charset="0"/>
                  <a:ea typeface="宋体" pitchFamily="2" charset="-122"/>
                </a:defRPr>
              </a:lvl8pPr>
              <a:lvl9pPr marL="3886200" indent="-228600" eaLnBrk="0" fontAlgn="base" hangingPunct="0">
                <a:spcBef>
                  <a:spcPct val="0"/>
                </a:spcBef>
                <a:spcAft>
                  <a:spcPct val="0"/>
                </a:spcAft>
                <a:defRPr sz="2700">
                  <a:solidFill>
                    <a:srgbClr val="990000"/>
                  </a:solidFill>
                  <a:latin typeface="FrutigerNext LT Medium" charset="0"/>
                  <a:ea typeface="宋体"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dirty="0" smtClean="0">
                  <a:ln>
                    <a:noFill/>
                  </a:ln>
                  <a:solidFill>
                    <a:srgbClr val="000000"/>
                  </a:solidFill>
                  <a:effectLst/>
                  <a:uLnTx/>
                  <a:uFillTx/>
                  <a:latin typeface="FrutigerNext LT Regular" pitchFamily="34" charset="0"/>
                </a:rPr>
                <a:t>Telecom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dirty="0" smtClean="0">
                  <a:ln>
                    <a:noFill/>
                  </a:ln>
                  <a:solidFill>
                    <a:srgbClr val="000000"/>
                  </a:solidFill>
                  <a:effectLst/>
                  <a:uLnTx/>
                  <a:uFillTx/>
                  <a:latin typeface="FrutigerNext LT Regular" pitchFamily="34" charset="0"/>
                </a:rPr>
                <a:t>Service Cloud</a:t>
              </a:r>
            </a:p>
          </p:txBody>
        </p:sp>
      </p:grpSp>
      <p:pic>
        <p:nvPicPr>
          <p:cNvPr id="85" name="组合 11"/>
          <p:cNvPicPr>
            <a:picLocks noChangeArrowheads="1"/>
          </p:cNvPicPr>
          <p:nvPr/>
        </p:nvPicPr>
        <p:blipFill>
          <a:blip r:embed="rId22" cstate="screen">
            <a:extLst>
              <a:ext uri="{28A0092B-C50C-407E-A947-70E740481C1C}">
                <a14:useLocalDpi xmlns:a14="http://schemas.microsoft.com/office/drawing/2010/main" xmlns="" val="0"/>
              </a:ext>
            </a:extLst>
          </a:blip>
          <a:srcRect/>
          <a:stretch>
            <a:fillRect/>
          </a:stretch>
        </p:blipFill>
        <p:spPr bwMode="auto">
          <a:xfrm flipV="1">
            <a:off x="4800600" y="3352800"/>
            <a:ext cx="1752600" cy="432485"/>
          </a:xfrm>
          <a:prstGeom prst="rect">
            <a:avLst/>
          </a:prstGeom>
          <a:noFill/>
          <a:extLst>
            <a:ext uri="{909E8E84-426E-40DD-AFC4-6F175D3DCCD1}">
              <a14:hiddenFill xmlns:a14="http://schemas.microsoft.com/office/drawing/2010/main" xmlns="">
                <a:solidFill>
                  <a:srgbClr val="FFFFFF"/>
                </a:solidFill>
              </a14:hiddenFill>
            </a:ext>
          </a:extLst>
        </p:spPr>
      </p:pic>
      <p:sp>
        <p:nvSpPr>
          <p:cNvPr id="72" name="TextBox 296"/>
          <p:cNvSpPr txBox="1">
            <a:spLocks noChangeArrowheads="1"/>
          </p:cNvSpPr>
          <p:nvPr/>
        </p:nvSpPr>
        <p:spPr bwMode="auto">
          <a:xfrm>
            <a:off x="4724400" y="3581400"/>
            <a:ext cx="823252" cy="142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6000" tIns="0" rIns="36000" bIns="0">
            <a:spAutoFit/>
          </a:bodyPr>
          <a:lstStyle>
            <a:lvl1pPr eaLnBrk="0" hangingPunct="0">
              <a:defRPr sz="2700">
                <a:solidFill>
                  <a:srgbClr val="990000"/>
                </a:solidFill>
                <a:latin typeface="FrutigerNext LT Medium" charset="0"/>
                <a:ea typeface="宋体" pitchFamily="2" charset="-122"/>
              </a:defRPr>
            </a:lvl1pPr>
            <a:lvl2pPr marL="742950" indent="-285750" eaLnBrk="0" hangingPunct="0">
              <a:defRPr sz="2700">
                <a:solidFill>
                  <a:srgbClr val="990000"/>
                </a:solidFill>
                <a:latin typeface="FrutigerNext LT Medium" charset="0"/>
                <a:ea typeface="宋体" pitchFamily="2" charset="-122"/>
              </a:defRPr>
            </a:lvl2pPr>
            <a:lvl3pPr marL="1143000" indent="-228600" eaLnBrk="0" hangingPunct="0">
              <a:defRPr sz="2700">
                <a:solidFill>
                  <a:srgbClr val="990000"/>
                </a:solidFill>
                <a:latin typeface="FrutigerNext LT Medium" charset="0"/>
                <a:ea typeface="宋体" pitchFamily="2" charset="-122"/>
              </a:defRPr>
            </a:lvl3pPr>
            <a:lvl4pPr marL="1600200" indent="-228600" eaLnBrk="0" hangingPunct="0">
              <a:defRPr sz="2700">
                <a:solidFill>
                  <a:srgbClr val="990000"/>
                </a:solidFill>
                <a:latin typeface="FrutigerNext LT Medium" charset="0"/>
                <a:ea typeface="宋体" pitchFamily="2" charset="-122"/>
              </a:defRPr>
            </a:lvl4pPr>
            <a:lvl5pPr marL="2057400" indent="-228600" eaLnBrk="0" hangingPunct="0">
              <a:defRPr sz="2700">
                <a:solidFill>
                  <a:srgbClr val="990000"/>
                </a:solidFill>
                <a:latin typeface="FrutigerNext LT Medium" charset="0"/>
                <a:ea typeface="宋体" pitchFamily="2" charset="-122"/>
              </a:defRPr>
            </a:lvl5pPr>
            <a:lvl6pPr marL="2514600" indent="-228600" eaLnBrk="0" fontAlgn="base" hangingPunct="0">
              <a:spcBef>
                <a:spcPct val="0"/>
              </a:spcBef>
              <a:spcAft>
                <a:spcPct val="0"/>
              </a:spcAft>
              <a:defRPr sz="2700">
                <a:solidFill>
                  <a:srgbClr val="990000"/>
                </a:solidFill>
                <a:latin typeface="FrutigerNext LT Medium" charset="0"/>
                <a:ea typeface="宋体" pitchFamily="2" charset="-122"/>
              </a:defRPr>
            </a:lvl6pPr>
            <a:lvl7pPr marL="2971800" indent="-228600" eaLnBrk="0" fontAlgn="base" hangingPunct="0">
              <a:spcBef>
                <a:spcPct val="0"/>
              </a:spcBef>
              <a:spcAft>
                <a:spcPct val="0"/>
              </a:spcAft>
              <a:defRPr sz="2700">
                <a:solidFill>
                  <a:srgbClr val="990000"/>
                </a:solidFill>
                <a:latin typeface="FrutigerNext LT Medium" charset="0"/>
                <a:ea typeface="宋体" pitchFamily="2" charset="-122"/>
              </a:defRPr>
            </a:lvl7pPr>
            <a:lvl8pPr marL="3429000" indent="-228600" eaLnBrk="0" fontAlgn="base" hangingPunct="0">
              <a:spcBef>
                <a:spcPct val="0"/>
              </a:spcBef>
              <a:spcAft>
                <a:spcPct val="0"/>
              </a:spcAft>
              <a:defRPr sz="2700">
                <a:solidFill>
                  <a:srgbClr val="990000"/>
                </a:solidFill>
                <a:latin typeface="FrutigerNext LT Medium" charset="0"/>
                <a:ea typeface="宋体" pitchFamily="2" charset="-122"/>
              </a:defRPr>
            </a:lvl8pPr>
            <a:lvl9pPr marL="3886200" indent="-228600" eaLnBrk="0" fontAlgn="base" hangingPunct="0">
              <a:spcBef>
                <a:spcPct val="0"/>
              </a:spcBef>
              <a:spcAft>
                <a:spcPct val="0"/>
              </a:spcAft>
              <a:defRPr sz="2700">
                <a:solidFill>
                  <a:srgbClr val="990000"/>
                </a:solidFill>
                <a:latin typeface="FrutigerNext LT Medium" charset="0"/>
                <a:ea typeface="宋体" pitchFamily="2" charset="-122"/>
              </a:defRPr>
            </a:lvl9pPr>
          </a:lstStyle>
          <a:p>
            <a:pPr marL="0" marR="0" lvl="0" indent="0" algn="ctr" defTabSz="914400" eaLnBrk="1" fontAlgn="auto" latinLnBrk="0" hangingPunct="1">
              <a:lnSpc>
                <a:spcPct val="110000"/>
              </a:lnSpc>
              <a:spcBef>
                <a:spcPts val="0"/>
              </a:spcBef>
              <a:spcAft>
                <a:spcPts val="0"/>
              </a:spcAft>
              <a:buClrTx/>
              <a:buSzTx/>
              <a:buFont typeface="Wingdings" pitchFamily="2" charset="2"/>
              <a:buNone/>
              <a:tabLst/>
              <a:defRPr/>
            </a:pPr>
            <a:r>
              <a:rPr lang="en-US" altLang="zh-CN" sz="900" kern="0" noProof="0" dirty="0" smtClean="0">
                <a:solidFill>
                  <a:srgbClr val="000000"/>
                </a:solidFill>
                <a:latin typeface="FrutigerNext LT Regular" pitchFamily="34" charset="0"/>
              </a:rPr>
              <a:t>Ingestion</a:t>
            </a:r>
            <a:endParaRPr kumimoji="0" lang="en-US" altLang="zh-CN" sz="900" b="0" i="0" u="none" strike="noStrike" kern="0" cap="none" spc="0" normalizeH="0" baseline="0" noProof="0" dirty="0" smtClean="0">
              <a:ln>
                <a:noFill/>
              </a:ln>
              <a:solidFill>
                <a:srgbClr val="000000"/>
              </a:solidFill>
              <a:effectLst/>
              <a:uLnTx/>
              <a:uFillTx/>
              <a:latin typeface="FrutigerNext LT Regular" pitchFamily="34" charset="0"/>
            </a:endParaRPr>
          </a:p>
        </p:txBody>
      </p:sp>
      <p:sp>
        <p:nvSpPr>
          <p:cNvPr id="84" name="TextBox 296"/>
          <p:cNvSpPr txBox="1">
            <a:spLocks noChangeArrowheads="1"/>
          </p:cNvSpPr>
          <p:nvPr/>
        </p:nvSpPr>
        <p:spPr bwMode="auto">
          <a:xfrm>
            <a:off x="5334000" y="3581400"/>
            <a:ext cx="823252" cy="142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6000" tIns="0" rIns="36000" bIns="0">
            <a:spAutoFit/>
          </a:bodyPr>
          <a:lstStyle>
            <a:lvl1pPr eaLnBrk="0" hangingPunct="0">
              <a:defRPr sz="2700">
                <a:solidFill>
                  <a:srgbClr val="990000"/>
                </a:solidFill>
                <a:latin typeface="FrutigerNext LT Medium" charset="0"/>
                <a:ea typeface="宋体" pitchFamily="2" charset="-122"/>
              </a:defRPr>
            </a:lvl1pPr>
            <a:lvl2pPr marL="742950" indent="-285750" eaLnBrk="0" hangingPunct="0">
              <a:defRPr sz="2700">
                <a:solidFill>
                  <a:srgbClr val="990000"/>
                </a:solidFill>
                <a:latin typeface="FrutigerNext LT Medium" charset="0"/>
                <a:ea typeface="宋体" pitchFamily="2" charset="-122"/>
              </a:defRPr>
            </a:lvl2pPr>
            <a:lvl3pPr marL="1143000" indent="-228600" eaLnBrk="0" hangingPunct="0">
              <a:defRPr sz="2700">
                <a:solidFill>
                  <a:srgbClr val="990000"/>
                </a:solidFill>
                <a:latin typeface="FrutigerNext LT Medium" charset="0"/>
                <a:ea typeface="宋体" pitchFamily="2" charset="-122"/>
              </a:defRPr>
            </a:lvl3pPr>
            <a:lvl4pPr marL="1600200" indent="-228600" eaLnBrk="0" hangingPunct="0">
              <a:defRPr sz="2700">
                <a:solidFill>
                  <a:srgbClr val="990000"/>
                </a:solidFill>
                <a:latin typeface="FrutigerNext LT Medium" charset="0"/>
                <a:ea typeface="宋体" pitchFamily="2" charset="-122"/>
              </a:defRPr>
            </a:lvl4pPr>
            <a:lvl5pPr marL="2057400" indent="-228600" eaLnBrk="0" hangingPunct="0">
              <a:defRPr sz="2700">
                <a:solidFill>
                  <a:srgbClr val="990000"/>
                </a:solidFill>
                <a:latin typeface="FrutigerNext LT Medium" charset="0"/>
                <a:ea typeface="宋体" pitchFamily="2" charset="-122"/>
              </a:defRPr>
            </a:lvl5pPr>
            <a:lvl6pPr marL="2514600" indent="-228600" eaLnBrk="0" fontAlgn="base" hangingPunct="0">
              <a:spcBef>
                <a:spcPct val="0"/>
              </a:spcBef>
              <a:spcAft>
                <a:spcPct val="0"/>
              </a:spcAft>
              <a:defRPr sz="2700">
                <a:solidFill>
                  <a:srgbClr val="990000"/>
                </a:solidFill>
                <a:latin typeface="FrutigerNext LT Medium" charset="0"/>
                <a:ea typeface="宋体" pitchFamily="2" charset="-122"/>
              </a:defRPr>
            </a:lvl6pPr>
            <a:lvl7pPr marL="2971800" indent="-228600" eaLnBrk="0" fontAlgn="base" hangingPunct="0">
              <a:spcBef>
                <a:spcPct val="0"/>
              </a:spcBef>
              <a:spcAft>
                <a:spcPct val="0"/>
              </a:spcAft>
              <a:defRPr sz="2700">
                <a:solidFill>
                  <a:srgbClr val="990000"/>
                </a:solidFill>
                <a:latin typeface="FrutigerNext LT Medium" charset="0"/>
                <a:ea typeface="宋体" pitchFamily="2" charset="-122"/>
              </a:defRPr>
            </a:lvl7pPr>
            <a:lvl8pPr marL="3429000" indent="-228600" eaLnBrk="0" fontAlgn="base" hangingPunct="0">
              <a:spcBef>
                <a:spcPct val="0"/>
              </a:spcBef>
              <a:spcAft>
                <a:spcPct val="0"/>
              </a:spcAft>
              <a:defRPr sz="2700">
                <a:solidFill>
                  <a:srgbClr val="990000"/>
                </a:solidFill>
                <a:latin typeface="FrutigerNext LT Medium" charset="0"/>
                <a:ea typeface="宋体" pitchFamily="2" charset="-122"/>
              </a:defRPr>
            </a:lvl8pPr>
            <a:lvl9pPr marL="3886200" indent="-228600" eaLnBrk="0" fontAlgn="base" hangingPunct="0">
              <a:spcBef>
                <a:spcPct val="0"/>
              </a:spcBef>
              <a:spcAft>
                <a:spcPct val="0"/>
              </a:spcAft>
              <a:defRPr sz="2700">
                <a:solidFill>
                  <a:srgbClr val="990000"/>
                </a:solidFill>
                <a:latin typeface="FrutigerNext LT Medium" charset="0"/>
                <a:ea typeface="宋体" pitchFamily="2" charset="-122"/>
              </a:defRPr>
            </a:lvl9pPr>
          </a:lstStyle>
          <a:p>
            <a:pPr marL="0" marR="0" lvl="0" indent="0" algn="ctr" defTabSz="914400" eaLnBrk="1" fontAlgn="auto" latinLnBrk="0" hangingPunct="1">
              <a:lnSpc>
                <a:spcPct val="110000"/>
              </a:lnSpc>
              <a:spcBef>
                <a:spcPts val="0"/>
              </a:spcBef>
              <a:spcAft>
                <a:spcPts val="0"/>
              </a:spcAft>
              <a:buClrTx/>
              <a:buSzTx/>
              <a:buFont typeface="Wingdings" pitchFamily="2" charset="2"/>
              <a:buNone/>
              <a:tabLst/>
              <a:defRPr/>
            </a:pPr>
            <a:r>
              <a:rPr lang="en-US" altLang="zh-CN" sz="900" kern="0" noProof="0" dirty="0" smtClean="0">
                <a:solidFill>
                  <a:srgbClr val="000000"/>
                </a:solidFill>
                <a:latin typeface="FrutigerNext LT Regular" pitchFamily="34" charset="0"/>
              </a:rPr>
              <a:t>Storage</a:t>
            </a:r>
            <a:endParaRPr kumimoji="0" lang="en-US" altLang="zh-CN" sz="900" b="0" i="0" u="none" strike="noStrike" kern="0" cap="none" spc="0" normalizeH="0" baseline="0" noProof="0" dirty="0" smtClean="0">
              <a:ln>
                <a:noFill/>
              </a:ln>
              <a:solidFill>
                <a:srgbClr val="000000"/>
              </a:solidFill>
              <a:effectLst/>
              <a:uLnTx/>
              <a:uFillTx/>
              <a:latin typeface="FrutigerNext LT Regular" pitchFamily="34" charset="0"/>
            </a:endParaRPr>
          </a:p>
        </p:txBody>
      </p:sp>
      <p:sp>
        <p:nvSpPr>
          <p:cNvPr id="90" name="TextBox 296"/>
          <p:cNvSpPr txBox="1">
            <a:spLocks noChangeArrowheads="1"/>
          </p:cNvSpPr>
          <p:nvPr/>
        </p:nvSpPr>
        <p:spPr bwMode="auto">
          <a:xfrm>
            <a:off x="5867400" y="3581400"/>
            <a:ext cx="823252" cy="142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6000" tIns="0" rIns="36000" bIns="0">
            <a:spAutoFit/>
          </a:bodyPr>
          <a:lstStyle>
            <a:lvl1pPr eaLnBrk="0" hangingPunct="0">
              <a:defRPr sz="2700">
                <a:solidFill>
                  <a:srgbClr val="990000"/>
                </a:solidFill>
                <a:latin typeface="FrutigerNext LT Medium" charset="0"/>
                <a:ea typeface="宋体" pitchFamily="2" charset="-122"/>
              </a:defRPr>
            </a:lvl1pPr>
            <a:lvl2pPr marL="742950" indent="-285750" eaLnBrk="0" hangingPunct="0">
              <a:defRPr sz="2700">
                <a:solidFill>
                  <a:srgbClr val="990000"/>
                </a:solidFill>
                <a:latin typeface="FrutigerNext LT Medium" charset="0"/>
                <a:ea typeface="宋体" pitchFamily="2" charset="-122"/>
              </a:defRPr>
            </a:lvl2pPr>
            <a:lvl3pPr marL="1143000" indent="-228600" eaLnBrk="0" hangingPunct="0">
              <a:defRPr sz="2700">
                <a:solidFill>
                  <a:srgbClr val="990000"/>
                </a:solidFill>
                <a:latin typeface="FrutigerNext LT Medium" charset="0"/>
                <a:ea typeface="宋体" pitchFamily="2" charset="-122"/>
              </a:defRPr>
            </a:lvl3pPr>
            <a:lvl4pPr marL="1600200" indent="-228600" eaLnBrk="0" hangingPunct="0">
              <a:defRPr sz="2700">
                <a:solidFill>
                  <a:srgbClr val="990000"/>
                </a:solidFill>
                <a:latin typeface="FrutigerNext LT Medium" charset="0"/>
                <a:ea typeface="宋体" pitchFamily="2" charset="-122"/>
              </a:defRPr>
            </a:lvl4pPr>
            <a:lvl5pPr marL="2057400" indent="-228600" eaLnBrk="0" hangingPunct="0">
              <a:defRPr sz="2700">
                <a:solidFill>
                  <a:srgbClr val="990000"/>
                </a:solidFill>
                <a:latin typeface="FrutigerNext LT Medium" charset="0"/>
                <a:ea typeface="宋体" pitchFamily="2" charset="-122"/>
              </a:defRPr>
            </a:lvl5pPr>
            <a:lvl6pPr marL="2514600" indent="-228600" eaLnBrk="0" fontAlgn="base" hangingPunct="0">
              <a:spcBef>
                <a:spcPct val="0"/>
              </a:spcBef>
              <a:spcAft>
                <a:spcPct val="0"/>
              </a:spcAft>
              <a:defRPr sz="2700">
                <a:solidFill>
                  <a:srgbClr val="990000"/>
                </a:solidFill>
                <a:latin typeface="FrutigerNext LT Medium" charset="0"/>
                <a:ea typeface="宋体" pitchFamily="2" charset="-122"/>
              </a:defRPr>
            </a:lvl6pPr>
            <a:lvl7pPr marL="2971800" indent="-228600" eaLnBrk="0" fontAlgn="base" hangingPunct="0">
              <a:spcBef>
                <a:spcPct val="0"/>
              </a:spcBef>
              <a:spcAft>
                <a:spcPct val="0"/>
              </a:spcAft>
              <a:defRPr sz="2700">
                <a:solidFill>
                  <a:srgbClr val="990000"/>
                </a:solidFill>
                <a:latin typeface="FrutigerNext LT Medium" charset="0"/>
                <a:ea typeface="宋体" pitchFamily="2" charset="-122"/>
              </a:defRPr>
            </a:lvl7pPr>
            <a:lvl8pPr marL="3429000" indent="-228600" eaLnBrk="0" fontAlgn="base" hangingPunct="0">
              <a:spcBef>
                <a:spcPct val="0"/>
              </a:spcBef>
              <a:spcAft>
                <a:spcPct val="0"/>
              </a:spcAft>
              <a:defRPr sz="2700">
                <a:solidFill>
                  <a:srgbClr val="990000"/>
                </a:solidFill>
                <a:latin typeface="FrutigerNext LT Medium" charset="0"/>
                <a:ea typeface="宋体" pitchFamily="2" charset="-122"/>
              </a:defRPr>
            </a:lvl8pPr>
            <a:lvl9pPr marL="3886200" indent="-228600" eaLnBrk="0" fontAlgn="base" hangingPunct="0">
              <a:spcBef>
                <a:spcPct val="0"/>
              </a:spcBef>
              <a:spcAft>
                <a:spcPct val="0"/>
              </a:spcAft>
              <a:defRPr sz="2700">
                <a:solidFill>
                  <a:srgbClr val="990000"/>
                </a:solidFill>
                <a:latin typeface="FrutigerNext LT Medium" charset="0"/>
                <a:ea typeface="宋体" pitchFamily="2" charset="-122"/>
              </a:defRPr>
            </a:lvl9pPr>
          </a:lstStyle>
          <a:p>
            <a:pPr marL="0" marR="0" lvl="0" indent="0" algn="ctr" defTabSz="914400" eaLnBrk="1" fontAlgn="auto" latinLnBrk="0" hangingPunct="1">
              <a:lnSpc>
                <a:spcPct val="110000"/>
              </a:lnSpc>
              <a:spcBef>
                <a:spcPts val="0"/>
              </a:spcBef>
              <a:spcAft>
                <a:spcPts val="0"/>
              </a:spcAft>
              <a:buClrTx/>
              <a:buSzTx/>
              <a:buFont typeface="Wingdings" pitchFamily="2" charset="2"/>
              <a:buNone/>
              <a:tabLst/>
              <a:defRPr/>
            </a:pPr>
            <a:r>
              <a:rPr lang="en-US" altLang="zh-CN" sz="900" kern="0" noProof="0" dirty="0" smtClean="0">
                <a:solidFill>
                  <a:srgbClr val="000000"/>
                </a:solidFill>
                <a:latin typeface="FrutigerNext LT Regular" pitchFamily="34" charset="0"/>
              </a:rPr>
              <a:t>Streaming</a:t>
            </a:r>
            <a:endParaRPr kumimoji="0" lang="en-US" altLang="zh-CN" sz="900" b="0" i="0" u="none" strike="noStrike" kern="0" cap="none" spc="0" normalizeH="0" baseline="0" noProof="0" dirty="0" smtClean="0">
              <a:ln>
                <a:noFill/>
              </a:ln>
              <a:solidFill>
                <a:srgbClr val="000000"/>
              </a:solidFill>
              <a:effectLst/>
              <a:uLnTx/>
              <a:uFillTx/>
              <a:latin typeface="FrutigerNext LT Regular" pitchFamily="34" charset="0"/>
            </a:endParaRPr>
          </a:p>
        </p:txBody>
      </p:sp>
      <p:sp>
        <p:nvSpPr>
          <p:cNvPr id="91" name="TextBox 297"/>
          <p:cNvSpPr txBox="1">
            <a:spLocks noChangeArrowheads="1"/>
          </p:cNvSpPr>
          <p:nvPr/>
        </p:nvSpPr>
        <p:spPr bwMode="auto">
          <a:xfrm>
            <a:off x="4800600" y="3352800"/>
            <a:ext cx="2149410" cy="1523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6000" tIns="0" rIns="36000" bIns="0">
            <a:spAutoFit/>
          </a:bodyPr>
          <a:lstStyle>
            <a:lvl1pPr eaLnBrk="0" hangingPunct="0">
              <a:defRPr sz="2700">
                <a:solidFill>
                  <a:srgbClr val="990000"/>
                </a:solidFill>
                <a:latin typeface="FrutigerNext LT Medium" charset="0"/>
                <a:ea typeface="宋体" pitchFamily="2" charset="-122"/>
              </a:defRPr>
            </a:lvl1pPr>
            <a:lvl2pPr marL="742950" indent="-285750" eaLnBrk="0" hangingPunct="0">
              <a:defRPr sz="2700">
                <a:solidFill>
                  <a:srgbClr val="990000"/>
                </a:solidFill>
                <a:latin typeface="FrutigerNext LT Medium" charset="0"/>
                <a:ea typeface="宋体" pitchFamily="2" charset="-122"/>
              </a:defRPr>
            </a:lvl2pPr>
            <a:lvl3pPr marL="1143000" indent="-228600" eaLnBrk="0" hangingPunct="0">
              <a:defRPr sz="2700">
                <a:solidFill>
                  <a:srgbClr val="990000"/>
                </a:solidFill>
                <a:latin typeface="FrutigerNext LT Medium" charset="0"/>
                <a:ea typeface="宋体" pitchFamily="2" charset="-122"/>
              </a:defRPr>
            </a:lvl3pPr>
            <a:lvl4pPr marL="1600200" indent="-228600" eaLnBrk="0" hangingPunct="0">
              <a:defRPr sz="2700">
                <a:solidFill>
                  <a:srgbClr val="990000"/>
                </a:solidFill>
                <a:latin typeface="FrutigerNext LT Medium" charset="0"/>
                <a:ea typeface="宋体" pitchFamily="2" charset="-122"/>
              </a:defRPr>
            </a:lvl4pPr>
            <a:lvl5pPr marL="2057400" indent="-228600" eaLnBrk="0" hangingPunct="0">
              <a:defRPr sz="2700">
                <a:solidFill>
                  <a:srgbClr val="990000"/>
                </a:solidFill>
                <a:latin typeface="FrutigerNext LT Medium" charset="0"/>
                <a:ea typeface="宋体" pitchFamily="2" charset="-122"/>
              </a:defRPr>
            </a:lvl5pPr>
            <a:lvl6pPr marL="2514600" indent="-228600" eaLnBrk="0" fontAlgn="base" hangingPunct="0">
              <a:spcBef>
                <a:spcPct val="0"/>
              </a:spcBef>
              <a:spcAft>
                <a:spcPct val="0"/>
              </a:spcAft>
              <a:defRPr sz="2700">
                <a:solidFill>
                  <a:srgbClr val="990000"/>
                </a:solidFill>
                <a:latin typeface="FrutigerNext LT Medium" charset="0"/>
                <a:ea typeface="宋体" pitchFamily="2" charset="-122"/>
              </a:defRPr>
            </a:lvl6pPr>
            <a:lvl7pPr marL="2971800" indent="-228600" eaLnBrk="0" fontAlgn="base" hangingPunct="0">
              <a:spcBef>
                <a:spcPct val="0"/>
              </a:spcBef>
              <a:spcAft>
                <a:spcPct val="0"/>
              </a:spcAft>
              <a:defRPr sz="2700">
                <a:solidFill>
                  <a:srgbClr val="990000"/>
                </a:solidFill>
                <a:latin typeface="FrutigerNext LT Medium" charset="0"/>
                <a:ea typeface="宋体" pitchFamily="2" charset="-122"/>
              </a:defRPr>
            </a:lvl7pPr>
            <a:lvl8pPr marL="3429000" indent="-228600" eaLnBrk="0" fontAlgn="base" hangingPunct="0">
              <a:spcBef>
                <a:spcPct val="0"/>
              </a:spcBef>
              <a:spcAft>
                <a:spcPct val="0"/>
              </a:spcAft>
              <a:defRPr sz="2700">
                <a:solidFill>
                  <a:srgbClr val="990000"/>
                </a:solidFill>
                <a:latin typeface="FrutigerNext LT Medium" charset="0"/>
                <a:ea typeface="宋体" pitchFamily="2" charset="-122"/>
              </a:defRPr>
            </a:lvl8pPr>
            <a:lvl9pPr marL="3886200" indent="-228600" eaLnBrk="0" fontAlgn="base" hangingPunct="0">
              <a:spcBef>
                <a:spcPct val="0"/>
              </a:spcBef>
              <a:spcAft>
                <a:spcPct val="0"/>
              </a:spcAft>
              <a:defRPr sz="2700">
                <a:solidFill>
                  <a:srgbClr val="990000"/>
                </a:solidFill>
                <a:latin typeface="FrutigerNext LT Medium" charset="0"/>
                <a:ea typeface="宋体" pitchFamily="2" charset="-122"/>
              </a:defRPr>
            </a:lvl9pPr>
          </a:lstStyle>
          <a:p>
            <a:pPr marL="0" marR="0" lvl="0" indent="0" algn="ctr" defTabSz="914400" eaLnBrk="1" fontAlgn="auto" latinLnBrk="0" hangingPunct="1">
              <a:lnSpc>
                <a:spcPct val="110000"/>
              </a:lnSpc>
              <a:spcBef>
                <a:spcPts val="0"/>
              </a:spcBef>
              <a:spcAft>
                <a:spcPts val="0"/>
              </a:spcAft>
              <a:buClrTx/>
              <a:buSzTx/>
              <a:buFont typeface="Wingdings" pitchFamily="2" charset="2"/>
              <a:buNone/>
              <a:tabLst/>
              <a:defRPr/>
            </a:pPr>
            <a:r>
              <a:rPr lang="en-US" altLang="zh-CN" sz="900" b="1" kern="0" dirty="0" smtClean="0">
                <a:solidFill>
                  <a:srgbClr val="000000"/>
                </a:solidFill>
                <a:latin typeface="FrutigerNext LT Regular" pitchFamily="34" charset="0"/>
              </a:rPr>
              <a:t>Media APIs</a:t>
            </a:r>
            <a:r>
              <a:rPr kumimoji="0" lang="en-US" altLang="zh-CN" sz="900" b="0" i="0" u="none" strike="noStrike" kern="0" cap="none" spc="0" normalizeH="0" baseline="0" noProof="0" dirty="0" smtClean="0">
                <a:ln>
                  <a:noFill/>
                </a:ln>
                <a:solidFill>
                  <a:srgbClr val="000000"/>
                </a:solidFill>
                <a:effectLst/>
                <a:uLnTx/>
                <a:uFillTx/>
                <a:latin typeface="FrutigerNext LT Regular" pitchFamily="34" charset="0"/>
              </a:rPr>
              <a:t> Framework</a:t>
            </a:r>
          </a:p>
        </p:txBody>
      </p:sp>
      <p:sp>
        <p:nvSpPr>
          <p:cNvPr id="92" name="TextBox 302"/>
          <p:cNvSpPr txBox="1">
            <a:spLocks noChangeArrowheads="1"/>
          </p:cNvSpPr>
          <p:nvPr/>
        </p:nvSpPr>
        <p:spPr bwMode="auto">
          <a:xfrm>
            <a:off x="8229600" y="2057400"/>
            <a:ext cx="67935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6000" tIns="0" rIns="36000" bIns="0">
            <a:spAutoFit/>
          </a:bodyPr>
          <a:lstStyle>
            <a:lvl1pPr eaLnBrk="0" hangingPunct="0">
              <a:defRPr sz="2700">
                <a:solidFill>
                  <a:srgbClr val="990000"/>
                </a:solidFill>
                <a:latin typeface="FrutigerNext LT Medium" charset="0"/>
                <a:ea typeface="宋体" pitchFamily="2" charset="-122"/>
              </a:defRPr>
            </a:lvl1pPr>
            <a:lvl2pPr marL="742950" indent="-285750" eaLnBrk="0" hangingPunct="0">
              <a:defRPr sz="2700">
                <a:solidFill>
                  <a:srgbClr val="990000"/>
                </a:solidFill>
                <a:latin typeface="FrutigerNext LT Medium" charset="0"/>
                <a:ea typeface="宋体" pitchFamily="2" charset="-122"/>
              </a:defRPr>
            </a:lvl2pPr>
            <a:lvl3pPr marL="1143000" indent="-228600" eaLnBrk="0" hangingPunct="0">
              <a:defRPr sz="2700">
                <a:solidFill>
                  <a:srgbClr val="990000"/>
                </a:solidFill>
                <a:latin typeface="FrutigerNext LT Medium" charset="0"/>
                <a:ea typeface="宋体" pitchFamily="2" charset="-122"/>
              </a:defRPr>
            </a:lvl3pPr>
            <a:lvl4pPr marL="1600200" indent="-228600" eaLnBrk="0" hangingPunct="0">
              <a:defRPr sz="2700">
                <a:solidFill>
                  <a:srgbClr val="990000"/>
                </a:solidFill>
                <a:latin typeface="FrutigerNext LT Medium" charset="0"/>
                <a:ea typeface="宋体" pitchFamily="2" charset="-122"/>
              </a:defRPr>
            </a:lvl4pPr>
            <a:lvl5pPr marL="2057400" indent="-228600" eaLnBrk="0" hangingPunct="0">
              <a:defRPr sz="2700">
                <a:solidFill>
                  <a:srgbClr val="990000"/>
                </a:solidFill>
                <a:latin typeface="FrutigerNext LT Medium" charset="0"/>
                <a:ea typeface="宋体" pitchFamily="2" charset="-122"/>
              </a:defRPr>
            </a:lvl5pPr>
            <a:lvl6pPr marL="2514600" indent="-228600" eaLnBrk="0" fontAlgn="base" hangingPunct="0">
              <a:spcBef>
                <a:spcPct val="0"/>
              </a:spcBef>
              <a:spcAft>
                <a:spcPct val="0"/>
              </a:spcAft>
              <a:defRPr sz="2700">
                <a:solidFill>
                  <a:srgbClr val="990000"/>
                </a:solidFill>
                <a:latin typeface="FrutigerNext LT Medium" charset="0"/>
                <a:ea typeface="宋体" pitchFamily="2" charset="-122"/>
              </a:defRPr>
            </a:lvl6pPr>
            <a:lvl7pPr marL="2971800" indent="-228600" eaLnBrk="0" fontAlgn="base" hangingPunct="0">
              <a:spcBef>
                <a:spcPct val="0"/>
              </a:spcBef>
              <a:spcAft>
                <a:spcPct val="0"/>
              </a:spcAft>
              <a:defRPr sz="2700">
                <a:solidFill>
                  <a:srgbClr val="990000"/>
                </a:solidFill>
                <a:latin typeface="FrutigerNext LT Medium" charset="0"/>
                <a:ea typeface="宋体" pitchFamily="2" charset="-122"/>
              </a:defRPr>
            </a:lvl7pPr>
            <a:lvl8pPr marL="3429000" indent="-228600" eaLnBrk="0" fontAlgn="base" hangingPunct="0">
              <a:spcBef>
                <a:spcPct val="0"/>
              </a:spcBef>
              <a:spcAft>
                <a:spcPct val="0"/>
              </a:spcAft>
              <a:defRPr sz="2700">
                <a:solidFill>
                  <a:srgbClr val="990000"/>
                </a:solidFill>
                <a:latin typeface="FrutigerNext LT Medium" charset="0"/>
                <a:ea typeface="宋体" pitchFamily="2" charset="-122"/>
              </a:defRPr>
            </a:lvl8pPr>
            <a:lvl9pPr marL="3886200" indent="-228600" eaLnBrk="0" fontAlgn="base" hangingPunct="0">
              <a:spcBef>
                <a:spcPct val="0"/>
              </a:spcBef>
              <a:spcAft>
                <a:spcPct val="0"/>
              </a:spcAft>
              <a:defRPr sz="2700">
                <a:solidFill>
                  <a:srgbClr val="990000"/>
                </a:solidFill>
                <a:latin typeface="FrutigerNext LT Medium" charset="0"/>
                <a:ea typeface="宋体" pitchFamily="2" charset="-122"/>
              </a:defRPr>
            </a:lvl9pP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r>
              <a:rPr lang="en-US" altLang="zh-CN" sz="1200" b="1" kern="0" dirty="0" smtClean="0">
                <a:solidFill>
                  <a:srgbClr val="000000"/>
                </a:solidFill>
                <a:latin typeface="FrutigerNext LT Regular" pitchFamily="34" charset="0"/>
              </a:rPr>
              <a:t>Data </a:t>
            </a:r>
          </a:p>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r>
              <a:rPr lang="en-US" altLang="zh-CN" sz="1200" b="1" kern="0" dirty="0" smtClean="0">
                <a:solidFill>
                  <a:srgbClr val="000000"/>
                </a:solidFill>
                <a:latin typeface="FrutigerNext LT Regular" pitchFamily="34" charset="0"/>
              </a:rPr>
              <a:t>Mining</a:t>
            </a:r>
            <a:endParaRPr kumimoji="0" lang="en-US" altLang="zh-CN" sz="1200" b="1" i="0" u="none" strike="noStrike" kern="0" cap="none" spc="0" normalizeH="0" baseline="0" noProof="0" dirty="0" smtClean="0">
              <a:ln>
                <a:noFill/>
              </a:ln>
              <a:solidFill>
                <a:srgbClr val="000000"/>
              </a:solidFill>
              <a:effectLst/>
              <a:uLnTx/>
              <a:uFillTx/>
              <a:latin typeface="FrutigerNext LT Regular" pitchFamily="34" charset="0"/>
            </a:endParaRPr>
          </a:p>
        </p:txBody>
      </p:sp>
      <p:sp>
        <p:nvSpPr>
          <p:cNvPr id="93" name="TextBox 302"/>
          <p:cNvSpPr txBox="1">
            <a:spLocks noChangeArrowheads="1"/>
          </p:cNvSpPr>
          <p:nvPr/>
        </p:nvSpPr>
        <p:spPr bwMode="auto">
          <a:xfrm>
            <a:off x="8229600" y="1524000"/>
            <a:ext cx="67935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6000" tIns="0" rIns="36000" bIns="0">
            <a:spAutoFit/>
          </a:bodyPr>
          <a:lstStyle>
            <a:lvl1pPr eaLnBrk="0" hangingPunct="0">
              <a:defRPr sz="2700">
                <a:solidFill>
                  <a:srgbClr val="990000"/>
                </a:solidFill>
                <a:latin typeface="FrutigerNext LT Medium" charset="0"/>
                <a:ea typeface="宋体" pitchFamily="2" charset="-122"/>
              </a:defRPr>
            </a:lvl1pPr>
            <a:lvl2pPr marL="742950" indent="-285750" eaLnBrk="0" hangingPunct="0">
              <a:defRPr sz="2700">
                <a:solidFill>
                  <a:srgbClr val="990000"/>
                </a:solidFill>
                <a:latin typeface="FrutigerNext LT Medium" charset="0"/>
                <a:ea typeface="宋体" pitchFamily="2" charset="-122"/>
              </a:defRPr>
            </a:lvl2pPr>
            <a:lvl3pPr marL="1143000" indent="-228600" eaLnBrk="0" hangingPunct="0">
              <a:defRPr sz="2700">
                <a:solidFill>
                  <a:srgbClr val="990000"/>
                </a:solidFill>
                <a:latin typeface="FrutigerNext LT Medium" charset="0"/>
                <a:ea typeface="宋体" pitchFamily="2" charset="-122"/>
              </a:defRPr>
            </a:lvl3pPr>
            <a:lvl4pPr marL="1600200" indent="-228600" eaLnBrk="0" hangingPunct="0">
              <a:defRPr sz="2700">
                <a:solidFill>
                  <a:srgbClr val="990000"/>
                </a:solidFill>
                <a:latin typeface="FrutigerNext LT Medium" charset="0"/>
                <a:ea typeface="宋体" pitchFamily="2" charset="-122"/>
              </a:defRPr>
            </a:lvl4pPr>
            <a:lvl5pPr marL="2057400" indent="-228600" eaLnBrk="0" hangingPunct="0">
              <a:defRPr sz="2700">
                <a:solidFill>
                  <a:srgbClr val="990000"/>
                </a:solidFill>
                <a:latin typeface="FrutigerNext LT Medium" charset="0"/>
                <a:ea typeface="宋体" pitchFamily="2" charset="-122"/>
              </a:defRPr>
            </a:lvl5pPr>
            <a:lvl6pPr marL="2514600" indent="-228600" eaLnBrk="0" fontAlgn="base" hangingPunct="0">
              <a:spcBef>
                <a:spcPct val="0"/>
              </a:spcBef>
              <a:spcAft>
                <a:spcPct val="0"/>
              </a:spcAft>
              <a:defRPr sz="2700">
                <a:solidFill>
                  <a:srgbClr val="990000"/>
                </a:solidFill>
                <a:latin typeface="FrutigerNext LT Medium" charset="0"/>
                <a:ea typeface="宋体" pitchFamily="2" charset="-122"/>
              </a:defRPr>
            </a:lvl6pPr>
            <a:lvl7pPr marL="2971800" indent="-228600" eaLnBrk="0" fontAlgn="base" hangingPunct="0">
              <a:spcBef>
                <a:spcPct val="0"/>
              </a:spcBef>
              <a:spcAft>
                <a:spcPct val="0"/>
              </a:spcAft>
              <a:defRPr sz="2700">
                <a:solidFill>
                  <a:srgbClr val="990000"/>
                </a:solidFill>
                <a:latin typeface="FrutigerNext LT Medium" charset="0"/>
                <a:ea typeface="宋体" pitchFamily="2" charset="-122"/>
              </a:defRPr>
            </a:lvl7pPr>
            <a:lvl8pPr marL="3429000" indent="-228600" eaLnBrk="0" fontAlgn="base" hangingPunct="0">
              <a:spcBef>
                <a:spcPct val="0"/>
              </a:spcBef>
              <a:spcAft>
                <a:spcPct val="0"/>
              </a:spcAft>
              <a:defRPr sz="2700">
                <a:solidFill>
                  <a:srgbClr val="990000"/>
                </a:solidFill>
                <a:latin typeface="FrutigerNext LT Medium" charset="0"/>
                <a:ea typeface="宋体" pitchFamily="2" charset="-122"/>
              </a:defRPr>
            </a:lvl8pPr>
            <a:lvl9pPr marL="3886200" indent="-228600" eaLnBrk="0" fontAlgn="base" hangingPunct="0">
              <a:spcBef>
                <a:spcPct val="0"/>
              </a:spcBef>
              <a:spcAft>
                <a:spcPct val="0"/>
              </a:spcAft>
              <a:defRPr sz="2700">
                <a:solidFill>
                  <a:srgbClr val="990000"/>
                </a:solidFill>
                <a:latin typeface="FrutigerNext LT Medium" charset="0"/>
                <a:ea typeface="宋体" pitchFamily="2" charset="-122"/>
              </a:defRPr>
            </a:lvl9pP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r>
              <a:rPr lang="en-US" altLang="zh-CN" sz="1200" b="1" kern="0" dirty="0" smtClean="0">
                <a:solidFill>
                  <a:srgbClr val="000000"/>
                </a:solidFill>
                <a:latin typeface="FrutigerNext LT Regular" pitchFamily="34" charset="0"/>
              </a:rPr>
              <a:t>Lifecycle</a:t>
            </a:r>
          </a:p>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r>
              <a:rPr lang="en-US" altLang="zh-CN" sz="1200" b="1" kern="0" dirty="0" smtClean="0">
                <a:solidFill>
                  <a:srgbClr val="000000"/>
                </a:solidFill>
                <a:latin typeface="FrutigerNext LT Regular" pitchFamily="34" charset="0"/>
              </a:rPr>
              <a:t>Mgmt.</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762000" y="3048000"/>
            <a:ext cx="7476369" cy="2778126"/>
            <a:chOff x="835601" y="928689"/>
            <a:chExt cx="7476369" cy="4592637"/>
          </a:xfrm>
        </p:grpSpPr>
        <p:pic>
          <p:nvPicPr>
            <p:cNvPr id="46" name="Picture 4" descr="地图黄"/>
            <p:cNvPicPr>
              <a:picLocks noChangeAspect="1" noChangeArrowheads="1"/>
            </p:cNvPicPr>
            <p:nvPr/>
          </p:nvPicPr>
          <p:blipFill>
            <a:blip r:embed="rId3" cstate="screen">
              <a:lum bright="6000"/>
              <a:grayscl/>
            </a:blip>
            <a:srcRect/>
            <a:stretch>
              <a:fillRect/>
            </a:stretch>
          </p:blipFill>
          <p:spPr bwMode="auto">
            <a:xfrm>
              <a:off x="835601" y="928689"/>
              <a:ext cx="7476369" cy="4592637"/>
            </a:xfrm>
            <a:prstGeom prst="rect">
              <a:avLst/>
            </a:prstGeom>
            <a:noFill/>
            <a:ln w="9525">
              <a:noFill/>
              <a:miter lim="800000"/>
              <a:headEnd/>
              <a:tailEnd/>
            </a:ln>
          </p:spPr>
        </p:pic>
        <p:sp>
          <p:nvSpPr>
            <p:cNvPr id="47" name="Oval 314"/>
            <p:cNvSpPr>
              <a:spLocks noChangeArrowheads="1"/>
            </p:cNvSpPr>
            <p:nvPr/>
          </p:nvSpPr>
          <p:spPr bwMode="auto">
            <a:xfrm>
              <a:off x="4458920" y="2332038"/>
              <a:ext cx="70229" cy="82550"/>
            </a:xfrm>
            <a:prstGeom prst="ellipse">
              <a:avLst/>
            </a:prstGeom>
            <a:solidFill>
              <a:srgbClr val="969696"/>
            </a:solidFill>
            <a:ln w="9525">
              <a:noFill/>
              <a:round/>
              <a:headEnd/>
              <a:tailEnd/>
            </a:ln>
            <a:effectLst/>
          </p:spPr>
          <p:txBody>
            <a:bodyPr wrap="none" anchor="ctr"/>
            <a:lstStyle/>
            <a:p>
              <a:pPr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48" name="Oval 315"/>
            <p:cNvSpPr>
              <a:spLocks noChangeArrowheads="1"/>
            </p:cNvSpPr>
            <p:nvPr/>
          </p:nvSpPr>
          <p:spPr bwMode="auto">
            <a:xfrm>
              <a:off x="4779115" y="2401889"/>
              <a:ext cx="71419" cy="84137"/>
            </a:xfrm>
            <a:prstGeom prst="ellipse">
              <a:avLst/>
            </a:prstGeom>
            <a:solidFill>
              <a:srgbClr val="969696"/>
            </a:solidFill>
            <a:ln w="9525">
              <a:noFill/>
              <a:round/>
              <a:headEnd/>
              <a:tailEnd/>
            </a:ln>
            <a:effectLst/>
          </p:spPr>
          <p:txBody>
            <a:bodyPr wrap="none" anchor="ctr"/>
            <a:lstStyle/>
            <a:p>
              <a:pPr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49" name="Oval 316"/>
            <p:cNvSpPr>
              <a:spLocks noChangeArrowheads="1"/>
            </p:cNvSpPr>
            <p:nvPr/>
          </p:nvSpPr>
          <p:spPr bwMode="auto">
            <a:xfrm>
              <a:off x="4927905" y="2389189"/>
              <a:ext cx="70229" cy="85725"/>
            </a:xfrm>
            <a:prstGeom prst="ellipse">
              <a:avLst/>
            </a:prstGeom>
            <a:solidFill>
              <a:srgbClr val="969696"/>
            </a:solidFill>
            <a:ln w="9525">
              <a:noFill/>
              <a:round/>
              <a:headEnd/>
              <a:tailEnd/>
            </a:ln>
            <a:effectLst/>
          </p:spPr>
          <p:txBody>
            <a:bodyPr wrap="none" anchor="ctr"/>
            <a:lstStyle/>
            <a:p>
              <a:pPr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50" name="Oval 317"/>
            <p:cNvSpPr>
              <a:spLocks noChangeArrowheads="1"/>
            </p:cNvSpPr>
            <p:nvPr/>
          </p:nvSpPr>
          <p:spPr bwMode="auto">
            <a:xfrm>
              <a:off x="4925524" y="2125664"/>
              <a:ext cx="70229" cy="84137"/>
            </a:xfrm>
            <a:prstGeom prst="ellipse">
              <a:avLst/>
            </a:prstGeom>
            <a:solidFill>
              <a:srgbClr val="969696"/>
            </a:solidFill>
            <a:ln w="9525">
              <a:noFill/>
              <a:round/>
              <a:headEnd/>
              <a:tailEnd/>
            </a:ln>
            <a:effectLst/>
          </p:spPr>
          <p:txBody>
            <a:bodyPr wrap="none" anchor="ctr"/>
            <a:lstStyle/>
            <a:p>
              <a:pPr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51" name="Oval 318"/>
            <p:cNvSpPr>
              <a:spLocks noChangeArrowheads="1"/>
            </p:cNvSpPr>
            <p:nvPr/>
          </p:nvSpPr>
          <p:spPr bwMode="auto">
            <a:xfrm>
              <a:off x="4235141" y="2727326"/>
              <a:ext cx="72610" cy="87313"/>
            </a:xfrm>
            <a:prstGeom prst="ellipse">
              <a:avLst/>
            </a:prstGeom>
            <a:solidFill>
              <a:srgbClr val="969696"/>
            </a:solidFill>
            <a:ln w="9525">
              <a:noFill/>
              <a:round/>
              <a:headEnd/>
              <a:tailEnd/>
            </a:ln>
            <a:effectLst/>
          </p:spPr>
          <p:txBody>
            <a:bodyPr wrap="none" anchor="ctr"/>
            <a:lstStyle/>
            <a:p>
              <a:pPr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52" name="Oval 319"/>
            <p:cNvSpPr>
              <a:spLocks noChangeArrowheads="1"/>
            </p:cNvSpPr>
            <p:nvPr/>
          </p:nvSpPr>
          <p:spPr bwMode="auto">
            <a:xfrm>
              <a:off x="4362505" y="2690814"/>
              <a:ext cx="72609" cy="84137"/>
            </a:xfrm>
            <a:prstGeom prst="ellipse">
              <a:avLst/>
            </a:prstGeom>
            <a:solidFill>
              <a:srgbClr val="969696"/>
            </a:solidFill>
            <a:ln w="9525">
              <a:noFill/>
              <a:round/>
              <a:headEnd/>
              <a:tailEnd/>
            </a:ln>
            <a:effectLst/>
          </p:spPr>
          <p:txBody>
            <a:bodyPr wrap="none" anchor="ctr"/>
            <a:lstStyle/>
            <a:p>
              <a:pPr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53" name="Oval 320"/>
            <p:cNvSpPr>
              <a:spLocks noChangeArrowheads="1"/>
            </p:cNvSpPr>
            <p:nvPr/>
          </p:nvSpPr>
          <p:spPr bwMode="auto">
            <a:xfrm>
              <a:off x="4285134" y="2959100"/>
              <a:ext cx="71419" cy="84138"/>
            </a:xfrm>
            <a:prstGeom prst="ellipse">
              <a:avLst/>
            </a:prstGeom>
            <a:solidFill>
              <a:srgbClr val="969696"/>
            </a:solidFill>
            <a:ln w="9525">
              <a:noFill/>
              <a:round/>
              <a:headEnd/>
              <a:tailEnd/>
            </a:ln>
            <a:effectLst/>
          </p:spPr>
          <p:txBody>
            <a:bodyPr wrap="none" anchor="ctr"/>
            <a:lstStyle/>
            <a:p>
              <a:pPr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54" name="Oval 321"/>
            <p:cNvSpPr>
              <a:spLocks noChangeArrowheads="1"/>
            </p:cNvSpPr>
            <p:nvPr/>
          </p:nvSpPr>
          <p:spPr bwMode="auto">
            <a:xfrm>
              <a:off x="4552955" y="2892426"/>
              <a:ext cx="71419" cy="87313"/>
            </a:xfrm>
            <a:prstGeom prst="ellipse">
              <a:avLst/>
            </a:prstGeom>
            <a:solidFill>
              <a:srgbClr val="969696"/>
            </a:solidFill>
            <a:ln w="9525">
              <a:noFill/>
              <a:round/>
              <a:headEnd/>
              <a:tailEnd/>
            </a:ln>
            <a:effectLst/>
          </p:spPr>
          <p:txBody>
            <a:bodyPr wrap="none" anchor="ctr"/>
            <a:lstStyle/>
            <a:p>
              <a:pPr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55" name="Oval 322"/>
            <p:cNvSpPr>
              <a:spLocks noChangeArrowheads="1"/>
            </p:cNvSpPr>
            <p:nvPr/>
          </p:nvSpPr>
          <p:spPr bwMode="auto">
            <a:xfrm>
              <a:off x="4343460" y="3181351"/>
              <a:ext cx="70228" cy="87313"/>
            </a:xfrm>
            <a:prstGeom prst="ellipse">
              <a:avLst/>
            </a:prstGeom>
            <a:solidFill>
              <a:srgbClr val="969696"/>
            </a:solidFill>
            <a:ln w="9525">
              <a:noFill/>
              <a:round/>
              <a:headEnd/>
              <a:tailEnd/>
            </a:ln>
            <a:effectLst/>
          </p:spPr>
          <p:txBody>
            <a:bodyPr wrap="none" anchor="ctr"/>
            <a:lstStyle/>
            <a:p>
              <a:pPr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56" name="Oval 323"/>
            <p:cNvSpPr>
              <a:spLocks noChangeArrowheads="1"/>
            </p:cNvSpPr>
            <p:nvPr/>
          </p:nvSpPr>
          <p:spPr bwMode="auto">
            <a:xfrm>
              <a:off x="4504152" y="3598863"/>
              <a:ext cx="72610" cy="82550"/>
            </a:xfrm>
            <a:prstGeom prst="ellipse">
              <a:avLst/>
            </a:prstGeom>
            <a:solidFill>
              <a:srgbClr val="969696"/>
            </a:solidFill>
            <a:ln w="9525">
              <a:noFill/>
              <a:round/>
              <a:headEnd/>
              <a:tailEnd/>
            </a:ln>
            <a:effectLst/>
          </p:spPr>
          <p:txBody>
            <a:bodyPr wrap="none" anchor="ctr"/>
            <a:lstStyle/>
            <a:p>
              <a:pPr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57" name="Oval 324"/>
            <p:cNvSpPr>
              <a:spLocks noChangeArrowheads="1"/>
            </p:cNvSpPr>
            <p:nvPr/>
          </p:nvSpPr>
          <p:spPr bwMode="auto">
            <a:xfrm>
              <a:off x="5304044" y="3348038"/>
              <a:ext cx="72610" cy="87312"/>
            </a:xfrm>
            <a:prstGeom prst="ellipse">
              <a:avLst/>
            </a:prstGeom>
            <a:solidFill>
              <a:srgbClr val="969696"/>
            </a:solidFill>
            <a:ln w="9525">
              <a:noFill/>
              <a:round/>
              <a:headEnd/>
              <a:tailEnd/>
            </a:ln>
            <a:effectLst/>
          </p:spPr>
          <p:txBody>
            <a:bodyPr wrap="none" anchor="ctr"/>
            <a:lstStyle/>
            <a:p>
              <a:pPr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58" name="Oval 325"/>
            <p:cNvSpPr>
              <a:spLocks noChangeArrowheads="1"/>
            </p:cNvSpPr>
            <p:nvPr/>
          </p:nvSpPr>
          <p:spPr bwMode="auto">
            <a:xfrm>
              <a:off x="5448073" y="3238501"/>
              <a:ext cx="72609" cy="85725"/>
            </a:xfrm>
            <a:prstGeom prst="ellipse">
              <a:avLst/>
            </a:prstGeom>
            <a:solidFill>
              <a:srgbClr val="969696"/>
            </a:solidFill>
            <a:ln w="9525">
              <a:noFill/>
              <a:round/>
              <a:headEnd/>
              <a:tailEnd/>
            </a:ln>
            <a:effectLst/>
          </p:spPr>
          <p:txBody>
            <a:bodyPr wrap="none" anchor="ctr"/>
            <a:lstStyle/>
            <a:p>
              <a:pPr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59" name="Oval 326"/>
            <p:cNvSpPr>
              <a:spLocks noChangeArrowheads="1"/>
            </p:cNvSpPr>
            <p:nvPr/>
          </p:nvSpPr>
          <p:spPr bwMode="auto">
            <a:xfrm>
              <a:off x="5123116" y="3849688"/>
              <a:ext cx="73800" cy="82550"/>
            </a:xfrm>
            <a:prstGeom prst="ellipse">
              <a:avLst/>
            </a:prstGeom>
            <a:solidFill>
              <a:srgbClr val="969696"/>
            </a:solidFill>
            <a:ln w="9525">
              <a:noFill/>
              <a:round/>
              <a:headEnd/>
              <a:tailEnd/>
            </a:ln>
            <a:effectLst/>
          </p:spPr>
          <p:txBody>
            <a:bodyPr wrap="none" anchor="ctr"/>
            <a:lstStyle/>
            <a:p>
              <a:pPr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60" name="Oval 327"/>
            <p:cNvSpPr>
              <a:spLocks noChangeArrowheads="1"/>
            </p:cNvSpPr>
            <p:nvPr/>
          </p:nvSpPr>
          <p:spPr bwMode="auto">
            <a:xfrm>
              <a:off x="4842202" y="4629150"/>
              <a:ext cx="70229" cy="84138"/>
            </a:xfrm>
            <a:prstGeom prst="ellipse">
              <a:avLst/>
            </a:prstGeom>
            <a:solidFill>
              <a:srgbClr val="969696"/>
            </a:solidFill>
            <a:ln w="9525">
              <a:noFill/>
              <a:round/>
              <a:headEnd/>
              <a:tailEnd/>
            </a:ln>
            <a:effectLst/>
          </p:spPr>
          <p:txBody>
            <a:bodyPr wrap="none" anchor="ctr"/>
            <a:lstStyle/>
            <a:p>
              <a:pPr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61" name="Oval 328"/>
            <p:cNvSpPr>
              <a:spLocks noChangeArrowheads="1"/>
            </p:cNvSpPr>
            <p:nvPr/>
          </p:nvSpPr>
          <p:spPr bwMode="auto">
            <a:xfrm>
              <a:off x="4699364" y="2705101"/>
              <a:ext cx="70229" cy="85725"/>
            </a:xfrm>
            <a:prstGeom prst="ellipse">
              <a:avLst/>
            </a:prstGeom>
            <a:solidFill>
              <a:srgbClr val="969696"/>
            </a:solidFill>
            <a:ln w="9525">
              <a:noFill/>
              <a:round/>
              <a:headEnd/>
              <a:tailEnd/>
            </a:ln>
            <a:effectLst/>
          </p:spPr>
          <p:txBody>
            <a:bodyPr wrap="none" anchor="ctr"/>
            <a:lstStyle/>
            <a:p>
              <a:pPr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62" name="Oval 329"/>
            <p:cNvSpPr>
              <a:spLocks noChangeArrowheads="1"/>
            </p:cNvSpPr>
            <p:nvPr/>
          </p:nvSpPr>
          <p:spPr bwMode="auto">
            <a:xfrm>
              <a:off x="4942188" y="3113089"/>
              <a:ext cx="70229" cy="85725"/>
            </a:xfrm>
            <a:prstGeom prst="ellipse">
              <a:avLst/>
            </a:prstGeom>
            <a:solidFill>
              <a:srgbClr val="969696"/>
            </a:solidFill>
            <a:ln w="9525">
              <a:noFill/>
              <a:round/>
              <a:headEnd/>
              <a:tailEnd/>
            </a:ln>
            <a:effectLst/>
          </p:spPr>
          <p:txBody>
            <a:bodyPr wrap="none" anchor="ctr"/>
            <a:lstStyle/>
            <a:p>
              <a:pPr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63" name="Oval 330"/>
            <p:cNvSpPr>
              <a:spLocks noChangeArrowheads="1"/>
            </p:cNvSpPr>
            <p:nvPr/>
          </p:nvSpPr>
          <p:spPr bwMode="auto">
            <a:xfrm>
              <a:off x="4452969" y="2524126"/>
              <a:ext cx="70228" cy="85725"/>
            </a:xfrm>
            <a:prstGeom prst="ellipse">
              <a:avLst/>
            </a:prstGeom>
            <a:solidFill>
              <a:srgbClr val="969696"/>
            </a:solidFill>
            <a:ln w="9525">
              <a:noFill/>
              <a:round/>
              <a:headEnd/>
              <a:tailEnd/>
            </a:ln>
            <a:effectLst/>
          </p:spPr>
          <p:txBody>
            <a:bodyPr wrap="none" anchor="ctr"/>
            <a:lstStyle/>
            <a:p>
              <a:pPr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64" name="Oval 331"/>
            <p:cNvSpPr>
              <a:spLocks noChangeArrowheads="1"/>
            </p:cNvSpPr>
            <p:nvPr/>
          </p:nvSpPr>
          <p:spPr bwMode="auto">
            <a:xfrm>
              <a:off x="4951711" y="2593975"/>
              <a:ext cx="69038" cy="90488"/>
            </a:xfrm>
            <a:prstGeom prst="ellipse">
              <a:avLst/>
            </a:prstGeom>
            <a:solidFill>
              <a:srgbClr val="969696"/>
            </a:solidFill>
            <a:ln w="9525">
              <a:noFill/>
              <a:round/>
              <a:headEnd/>
              <a:tailEnd/>
            </a:ln>
            <a:effectLst/>
          </p:spPr>
          <p:txBody>
            <a:bodyPr wrap="none" anchor="ctr"/>
            <a:lstStyle/>
            <a:p>
              <a:pPr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65" name="Oval 332"/>
            <p:cNvSpPr>
              <a:spLocks noChangeArrowheads="1"/>
            </p:cNvSpPr>
            <p:nvPr/>
          </p:nvSpPr>
          <p:spPr bwMode="auto">
            <a:xfrm>
              <a:off x="5032652" y="2816225"/>
              <a:ext cx="73800" cy="84138"/>
            </a:xfrm>
            <a:prstGeom prst="ellipse">
              <a:avLst/>
            </a:prstGeom>
            <a:solidFill>
              <a:srgbClr val="969696"/>
            </a:solidFill>
            <a:ln w="9525">
              <a:noFill/>
              <a:round/>
              <a:headEnd/>
              <a:tailEnd/>
            </a:ln>
            <a:effectLst/>
          </p:spPr>
          <p:txBody>
            <a:bodyPr wrap="none" anchor="ctr"/>
            <a:lstStyle/>
            <a:p>
              <a:pPr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66" name="Oval 333"/>
            <p:cNvSpPr>
              <a:spLocks noChangeArrowheads="1"/>
            </p:cNvSpPr>
            <p:nvPr/>
          </p:nvSpPr>
          <p:spPr bwMode="auto">
            <a:xfrm>
              <a:off x="4849344" y="2795589"/>
              <a:ext cx="70229" cy="85725"/>
            </a:xfrm>
            <a:prstGeom prst="ellipse">
              <a:avLst/>
            </a:prstGeom>
            <a:solidFill>
              <a:srgbClr val="969696"/>
            </a:solidFill>
            <a:ln w="9525">
              <a:noFill/>
              <a:round/>
              <a:headEnd/>
              <a:tailEnd/>
            </a:ln>
            <a:effectLst/>
          </p:spPr>
          <p:txBody>
            <a:bodyPr wrap="none" anchor="ctr"/>
            <a:lstStyle/>
            <a:p>
              <a:pPr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67" name="Oval 334"/>
            <p:cNvSpPr>
              <a:spLocks noChangeArrowheads="1"/>
            </p:cNvSpPr>
            <p:nvPr/>
          </p:nvSpPr>
          <p:spPr bwMode="auto">
            <a:xfrm>
              <a:off x="5142161" y="2840038"/>
              <a:ext cx="71419" cy="87312"/>
            </a:xfrm>
            <a:prstGeom prst="ellipse">
              <a:avLst/>
            </a:prstGeom>
            <a:solidFill>
              <a:srgbClr val="969696"/>
            </a:solidFill>
            <a:ln w="9525">
              <a:noFill/>
              <a:round/>
              <a:headEnd/>
              <a:tailEnd/>
            </a:ln>
            <a:effectLst/>
          </p:spPr>
          <p:txBody>
            <a:bodyPr wrap="none" anchor="ctr"/>
            <a:lstStyle/>
            <a:p>
              <a:pPr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68" name="Oval 335"/>
            <p:cNvSpPr>
              <a:spLocks noChangeArrowheads="1"/>
            </p:cNvSpPr>
            <p:nvPr/>
          </p:nvSpPr>
          <p:spPr bwMode="auto">
            <a:xfrm>
              <a:off x="4682700" y="1884364"/>
              <a:ext cx="70229" cy="85725"/>
            </a:xfrm>
            <a:prstGeom prst="ellipse">
              <a:avLst/>
            </a:prstGeom>
            <a:solidFill>
              <a:srgbClr val="969696"/>
            </a:solidFill>
            <a:ln w="9525">
              <a:noFill/>
              <a:round/>
              <a:headEnd/>
              <a:tailEnd/>
            </a:ln>
            <a:effectLst/>
          </p:spPr>
          <p:txBody>
            <a:bodyPr wrap="none" anchor="ctr"/>
            <a:lstStyle/>
            <a:p>
              <a:pPr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69" name="Oval 336"/>
            <p:cNvSpPr>
              <a:spLocks noChangeArrowheads="1"/>
            </p:cNvSpPr>
            <p:nvPr/>
          </p:nvSpPr>
          <p:spPr bwMode="auto">
            <a:xfrm>
              <a:off x="6030136" y="3649664"/>
              <a:ext cx="67848" cy="85725"/>
            </a:xfrm>
            <a:prstGeom prst="ellipse">
              <a:avLst/>
            </a:prstGeom>
            <a:solidFill>
              <a:srgbClr val="969696"/>
            </a:solidFill>
            <a:ln w="9525">
              <a:noFill/>
              <a:round/>
              <a:headEnd/>
              <a:tailEnd/>
            </a:ln>
            <a:effectLst/>
          </p:spPr>
          <p:txBody>
            <a:bodyPr wrap="none" anchor="ctr"/>
            <a:lstStyle/>
            <a:p>
              <a:pPr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70" name="Oval 337"/>
            <p:cNvSpPr>
              <a:spLocks noChangeArrowheads="1"/>
            </p:cNvSpPr>
            <p:nvPr/>
          </p:nvSpPr>
          <p:spPr bwMode="auto">
            <a:xfrm>
              <a:off x="5931340" y="3379789"/>
              <a:ext cx="66658" cy="84137"/>
            </a:xfrm>
            <a:prstGeom prst="ellipse">
              <a:avLst/>
            </a:prstGeom>
            <a:solidFill>
              <a:srgbClr val="969696"/>
            </a:solidFill>
            <a:ln w="9525">
              <a:noFill/>
              <a:round/>
              <a:headEnd/>
              <a:tailEnd/>
            </a:ln>
            <a:effectLst/>
          </p:spPr>
          <p:txBody>
            <a:bodyPr wrap="none" anchor="ctr"/>
            <a:lstStyle/>
            <a:p>
              <a:pPr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71" name="Oval 338"/>
            <p:cNvSpPr>
              <a:spLocks noChangeArrowheads="1"/>
            </p:cNvSpPr>
            <p:nvPr/>
          </p:nvSpPr>
          <p:spPr bwMode="auto">
            <a:xfrm>
              <a:off x="6088462" y="3252789"/>
              <a:ext cx="65467" cy="84137"/>
            </a:xfrm>
            <a:prstGeom prst="ellipse">
              <a:avLst/>
            </a:prstGeom>
            <a:solidFill>
              <a:srgbClr val="969696"/>
            </a:solidFill>
            <a:ln w="9525">
              <a:noFill/>
              <a:round/>
              <a:headEnd/>
              <a:tailEnd/>
            </a:ln>
            <a:effectLst/>
          </p:spPr>
          <p:txBody>
            <a:bodyPr wrap="none" anchor="ctr"/>
            <a:lstStyle/>
            <a:p>
              <a:pPr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72" name="Oval 339"/>
            <p:cNvSpPr>
              <a:spLocks noChangeArrowheads="1"/>
            </p:cNvSpPr>
            <p:nvPr/>
          </p:nvSpPr>
          <p:spPr bwMode="auto">
            <a:xfrm>
              <a:off x="6238442" y="3241676"/>
              <a:ext cx="67848" cy="85725"/>
            </a:xfrm>
            <a:prstGeom prst="ellipse">
              <a:avLst/>
            </a:prstGeom>
            <a:solidFill>
              <a:srgbClr val="969696"/>
            </a:solidFill>
            <a:ln w="9525">
              <a:noFill/>
              <a:round/>
              <a:headEnd/>
              <a:tailEnd/>
            </a:ln>
            <a:effectLst/>
          </p:spPr>
          <p:txBody>
            <a:bodyPr wrap="none" anchor="ctr"/>
            <a:lstStyle/>
            <a:p>
              <a:pPr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73" name="Oval 340"/>
            <p:cNvSpPr>
              <a:spLocks noChangeArrowheads="1"/>
            </p:cNvSpPr>
            <p:nvPr/>
          </p:nvSpPr>
          <p:spPr bwMode="auto">
            <a:xfrm>
              <a:off x="5837305" y="3116264"/>
              <a:ext cx="67848" cy="85725"/>
            </a:xfrm>
            <a:prstGeom prst="ellipse">
              <a:avLst/>
            </a:prstGeom>
            <a:solidFill>
              <a:srgbClr val="969696"/>
            </a:solidFill>
            <a:ln w="9525">
              <a:noFill/>
              <a:round/>
              <a:headEnd/>
              <a:tailEnd/>
            </a:ln>
            <a:effectLst/>
          </p:spPr>
          <p:txBody>
            <a:bodyPr wrap="none" anchor="ctr"/>
            <a:lstStyle/>
            <a:p>
              <a:pPr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74" name="Oval 341"/>
            <p:cNvSpPr>
              <a:spLocks noChangeArrowheads="1"/>
            </p:cNvSpPr>
            <p:nvPr/>
          </p:nvSpPr>
          <p:spPr bwMode="auto">
            <a:xfrm>
              <a:off x="5881347" y="2765426"/>
              <a:ext cx="67848" cy="85725"/>
            </a:xfrm>
            <a:prstGeom prst="ellipse">
              <a:avLst/>
            </a:prstGeom>
            <a:solidFill>
              <a:srgbClr val="969696"/>
            </a:solidFill>
            <a:ln w="9525">
              <a:noFill/>
              <a:round/>
              <a:headEnd/>
              <a:tailEnd/>
            </a:ln>
            <a:effectLst/>
          </p:spPr>
          <p:txBody>
            <a:bodyPr wrap="none" anchor="ctr"/>
            <a:lstStyle/>
            <a:p>
              <a:pPr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75" name="Oval 342"/>
            <p:cNvSpPr>
              <a:spLocks noChangeArrowheads="1"/>
            </p:cNvSpPr>
            <p:nvPr/>
          </p:nvSpPr>
          <p:spPr bwMode="auto">
            <a:xfrm>
              <a:off x="5767077" y="2609851"/>
              <a:ext cx="67848" cy="85725"/>
            </a:xfrm>
            <a:prstGeom prst="ellipse">
              <a:avLst/>
            </a:prstGeom>
            <a:solidFill>
              <a:srgbClr val="969696"/>
            </a:solidFill>
            <a:ln w="9525">
              <a:noFill/>
              <a:round/>
              <a:headEnd/>
              <a:tailEnd/>
            </a:ln>
            <a:effectLst/>
          </p:spPr>
          <p:txBody>
            <a:bodyPr wrap="none" anchor="ctr"/>
            <a:lstStyle/>
            <a:p>
              <a:pPr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76" name="Oval 343"/>
            <p:cNvSpPr>
              <a:spLocks noChangeArrowheads="1"/>
            </p:cNvSpPr>
            <p:nvPr/>
          </p:nvSpPr>
          <p:spPr bwMode="auto">
            <a:xfrm>
              <a:off x="5579007" y="2330450"/>
              <a:ext cx="65467" cy="84138"/>
            </a:xfrm>
            <a:prstGeom prst="ellipse">
              <a:avLst/>
            </a:prstGeom>
            <a:solidFill>
              <a:srgbClr val="969696"/>
            </a:solidFill>
            <a:ln w="9525">
              <a:noFill/>
              <a:round/>
              <a:headEnd/>
              <a:tailEnd/>
            </a:ln>
            <a:effectLst/>
          </p:spPr>
          <p:txBody>
            <a:bodyPr wrap="none" anchor="ctr"/>
            <a:lstStyle/>
            <a:p>
              <a:pPr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77" name="Oval 344"/>
            <p:cNvSpPr>
              <a:spLocks noChangeArrowheads="1"/>
            </p:cNvSpPr>
            <p:nvPr/>
          </p:nvSpPr>
          <p:spPr bwMode="auto">
            <a:xfrm>
              <a:off x="6419369" y="3427414"/>
              <a:ext cx="66658" cy="85725"/>
            </a:xfrm>
            <a:prstGeom prst="ellipse">
              <a:avLst/>
            </a:prstGeom>
            <a:solidFill>
              <a:srgbClr val="969696"/>
            </a:solidFill>
            <a:ln w="9525">
              <a:noFill/>
              <a:round/>
              <a:headEnd/>
              <a:tailEnd/>
            </a:ln>
            <a:effectLst/>
          </p:spPr>
          <p:txBody>
            <a:bodyPr wrap="none" anchor="ctr"/>
            <a:lstStyle/>
            <a:p>
              <a:pPr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78" name="Oval 345"/>
            <p:cNvSpPr>
              <a:spLocks noChangeArrowheads="1"/>
            </p:cNvSpPr>
            <p:nvPr/>
          </p:nvSpPr>
          <p:spPr bwMode="auto">
            <a:xfrm>
              <a:off x="6512214" y="3379789"/>
              <a:ext cx="66658" cy="84137"/>
            </a:xfrm>
            <a:prstGeom prst="ellipse">
              <a:avLst/>
            </a:prstGeom>
            <a:solidFill>
              <a:srgbClr val="969696"/>
            </a:solidFill>
            <a:ln w="9525">
              <a:noFill/>
              <a:round/>
              <a:headEnd/>
              <a:tailEnd/>
            </a:ln>
            <a:effectLst/>
          </p:spPr>
          <p:txBody>
            <a:bodyPr wrap="none" anchor="ctr"/>
            <a:lstStyle/>
            <a:p>
              <a:pPr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79" name="Oval 346"/>
            <p:cNvSpPr>
              <a:spLocks noChangeArrowheads="1"/>
            </p:cNvSpPr>
            <p:nvPr/>
          </p:nvSpPr>
          <p:spPr bwMode="auto">
            <a:xfrm>
              <a:off x="6481266" y="3687764"/>
              <a:ext cx="67848" cy="84137"/>
            </a:xfrm>
            <a:prstGeom prst="ellipse">
              <a:avLst/>
            </a:prstGeom>
            <a:solidFill>
              <a:srgbClr val="969696"/>
            </a:solidFill>
            <a:ln w="9525">
              <a:noFill/>
              <a:round/>
              <a:headEnd/>
              <a:tailEnd/>
            </a:ln>
            <a:effectLst/>
          </p:spPr>
          <p:txBody>
            <a:bodyPr wrap="none" anchor="ctr"/>
            <a:lstStyle/>
            <a:p>
              <a:pPr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80" name="Oval 347"/>
            <p:cNvSpPr>
              <a:spLocks noChangeArrowheads="1"/>
            </p:cNvSpPr>
            <p:nvPr/>
          </p:nvSpPr>
          <p:spPr bwMode="auto">
            <a:xfrm>
              <a:off x="6476504" y="3797301"/>
              <a:ext cx="66658" cy="85725"/>
            </a:xfrm>
            <a:prstGeom prst="ellipse">
              <a:avLst/>
            </a:prstGeom>
            <a:solidFill>
              <a:srgbClr val="969696"/>
            </a:solidFill>
            <a:ln w="9525">
              <a:noFill/>
              <a:round/>
              <a:headEnd/>
              <a:tailEnd/>
            </a:ln>
            <a:effectLst/>
          </p:spPr>
          <p:txBody>
            <a:bodyPr wrap="none" anchor="ctr"/>
            <a:lstStyle/>
            <a:p>
              <a:pPr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81" name="Oval 348"/>
            <p:cNvSpPr>
              <a:spLocks noChangeArrowheads="1"/>
            </p:cNvSpPr>
            <p:nvPr/>
          </p:nvSpPr>
          <p:spPr bwMode="auto">
            <a:xfrm>
              <a:off x="6678858" y="3965576"/>
              <a:ext cx="66658" cy="87313"/>
            </a:xfrm>
            <a:prstGeom prst="ellipse">
              <a:avLst/>
            </a:prstGeom>
            <a:solidFill>
              <a:srgbClr val="808080"/>
            </a:solidFill>
            <a:ln w="9525">
              <a:noFill/>
              <a:round/>
              <a:headEnd/>
              <a:tailEnd/>
            </a:ln>
            <a:effectLst/>
          </p:spPr>
          <p:txBody>
            <a:bodyPr wrap="none" anchor="ctr"/>
            <a:lstStyle/>
            <a:p>
              <a:pPr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82" name="Oval 349"/>
            <p:cNvSpPr>
              <a:spLocks noChangeArrowheads="1"/>
            </p:cNvSpPr>
            <p:nvPr/>
          </p:nvSpPr>
          <p:spPr bwMode="auto">
            <a:xfrm>
              <a:off x="6943108" y="3530601"/>
              <a:ext cx="70228" cy="87313"/>
            </a:xfrm>
            <a:prstGeom prst="ellipse">
              <a:avLst/>
            </a:prstGeom>
            <a:solidFill>
              <a:srgbClr val="808080"/>
            </a:solidFill>
            <a:ln w="9525">
              <a:noFill/>
              <a:round/>
              <a:headEnd/>
              <a:tailEnd/>
            </a:ln>
            <a:effectLst/>
          </p:spPr>
          <p:txBody>
            <a:bodyPr wrap="none" anchor="ctr"/>
            <a:lstStyle/>
            <a:p>
              <a:pPr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83" name="Oval 350"/>
            <p:cNvSpPr>
              <a:spLocks noChangeArrowheads="1"/>
            </p:cNvSpPr>
            <p:nvPr/>
          </p:nvSpPr>
          <p:spPr bwMode="auto">
            <a:xfrm>
              <a:off x="7397808" y="4776789"/>
              <a:ext cx="66658" cy="85725"/>
            </a:xfrm>
            <a:prstGeom prst="ellipse">
              <a:avLst/>
            </a:prstGeom>
            <a:solidFill>
              <a:srgbClr val="969696"/>
            </a:solidFill>
            <a:ln w="9525">
              <a:noFill/>
              <a:round/>
              <a:headEnd/>
              <a:tailEnd/>
            </a:ln>
            <a:effectLst/>
          </p:spPr>
          <p:txBody>
            <a:bodyPr wrap="none" anchor="ctr"/>
            <a:lstStyle/>
            <a:p>
              <a:pPr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84" name="Oval 351"/>
            <p:cNvSpPr>
              <a:spLocks noChangeArrowheads="1"/>
            </p:cNvSpPr>
            <p:nvPr/>
          </p:nvSpPr>
          <p:spPr bwMode="auto">
            <a:xfrm>
              <a:off x="5695658" y="3011489"/>
              <a:ext cx="65467" cy="85725"/>
            </a:xfrm>
            <a:prstGeom prst="ellipse">
              <a:avLst/>
            </a:prstGeom>
            <a:solidFill>
              <a:srgbClr val="969696"/>
            </a:solidFill>
            <a:ln w="9525">
              <a:noFill/>
              <a:round/>
              <a:headEnd/>
              <a:tailEnd/>
            </a:ln>
            <a:effectLst/>
          </p:spPr>
          <p:txBody>
            <a:bodyPr wrap="none" anchor="ctr"/>
            <a:lstStyle/>
            <a:p>
              <a:pPr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85" name="Oval 352"/>
            <p:cNvSpPr>
              <a:spLocks noChangeArrowheads="1"/>
            </p:cNvSpPr>
            <p:nvPr/>
          </p:nvSpPr>
          <p:spPr bwMode="auto">
            <a:xfrm>
              <a:off x="2688922" y="2195514"/>
              <a:ext cx="71419" cy="84137"/>
            </a:xfrm>
            <a:prstGeom prst="ellipse">
              <a:avLst/>
            </a:prstGeom>
            <a:solidFill>
              <a:srgbClr val="808080"/>
            </a:solidFill>
            <a:ln w="9525">
              <a:noFill/>
              <a:round/>
              <a:headEnd/>
              <a:tailEnd/>
            </a:ln>
            <a:effectLst/>
          </p:spPr>
          <p:txBody>
            <a:bodyPr wrap="none" anchor="ctr"/>
            <a:lstStyle/>
            <a:p>
              <a:pPr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86" name="Oval 353"/>
            <p:cNvSpPr>
              <a:spLocks noChangeArrowheads="1"/>
            </p:cNvSpPr>
            <p:nvPr/>
          </p:nvSpPr>
          <p:spPr bwMode="auto">
            <a:xfrm>
              <a:off x="2304450" y="3297238"/>
              <a:ext cx="71419" cy="82550"/>
            </a:xfrm>
            <a:prstGeom prst="ellipse">
              <a:avLst/>
            </a:prstGeom>
            <a:solidFill>
              <a:srgbClr val="808080"/>
            </a:solidFill>
            <a:ln w="9525">
              <a:noFill/>
              <a:round/>
              <a:headEnd/>
              <a:tailEnd/>
            </a:ln>
            <a:effectLst/>
          </p:spPr>
          <p:txBody>
            <a:bodyPr wrap="none" anchor="ctr"/>
            <a:lstStyle/>
            <a:p>
              <a:pPr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87" name="Oval 354"/>
            <p:cNvSpPr>
              <a:spLocks noChangeArrowheads="1"/>
            </p:cNvSpPr>
            <p:nvPr/>
          </p:nvSpPr>
          <p:spPr bwMode="auto">
            <a:xfrm>
              <a:off x="2763912" y="3257550"/>
              <a:ext cx="70229" cy="82550"/>
            </a:xfrm>
            <a:prstGeom prst="ellipse">
              <a:avLst/>
            </a:prstGeom>
            <a:solidFill>
              <a:srgbClr val="808080"/>
            </a:solidFill>
            <a:ln w="9525">
              <a:noFill/>
              <a:round/>
              <a:headEnd/>
              <a:tailEnd/>
            </a:ln>
            <a:effectLst/>
          </p:spPr>
          <p:txBody>
            <a:bodyPr wrap="none" anchor="ctr"/>
            <a:lstStyle/>
            <a:p>
              <a:pPr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88" name="Oval 355"/>
            <p:cNvSpPr>
              <a:spLocks noChangeArrowheads="1"/>
            </p:cNvSpPr>
            <p:nvPr/>
          </p:nvSpPr>
          <p:spPr bwMode="auto">
            <a:xfrm>
              <a:off x="2932937" y="3560764"/>
              <a:ext cx="70229" cy="85725"/>
            </a:xfrm>
            <a:prstGeom prst="ellipse">
              <a:avLst/>
            </a:prstGeom>
            <a:solidFill>
              <a:srgbClr val="808080"/>
            </a:solidFill>
            <a:ln w="9525">
              <a:noFill/>
              <a:round/>
              <a:headEnd/>
              <a:tailEnd/>
            </a:ln>
            <a:effectLst/>
          </p:spPr>
          <p:txBody>
            <a:bodyPr wrap="none" anchor="ctr"/>
            <a:lstStyle/>
            <a:p>
              <a:pPr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89" name="Oval 356"/>
            <p:cNvSpPr>
              <a:spLocks noChangeArrowheads="1"/>
            </p:cNvSpPr>
            <p:nvPr/>
          </p:nvSpPr>
          <p:spPr bwMode="auto">
            <a:xfrm>
              <a:off x="2828189" y="3713163"/>
              <a:ext cx="70229" cy="82550"/>
            </a:xfrm>
            <a:prstGeom prst="ellipse">
              <a:avLst/>
            </a:prstGeom>
            <a:solidFill>
              <a:srgbClr val="808080"/>
            </a:solidFill>
            <a:ln w="9525">
              <a:noFill/>
              <a:round/>
              <a:headEnd/>
              <a:tailEnd/>
            </a:ln>
            <a:effectLst/>
          </p:spPr>
          <p:txBody>
            <a:bodyPr wrap="none" anchor="ctr"/>
            <a:lstStyle/>
            <a:p>
              <a:pPr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90" name="Oval 357"/>
            <p:cNvSpPr>
              <a:spLocks noChangeArrowheads="1"/>
            </p:cNvSpPr>
            <p:nvPr/>
          </p:nvSpPr>
          <p:spPr bwMode="auto">
            <a:xfrm>
              <a:off x="2742486" y="3851276"/>
              <a:ext cx="71419" cy="85725"/>
            </a:xfrm>
            <a:prstGeom prst="ellipse">
              <a:avLst/>
            </a:prstGeom>
            <a:solidFill>
              <a:srgbClr val="808080"/>
            </a:solidFill>
            <a:ln w="9525">
              <a:noFill/>
              <a:round/>
              <a:headEnd/>
              <a:tailEnd/>
            </a:ln>
            <a:effectLst/>
          </p:spPr>
          <p:txBody>
            <a:bodyPr wrap="none" anchor="ctr"/>
            <a:lstStyle/>
            <a:p>
              <a:pPr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91" name="Oval 358"/>
            <p:cNvSpPr>
              <a:spLocks noChangeArrowheads="1"/>
            </p:cNvSpPr>
            <p:nvPr/>
          </p:nvSpPr>
          <p:spPr bwMode="auto">
            <a:xfrm>
              <a:off x="2884134" y="4171951"/>
              <a:ext cx="69038" cy="85725"/>
            </a:xfrm>
            <a:prstGeom prst="ellipse">
              <a:avLst/>
            </a:prstGeom>
            <a:solidFill>
              <a:srgbClr val="808080"/>
            </a:solidFill>
            <a:ln w="9525">
              <a:noFill/>
              <a:round/>
              <a:headEnd/>
              <a:tailEnd/>
            </a:ln>
            <a:effectLst/>
          </p:spPr>
          <p:txBody>
            <a:bodyPr wrap="none" anchor="ctr"/>
            <a:lstStyle/>
            <a:p>
              <a:pPr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92" name="Oval 359"/>
            <p:cNvSpPr>
              <a:spLocks noChangeArrowheads="1"/>
            </p:cNvSpPr>
            <p:nvPr/>
          </p:nvSpPr>
          <p:spPr bwMode="auto">
            <a:xfrm>
              <a:off x="3332882" y="4044950"/>
              <a:ext cx="72610" cy="82550"/>
            </a:xfrm>
            <a:prstGeom prst="ellipse">
              <a:avLst/>
            </a:prstGeom>
            <a:solidFill>
              <a:srgbClr val="808080"/>
            </a:solidFill>
            <a:ln w="9525">
              <a:noFill/>
              <a:round/>
              <a:headEnd/>
              <a:tailEnd/>
            </a:ln>
            <a:effectLst/>
          </p:spPr>
          <p:txBody>
            <a:bodyPr wrap="none" anchor="ctr"/>
            <a:lstStyle/>
            <a:p>
              <a:pPr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93" name="Oval 360"/>
            <p:cNvSpPr>
              <a:spLocks noChangeArrowheads="1"/>
            </p:cNvSpPr>
            <p:nvPr/>
          </p:nvSpPr>
          <p:spPr bwMode="auto">
            <a:xfrm>
              <a:off x="3140051" y="4370389"/>
              <a:ext cx="72610" cy="85725"/>
            </a:xfrm>
            <a:prstGeom prst="ellipse">
              <a:avLst/>
            </a:prstGeom>
            <a:solidFill>
              <a:srgbClr val="808080"/>
            </a:solidFill>
            <a:ln w="9525">
              <a:noFill/>
              <a:round/>
              <a:headEnd/>
              <a:tailEnd/>
            </a:ln>
            <a:effectLst/>
          </p:spPr>
          <p:txBody>
            <a:bodyPr wrap="none" anchor="ctr"/>
            <a:lstStyle/>
            <a:p>
              <a:pPr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94" name="Oval 361"/>
            <p:cNvSpPr>
              <a:spLocks noChangeArrowheads="1"/>
            </p:cNvSpPr>
            <p:nvPr/>
          </p:nvSpPr>
          <p:spPr bwMode="auto">
            <a:xfrm>
              <a:off x="3016258" y="4865689"/>
              <a:ext cx="71419" cy="84137"/>
            </a:xfrm>
            <a:prstGeom prst="ellipse">
              <a:avLst/>
            </a:prstGeom>
            <a:solidFill>
              <a:srgbClr val="808080"/>
            </a:solidFill>
            <a:ln w="9525">
              <a:noFill/>
              <a:round/>
              <a:headEnd/>
              <a:tailEnd/>
            </a:ln>
            <a:effectLst/>
          </p:spPr>
          <p:txBody>
            <a:bodyPr wrap="none" anchor="ctr"/>
            <a:lstStyle/>
            <a:p>
              <a:pPr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95" name="Oval 362"/>
            <p:cNvSpPr>
              <a:spLocks noChangeArrowheads="1"/>
            </p:cNvSpPr>
            <p:nvPr/>
          </p:nvSpPr>
          <p:spPr bwMode="auto">
            <a:xfrm>
              <a:off x="2878182" y="5011739"/>
              <a:ext cx="71419" cy="85725"/>
            </a:xfrm>
            <a:prstGeom prst="ellipse">
              <a:avLst/>
            </a:prstGeom>
            <a:solidFill>
              <a:srgbClr val="808080"/>
            </a:solidFill>
            <a:ln w="9525">
              <a:noFill/>
              <a:round/>
              <a:headEnd/>
              <a:tailEnd/>
            </a:ln>
            <a:effectLst/>
          </p:spPr>
          <p:txBody>
            <a:bodyPr wrap="none" anchor="ctr"/>
            <a:lstStyle/>
            <a:p>
              <a:pPr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96" name="Oval 363"/>
            <p:cNvSpPr>
              <a:spLocks noChangeArrowheads="1"/>
            </p:cNvSpPr>
            <p:nvPr/>
          </p:nvSpPr>
          <p:spPr bwMode="auto">
            <a:xfrm>
              <a:off x="2304450" y="2908301"/>
              <a:ext cx="71419" cy="85725"/>
            </a:xfrm>
            <a:prstGeom prst="ellipse">
              <a:avLst/>
            </a:prstGeom>
            <a:solidFill>
              <a:srgbClr val="808080"/>
            </a:solidFill>
            <a:ln w="9525">
              <a:noFill/>
              <a:round/>
              <a:headEnd/>
              <a:tailEnd/>
            </a:ln>
            <a:effectLst/>
          </p:spPr>
          <p:txBody>
            <a:bodyPr wrap="none" anchor="ctr"/>
            <a:lstStyle/>
            <a:p>
              <a:pPr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97" name="椭圆 211"/>
            <p:cNvSpPr/>
            <p:nvPr/>
          </p:nvSpPr>
          <p:spPr bwMode="auto">
            <a:xfrm>
              <a:off x="1699770" y="2646363"/>
              <a:ext cx="116651" cy="157162"/>
            </a:xfrm>
            <a:prstGeom prst="ellipse">
              <a:avLst/>
            </a:prstGeom>
            <a:solidFill>
              <a:srgbClr val="FF9900"/>
            </a:solidFill>
            <a:ln>
              <a:solidFill>
                <a:srgbClr val="FFFFFF"/>
              </a:solidFill>
            </a:ln>
            <a:effectLst>
              <a:outerShdw blurRad="63500" sx="101000" sy="101000" algn="ctr" rotWithShape="0">
                <a:srgbClr val="000000">
                  <a:alpha val="40000"/>
                </a:srgbClr>
              </a:outerShdw>
            </a:effectLst>
            <a:extLst/>
          </p:spPr>
          <p:txBody>
            <a:bodyPr lIns="36000" tIns="39602" rIns="36000" bIns="39602"/>
            <a:lstStyle/>
            <a:p>
              <a:pPr defTabSz="801688"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98" name="椭圆 145"/>
            <p:cNvSpPr/>
            <p:nvPr/>
          </p:nvSpPr>
          <p:spPr bwMode="auto">
            <a:xfrm>
              <a:off x="1810469" y="2913063"/>
              <a:ext cx="119032" cy="158750"/>
            </a:xfrm>
            <a:prstGeom prst="ellipse">
              <a:avLst/>
            </a:prstGeom>
            <a:solidFill>
              <a:srgbClr val="FF9900"/>
            </a:solidFill>
            <a:ln>
              <a:solidFill>
                <a:srgbClr val="FFFFFF"/>
              </a:solidFill>
            </a:ln>
            <a:effectLst>
              <a:outerShdw blurRad="63500" sx="101000" sy="101000" algn="ctr" rotWithShape="0">
                <a:srgbClr val="000000">
                  <a:alpha val="40000"/>
                </a:srgbClr>
              </a:outerShdw>
            </a:effectLst>
            <a:extLst/>
          </p:spPr>
          <p:txBody>
            <a:bodyPr lIns="36000" tIns="39602" rIns="36000" bIns="39602"/>
            <a:lstStyle/>
            <a:p>
              <a:pPr defTabSz="801688"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99" name="椭圆 213"/>
            <p:cNvSpPr/>
            <p:nvPr/>
          </p:nvSpPr>
          <p:spPr bwMode="auto">
            <a:xfrm>
              <a:off x="2684161" y="2239963"/>
              <a:ext cx="120221" cy="157162"/>
            </a:xfrm>
            <a:prstGeom prst="ellipse">
              <a:avLst/>
            </a:prstGeom>
            <a:solidFill>
              <a:srgbClr val="FF9900"/>
            </a:solidFill>
            <a:ln>
              <a:solidFill>
                <a:srgbClr val="FFFFFF"/>
              </a:solidFill>
            </a:ln>
            <a:effectLst>
              <a:outerShdw blurRad="63500" sx="101000" sy="101000" algn="ctr" rotWithShape="0">
                <a:srgbClr val="000000">
                  <a:alpha val="40000"/>
                </a:srgbClr>
              </a:outerShdw>
            </a:effectLst>
            <a:extLst/>
          </p:spPr>
          <p:txBody>
            <a:bodyPr lIns="36000" tIns="39602" rIns="36000" bIns="39602"/>
            <a:lstStyle/>
            <a:p>
              <a:pPr defTabSz="801688"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100" name="椭圆 214"/>
            <p:cNvSpPr/>
            <p:nvPr/>
          </p:nvSpPr>
          <p:spPr bwMode="auto">
            <a:xfrm>
              <a:off x="2588935" y="2435226"/>
              <a:ext cx="117841" cy="157163"/>
            </a:xfrm>
            <a:prstGeom prst="ellipse">
              <a:avLst/>
            </a:prstGeom>
            <a:solidFill>
              <a:srgbClr val="FF9900"/>
            </a:solidFill>
            <a:ln>
              <a:solidFill>
                <a:srgbClr val="FFFFFF"/>
              </a:solidFill>
            </a:ln>
            <a:effectLst>
              <a:outerShdw blurRad="63500" sx="101000" sy="101000" algn="ctr" rotWithShape="0">
                <a:srgbClr val="000000">
                  <a:alpha val="40000"/>
                </a:srgbClr>
              </a:outerShdw>
            </a:effectLst>
            <a:extLst/>
          </p:spPr>
          <p:txBody>
            <a:bodyPr lIns="36000" tIns="39602" rIns="36000" bIns="39602"/>
            <a:lstStyle/>
            <a:p>
              <a:pPr defTabSz="801688"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101" name="椭圆 215"/>
            <p:cNvSpPr/>
            <p:nvPr/>
          </p:nvSpPr>
          <p:spPr bwMode="auto">
            <a:xfrm>
              <a:off x="2837711" y="2613025"/>
              <a:ext cx="119032" cy="158750"/>
            </a:xfrm>
            <a:prstGeom prst="ellipse">
              <a:avLst/>
            </a:prstGeom>
            <a:solidFill>
              <a:srgbClr val="FF9900"/>
            </a:solidFill>
            <a:ln>
              <a:solidFill>
                <a:srgbClr val="FFFFFF"/>
              </a:solidFill>
            </a:ln>
            <a:effectLst>
              <a:outerShdw blurRad="63500" sx="101000" sy="101000" algn="ctr" rotWithShape="0">
                <a:srgbClr val="000000">
                  <a:alpha val="40000"/>
                </a:srgbClr>
              </a:outerShdw>
            </a:effectLst>
            <a:extLst/>
          </p:spPr>
          <p:txBody>
            <a:bodyPr lIns="36000" tIns="39602" rIns="36000" bIns="39602"/>
            <a:lstStyle/>
            <a:p>
              <a:pPr defTabSz="801688"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102" name="椭圆 216"/>
            <p:cNvSpPr/>
            <p:nvPr/>
          </p:nvSpPr>
          <p:spPr bwMode="auto">
            <a:xfrm>
              <a:off x="2434194" y="2795589"/>
              <a:ext cx="119032" cy="160337"/>
            </a:xfrm>
            <a:prstGeom prst="ellipse">
              <a:avLst/>
            </a:prstGeom>
            <a:solidFill>
              <a:srgbClr val="FF9900"/>
            </a:solidFill>
            <a:ln>
              <a:solidFill>
                <a:srgbClr val="FFFFFF"/>
              </a:solidFill>
            </a:ln>
            <a:effectLst>
              <a:outerShdw blurRad="63500" sx="101000" sy="101000" algn="ctr" rotWithShape="0">
                <a:srgbClr val="000000">
                  <a:alpha val="40000"/>
                </a:srgbClr>
              </a:outerShdw>
            </a:effectLst>
            <a:extLst/>
          </p:spPr>
          <p:txBody>
            <a:bodyPr lIns="36000" tIns="39602" rIns="36000" bIns="39602"/>
            <a:lstStyle/>
            <a:p>
              <a:pPr defTabSz="801688"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103" name="椭圆 217"/>
            <p:cNvSpPr/>
            <p:nvPr/>
          </p:nvSpPr>
          <p:spPr bwMode="auto">
            <a:xfrm>
              <a:off x="4295847" y="2236789"/>
              <a:ext cx="119032" cy="155575"/>
            </a:xfrm>
            <a:prstGeom prst="ellipse">
              <a:avLst/>
            </a:prstGeom>
            <a:solidFill>
              <a:srgbClr val="FF9900"/>
            </a:solidFill>
            <a:ln>
              <a:solidFill>
                <a:srgbClr val="FFFFFF"/>
              </a:solidFill>
            </a:ln>
            <a:effectLst>
              <a:outerShdw blurRad="63500" sx="101000" sy="101000" algn="ctr" rotWithShape="0">
                <a:srgbClr val="000000">
                  <a:alpha val="40000"/>
                </a:srgbClr>
              </a:outerShdw>
            </a:effectLst>
            <a:extLst/>
          </p:spPr>
          <p:txBody>
            <a:bodyPr lIns="36000" tIns="39602" rIns="36000" bIns="39602"/>
            <a:lstStyle/>
            <a:p>
              <a:pPr defTabSz="801688"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104" name="椭圆 218"/>
            <p:cNvSpPr/>
            <p:nvPr/>
          </p:nvSpPr>
          <p:spPr bwMode="auto">
            <a:xfrm>
              <a:off x="4576762" y="2254251"/>
              <a:ext cx="120221" cy="157163"/>
            </a:xfrm>
            <a:prstGeom prst="ellipse">
              <a:avLst/>
            </a:prstGeom>
            <a:solidFill>
              <a:srgbClr val="FF9900"/>
            </a:solidFill>
            <a:ln>
              <a:solidFill>
                <a:srgbClr val="FFFFFF"/>
              </a:solidFill>
            </a:ln>
            <a:effectLst>
              <a:outerShdw blurRad="63500" sx="101000" sy="101000" algn="ctr" rotWithShape="0">
                <a:srgbClr val="000000">
                  <a:alpha val="40000"/>
                </a:srgbClr>
              </a:outerShdw>
            </a:effectLst>
            <a:extLst/>
          </p:spPr>
          <p:txBody>
            <a:bodyPr lIns="36000" tIns="39602" rIns="36000" bIns="39602"/>
            <a:lstStyle/>
            <a:p>
              <a:pPr defTabSz="801688"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105" name="椭圆 219"/>
            <p:cNvSpPr/>
            <p:nvPr/>
          </p:nvSpPr>
          <p:spPr bwMode="auto">
            <a:xfrm>
              <a:off x="4429163" y="2392363"/>
              <a:ext cx="116651" cy="158750"/>
            </a:xfrm>
            <a:prstGeom prst="ellipse">
              <a:avLst/>
            </a:prstGeom>
            <a:solidFill>
              <a:srgbClr val="FF9900"/>
            </a:solidFill>
            <a:ln>
              <a:solidFill>
                <a:srgbClr val="FFFFFF"/>
              </a:solidFill>
            </a:ln>
            <a:effectLst>
              <a:outerShdw blurRad="63500" sx="101000" sy="101000" algn="ctr" rotWithShape="0">
                <a:srgbClr val="000000">
                  <a:alpha val="40000"/>
                </a:srgbClr>
              </a:outerShdw>
            </a:effectLst>
            <a:extLst/>
          </p:spPr>
          <p:txBody>
            <a:bodyPr lIns="36000" tIns="39602" rIns="36000" bIns="39602"/>
            <a:lstStyle/>
            <a:p>
              <a:pPr defTabSz="801688"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106" name="椭圆 220"/>
            <p:cNvSpPr/>
            <p:nvPr/>
          </p:nvSpPr>
          <p:spPr bwMode="auto">
            <a:xfrm>
              <a:off x="4910050" y="2690814"/>
              <a:ext cx="117841" cy="160337"/>
            </a:xfrm>
            <a:prstGeom prst="ellipse">
              <a:avLst/>
            </a:prstGeom>
            <a:solidFill>
              <a:srgbClr val="FF9900"/>
            </a:solidFill>
            <a:ln>
              <a:solidFill>
                <a:srgbClr val="FFFFFF"/>
              </a:solidFill>
            </a:ln>
            <a:effectLst>
              <a:outerShdw blurRad="63500" sx="101000" sy="101000" algn="ctr" rotWithShape="0">
                <a:srgbClr val="000000">
                  <a:alpha val="40000"/>
                </a:srgbClr>
              </a:outerShdw>
            </a:effectLst>
            <a:extLst/>
          </p:spPr>
          <p:txBody>
            <a:bodyPr lIns="36000" tIns="39602" rIns="36000" bIns="39602"/>
            <a:lstStyle/>
            <a:p>
              <a:pPr defTabSz="801688"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107" name="椭圆 221"/>
            <p:cNvSpPr/>
            <p:nvPr/>
          </p:nvSpPr>
          <p:spPr bwMode="auto">
            <a:xfrm>
              <a:off x="5163587" y="1998664"/>
              <a:ext cx="116651" cy="160337"/>
            </a:xfrm>
            <a:prstGeom prst="ellipse">
              <a:avLst/>
            </a:prstGeom>
            <a:solidFill>
              <a:srgbClr val="FF9900"/>
            </a:solidFill>
            <a:ln>
              <a:solidFill>
                <a:srgbClr val="FFFFFF"/>
              </a:solidFill>
            </a:ln>
            <a:effectLst>
              <a:outerShdw blurRad="63500" sx="101000" sy="101000" algn="ctr" rotWithShape="0">
                <a:srgbClr val="000000">
                  <a:alpha val="40000"/>
                </a:srgbClr>
              </a:outerShdw>
            </a:effectLst>
            <a:extLst/>
          </p:spPr>
          <p:txBody>
            <a:bodyPr lIns="36000" tIns="39602" rIns="36000" bIns="39602"/>
            <a:lstStyle/>
            <a:p>
              <a:pPr defTabSz="801688"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108" name="椭圆 222"/>
            <p:cNvSpPr/>
            <p:nvPr/>
          </p:nvSpPr>
          <p:spPr bwMode="auto">
            <a:xfrm>
              <a:off x="4562478" y="1914526"/>
              <a:ext cx="120221" cy="157163"/>
            </a:xfrm>
            <a:prstGeom prst="ellipse">
              <a:avLst/>
            </a:prstGeom>
            <a:solidFill>
              <a:srgbClr val="FF9900"/>
            </a:solidFill>
            <a:ln>
              <a:solidFill>
                <a:srgbClr val="FFFFFF"/>
              </a:solidFill>
            </a:ln>
            <a:effectLst>
              <a:outerShdw blurRad="63500" sx="101000" sy="101000" algn="ctr" rotWithShape="0">
                <a:srgbClr val="000000">
                  <a:alpha val="40000"/>
                </a:srgbClr>
              </a:outerShdw>
            </a:effectLst>
            <a:extLst/>
          </p:spPr>
          <p:txBody>
            <a:bodyPr lIns="36000" tIns="39602" rIns="36000" bIns="39602"/>
            <a:lstStyle/>
            <a:p>
              <a:pPr defTabSz="801688"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109" name="椭圆 223"/>
            <p:cNvSpPr/>
            <p:nvPr/>
          </p:nvSpPr>
          <p:spPr bwMode="auto">
            <a:xfrm>
              <a:off x="5983714" y="3414713"/>
              <a:ext cx="119032" cy="157162"/>
            </a:xfrm>
            <a:prstGeom prst="ellipse">
              <a:avLst/>
            </a:prstGeom>
            <a:solidFill>
              <a:srgbClr val="FF9900"/>
            </a:solidFill>
            <a:ln>
              <a:solidFill>
                <a:srgbClr val="FFFFFF"/>
              </a:solidFill>
            </a:ln>
            <a:effectLst>
              <a:outerShdw blurRad="63500" sx="101000" sy="101000" algn="ctr" rotWithShape="0">
                <a:srgbClr val="000000">
                  <a:alpha val="40000"/>
                </a:srgbClr>
              </a:outerShdw>
            </a:effectLst>
            <a:extLst/>
          </p:spPr>
          <p:txBody>
            <a:bodyPr lIns="36000" tIns="39602" rIns="36000" bIns="39602"/>
            <a:lstStyle/>
            <a:p>
              <a:pPr defTabSz="801688"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110" name="椭圆 224"/>
            <p:cNvSpPr/>
            <p:nvPr/>
          </p:nvSpPr>
          <p:spPr bwMode="auto">
            <a:xfrm>
              <a:off x="6412228" y="2809876"/>
              <a:ext cx="120221" cy="155575"/>
            </a:xfrm>
            <a:prstGeom prst="ellipse">
              <a:avLst/>
            </a:prstGeom>
            <a:solidFill>
              <a:srgbClr val="FF9900"/>
            </a:solidFill>
            <a:ln>
              <a:solidFill>
                <a:srgbClr val="FFFFFF"/>
              </a:solidFill>
            </a:ln>
            <a:effectLst>
              <a:outerShdw blurRad="63500" sx="101000" sy="101000" algn="ctr" rotWithShape="0">
                <a:srgbClr val="000000">
                  <a:alpha val="40000"/>
                </a:srgbClr>
              </a:outerShdw>
            </a:effectLst>
            <a:extLst/>
          </p:spPr>
          <p:txBody>
            <a:bodyPr lIns="36000" tIns="39602" rIns="36000" bIns="39602"/>
            <a:lstStyle/>
            <a:p>
              <a:pPr defTabSz="801688"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111" name="椭圆 225"/>
            <p:cNvSpPr/>
            <p:nvPr/>
          </p:nvSpPr>
          <p:spPr bwMode="auto">
            <a:xfrm>
              <a:off x="6546733" y="2884488"/>
              <a:ext cx="117842" cy="158750"/>
            </a:xfrm>
            <a:prstGeom prst="ellipse">
              <a:avLst/>
            </a:prstGeom>
            <a:solidFill>
              <a:srgbClr val="FF9900"/>
            </a:solidFill>
            <a:ln>
              <a:solidFill>
                <a:srgbClr val="FFFFFF"/>
              </a:solidFill>
            </a:ln>
            <a:effectLst>
              <a:outerShdw blurRad="63500" sx="101000" sy="101000" algn="ctr" rotWithShape="0">
                <a:srgbClr val="000000">
                  <a:alpha val="40000"/>
                </a:srgbClr>
              </a:outerShdw>
            </a:effectLst>
            <a:extLst/>
          </p:spPr>
          <p:txBody>
            <a:bodyPr lIns="36000" tIns="39602" rIns="36000" bIns="39602"/>
            <a:lstStyle/>
            <a:p>
              <a:pPr defTabSz="801688"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112" name="椭圆 226"/>
            <p:cNvSpPr/>
            <p:nvPr/>
          </p:nvSpPr>
          <p:spPr bwMode="auto">
            <a:xfrm>
              <a:off x="6672906" y="2746376"/>
              <a:ext cx="117842" cy="157163"/>
            </a:xfrm>
            <a:prstGeom prst="ellipse">
              <a:avLst/>
            </a:prstGeom>
            <a:solidFill>
              <a:srgbClr val="FF9900"/>
            </a:solidFill>
            <a:ln>
              <a:solidFill>
                <a:srgbClr val="FFFFFF"/>
              </a:solidFill>
            </a:ln>
            <a:effectLst>
              <a:outerShdw blurRad="63500" sx="101000" sy="101000" algn="ctr" rotWithShape="0">
                <a:srgbClr val="000000">
                  <a:alpha val="40000"/>
                </a:srgbClr>
              </a:outerShdw>
            </a:effectLst>
            <a:extLst/>
          </p:spPr>
          <p:txBody>
            <a:bodyPr lIns="36000" tIns="39602" rIns="36000" bIns="39602"/>
            <a:lstStyle/>
            <a:p>
              <a:pPr defTabSz="801688"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113" name="椭圆 227"/>
            <p:cNvSpPr/>
            <p:nvPr/>
          </p:nvSpPr>
          <p:spPr bwMode="auto">
            <a:xfrm>
              <a:off x="6809793" y="2894013"/>
              <a:ext cx="116651" cy="158750"/>
            </a:xfrm>
            <a:prstGeom prst="ellipse">
              <a:avLst/>
            </a:prstGeom>
            <a:solidFill>
              <a:srgbClr val="FF9900"/>
            </a:solidFill>
            <a:ln>
              <a:solidFill>
                <a:srgbClr val="FFFFFF"/>
              </a:solidFill>
            </a:ln>
            <a:effectLst>
              <a:outerShdw blurRad="63500" sx="101000" sy="101000" algn="ctr" rotWithShape="0">
                <a:srgbClr val="000000">
                  <a:alpha val="40000"/>
                </a:srgbClr>
              </a:outerShdw>
            </a:effectLst>
            <a:extLst/>
          </p:spPr>
          <p:txBody>
            <a:bodyPr lIns="36000" tIns="39602" rIns="36000" bIns="39602"/>
            <a:lstStyle/>
            <a:p>
              <a:pPr defTabSz="801688"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114" name="椭圆 228"/>
            <p:cNvSpPr/>
            <p:nvPr/>
          </p:nvSpPr>
          <p:spPr bwMode="auto">
            <a:xfrm>
              <a:off x="6615771" y="2568576"/>
              <a:ext cx="116651" cy="155575"/>
            </a:xfrm>
            <a:prstGeom prst="ellipse">
              <a:avLst/>
            </a:prstGeom>
            <a:solidFill>
              <a:srgbClr val="FF9900"/>
            </a:solidFill>
            <a:ln>
              <a:solidFill>
                <a:srgbClr val="FFFFFF"/>
              </a:solidFill>
            </a:ln>
            <a:effectLst>
              <a:outerShdw blurRad="63500" sx="101000" sy="101000" algn="ctr" rotWithShape="0">
                <a:srgbClr val="000000">
                  <a:alpha val="40000"/>
                </a:srgbClr>
              </a:outerShdw>
            </a:effectLst>
            <a:extLst/>
          </p:spPr>
          <p:txBody>
            <a:bodyPr lIns="36000" tIns="39602" rIns="36000" bIns="39602"/>
            <a:lstStyle/>
            <a:p>
              <a:pPr defTabSz="801688"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115" name="椭圆 229"/>
            <p:cNvSpPr/>
            <p:nvPr/>
          </p:nvSpPr>
          <p:spPr bwMode="auto">
            <a:xfrm>
              <a:off x="6852644" y="2497138"/>
              <a:ext cx="117841" cy="157162"/>
            </a:xfrm>
            <a:prstGeom prst="ellipse">
              <a:avLst/>
            </a:prstGeom>
            <a:solidFill>
              <a:srgbClr val="FF9900"/>
            </a:solidFill>
            <a:ln>
              <a:solidFill>
                <a:srgbClr val="FFFFFF"/>
              </a:solidFill>
            </a:ln>
            <a:effectLst>
              <a:outerShdw blurRad="63500" sx="101000" sy="101000" algn="ctr" rotWithShape="0">
                <a:srgbClr val="000000">
                  <a:alpha val="40000"/>
                </a:srgbClr>
              </a:outerShdw>
            </a:effectLst>
            <a:extLst/>
          </p:spPr>
          <p:txBody>
            <a:bodyPr lIns="36000" tIns="39602" rIns="36000" bIns="39602"/>
            <a:lstStyle/>
            <a:p>
              <a:pPr defTabSz="801688"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116" name="椭圆 230"/>
            <p:cNvSpPr/>
            <p:nvPr/>
          </p:nvSpPr>
          <p:spPr bwMode="auto">
            <a:xfrm>
              <a:off x="6449127" y="2606676"/>
              <a:ext cx="116651" cy="157163"/>
            </a:xfrm>
            <a:prstGeom prst="ellipse">
              <a:avLst/>
            </a:prstGeom>
            <a:solidFill>
              <a:srgbClr val="FF9900"/>
            </a:solidFill>
            <a:ln>
              <a:solidFill>
                <a:srgbClr val="FFFFFF"/>
              </a:solidFill>
            </a:ln>
            <a:effectLst>
              <a:outerShdw blurRad="63500" sx="101000" sy="101000" algn="ctr" rotWithShape="0">
                <a:srgbClr val="000000">
                  <a:alpha val="40000"/>
                </a:srgbClr>
              </a:outerShdw>
            </a:effectLst>
            <a:extLst/>
          </p:spPr>
          <p:txBody>
            <a:bodyPr lIns="36000" tIns="39602" rIns="36000" bIns="39602"/>
            <a:lstStyle/>
            <a:p>
              <a:pPr defTabSz="801688"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pic>
          <p:nvPicPr>
            <p:cNvPr id="117" name="Picture 27" descr="Logo"/>
            <p:cNvPicPr>
              <a:picLocks noChangeAspect="1" noChangeArrowheads="1"/>
            </p:cNvPicPr>
            <p:nvPr/>
          </p:nvPicPr>
          <p:blipFill>
            <a:blip r:embed="rId4" cstate="screen"/>
            <a:srcRect/>
            <a:stretch>
              <a:fillRect/>
            </a:stretch>
          </p:blipFill>
          <p:spPr bwMode="auto">
            <a:xfrm>
              <a:off x="6713377" y="3101976"/>
              <a:ext cx="204734" cy="257175"/>
            </a:xfrm>
            <a:prstGeom prst="rect">
              <a:avLst/>
            </a:prstGeom>
            <a:noFill/>
            <a:ln w="9525">
              <a:noFill/>
              <a:miter lim="800000"/>
              <a:headEnd/>
              <a:tailEnd/>
            </a:ln>
          </p:spPr>
        </p:pic>
        <p:sp>
          <p:nvSpPr>
            <p:cNvPr id="118" name="椭圆 145"/>
            <p:cNvSpPr>
              <a:spLocks noChangeArrowheads="1"/>
            </p:cNvSpPr>
            <p:nvPr/>
          </p:nvSpPr>
          <p:spPr bwMode="auto">
            <a:xfrm flipH="1">
              <a:off x="4675557" y="2484439"/>
              <a:ext cx="229731" cy="231775"/>
            </a:xfrm>
            <a:prstGeom prst="ellipse">
              <a:avLst/>
            </a:prstGeom>
            <a:noFill/>
            <a:ln>
              <a:noFill/>
            </a:ln>
            <a:effectLst>
              <a:outerShdw blurRad="63500" sx="100999" sy="100999" algn="ctr" rotWithShape="0">
                <a:srgbClr val="000000">
                  <a:alpha val="39999"/>
                </a:srgbClr>
              </a:outerShdw>
            </a:effectLst>
            <a:extLst>
              <a:ext uri="{909E8E84-426E-40dd-AFC4-6F175D3DCCD1}">
                <a14:hiddenFill xmlns:a14="http://schemas.microsoft.com/office/drawing/2010/main" xmlns="">
                  <a:solidFill>
                    <a:srgbClr val="990000"/>
                  </a:solidFill>
                </a14:hiddenFill>
              </a:ext>
              <a:ext uri="{91240B29-F687-4f45-9708-019B960494DF}">
                <a14:hiddenLine xmlns:a14="http://schemas.microsoft.com/office/drawing/2010/main" xmlns="" w="9525">
                  <a:solidFill>
                    <a:schemeClr val="bg1"/>
                  </a:solidFill>
                  <a:round/>
                  <a:headEnd/>
                  <a:tailEnd/>
                </a14:hiddenLine>
              </a:ext>
            </a:extLst>
          </p:spPr>
          <p:txBody>
            <a:bodyPr lIns="36000" tIns="39602" rIns="36000" bIns="39602" anchor="ctr" anchorCtr="1"/>
            <a:lstStyle/>
            <a:p>
              <a:pPr defTabSz="801688" eaLnBrk="0" hangingPunct="0">
                <a:spcBef>
                  <a:spcPct val="20000"/>
                </a:spcBef>
                <a:buClr>
                  <a:srgbClr val="990000"/>
                </a:buClr>
                <a:buSzPct val="60000"/>
                <a:buFont typeface="Wingdings" pitchFamily="2" charset="2"/>
                <a:buNone/>
                <a:defRPr/>
              </a:pPr>
              <a:r>
                <a:rPr lang="en-US" altLang="zh-CN" sz="1200" dirty="0">
                  <a:solidFill>
                    <a:srgbClr val="DE0202"/>
                  </a:solidFill>
                  <a:latin typeface="FrutigerNext LT Regular" pitchFamily="34" charset="0"/>
                  <a:ea typeface="黑体" pitchFamily="2" charset="-122"/>
                </a:rPr>
                <a:t>▲</a:t>
              </a:r>
            </a:p>
          </p:txBody>
        </p:sp>
        <p:sp>
          <p:nvSpPr>
            <p:cNvPr id="119" name="椭圆 145"/>
            <p:cNvSpPr>
              <a:spLocks noChangeArrowheads="1"/>
            </p:cNvSpPr>
            <p:nvPr/>
          </p:nvSpPr>
          <p:spPr bwMode="auto">
            <a:xfrm flipH="1">
              <a:off x="5443311" y="4349751"/>
              <a:ext cx="230921" cy="231775"/>
            </a:xfrm>
            <a:prstGeom prst="ellipse">
              <a:avLst/>
            </a:prstGeom>
            <a:noFill/>
            <a:ln>
              <a:noFill/>
            </a:ln>
            <a:effectLst>
              <a:outerShdw blurRad="63500" sx="100999" sy="100999" algn="ctr" rotWithShape="0">
                <a:srgbClr val="000000">
                  <a:alpha val="39999"/>
                </a:srgbClr>
              </a:outerShdw>
            </a:effectLst>
            <a:extLst>
              <a:ext uri="{909E8E84-426E-40dd-AFC4-6F175D3DCCD1}">
                <a14:hiddenFill xmlns:a14="http://schemas.microsoft.com/office/drawing/2010/main" xmlns="">
                  <a:solidFill>
                    <a:srgbClr val="990000"/>
                  </a:solidFill>
                </a14:hiddenFill>
              </a:ext>
              <a:ext uri="{91240B29-F687-4f45-9708-019B960494DF}">
                <a14:hiddenLine xmlns:a14="http://schemas.microsoft.com/office/drawing/2010/main" xmlns="" w="9525">
                  <a:solidFill>
                    <a:schemeClr val="bg1"/>
                  </a:solidFill>
                  <a:round/>
                  <a:headEnd/>
                  <a:tailEnd/>
                </a14:hiddenLine>
              </a:ext>
            </a:extLst>
          </p:spPr>
          <p:txBody>
            <a:bodyPr lIns="36000" tIns="39602" rIns="36000" bIns="39602" anchor="ctr" anchorCtr="1"/>
            <a:lstStyle/>
            <a:p>
              <a:pPr defTabSz="801688" eaLnBrk="0" hangingPunct="0">
                <a:spcBef>
                  <a:spcPct val="20000"/>
                </a:spcBef>
                <a:buClr>
                  <a:srgbClr val="990000"/>
                </a:buClr>
                <a:buSzPct val="60000"/>
                <a:buFont typeface="Wingdings" pitchFamily="2" charset="2"/>
                <a:buNone/>
                <a:defRPr/>
              </a:pPr>
              <a:r>
                <a:rPr lang="en-US" altLang="zh-CN" sz="1200" dirty="0">
                  <a:solidFill>
                    <a:srgbClr val="DE0202"/>
                  </a:solidFill>
                  <a:latin typeface="FrutigerNext LT Regular" pitchFamily="34" charset="0"/>
                  <a:ea typeface="黑体" pitchFamily="2" charset="-122"/>
                </a:rPr>
                <a:t>▲</a:t>
              </a:r>
            </a:p>
          </p:txBody>
        </p:sp>
        <p:sp>
          <p:nvSpPr>
            <p:cNvPr id="120" name="椭圆 145"/>
            <p:cNvSpPr>
              <a:spLocks noChangeArrowheads="1"/>
            </p:cNvSpPr>
            <p:nvPr/>
          </p:nvSpPr>
          <p:spPr bwMode="auto">
            <a:xfrm flipH="1">
              <a:off x="6521737" y="3632200"/>
              <a:ext cx="230921" cy="230188"/>
            </a:xfrm>
            <a:prstGeom prst="ellipse">
              <a:avLst/>
            </a:prstGeom>
            <a:noFill/>
            <a:ln>
              <a:noFill/>
            </a:ln>
            <a:effectLst>
              <a:outerShdw blurRad="63500" sx="100999" sy="100999" algn="ctr" rotWithShape="0">
                <a:srgbClr val="000000">
                  <a:alpha val="39999"/>
                </a:srgbClr>
              </a:outerShdw>
            </a:effectLst>
            <a:extLst>
              <a:ext uri="{909E8E84-426E-40dd-AFC4-6F175D3DCCD1}">
                <a14:hiddenFill xmlns:a14="http://schemas.microsoft.com/office/drawing/2010/main" xmlns="">
                  <a:solidFill>
                    <a:srgbClr val="990000"/>
                  </a:solidFill>
                </a14:hiddenFill>
              </a:ext>
              <a:ext uri="{91240B29-F687-4f45-9708-019B960494DF}">
                <a14:hiddenLine xmlns:a14="http://schemas.microsoft.com/office/drawing/2010/main" xmlns="" w="9525">
                  <a:solidFill>
                    <a:schemeClr val="bg1"/>
                  </a:solidFill>
                  <a:round/>
                  <a:headEnd/>
                  <a:tailEnd/>
                </a14:hiddenLine>
              </a:ext>
            </a:extLst>
          </p:spPr>
          <p:txBody>
            <a:bodyPr lIns="36000" tIns="39602" rIns="36000" bIns="39602" anchor="ctr" anchorCtr="1"/>
            <a:lstStyle/>
            <a:p>
              <a:pPr defTabSz="801688" eaLnBrk="0" hangingPunct="0">
                <a:spcBef>
                  <a:spcPct val="20000"/>
                </a:spcBef>
                <a:buClr>
                  <a:srgbClr val="990000"/>
                </a:buClr>
                <a:buSzPct val="60000"/>
                <a:buFont typeface="Wingdings" pitchFamily="2" charset="2"/>
                <a:buNone/>
                <a:defRPr/>
              </a:pPr>
              <a:r>
                <a:rPr lang="en-US" altLang="zh-CN" sz="1200" dirty="0">
                  <a:solidFill>
                    <a:srgbClr val="DE0202"/>
                  </a:solidFill>
                  <a:latin typeface="FrutigerNext LT Regular" pitchFamily="34" charset="0"/>
                  <a:ea typeface="黑体" pitchFamily="2" charset="-122"/>
                </a:rPr>
                <a:t>▲</a:t>
              </a:r>
            </a:p>
          </p:txBody>
        </p:sp>
        <p:sp>
          <p:nvSpPr>
            <p:cNvPr id="121" name="椭圆 145"/>
            <p:cNvSpPr>
              <a:spLocks noChangeArrowheads="1"/>
            </p:cNvSpPr>
            <p:nvPr/>
          </p:nvSpPr>
          <p:spPr bwMode="auto">
            <a:xfrm flipH="1">
              <a:off x="2930556" y="4649789"/>
              <a:ext cx="229731" cy="231775"/>
            </a:xfrm>
            <a:prstGeom prst="ellipse">
              <a:avLst/>
            </a:prstGeom>
            <a:noFill/>
            <a:ln>
              <a:noFill/>
            </a:ln>
            <a:effectLst>
              <a:outerShdw blurRad="63500" sx="100999" sy="100999" algn="ctr" rotWithShape="0">
                <a:srgbClr val="000000">
                  <a:alpha val="39999"/>
                </a:srgbClr>
              </a:outerShdw>
            </a:effectLst>
            <a:extLst>
              <a:ext uri="{909E8E84-426E-40dd-AFC4-6F175D3DCCD1}">
                <a14:hiddenFill xmlns:a14="http://schemas.microsoft.com/office/drawing/2010/main" xmlns="">
                  <a:solidFill>
                    <a:srgbClr val="990000"/>
                  </a:solidFill>
                </a14:hiddenFill>
              </a:ext>
              <a:ext uri="{91240B29-F687-4f45-9708-019B960494DF}">
                <a14:hiddenLine xmlns:a14="http://schemas.microsoft.com/office/drawing/2010/main" xmlns="" w="9525">
                  <a:solidFill>
                    <a:schemeClr val="bg1"/>
                  </a:solidFill>
                  <a:round/>
                  <a:headEnd/>
                  <a:tailEnd/>
                </a14:hiddenLine>
              </a:ext>
            </a:extLst>
          </p:spPr>
          <p:txBody>
            <a:bodyPr lIns="36000" tIns="39602" rIns="36000" bIns="39602" anchor="ctr" anchorCtr="1"/>
            <a:lstStyle/>
            <a:p>
              <a:pPr defTabSz="801688" eaLnBrk="0" hangingPunct="0">
                <a:spcBef>
                  <a:spcPct val="20000"/>
                </a:spcBef>
                <a:buClr>
                  <a:srgbClr val="990000"/>
                </a:buClr>
                <a:buSzPct val="60000"/>
                <a:buFont typeface="Wingdings" pitchFamily="2" charset="2"/>
                <a:buNone/>
                <a:defRPr/>
              </a:pPr>
              <a:r>
                <a:rPr lang="en-US" altLang="zh-CN" sz="1200" dirty="0">
                  <a:solidFill>
                    <a:srgbClr val="DE0202"/>
                  </a:solidFill>
                  <a:latin typeface="FrutigerNext LT Regular" pitchFamily="34" charset="0"/>
                  <a:ea typeface="黑体" pitchFamily="2" charset="-122"/>
                </a:rPr>
                <a:t>▲</a:t>
              </a:r>
            </a:p>
          </p:txBody>
        </p:sp>
        <p:sp>
          <p:nvSpPr>
            <p:cNvPr id="122" name="椭圆 145"/>
            <p:cNvSpPr>
              <a:spLocks noChangeArrowheads="1"/>
            </p:cNvSpPr>
            <p:nvPr/>
          </p:nvSpPr>
          <p:spPr bwMode="auto">
            <a:xfrm flipH="1">
              <a:off x="6609820" y="2913064"/>
              <a:ext cx="230921" cy="231775"/>
            </a:xfrm>
            <a:prstGeom prst="ellipse">
              <a:avLst/>
            </a:prstGeom>
            <a:noFill/>
            <a:ln>
              <a:noFill/>
            </a:ln>
            <a:effectLst>
              <a:outerShdw blurRad="63500" sx="100999" sy="100999" algn="ctr" rotWithShape="0">
                <a:srgbClr val="000000">
                  <a:alpha val="39999"/>
                </a:srgbClr>
              </a:outerShdw>
            </a:effectLst>
            <a:extLst>
              <a:ext uri="{909E8E84-426E-40dd-AFC4-6F175D3DCCD1}">
                <a14:hiddenFill xmlns:a14="http://schemas.microsoft.com/office/drawing/2010/main" xmlns="">
                  <a:solidFill>
                    <a:srgbClr val="990000"/>
                  </a:solidFill>
                </a14:hiddenFill>
              </a:ext>
              <a:ext uri="{91240B29-F687-4f45-9708-019B960494DF}">
                <a14:hiddenLine xmlns:a14="http://schemas.microsoft.com/office/drawing/2010/main" xmlns="" w="9525">
                  <a:solidFill>
                    <a:schemeClr val="bg1"/>
                  </a:solidFill>
                  <a:round/>
                  <a:headEnd/>
                  <a:tailEnd/>
                </a14:hiddenLine>
              </a:ext>
            </a:extLst>
          </p:spPr>
          <p:txBody>
            <a:bodyPr lIns="36000" tIns="39602" rIns="36000" bIns="39602" anchor="ctr" anchorCtr="1"/>
            <a:lstStyle/>
            <a:p>
              <a:pPr defTabSz="801688" eaLnBrk="0" hangingPunct="0">
                <a:spcBef>
                  <a:spcPct val="20000"/>
                </a:spcBef>
                <a:buClr>
                  <a:srgbClr val="990000"/>
                </a:buClr>
                <a:buSzPct val="60000"/>
                <a:buFont typeface="Wingdings" pitchFamily="2" charset="2"/>
                <a:buNone/>
                <a:defRPr/>
              </a:pPr>
              <a:r>
                <a:rPr lang="en-US" altLang="zh-CN" sz="1200" dirty="0">
                  <a:solidFill>
                    <a:srgbClr val="DE0202"/>
                  </a:solidFill>
                  <a:latin typeface="FrutigerNext LT Regular" pitchFamily="34" charset="0"/>
                  <a:ea typeface="黑体" pitchFamily="2" charset="-122"/>
                </a:rPr>
                <a:t>▲</a:t>
              </a:r>
            </a:p>
          </p:txBody>
        </p:sp>
        <p:sp>
          <p:nvSpPr>
            <p:cNvPr id="123" name="Text Box 239"/>
            <p:cNvSpPr txBox="1">
              <a:spLocks noChangeArrowheads="1"/>
            </p:cNvSpPr>
            <p:nvPr/>
          </p:nvSpPr>
          <p:spPr bwMode="auto">
            <a:xfrm>
              <a:off x="3109103" y="4640263"/>
              <a:ext cx="808224" cy="233362"/>
            </a:xfrm>
            <a:prstGeom prst="rect">
              <a:avLst/>
            </a:prstGeom>
            <a:noFill/>
            <a:ln w="9525">
              <a:noFill/>
              <a:miter lim="800000"/>
              <a:headEnd/>
              <a:tailEnd/>
            </a:ln>
            <a:effectLst/>
          </p:spPr>
          <p:txBody>
            <a:bodyPr lIns="79202" tIns="39602" rIns="79202" bIns="39602">
              <a:spAutoFit/>
            </a:bodyPr>
            <a:lstStyle>
              <a:lvl1pPr defTabSz="801688" eaLnBrk="0" hangingPunct="0">
                <a:defRPr sz="2700">
                  <a:solidFill>
                    <a:srgbClr val="990000"/>
                  </a:solidFill>
                  <a:latin typeface="FrutigerNext LT Medium" charset="0"/>
                  <a:ea typeface="宋体" pitchFamily="2" charset="-122"/>
                </a:defRPr>
              </a:lvl1pPr>
              <a:lvl2pPr marL="742950" indent="-285750" defTabSz="801688" eaLnBrk="0" hangingPunct="0">
                <a:defRPr sz="2700">
                  <a:solidFill>
                    <a:srgbClr val="990000"/>
                  </a:solidFill>
                  <a:latin typeface="FrutigerNext LT Medium" charset="0"/>
                  <a:ea typeface="宋体" pitchFamily="2" charset="-122"/>
                </a:defRPr>
              </a:lvl2pPr>
              <a:lvl3pPr marL="1143000" indent="-228600" defTabSz="801688" eaLnBrk="0" hangingPunct="0">
                <a:defRPr sz="2700">
                  <a:solidFill>
                    <a:srgbClr val="990000"/>
                  </a:solidFill>
                  <a:latin typeface="FrutigerNext LT Medium" charset="0"/>
                  <a:ea typeface="宋体" pitchFamily="2" charset="-122"/>
                </a:defRPr>
              </a:lvl3pPr>
              <a:lvl4pPr marL="1600200" indent="-228600" defTabSz="801688" eaLnBrk="0" hangingPunct="0">
                <a:defRPr sz="2700">
                  <a:solidFill>
                    <a:srgbClr val="990000"/>
                  </a:solidFill>
                  <a:latin typeface="FrutigerNext LT Medium" charset="0"/>
                  <a:ea typeface="宋体" pitchFamily="2" charset="-122"/>
                </a:defRPr>
              </a:lvl4pPr>
              <a:lvl5pPr marL="2057400" indent="-228600" defTabSz="801688" eaLnBrk="0" hangingPunct="0">
                <a:defRPr sz="2700">
                  <a:solidFill>
                    <a:srgbClr val="990000"/>
                  </a:solidFill>
                  <a:latin typeface="FrutigerNext LT Medium" charset="0"/>
                  <a:ea typeface="宋体" pitchFamily="2" charset="-122"/>
                </a:defRPr>
              </a:lvl5pPr>
              <a:lvl6pPr marL="2514600" indent="-228600" defTabSz="801688" eaLnBrk="0" fontAlgn="base" hangingPunct="0">
                <a:spcBef>
                  <a:spcPct val="0"/>
                </a:spcBef>
                <a:spcAft>
                  <a:spcPct val="0"/>
                </a:spcAft>
                <a:defRPr sz="2700">
                  <a:solidFill>
                    <a:srgbClr val="990000"/>
                  </a:solidFill>
                  <a:latin typeface="FrutigerNext LT Medium" charset="0"/>
                  <a:ea typeface="宋体" pitchFamily="2" charset="-122"/>
                </a:defRPr>
              </a:lvl6pPr>
              <a:lvl7pPr marL="2971800" indent="-228600" defTabSz="801688" eaLnBrk="0" fontAlgn="base" hangingPunct="0">
                <a:spcBef>
                  <a:spcPct val="0"/>
                </a:spcBef>
                <a:spcAft>
                  <a:spcPct val="0"/>
                </a:spcAft>
                <a:defRPr sz="2700">
                  <a:solidFill>
                    <a:srgbClr val="990000"/>
                  </a:solidFill>
                  <a:latin typeface="FrutigerNext LT Medium" charset="0"/>
                  <a:ea typeface="宋体" pitchFamily="2" charset="-122"/>
                </a:defRPr>
              </a:lvl7pPr>
              <a:lvl8pPr marL="3429000" indent="-228600" defTabSz="801688" eaLnBrk="0" fontAlgn="base" hangingPunct="0">
                <a:spcBef>
                  <a:spcPct val="0"/>
                </a:spcBef>
                <a:spcAft>
                  <a:spcPct val="0"/>
                </a:spcAft>
                <a:defRPr sz="2700">
                  <a:solidFill>
                    <a:srgbClr val="990000"/>
                  </a:solidFill>
                  <a:latin typeface="FrutigerNext LT Medium" charset="0"/>
                  <a:ea typeface="宋体" pitchFamily="2" charset="-122"/>
                </a:defRPr>
              </a:lvl8pPr>
              <a:lvl9pPr marL="3886200" indent="-228600" defTabSz="801688" eaLnBrk="0" fontAlgn="base" hangingPunct="0">
                <a:spcBef>
                  <a:spcPct val="0"/>
                </a:spcBef>
                <a:spcAft>
                  <a:spcPct val="0"/>
                </a:spcAft>
                <a:defRPr sz="2700">
                  <a:solidFill>
                    <a:srgbClr val="990000"/>
                  </a:solidFill>
                  <a:latin typeface="FrutigerNext LT Medium" charset="0"/>
                  <a:ea typeface="宋体" pitchFamily="2" charset="-122"/>
                </a:defRPr>
              </a:lvl9pPr>
            </a:lstStyle>
            <a:p>
              <a:pPr fontAlgn="auto">
                <a:spcBef>
                  <a:spcPct val="50000"/>
                </a:spcBef>
                <a:spcAft>
                  <a:spcPts val="0"/>
                </a:spcAft>
                <a:buClr>
                  <a:srgbClr val="990000"/>
                </a:buClr>
                <a:buSzPct val="60000"/>
                <a:buFont typeface="Wingdings" pitchFamily="2" charset="2"/>
                <a:buNone/>
                <a:defRPr/>
              </a:pPr>
              <a:r>
                <a:rPr lang="en-US" altLang="zh-CN" sz="1000" b="1" kern="0" dirty="0" smtClean="0">
                  <a:solidFill>
                    <a:srgbClr val="000000"/>
                  </a:solidFill>
                  <a:latin typeface="FrutigerNext LT Medium"/>
                  <a:ea typeface="黑体" pitchFamily="2" charset="-122"/>
                  <a:cs typeface="FrutigerNext LT Medium"/>
                </a:rPr>
                <a:t>Argentina</a:t>
              </a:r>
            </a:p>
          </p:txBody>
        </p:sp>
        <p:sp>
          <p:nvSpPr>
            <p:cNvPr id="124" name="Text Box 240"/>
            <p:cNvSpPr txBox="1">
              <a:spLocks noChangeArrowheads="1"/>
            </p:cNvSpPr>
            <p:nvPr/>
          </p:nvSpPr>
          <p:spPr bwMode="auto">
            <a:xfrm>
              <a:off x="5308806" y="4521201"/>
              <a:ext cx="808224" cy="233363"/>
            </a:xfrm>
            <a:prstGeom prst="rect">
              <a:avLst/>
            </a:prstGeom>
            <a:noFill/>
            <a:ln w="9525">
              <a:noFill/>
              <a:miter lim="800000"/>
              <a:headEnd/>
              <a:tailEnd/>
            </a:ln>
            <a:effectLst/>
          </p:spPr>
          <p:txBody>
            <a:bodyPr lIns="79202" tIns="39602" rIns="79202" bIns="39602">
              <a:spAutoFit/>
            </a:bodyPr>
            <a:lstStyle>
              <a:lvl1pPr defTabSz="801688" eaLnBrk="0" hangingPunct="0">
                <a:defRPr sz="2700">
                  <a:solidFill>
                    <a:srgbClr val="990000"/>
                  </a:solidFill>
                  <a:latin typeface="FrutigerNext LT Medium" charset="0"/>
                  <a:ea typeface="宋体" pitchFamily="2" charset="-122"/>
                </a:defRPr>
              </a:lvl1pPr>
              <a:lvl2pPr marL="742950" indent="-285750" defTabSz="801688" eaLnBrk="0" hangingPunct="0">
                <a:defRPr sz="2700">
                  <a:solidFill>
                    <a:srgbClr val="990000"/>
                  </a:solidFill>
                  <a:latin typeface="FrutigerNext LT Medium" charset="0"/>
                  <a:ea typeface="宋体" pitchFamily="2" charset="-122"/>
                </a:defRPr>
              </a:lvl2pPr>
              <a:lvl3pPr marL="1143000" indent="-228600" defTabSz="801688" eaLnBrk="0" hangingPunct="0">
                <a:defRPr sz="2700">
                  <a:solidFill>
                    <a:srgbClr val="990000"/>
                  </a:solidFill>
                  <a:latin typeface="FrutigerNext LT Medium" charset="0"/>
                  <a:ea typeface="宋体" pitchFamily="2" charset="-122"/>
                </a:defRPr>
              </a:lvl3pPr>
              <a:lvl4pPr marL="1600200" indent="-228600" defTabSz="801688" eaLnBrk="0" hangingPunct="0">
                <a:defRPr sz="2700">
                  <a:solidFill>
                    <a:srgbClr val="990000"/>
                  </a:solidFill>
                  <a:latin typeface="FrutigerNext LT Medium" charset="0"/>
                  <a:ea typeface="宋体" pitchFamily="2" charset="-122"/>
                </a:defRPr>
              </a:lvl4pPr>
              <a:lvl5pPr marL="2057400" indent="-228600" defTabSz="801688" eaLnBrk="0" hangingPunct="0">
                <a:defRPr sz="2700">
                  <a:solidFill>
                    <a:srgbClr val="990000"/>
                  </a:solidFill>
                  <a:latin typeface="FrutigerNext LT Medium" charset="0"/>
                  <a:ea typeface="宋体" pitchFamily="2" charset="-122"/>
                </a:defRPr>
              </a:lvl5pPr>
              <a:lvl6pPr marL="2514600" indent="-228600" defTabSz="801688" eaLnBrk="0" fontAlgn="base" hangingPunct="0">
                <a:spcBef>
                  <a:spcPct val="0"/>
                </a:spcBef>
                <a:spcAft>
                  <a:spcPct val="0"/>
                </a:spcAft>
                <a:defRPr sz="2700">
                  <a:solidFill>
                    <a:srgbClr val="990000"/>
                  </a:solidFill>
                  <a:latin typeface="FrutigerNext LT Medium" charset="0"/>
                  <a:ea typeface="宋体" pitchFamily="2" charset="-122"/>
                </a:defRPr>
              </a:lvl6pPr>
              <a:lvl7pPr marL="2971800" indent="-228600" defTabSz="801688" eaLnBrk="0" fontAlgn="base" hangingPunct="0">
                <a:spcBef>
                  <a:spcPct val="0"/>
                </a:spcBef>
                <a:spcAft>
                  <a:spcPct val="0"/>
                </a:spcAft>
                <a:defRPr sz="2700">
                  <a:solidFill>
                    <a:srgbClr val="990000"/>
                  </a:solidFill>
                  <a:latin typeface="FrutigerNext LT Medium" charset="0"/>
                  <a:ea typeface="宋体" pitchFamily="2" charset="-122"/>
                </a:defRPr>
              </a:lvl7pPr>
              <a:lvl8pPr marL="3429000" indent="-228600" defTabSz="801688" eaLnBrk="0" fontAlgn="base" hangingPunct="0">
                <a:spcBef>
                  <a:spcPct val="0"/>
                </a:spcBef>
                <a:spcAft>
                  <a:spcPct val="0"/>
                </a:spcAft>
                <a:defRPr sz="2700">
                  <a:solidFill>
                    <a:srgbClr val="990000"/>
                  </a:solidFill>
                  <a:latin typeface="FrutigerNext LT Medium" charset="0"/>
                  <a:ea typeface="宋体" pitchFamily="2" charset="-122"/>
                </a:defRPr>
              </a:lvl8pPr>
              <a:lvl9pPr marL="3886200" indent="-228600" defTabSz="801688" eaLnBrk="0" fontAlgn="base" hangingPunct="0">
                <a:spcBef>
                  <a:spcPct val="0"/>
                </a:spcBef>
                <a:spcAft>
                  <a:spcPct val="0"/>
                </a:spcAft>
                <a:defRPr sz="2700">
                  <a:solidFill>
                    <a:srgbClr val="990000"/>
                  </a:solidFill>
                  <a:latin typeface="FrutigerNext LT Medium" charset="0"/>
                  <a:ea typeface="宋体" pitchFamily="2" charset="-122"/>
                </a:defRPr>
              </a:lvl9pPr>
            </a:lstStyle>
            <a:p>
              <a:pPr fontAlgn="auto">
                <a:spcBef>
                  <a:spcPct val="50000"/>
                </a:spcBef>
                <a:spcAft>
                  <a:spcPts val="0"/>
                </a:spcAft>
                <a:buClr>
                  <a:srgbClr val="990000"/>
                </a:buClr>
                <a:buSzPct val="60000"/>
                <a:buFont typeface="Wingdings" pitchFamily="2" charset="2"/>
                <a:buNone/>
                <a:defRPr/>
              </a:pPr>
              <a:r>
                <a:rPr lang="en-US" altLang="zh-CN" sz="1000" b="1" kern="0" dirty="0" smtClean="0">
                  <a:solidFill>
                    <a:srgbClr val="000000"/>
                  </a:solidFill>
                  <a:latin typeface="FrutigerNext LT Medium"/>
                  <a:ea typeface="黑体" pitchFamily="2" charset="-122"/>
                  <a:cs typeface="FrutigerNext LT Medium"/>
                </a:rPr>
                <a:t>Mauritius</a:t>
              </a:r>
            </a:p>
          </p:txBody>
        </p:sp>
        <p:sp>
          <p:nvSpPr>
            <p:cNvPr id="125" name="Text Box 241"/>
            <p:cNvSpPr txBox="1">
              <a:spLocks noChangeArrowheads="1"/>
            </p:cNvSpPr>
            <p:nvPr/>
          </p:nvSpPr>
          <p:spPr bwMode="auto">
            <a:xfrm>
              <a:off x="7263303" y="3475038"/>
              <a:ext cx="808224" cy="233362"/>
            </a:xfrm>
            <a:prstGeom prst="rect">
              <a:avLst/>
            </a:prstGeom>
            <a:noFill/>
            <a:ln w="9525">
              <a:noFill/>
              <a:miter lim="800000"/>
              <a:headEnd/>
              <a:tailEnd/>
            </a:ln>
            <a:effectLst/>
          </p:spPr>
          <p:txBody>
            <a:bodyPr lIns="79202" tIns="39602" rIns="79202" bIns="39602">
              <a:spAutoFit/>
            </a:bodyPr>
            <a:lstStyle>
              <a:lvl1pPr defTabSz="801688" eaLnBrk="0" hangingPunct="0">
                <a:defRPr sz="2700">
                  <a:solidFill>
                    <a:srgbClr val="990000"/>
                  </a:solidFill>
                  <a:latin typeface="FrutigerNext LT Medium" charset="0"/>
                  <a:ea typeface="宋体" pitchFamily="2" charset="-122"/>
                </a:defRPr>
              </a:lvl1pPr>
              <a:lvl2pPr marL="742950" indent="-285750" defTabSz="801688" eaLnBrk="0" hangingPunct="0">
                <a:defRPr sz="2700">
                  <a:solidFill>
                    <a:srgbClr val="990000"/>
                  </a:solidFill>
                  <a:latin typeface="FrutigerNext LT Medium" charset="0"/>
                  <a:ea typeface="宋体" pitchFamily="2" charset="-122"/>
                </a:defRPr>
              </a:lvl2pPr>
              <a:lvl3pPr marL="1143000" indent="-228600" defTabSz="801688" eaLnBrk="0" hangingPunct="0">
                <a:defRPr sz="2700">
                  <a:solidFill>
                    <a:srgbClr val="990000"/>
                  </a:solidFill>
                  <a:latin typeface="FrutigerNext LT Medium" charset="0"/>
                  <a:ea typeface="宋体" pitchFamily="2" charset="-122"/>
                </a:defRPr>
              </a:lvl3pPr>
              <a:lvl4pPr marL="1600200" indent="-228600" defTabSz="801688" eaLnBrk="0" hangingPunct="0">
                <a:defRPr sz="2700">
                  <a:solidFill>
                    <a:srgbClr val="990000"/>
                  </a:solidFill>
                  <a:latin typeface="FrutigerNext LT Medium" charset="0"/>
                  <a:ea typeface="宋体" pitchFamily="2" charset="-122"/>
                </a:defRPr>
              </a:lvl4pPr>
              <a:lvl5pPr marL="2057400" indent="-228600" defTabSz="801688" eaLnBrk="0" hangingPunct="0">
                <a:defRPr sz="2700">
                  <a:solidFill>
                    <a:srgbClr val="990000"/>
                  </a:solidFill>
                  <a:latin typeface="FrutigerNext LT Medium" charset="0"/>
                  <a:ea typeface="宋体" pitchFamily="2" charset="-122"/>
                </a:defRPr>
              </a:lvl5pPr>
              <a:lvl6pPr marL="2514600" indent="-228600" defTabSz="801688" eaLnBrk="0" fontAlgn="base" hangingPunct="0">
                <a:spcBef>
                  <a:spcPct val="0"/>
                </a:spcBef>
                <a:spcAft>
                  <a:spcPct val="0"/>
                </a:spcAft>
                <a:defRPr sz="2700">
                  <a:solidFill>
                    <a:srgbClr val="990000"/>
                  </a:solidFill>
                  <a:latin typeface="FrutigerNext LT Medium" charset="0"/>
                  <a:ea typeface="宋体" pitchFamily="2" charset="-122"/>
                </a:defRPr>
              </a:lvl6pPr>
              <a:lvl7pPr marL="2971800" indent="-228600" defTabSz="801688" eaLnBrk="0" fontAlgn="base" hangingPunct="0">
                <a:spcBef>
                  <a:spcPct val="0"/>
                </a:spcBef>
                <a:spcAft>
                  <a:spcPct val="0"/>
                </a:spcAft>
                <a:defRPr sz="2700">
                  <a:solidFill>
                    <a:srgbClr val="990000"/>
                  </a:solidFill>
                  <a:latin typeface="FrutigerNext LT Medium" charset="0"/>
                  <a:ea typeface="宋体" pitchFamily="2" charset="-122"/>
                </a:defRPr>
              </a:lvl7pPr>
              <a:lvl8pPr marL="3429000" indent="-228600" defTabSz="801688" eaLnBrk="0" fontAlgn="base" hangingPunct="0">
                <a:spcBef>
                  <a:spcPct val="0"/>
                </a:spcBef>
                <a:spcAft>
                  <a:spcPct val="0"/>
                </a:spcAft>
                <a:defRPr sz="2700">
                  <a:solidFill>
                    <a:srgbClr val="990000"/>
                  </a:solidFill>
                  <a:latin typeface="FrutigerNext LT Medium" charset="0"/>
                  <a:ea typeface="宋体" pitchFamily="2" charset="-122"/>
                </a:defRPr>
              </a:lvl8pPr>
              <a:lvl9pPr marL="3886200" indent="-228600" defTabSz="801688" eaLnBrk="0" fontAlgn="base" hangingPunct="0">
                <a:spcBef>
                  <a:spcPct val="0"/>
                </a:spcBef>
                <a:spcAft>
                  <a:spcPct val="0"/>
                </a:spcAft>
                <a:defRPr sz="2700">
                  <a:solidFill>
                    <a:srgbClr val="990000"/>
                  </a:solidFill>
                  <a:latin typeface="FrutigerNext LT Medium" charset="0"/>
                  <a:ea typeface="宋体" pitchFamily="2" charset="-122"/>
                </a:defRPr>
              </a:lvl9pPr>
            </a:lstStyle>
            <a:p>
              <a:pPr fontAlgn="auto">
                <a:spcBef>
                  <a:spcPct val="50000"/>
                </a:spcBef>
                <a:spcAft>
                  <a:spcPts val="0"/>
                </a:spcAft>
                <a:buClr>
                  <a:srgbClr val="990000"/>
                </a:buClr>
                <a:buSzPct val="60000"/>
                <a:buFont typeface="Wingdings" pitchFamily="2" charset="2"/>
                <a:buNone/>
                <a:defRPr/>
              </a:pPr>
              <a:r>
                <a:rPr lang="en-US" altLang="zh-CN" sz="1000" b="1" kern="0" dirty="0" smtClean="0">
                  <a:solidFill>
                    <a:srgbClr val="000000"/>
                  </a:solidFill>
                  <a:latin typeface="FrutigerNext LT Medium"/>
                  <a:ea typeface="黑体" pitchFamily="2" charset="-122"/>
                  <a:cs typeface="FrutigerNext LT Medium"/>
                </a:rPr>
                <a:t>Malaysia</a:t>
              </a:r>
            </a:p>
          </p:txBody>
        </p:sp>
        <p:sp>
          <p:nvSpPr>
            <p:cNvPr id="126" name="Text Box 242"/>
            <p:cNvSpPr txBox="1">
              <a:spLocks noChangeArrowheads="1"/>
            </p:cNvSpPr>
            <p:nvPr/>
          </p:nvSpPr>
          <p:spPr bwMode="auto">
            <a:xfrm>
              <a:off x="4816015" y="2433638"/>
              <a:ext cx="808224" cy="233362"/>
            </a:xfrm>
            <a:prstGeom prst="rect">
              <a:avLst/>
            </a:prstGeom>
            <a:noFill/>
            <a:ln w="9525">
              <a:noFill/>
              <a:miter lim="800000"/>
              <a:headEnd/>
              <a:tailEnd/>
            </a:ln>
            <a:effectLst/>
          </p:spPr>
          <p:txBody>
            <a:bodyPr lIns="79202" tIns="39602" rIns="79202" bIns="39602">
              <a:spAutoFit/>
            </a:bodyPr>
            <a:lstStyle>
              <a:lvl1pPr defTabSz="801688" eaLnBrk="0" hangingPunct="0">
                <a:defRPr sz="2700">
                  <a:solidFill>
                    <a:srgbClr val="990000"/>
                  </a:solidFill>
                  <a:latin typeface="FrutigerNext LT Medium" charset="0"/>
                  <a:ea typeface="宋体" pitchFamily="2" charset="-122"/>
                </a:defRPr>
              </a:lvl1pPr>
              <a:lvl2pPr marL="742950" indent="-285750" defTabSz="801688" eaLnBrk="0" hangingPunct="0">
                <a:defRPr sz="2700">
                  <a:solidFill>
                    <a:srgbClr val="990000"/>
                  </a:solidFill>
                  <a:latin typeface="FrutigerNext LT Medium" charset="0"/>
                  <a:ea typeface="宋体" pitchFamily="2" charset="-122"/>
                </a:defRPr>
              </a:lvl2pPr>
              <a:lvl3pPr marL="1143000" indent="-228600" defTabSz="801688" eaLnBrk="0" hangingPunct="0">
                <a:defRPr sz="2700">
                  <a:solidFill>
                    <a:srgbClr val="990000"/>
                  </a:solidFill>
                  <a:latin typeface="FrutigerNext LT Medium" charset="0"/>
                  <a:ea typeface="宋体" pitchFamily="2" charset="-122"/>
                </a:defRPr>
              </a:lvl3pPr>
              <a:lvl4pPr marL="1600200" indent="-228600" defTabSz="801688" eaLnBrk="0" hangingPunct="0">
                <a:defRPr sz="2700">
                  <a:solidFill>
                    <a:srgbClr val="990000"/>
                  </a:solidFill>
                  <a:latin typeface="FrutigerNext LT Medium" charset="0"/>
                  <a:ea typeface="宋体" pitchFamily="2" charset="-122"/>
                </a:defRPr>
              </a:lvl4pPr>
              <a:lvl5pPr marL="2057400" indent="-228600" defTabSz="801688" eaLnBrk="0" hangingPunct="0">
                <a:defRPr sz="2700">
                  <a:solidFill>
                    <a:srgbClr val="990000"/>
                  </a:solidFill>
                  <a:latin typeface="FrutigerNext LT Medium" charset="0"/>
                  <a:ea typeface="宋体" pitchFamily="2" charset="-122"/>
                </a:defRPr>
              </a:lvl5pPr>
              <a:lvl6pPr marL="2514600" indent="-228600" defTabSz="801688" eaLnBrk="0" fontAlgn="base" hangingPunct="0">
                <a:spcBef>
                  <a:spcPct val="0"/>
                </a:spcBef>
                <a:spcAft>
                  <a:spcPct val="0"/>
                </a:spcAft>
                <a:defRPr sz="2700">
                  <a:solidFill>
                    <a:srgbClr val="990000"/>
                  </a:solidFill>
                  <a:latin typeface="FrutigerNext LT Medium" charset="0"/>
                  <a:ea typeface="宋体" pitchFamily="2" charset="-122"/>
                </a:defRPr>
              </a:lvl6pPr>
              <a:lvl7pPr marL="2971800" indent="-228600" defTabSz="801688" eaLnBrk="0" fontAlgn="base" hangingPunct="0">
                <a:spcBef>
                  <a:spcPct val="0"/>
                </a:spcBef>
                <a:spcAft>
                  <a:spcPct val="0"/>
                </a:spcAft>
                <a:defRPr sz="2700">
                  <a:solidFill>
                    <a:srgbClr val="990000"/>
                  </a:solidFill>
                  <a:latin typeface="FrutigerNext LT Medium" charset="0"/>
                  <a:ea typeface="宋体" pitchFamily="2" charset="-122"/>
                </a:defRPr>
              </a:lvl7pPr>
              <a:lvl8pPr marL="3429000" indent="-228600" defTabSz="801688" eaLnBrk="0" fontAlgn="base" hangingPunct="0">
                <a:spcBef>
                  <a:spcPct val="0"/>
                </a:spcBef>
                <a:spcAft>
                  <a:spcPct val="0"/>
                </a:spcAft>
                <a:defRPr sz="2700">
                  <a:solidFill>
                    <a:srgbClr val="990000"/>
                  </a:solidFill>
                  <a:latin typeface="FrutigerNext LT Medium" charset="0"/>
                  <a:ea typeface="宋体" pitchFamily="2" charset="-122"/>
                </a:defRPr>
              </a:lvl8pPr>
              <a:lvl9pPr marL="3886200" indent="-228600" defTabSz="801688" eaLnBrk="0" fontAlgn="base" hangingPunct="0">
                <a:spcBef>
                  <a:spcPct val="0"/>
                </a:spcBef>
                <a:spcAft>
                  <a:spcPct val="0"/>
                </a:spcAft>
                <a:defRPr sz="2700">
                  <a:solidFill>
                    <a:srgbClr val="990000"/>
                  </a:solidFill>
                  <a:latin typeface="FrutigerNext LT Medium" charset="0"/>
                  <a:ea typeface="宋体" pitchFamily="2" charset="-122"/>
                </a:defRPr>
              </a:lvl9pPr>
            </a:lstStyle>
            <a:p>
              <a:pPr fontAlgn="auto">
                <a:spcBef>
                  <a:spcPct val="50000"/>
                </a:spcBef>
                <a:spcAft>
                  <a:spcPts val="0"/>
                </a:spcAft>
                <a:buClr>
                  <a:srgbClr val="990000"/>
                </a:buClr>
                <a:buSzPct val="60000"/>
                <a:buFont typeface="Wingdings" pitchFamily="2" charset="2"/>
                <a:buNone/>
                <a:defRPr/>
              </a:pPr>
              <a:r>
                <a:rPr lang="en-US" altLang="zh-CN" sz="1000" b="1" kern="0" dirty="0" smtClean="0">
                  <a:solidFill>
                    <a:srgbClr val="000000"/>
                  </a:solidFill>
                  <a:latin typeface="FrutigerNext LT Medium"/>
                  <a:ea typeface="黑体" pitchFamily="2" charset="-122"/>
                  <a:cs typeface="FrutigerNext LT Medium"/>
                </a:rPr>
                <a:t>Romania</a:t>
              </a:r>
            </a:p>
          </p:txBody>
        </p:sp>
        <p:sp>
          <p:nvSpPr>
            <p:cNvPr id="127" name="Text Box 243"/>
            <p:cNvSpPr txBox="1">
              <a:spLocks noChangeArrowheads="1"/>
            </p:cNvSpPr>
            <p:nvPr/>
          </p:nvSpPr>
          <p:spPr bwMode="auto">
            <a:xfrm>
              <a:off x="6870499" y="2846388"/>
              <a:ext cx="808224" cy="234950"/>
            </a:xfrm>
            <a:prstGeom prst="rect">
              <a:avLst/>
            </a:prstGeom>
            <a:noFill/>
            <a:ln w="9525">
              <a:noFill/>
              <a:miter lim="800000"/>
              <a:headEnd/>
              <a:tailEnd/>
            </a:ln>
            <a:effectLst/>
          </p:spPr>
          <p:txBody>
            <a:bodyPr lIns="79202" tIns="39602" rIns="79202" bIns="39602">
              <a:spAutoFit/>
            </a:bodyPr>
            <a:lstStyle>
              <a:lvl1pPr defTabSz="801688" eaLnBrk="0" hangingPunct="0">
                <a:defRPr sz="2700">
                  <a:solidFill>
                    <a:srgbClr val="990000"/>
                  </a:solidFill>
                  <a:latin typeface="FrutigerNext LT Medium" charset="0"/>
                  <a:ea typeface="宋体" pitchFamily="2" charset="-122"/>
                </a:defRPr>
              </a:lvl1pPr>
              <a:lvl2pPr marL="742950" indent="-285750" defTabSz="801688" eaLnBrk="0" hangingPunct="0">
                <a:defRPr sz="2700">
                  <a:solidFill>
                    <a:srgbClr val="990000"/>
                  </a:solidFill>
                  <a:latin typeface="FrutigerNext LT Medium" charset="0"/>
                  <a:ea typeface="宋体" pitchFamily="2" charset="-122"/>
                </a:defRPr>
              </a:lvl2pPr>
              <a:lvl3pPr marL="1143000" indent="-228600" defTabSz="801688" eaLnBrk="0" hangingPunct="0">
                <a:defRPr sz="2700">
                  <a:solidFill>
                    <a:srgbClr val="990000"/>
                  </a:solidFill>
                  <a:latin typeface="FrutigerNext LT Medium" charset="0"/>
                  <a:ea typeface="宋体" pitchFamily="2" charset="-122"/>
                </a:defRPr>
              </a:lvl3pPr>
              <a:lvl4pPr marL="1600200" indent="-228600" defTabSz="801688" eaLnBrk="0" hangingPunct="0">
                <a:defRPr sz="2700">
                  <a:solidFill>
                    <a:srgbClr val="990000"/>
                  </a:solidFill>
                  <a:latin typeface="FrutigerNext LT Medium" charset="0"/>
                  <a:ea typeface="宋体" pitchFamily="2" charset="-122"/>
                </a:defRPr>
              </a:lvl4pPr>
              <a:lvl5pPr marL="2057400" indent="-228600" defTabSz="801688" eaLnBrk="0" hangingPunct="0">
                <a:defRPr sz="2700">
                  <a:solidFill>
                    <a:srgbClr val="990000"/>
                  </a:solidFill>
                  <a:latin typeface="FrutigerNext LT Medium" charset="0"/>
                  <a:ea typeface="宋体" pitchFamily="2" charset="-122"/>
                </a:defRPr>
              </a:lvl5pPr>
              <a:lvl6pPr marL="2514600" indent="-228600" defTabSz="801688" eaLnBrk="0" fontAlgn="base" hangingPunct="0">
                <a:spcBef>
                  <a:spcPct val="0"/>
                </a:spcBef>
                <a:spcAft>
                  <a:spcPct val="0"/>
                </a:spcAft>
                <a:defRPr sz="2700">
                  <a:solidFill>
                    <a:srgbClr val="990000"/>
                  </a:solidFill>
                  <a:latin typeface="FrutigerNext LT Medium" charset="0"/>
                  <a:ea typeface="宋体" pitchFamily="2" charset="-122"/>
                </a:defRPr>
              </a:lvl6pPr>
              <a:lvl7pPr marL="2971800" indent="-228600" defTabSz="801688" eaLnBrk="0" fontAlgn="base" hangingPunct="0">
                <a:spcBef>
                  <a:spcPct val="0"/>
                </a:spcBef>
                <a:spcAft>
                  <a:spcPct val="0"/>
                </a:spcAft>
                <a:defRPr sz="2700">
                  <a:solidFill>
                    <a:srgbClr val="990000"/>
                  </a:solidFill>
                  <a:latin typeface="FrutigerNext LT Medium" charset="0"/>
                  <a:ea typeface="宋体" pitchFamily="2" charset="-122"/>
                </a:defRPr>
              </a:lvl7pPr>
              <a:lvl8pPr marL="3429000" indent="-228600" defTabSz="801688" eaLnBrk="0" fontAlgn="base" hangingPunct="0">
                <a:spcBef>
                  <a:spcPct val="0"/>
                </a:spcBef>
                <a:spcAft>
                  <a:spcPct val="0"/>
                </a:spcAft>
                <a:defRPr sz="2700">
                  <a:solidFill>
                    <a:srgbClr val="990000"/>
                  </a:solidFill>
                  <a:latin typeface="FrutigerNext LT Medium" charset="0"/>
                  <a:ea typeface="宋体" pitchFamily="2" charset="-122"/>
                </a:defRPr>
              </a:lvl8pPr>
              <a:lvl9pPr marL="3886200" indent="-228600" defTabSz="801688" eaLnBrk="0" fontAlgn="base" hangingPunct="0">
                <a:spcBef>
                  <a:spcPct val="0"/>
                </a:spcBef>
                <a:spcAft>
                  <a:spcPct val="0"/>
                </a:spcAft>
                <a:defRPr sz="2700">
                  <a:solidFill>
                    <a:srgbClr val="990000"/>
                  </a:solidFill>
                  <a:latin typeface="FrutigerNext LT Medium" charset="0"/>
                  <a:ea typeface="宋体" pitchFamily="2" charset="-122"/>
                </a:defRPr>
              </a:lvl9pPr>
            </a:lstStyle>
            <a:p>
              <a:pPr fontAlgn="auto">
                <a:spcBef>
                  <a:spcPct val="50000"/>
                </a:spcBef>
                <a:spcAft>
                  <a:spcPts val="0"/>
                </a:spcAft>
                <a:buClr>
                  <a:srgbClr val="990000"/>
                </a:buClr>
                <a:buSzPct val="60000"/>
                <a:buFont typeface="Wingdings" pitchFamily="2" charset="2"/>
                <a:buNone/>
                <a:defRPr/>
              </a:pPr>
              <a:r>
                <a:rPr lang="en-US" altLang="zh-CN" sz="1000" b="1" kern="0" dirty="0" smtClean="0">
                  <a:solidFill>
                    <a:srgbClr val="000000"/>
                  </a:solidFill>
                  <a:latin typeface="FrutigerNext LT Medium"/>
                  <a:ea typeface="黑体" pitchFamily="2" charset="-122"/>
                  <a:cs typeface="FrutigerNext LT Medium"/>
                </a:rPr>
                <a:t>China</a:t>
              </a:r>
            </a:p>
          </p:txBody>
        </p:sp>
        <p:sp>
          <p:nvSpPr>
            <p:cNvPr id="128" name="椭圆 145"/>
            <p:cNvSpPr>
              <a:spLocks noChangeArrowheads="1"/>
            </p:cNvSpPr>
            <p:nvPr/>
          </p:nvSpPr>
          <p:spPr bwMode="auto">
            <a:xfrm flipH="1">
              <a:off x="6516975" y="3094039"/>
              <a:ext cx="228540" cy="230187"/>
            </a:xfrm>
            <a:prstGeom prst="ellipse">
              <a:avLst/>
            </a:prstGeom>
            <a:noFill/>
            <a:ln>
              <a:noFill/>
            </a:ln>
            <a:effectLst>
              <a:outerShdw blurRad="63500" sx="100999" sy="100999" algn="ctr" rotWithShape="0">
                <a:srgbClr val="000000">
                  <a:alpha val="39999"/>
                </a:srgbClr>
              </a:outerShdw>
            </a:effectLst>
            <a:extLst>
              <a:ext uri="{909E8E84-426E-40dd-AFC4-6F175D3DCCD1}">
                <a14:hiddenFill xmlns:a14="http://schemas.microsoft.com/office/drawing/2010/main" xmlns="">
                  <a:solidFill>
                    <a:srgbClr val="990000"/>
                  </a:solidFill>
                </a14:hiddenFill>
              </a:ext>
              <a:ext uri="{91240B29-F687-4f45-9708-019B960494DF}">
                <a14:hiddenLine xmlns:a14="http://schemas.microsoft.com/office/drawing/2010/main" xmlns="" w="9525">
                  <a:solidFill>
                    <a:schemeClr val="bg1"/>
                  </a:solidFill>
                  <a:round/>
                  <a:headEnd/>
                  <a:tailEnd/>
                </a14:hiddenLine>
              </a:ext>
            </a:extLst>
          </p:spPr>
          <p:txBody>
            <a:bodyPr lIns="36000" tIns="39602" rIns="36000" bIns="39602" anchor="ctr" anchorCtr="1"/>
            <a:lstStyle/>
            <a:p>
              <a:pPr defTabSz="801688" eaLnBrk="0" hangingPunct="0">
                <a:spcBef>
                  <a:spcPct val="20000"/>
                </a:spcBef>
                <a:buClr>
                  <a:srgbClr val="990000"/>
                </a:buClr>
                <a:buSzPct val="60000"/>
                <a:buFont typeface="Wingdings" pitchFamily="2" charset="2"/>
                <a:buNone/>
                <a:defRPr/>
              </a:pPr>
              <a:r>
                <a:rPr lang="en-US" altLang="zh-CN" sz="1200" dirty="0">
                  <a:solidFill>
                    <a:srgbClr val="DE0202"/>
                  </a:solidFill>
                  <a:latin typeface="FrutigerNext LT Regular" pitchFamily="34" charset="0"/>
                  <a:ea typeface="黑体" pitchFamily="2" charset="-122"/>
                </a:rPr>
                <a:t>■</a:t>
              </a:r>
            </a:p>
          </p:txBody>
        </p:sp>
        <p:sp>
          <p:nvSpPr>
            <p:cNvPr id="129" name="椭圆 145"/>
            <p:cNvSpPr>
              <a:spLocks noChangeArrowheads="1"/>
            </p:cNvSpPr>
            <p:nvPr/>
          </p:nvSpPr>
          <p:spPr bwMode="auto">
            <a:xfrm flipH="1">
              <a:off x="3063871" y="3871913"/>
              <a:ext cx="230921" cy="230187"/>
            </a:xfrm>
            <a:prstGeom prst="ellipse">
              <a:avLst/>
            </a:prstGeom>
            <a:noFill/>
            <a:ln>
              <a:noFill/>
            </a:ln>
            <a:effectLst>
              <a:outerShdw blurRad="63500" sx="100999" sy="100999" algn="ctr" rotWithShape="0">
                <a:srgbClr val="000000">
                  <a:alpha val="39999"/>
                </a:srgbClr>
              </a:outerShdw>
            </a:effectLst>
            <a:extLst>
              <a:ext uri="{909E8E84-426E-40dd-AFC4-6F175D3DCCD1}">
                <a14:hiddenFill xmlns:a14="http://schemas.microsoft.com/office/drawing/2010/main" xmlns="">
                  <a:solidFill>
                    <a:srgbClr val="990000"/>
                  </a:solidFill>
                </a14:hiddenFill>
              </a:ext>
              <a:ext uri="{91240B29-F687-4f45-9708-019B960494DF}">
                <a14:hiddenLine xmlns:a14="http://schemas.microsoft.com/office/drawing/2010/main" xmlns="" w="9525">
                  <a:solidFill>
                    <a:schemeClr val="bg1"/>
                  </a:solidFill>
                  <a:round/>
                  <a:headEnd/>
                  <a:tailEnd/>
                </a14:hiddenLine>
              </a:ext>
            </a:extLst>
          </p:spPr>
          <p:txBody>
            <a:bodyPr lIns="36000" tIns="39602" rIns="36000" bIns="39602" anchor="ctr" anchorCtr="1"/>
            <a:lstStyle/>
            <a:p>
              <a:pPr defTabSz="801688" eaLnBrk="0" hangingPunct="0">
                <a:spcBef>
                  <a:spcPct val="20000"/>
                </a:spcBef>
                <a:buClr>
                  <a:srgbClr val="990000"/>
                </a:buClr>
                <a:buSzPct val="60000"/>
                <a:buFont typeface="Wingdings" pitchFamily="2" charset="2"/>
                <a:buNone/>
                <a:defRPr/>
              </a:pPr>
              <a:r>
                <a:rPr lang="en-US" altLang="zh-CN" sz="1200" dirty="0">
                  <a:solidFill>
                    <a:srgbClr val="DE0202"/>
                  </a:solidFill>
                  <a:latin typeface="FrutigerNext LT Regular" pitchFamily="34" charset="0"/>
                  <a:ea typeface="黑体" pitchFamily="2" charset="-122"/>
                </a:rPr>
                <a:t>■</a:t>
              </a:r>
            </a:p>
          </p:txBody>
        </p:sp>
        <p:sp>
          <p:nvSpPr>
            <p:cNvPr id="130" name="椭圆 145"/>
            <p:cNvSpPr>
              <a:spLocks noChangeArrowheads="1"/>
            </p:cNvSpPr>
            <p:nvPr/>
          </p:nvSpPr>
          <p:spPr bwMode="auto">
            <a:xfrm flipH="1">
              <a:off x="2115191" y="3082926"/>
              <a:ext cx="230921" cy="231775"/>
            </a:xfrm>
            <a:prstGeom prst="ellipse">
              <a:avLst/>
            </a:prstGeom>
            <a:noFill/>
            <a:ln>
              <a:noFill/>
            </a:ln>
            <a:effectLst>
              <a:outerShdw blurRad="63500" sx="100999" sy="100999" algn="ctr" rotWithShape="0">
                <a:srgbClr val="000000">
                  <a:alpha val="39999"/>
                </a:srgbClr>
              </a:outerShdw>
            </a:effectLst>
            <a:extLst>
              <a:ext uri="{909E8E84-426E-40dd-AFC4-6F175D3DCCD1}">
                <a14:hiddenFill xmlns:a14="http://schemas.microsoft.com/office/drawing/2010/main" xmlns="">
                  <a:solidFill>
                    <a:srgbClr val="990000"/>
                  </a:solidFill>
                </a14:hiddenFill>
              </a:ext>
              <a:ext uri="{91240B29-F687-4f45-9708-019B960494DF}">
                <a14:hiddenLine xmlns:a14="http://schemas.microsoft.com/office/drawing/2010/main" xmlns="" w="9525">
                  <a:solidFill>
                    <a:schemeClr val="bg1"/>
                  </a:solidFill>
                  <a:round/>
                  <a:headEnd/>
                  <a:tailEnd/>
                </a14:hiddenLine>
              </a:ext>
            </a:extLst>
          </p:spPr>
          <p:txBody>
            <a:bodyPr lIns="36000" tIns="39602" rIns="36000" bIns="39602" anchor="ctr" anchorCtr="1"/>
            <a:lstStyle/>
            <a:p>
              <a:pPr defTabSz="801688" eaLnBrk="0" hangingPunct="0">
                <a:spcBef>
                  <a:spcPct val="20000"/>
                </a:spcBef>
                <a:buClr>
                  <a:srgbClr val="990000"/>
                </a:buClr>
                <a:buSzPct val="60000"/>
                <a:buFont typeface="Wingdings" pitchFamily="2" charset="2"/>
                <a:buNone/>
                <a:defRPr/>
              </a:pPr>
              <a:r>
                <a:rPr lang="en-US" altLang="zh-CN" sz="1200" dirty="0">
                  <a:solidFill>
                    <a:srgbClr val="DE0202"/>
                  </a:solidFill>
                  <a:latin typeface="FrutigerNext LT Regular" pitchFamily="34" charset="0"/>
                  <a:ea typeface="黑体" pitchFamily="2" charset="-122"/>
                </a:rPr>
                <a:t>■</a:t>
              </a:r>
            </a:p>
          </p:txBody>
        </p:sp>
        <p:sp>
          <p:nvSpPr>
            <p:cNvPr id="131" name="椭圆 145"/>
            <p:cNvSpPr>
              <a:spLocks noChangeArrowheads="1"/>
            </p:cNvSpPr>
            <p:nvPr/>
          </p:nvSpPr>
          <p:spPr bwMode="auto">
            <a:xfrm flipH="1">
              <a:off x="4591046" y="2376489"/>
              <a:ext cx="230921" cy="230187"/>
            </a:xfrm>
            <a:prstGeom prst="ellipse">
              <a:avLst/>
            </a:prstGeom>
            <a:noFill/>
            <a:ln>
              <a:noFill/>
            </a:ln>
            <a:effectLst>
              <a:outerShdw blurRad="63500" sx="100999" sy="100999" algn="ctr" rotWithShape="0">
                <a:srgbClr val="000000">
                  <a:alpha val="39999"/>
                </a:srgbClr>
              </a:outerShdw>
            </a:effectLst>
            <a:extLst>
              <a:ext uri="{909E8E84-426E-40dd-AFC4-6F175D3DCCD1}">
                <a14:hiddenFill xmlns:a14="http://schemas.microsoft.com/office/drawing/2010/main" xmlns="">
                  <a:solidFill>
                    <a:srgbClr val="990000"/>
                  </a:solidFill>
                </a14:hiddenFill>
              </a:ext>
              <a:ext uri="{91240B29-F687-4f45-9708-019B960494DF}">
                <a14:hiddenLine xmlns:a14="http://schemas.microsoft.com/office/drawing/2010/main" xmlns="" w="9525">
                  <a:solidFill>
                    <a:schemeClr val="bg1"/>
                  </a:solidFill>
                  <a:round/>
                  <a:headEnd/>
                  <a:tailEnd/>
                </a14:hiddenLine>
              </a:ext>
            </a:extLst>
          </p:spPr>
          <p:txBody>
            <a:bodyPr lIns="36000" tIns="39602" rIns="36000" bIns="39602" anchor="ctr" anchorCtr="1"/>
            <a:lstStyle/>
            <a:p>
              <a:pPr defTabSz="801688" eaLnBrk="0" hangingPunct="0">
                <a:spcBef>
                  <a:spcPct val="20000"/>
                </a:spcBef>
                <a:buClr>
                  <a:srgbClr val="990000"/>
                </a:buClr>
                <a:buSzPct val="60000"/>
                <a:buFont typeface="Wingdings" pitchFamily="2" charset="2"/>
                <a:buNone/>
                <a:defRPr/>
              </a:pPr>
              <a:r>
                <a:rPr lang="en-US" altLang="zh-CN" sz="1200" dirty="0">
                  <a:solidFill>
                    <a:srgbClr val="DE0202"/>
                  </a:solidFill>
                  <a:latin typeface="FrutigerNext LT Regular" pitchFamily="34" charset="0"/>
                  <a:ea typeface="黑体" pitchFamily="2" charset="-122"/>
                </a:rPr>
                <a:t>■</a:t>
              </a:r>
            </a:p>
          </p:txBody>
        </p:sp>
        <p:sp>
          <p:nvSpPr>
            <p:cNvPr id="132" name="Text Box 251"/>
            <p:cNvSpPr txBox="1">
              <a:spLocks noChangeArrowheads="1"/>
            </p:cNvSpPr>
            <p:nvPr/>
          </p:nvSpPr>
          <p:spPr bwMode="auto">
            <a:xfrm>
              <a:off x="5867063" y="2806700"/>
              <a:ext cx="808224" cy="234950"/>
            </a:xfrm>
            <a:prstGeom prst="rect">
              <a:avLst/>
            </a:prstGeom>
            <a:noFill/>
            <a:ln w="9525">
              <a:noFill/>
              <a:miter lim="800000"/>
              <a:headEnd/>
              <a:tailEnd/>
            </a:ln>
            <a:effectLst/>
          </p:spPr>
          <p:txBody>
            <a:bodyPr lIns="79202" tIns="39602" rIns="79202" bIns="39602">
              <a:spAutoFit/>
            </a:bodyPr>
            <a:lstStyle>
              <a:lvl1pPr defTabSz="801688" eaLnBrk="0" hangingPunct="0">
                <a:defRPr sz="2700">
                  <a:solidFill>
                    <a:srgbClr val="990000"/>
                  </a:solidFill>
                  <a:latin typeface="FrutigerNext LT Medium" charset="0"/>
                  <a:ea typeface="宋体" pitchFamily="2" charset="-122"/>
                </a:defRPr>
              </a:lvl1pPr>
              <a:lvl2pPr marL="742950" indent="-285750" defTabSz="801688" eaLnBrk="0" hangingPunct="0">
                <a:defRPr sz="2700">
                  <a:solidFill>
                    <a:srgbClr val="990000"/>
                  </a:solidFill>
                  <a:latin typeface="FrutigerNext LT Medium" charset="0"/>
                  <a:ea typeface="宋体" pitchFamily="2" charset="-122"/>
                </a:defRPr>
              </a:lvl2pPr>
              <a:lvl3pPr marL="1143000" indent="-228600" defTabSz="801688" eaLnBrk="0" hangingPunct="0">
                <a:defRPr sz="2700">
                  <a:solidFill>
                    <a:srgbClr val="990000"/>
                  </a:solidFill>
                  <a:latin typeface="FrutigerNext LT Medium" charset="0"/>
                  <a:ea typeface="宋体" pitchFamily="2" charset="-122"/>
                </a:defRPr>
              </a:lvl3pPr>
              <a:lvl4pPr marL="1600200" indent="-228600" defTabSz="801688" eaLnBrk="0" hangingPunct="0">
                <a:defRPr sz="2700">
                  <a:solidFill>
                    <a:srgbClr val="990000"/>
                  </a:solidFill>
                  <a:latin typeface="FrutigerNext LT Medium" charset="0"/>
                  <a:ea typeface="宋体" pitchFamily="2" charset="-122"/>
                </a:defRPr>
              </a:lvl4pPr>
              <a:lvl5pPr marL="2057400" indent="-228600" defTabSz="801688" eaLnBrk="0" hangingPunct="0">
                <a:defRPr sz="2700">
                  <a:solidFill>
                    <a:srgbClr val="990000"/>
                  </a:solidFill>
                  <a:latin typeface="FrutigerNext LT Medium" charset="0"/>
                  <a:ea typeface="宋体" pitchFamily="2" charset="-122"/>
                </a:defRPr>
              </a:lvl5pPr>
              <a:lvl6pPr marL="2514600" indent="-228600" defTabSz="801688" eaLnBrk="0" fontAlgn="base" hangingPunct="0">
                <a:spcBef>
                  <a:spcPct val="0"/>
                </a:spcBef>
                <a:spcAft>
                  <a:spcPct val="0"/>
                </a:spcAft>
                <a:defRPr sz="2700">
                  <a:solidFill>
                    <a:srgbClr val="990000"/>
                  </a:solidFill>
                  <a:latin typeface="FrutigerNext LT Medium" charset="0"/>
                  <a:ea typeface="宋体" pitchFamily="2" charset="-122"/>
                </a:defRPr>
              </a:lvl6pPr>
              <a:lvl7pPr marL="2971800" indent="-228600" defTabSz="801688" eaLnBrk="0" fontAlgn="base" hangingPunct="0">
                <a:spcBef>
                  <a:spcPct val="0"/>
                </a:spcBef>
                <a:spcAft>
                  <a:spcPct val="0"/>
                </a:spcAft>
                <a:defRPr sz="2700">
                  <a:solidFill>
                    <a:srgbClr val="990000"/>
                  </a:solidFill>
                  <a:latin typeface="FrutigerNext LT Medium" charset="0"/>
                  <a:ea typeface="宋体" pitchFamily="2" charset="-122"/>
                </a:defRPr>
              </a:lvl7pPr>
              <a:lvl8pPr marL="3429000" indent="-228600" defTabSz="801688" eaLnBrk="0" fontAlgn="base" hangingPunct="0">
                <a:spcBef>
                  <a:spcPct val="0"/>
                </a:spcBef>
                <a:spcAft>
                  <a:spcPct val="0"/>
                </a:spcAft>
                <a:defRPr sz="2700">
                  <a:solidFill>
                    <a:srgbClr val="990000"/>
                  </a:solidFill>
                  <a:latin typeface="FrutigerNext LT Medium" charset="0"/>
                  <a:ea typeface="宋体" pitchFamily="2" charset="-122"/>
                </a:defRPr>
              </a:lvl8pPr>
              <a:lvl9pPr marL="3886200" indent="-228600" defTabSz="801688" eaLnBrk="0" fontAlgn="base" hangingPunct="0">
                <a:spcBef>
                  <a:spcPct val="0"/>
                </a:spcBef>
                <a:spcAft>
                  <a:spcPct val="0"/>
                </a:spcAft>
                <a:defRPr sz="2700">
                  <a:solidFill>
                    <a:srgbClr val="990000"/>
                  </a:solidFill>
                  <a:latin typeface="FrutigerNext LT Medium" charset="0"/>
                  <a:ea typeface="宋体" pitchFamily="2" charset="-122"/>
                </a:defRPr>
              </a:lvl9pPr>
            </a:lstStyle>
            <a:p>
              <a:pPr fontAlgn="auto">
                <a:spcBef>
                  <a:spcPct val="50000"/>
                </a:spcBef>
                <a:spcAft>
                  <a:spcPts val="0"/>
                </a:spcAft>
                <a:buClr>
                  <a:srgbClr val="990000"/>
                </a:buClr>
                <a:buSzPct val="60000"/>
                <a:buFont typeface="Wingdings" pitchFamily="2" charset="2"/>
                <a:buNone/>
                <a:defRPr/>
              </a:pPr>
              <a:r>
                <a:rPr lang="en-US" altLang="zh-CN" sz="1000" b="1" kern="0" dirty="0" smtClean="0">
                  <a:solidFill>
                    <a:srgbClr val="000000"/>
                  </a:solidFill>
                  <a:latin typeface="FrutigerNext LT Medium"/>
                  <a:ea typeface="黑体" pitchFamily="2" charset="-122"/>
                  <a:cs typeface="FrutigerNext LT Medium"/>
                </a:rPr>
                <a:t>India</a:t>
              </a:r>
            </a:p>
          </p:txBody>
        </p:sp>
        <p:sp>
          <p:nvSpPr>
            <p:cNvPr id="133" name="Text Box 252"/>
            <p:cNvSpPr txBox="1">
              <a:spLocks noChangeArrowheads="1"/>
            </p:cNvSpPr>
            <p:nvPr/>
          </p:nvSpPr>
          <p:spPr bwMode="auto">
            <a:xfrm>
              <a:off x="4721980" y="2184400"/>
              <a:ext cx="807034" cy="234950"/>
            </a:xfrm>
            <a:prstGeom prst="rect">
              <a:avLst/>
            </a:prstGeom>
            <a:noFill/>
            <a:ln w="9525">
              <a:noFill/>
              <a:miter lim="800000"/>
              <a:headEnd/>
              <a:tailEnd/>
            </a:ln>
            <a:effectLst/>
          </p:spPr>
          <p:txBody>
            <a:bodyPr lIns="79202" tIns="39602" rIns="79202" bIns="39602">
              <a:spAutoFit/>
            </a:bodyPr>
            <a:lstStyle>
              <a:lvl1pPr defTabSz="801688" eaLnBrk="0" hangingPunct="0">
                <a:defRPr sz="2700">
                  <a:solidFill>
                    <a:srgbClr val="990000"/>
                  </a:solidFill>
                  <a:latin typeface="FrutigerNext LT Medium" charset="0"/>
                  <a:ea typeface="宋体" pitchFamily="2" charset="-122"/>
                </a:defRPr>
              </a:lvl1pPr>
              <a:lvl2pPr marL="742950" indent="-285750" defTabSz="801688" eaLnBrk="0" hangingPunct="0">
                <a:defRPr sz="2700">
                  <a:solidFill>
                    <a:srgbClr val="990000"/>
                  </a:solidFill>
                  <a:latin typeface="FrutigerNext LT Medium" charset="0"/>
                  <a:ea typeface="宋体" pitchFamily="2" charset="-122"/>
                </a:defRPr>
              </a:lvl2pPr>
              <a:lvl3pPr marL="1143000" indent="-228600" defTabSz="801688" eaLnBrk="0" hangingPunct="0">
                <a:defRPr sz="2700">
                  <a:solidFill>
                    <a:srgbClr val="990000"/>
                  </a:solidFill>
                  <a:latin typeface="FrutigerNext LT Medium" charset="0"/>
                  <a:ea typeface="宋体" pitchFamily="2" charset="-122"/>
                </a:defRPr>
              </a:lvl3pPr>
              <a:lvl4pPr marL="1600200" indent="-228600" defTabSz="801688" eaLnBrk="0" hangingPunct="0">
                <a:defRPr sz="2700">
                  <a:solidFill>
                    <a:srgbClr val="990000"/>
                  </a:solidFill>
                  <a:latin typeface="FrutigerNext LT Medium" charset="0"/>
                  <a:ea typeface="宋体" pitchFamily="2" charset="-122"/>
                </a:defRPr>
              </a:lvl4pPr>
              <a:lvl5pPr marL="2057400" indent="-228600" defTabSz="801688" eaLnBrk="0" hangingPunct="0">
                <a:defRPr sz="2700">
                  <a:solidFill>
                    <a:srgbClr val="990000"/>
                  </a:solidFill>
                  <a:latin typeface="FrutigerNext LT Medium" charset="0"/>
                  <a:ea typeface="宋体" pitchFamily="2" charset="-122"/>
                </a:defRPr>
              </a:lvl5pPr>
              <a:lvl6pPr marL="2514600" indent="-228600" defTabSz="801688" eaLnBrk="0" fontAlgn="base" hangingPunct="0">
                <a:spcBef>
                  <a:spcPct val="0"/>
                </a:spcBef>
                <a:spcAft>
                  <a:spcPct val="0"/>
                </a:spcAft>
                <a:defRPr sz="2700">
                  <a:solidFill>
                    <a:srgbClr val="990000"/>
                  </a:solidFill>
                  <a:latin typeface="FrutigerNext LT Medium" charset="0"/>
                  <a:ea typeface="宋体" pitchFamily="2" charset="-122"/>
                </a:defRPr>
              </a:lvl6pPr>
              <a:lvl7pPr marL="2971800" indent="-228600" defTabSz="801688" eaLnBrk="0" fontAlgn="base" hangingPunct="0">
                <a:spcBef>
                  <a:spcPct val="0"/>
                </a:spcBef>
                <a:spcAft>
                  <a:spcPct val="0"/>
                </a:spcAft>
                <a:defRPr sz="2700">
                  <a:solidFill>
                    <a:srgbClr val="990000"/>
                  </a:solidFill>
                  <a:latin typeface="FrutigerNext LT Medium" charset="0"/>
                  <a:ea typeface="宋体" pitchFamily="2" charset="-122"/>
                </a:defRPr>
              </a:lvl7pPr>
              <a:lvl8pPr marL="3429000" indent="-228600" defTabSz="801688" eaLnBrk="0" fontAlgn="base" hangingPunct="0">
                <a:spcBef>
                  <a:spcPct val="0"/>
                </a:spcBef>
                <a:spcAft>
                  <a:spcPct val="0"/>
                </a:spcAft>
                <a:defRPr sz="2700">
                  <a:solidFill>
                    <a:srgbClr val="990000"/>
                  </a:solidFill>
                  <a:latin typeface="FrutigerNext LT Medium" charset="0"/>
                  <a:ea typeface="宋体" pitchFamily="2" charset="-122"/>
                </a:defRPr>
              </a:lvl8pPr>
              <a:lvl9pPr marL="3886200" indent="-228600" defTabSz="801688" eaLnBrk="0" fontAlgn="base" hangingPunct="0">
                <a:spcBef>
                  <a:spcPct val="0"/>
                </a:spcBef>
                <a:spcAft>
                  <a:spcPct val="0"/>
                </a:spcAft>
                <a:defRPr sz="2700">
                  <a:solidFill>
                    <a:srgbClr val="990000"/>
                  </a:solidFill>
                  <a:latin typeface="FrutigerNext LT Medium" charset="0"/>
                  <a:ea typeface="宋体" pitchFamily="2" charset="-122"/>
                </a:defRPr>
              </a:lvl9pPr>
            </a:lstStyle>
            <a:p>
              <a:pPr fontAlgn="auto">
                <a:spcBef>
                  <a:spcPct val="50000"/>
                </a:spcBef>
                <a:spcAft>
                  <a:spcPts val="0"/>
                </a:spcAft>
                <a:buClr>
                  <a:srgbClr val="990000"/>
                </a:buClr>
                <a:buSzPct val="60000"/>
                <a:buFont typeface="Wingdings" pitchFamily="2" charset="2"/>
                <a:buNone/>
                <a:defRPr/>
              </a:pPr>
              <a:r>
                <a:rPr lang="en-US" altLang="zh-CN" sz="1000" b="1" kern="0" dirty="0" smtClean="0">
                  <a:solidFill>
                    <a:srgbClr val="000000"/>
                  </a:solidFill>
                  <a:latin typeface="FrutigerNext LT Medium"/>
                  <a:ea typeface="黑体" pitchFamily="2" charset="-122"/>
                  <a:cs typeface="FrutigerNext LT Medium"/>
                </a:rPr>
                <a:t>Hungary</a:t>
              </a:r>
            </a:p>
          </p:txBody>
        </p:sp>
        <p:sp>
          <p:nvSpPr>
            <p:cNvPr id="134" name="Text Box 253"/>
            <p:cNvSpPr txBox="1">
              <a:spLocks noChangeArrowheads="1"/>
            </p:cNvSpPr>
            <p:nvPr/>
          </p:nvSpPr>
          <p:spPr bwMode="auto">
            <a:xfrm>
              <a:off x="3511429" y="3800475"/>
              <a:ext cx="807034" cy="233363"/>
            </a:xfrm>
            <a:prstGeom prst="rect">
              <a:avLst/>
            </a:prstGeom>
            <a:noFill/>
            <a:ln w="9525">
              <a:noFill/>
              <a:miter lim="800000"/>
              <a:headEnd/>
              <a:tailEnd/>
            </a:ln>
            <a:effectLst/>
          </p:spPr>
          <p:txBody>
            <a:bodyPr lIns="79202" tIns="39602" rIns="79202" bIns="39602">
              <a:spAutoFit/>
            </a:bodyPr>
            <a:lstStyle>
              <a:lvl1pPr defTabSz="801688" eaLnBrk="0" hangingPunct="0">
                <a:defRPr sz="2700">
                  <a:solidFill>
                    <a:srgbClr val="990000"/>
                  </a:solidFill>
                  <a:latin typeface="FrutigerNext LT Medium" charset="0"/>
                  <a:ea typeface="宋体" pitchFamily="2" charset="-122"/>
                </a:defRPr>
              </a:lvl1pPr>
              <a:lvl2pPr marL="742950" indent="-285750" defTabSz="801688" eaLnBrk="0" hangingPunct="0">
                <a:defRPr sz="2700">
                  <a:solidFill>
                    <a:srgbClr val="990000"/>
                  </a:solidFill>
                  <a:latin typeface="FrutigerNext LT Medium" charset="0"/>
                  <a:ea typeface="宋体" pitchFamily="2" charset="-122"/>
                </a:defRPr>
              </a:lvl2pPr>
              <a:lvl3pPr marL="1143000" indent="-228600" defTabSz="801688" eaLnBrk="0" hangingPunct="0">
                <a:defRPr sz="2700">
                  <a:solidFill>
                    <a:srgbClr val="990000"/>
                  </a:solidFill>
                  <a:latin typeface="FrutigerNext LT Medium" charset="0"/>
                  <a:ea typeface="宋体" pitchFamily="2" charset="-122"/>
                </a:defRPr>
              </a:lvl3pPr>
              <a:lvl4pPr marL="1600200" indent="-228600" defTabSz="801688" eaLnBrk="0" hangingPunct="0">
                <a:defRPr sz="2700">
                  <a:solidFill>
                    <a:srgbClr val="990000"/>
                  </a:solidFill>
                  <a:latin typeface="FrutigerNext LT Medium" charset="0"/>
                  <a:ea typeface="宋体" pitchFamily="2" charset="-122"/>
                </a:defRPr>
              </a:lvl4pPr>
              <a:lvl5pPr marL="2057400" indent="-228600" defTabSz="801688" eaLnBrk="0" hangingPunct="0">
                <a:defRPr sz="2700">
                  <a:solidFill>
                    <a:srgbClr val="990000"/>
                  </a:solidFill>
                  <a:latin typeface="FrutigerNext LT Medium" charset="0"/>
                  <a:ea typeface="宋体" pitchFamily="2" charset="-122"/>
                </a:defRPr>
              </a:lvl5pPr>
              <a:lvl6pPr marL="2514600" indent="-228600" defTabSz="801688" eaLnBrk="0" fontAlgn="base" hangingPunct="0">
                <a:spcBef>
                  <a:spcPct val="0"/>
                </a:spcBef>
                <a:spcAft>
                  <a:spcPct val="0"/>
                </a:spcAft>
                <a:defRPr sz="2700">
                  <a:solidFill>
                    <a:srgbClr val="990000"/>
                  </a:solidFill>
                  <a:latin typeface="FrutigerNext LT Medium" charset="0"/>
                  <a:ea typeface="宋体" pitchFamily="2" charset="-122"/>
                </a:defRPr>
              </a:lvl6pPr>
              <a:lvl7pPr marL="2971800" indent="-228600" defTabSz="801688" eaLnBrk="0" fontAlgn="base" hangingPunct="0">
                <a:spcBef>
                  <a:spcPct val="0"/>
                </a:spcBef>
                <a:spcAft>
                  <a:spcPct val="0"/>
                </a:spcAft>
                <a:defRPr sz="2700">
                  <a:solidFill>
                    <a:srgbClr val="990000"/>
                  </a:solidFill>
                  <a:latin typeface="FrutigerNext LT Medium" charset="0"/>
                  <a:ea typeface="宋体" pitchFamily="2" charset="-122"/>
                </a:defRPr>
              </a:lvl7pPr>
              <a:lvl8pPr marL="3429000" indent="-228600" defTabSz="801688" eaLnBrk="0" fontAlgn="base" hangingPunct="0">
                <a:spcBef>
                  <a:spcPct val="0"/>
                </a:spcBef>
                <a:spcAft>
                  <a:spcPct val="0"/>
                </a:spcAft>
                <a:defRPr sz="2700">
                  <a:solidFill>
                    <a:srgbClr val="990000"/>
                  </a:solidFill>
                  <a:latin typeface="FrutigerNext LT Medium" charset="0"/>
                  <a:ea typeface="宋体" pitchFamily="2" charset="-122"/>
                </a:defRPr>
              </a:lvl8pPr>
              <a:lvl9pPr marL="3886200" indent="-228600" defTabSz="801688" eaLnBrk="0" fontAlgn="base" hangingPunct="0">
                <a:spcBef>
                  <a:spcPct val="0"/>
                </a:spcBef>
                <a:spcAft>
                  <a:spcPct val="0"/>
                </a:spcAft>
                <a:defRPr sz="2700">
                  <a:solidFill>
                    <a:srgbClr val="990000"/>
                  </a:solidFill>
                  <a:latin typeface="FrutigerNext LT Medium" charset="0"/>
                  <a:ea typeface="宋体" pitchFamily="2" charset="-122"/>
                </a:defRPr>
              </a:lvl9pPr>
            </a:lstStyle>
            <a:p>
              <a:pPr fontAlgn="auto">
                <a:spcBef>
                  <a:spcPct val="50000"/>
                </a:spcBef>
                <a:spcAft>
                  <a:spcPts val="0"/>
                </a:spcAft>
                <a:buClr>
                  <a:srgbClr val="990000"/>
                </a:buClr>
                <a:buSzPct val="60000"/>
                <a:buFont typeface="Wingdings" pitchFamily="2" charset="2"/>
                <a:buNone/>
                <a:defRPr/>
              </a:pPr>
              <a:r>
                <a:rPr lang="en-US" altLang="zh-CN" sz="1000" b="1" kern="0" dirty="0" smtClean="0">
                  <a:solidFill>
                    <a:srgbClr val="000000"/>
                  </a:solidFill>
                  <a:latin typeface="FrutigerNext LT Medium"/>
                  <a:ea typeface="黑体" pitchFamily="2" charset="-122"/>
                  <a:cs typeface="FrutigerNext LT Medium"/>
                </a:rPr>
                <a:t>Brazil</a:t>
              </a:r>
            </a:p>
          </p:txBody>
        </p:sp>
        <p:sp>
          <p:nvSpPr>
            <p:cNvPr id="135" name="Text Box 254"/>
            <p:cNvSpPr txBox="1">
              <a:spLocks noChangeArrowheads="1"/>
            </p:cNvSpPr>
            <p:nvPr/>
          </p:nvSpPr>
          <p:spPr bwMode="auto">
            <a:xfrm>
              <a:off x="2582984" y="2952750"/>
              <a:ext cx="808224" cy="234950"/>
            </a:xfrm>
            <a:prstGeom prst="rect">
              <a:avLst/>
            </a:prstGeom>
            <a:noFill/>
            <a:ln w="9525">
              <a:noFill/>
              <a:miter lim="800000"/>
              <a:headEnd/>
              <a:tailEnd/>
            </a:ln>
            <a:effectLst/>
          </p:spPr>
          <p:txBody>
            <a:bodyPr lIns="79202" tIns="39602" rIns="79202" bIns="39602">
              <a:spAutoFit/>
            </a:bodyPr>
            <a:lstStyle>
              <a:lvl1pPr defTabSz="801688" eaLnBrk="0" hangingPunct="0">
                <a:defRPr sz="2700">
                  <a:solidFill>
                    <a:srgbClr val="990000"/>
                  </a:solidFill>
                  <a:latin typeface="FrutigerNext LT Medium" charset="0"/>
                  <a:ea typeface="宋体" pitchFamily="2" charset="-122"/>
                </a:defRPr>
              </a:lvl1pPr>
              <a:lvl2pPr marL="742950" indent="-285750" defTabSz="801688" eaLnBrk="0" hangingPunct="0">
                <a:defRPr sz="2700">
                  <a:solidFill>
                    <a:srgbClr val="990000"/>
                  </a:solidFill>
                  <a:latin typeface="FrutigerNext LT Medium" charset="0"/>
                  <a:ea typeface="宋体" pitchFamily="2" charset="-122"/>
                </a:defRPr>
              </a:lvl2pPr>
              <a:lvl3pPr marL="1143000" indent="-228600" defTabSz="801688" eaLnBrk="0" hangingPunct="0">
                <a:defRPr sz="2700">
                  <a:solidFill>
                    <a:srgbClr val="990000"/>
                  </a:solidFill>
                  <a:latin typeface="FrutigerNext LT Medium" charset="0"/>
                  <a:ea typeface="宋体" pitchFamily="2" charset="-122"/>
                </a:defRPr>
              </a:lvl3pPr>
              <a:lvl4pPr marL="1600200" indent="-228600" defTabSz="801688" eaLnBrk="0" hangingPunct="0">
                <a:defRPr sz="2700">
                  <a:solidFill>
                    <a:srgbClr val="990000"/>
                  </a:solidFill>
                  <a:latin typeface="FrutigerNext LT Medium" charset="0"/>
                  <a:ea typeface="宋体" pitchFamily="2" charset="-122"/>
                </a:defRPr>
              </a:lvl4pPr>
              <a:lvl5pPr marL="2057400" indent="-228600" defTabSz="801688" eaLnBrk="0" hangingPunct="0">
                <a:defRPr sz="2700">
                  <a:solidFill>
                    <a:srgbClr val="990000"/>
                  </a:solidFill>
                  <a:latin typeface="FrutigerNext LT Medium" charset="0"/>
                  <a:ea typeface="宋体" pitchFamily="2" charset="-122"/>
                </a:defRPr>
              </a:lvl5pPr>
              <a:lvl6pPr marL="2514600" indent="-228600" defTabSz="801688" eaLnBrk="0" fontAlgn="base" hangingPunct="0">
                <a:spcBef>
                  <a:spcPct val="0"/>
                </a:spcBef>
                <a:spcAft>
                  <a:spcPct val="0"/>
                </a:spcAft>
                <a:defRPr sz="2700">
                  <a:solidFill>
                    <a:srgbClr val="990000"/>
                  </a:solidFill>
                  <a:latin typeface="FrutigerNext LT Medium" charset="0"/>
                  <a:ea typeface="宋体" pitchFamily="2" charset="-122"/>
                </a:defRPr>
              </a:lvl6pPr>
              <a:lvl7pPr marL="2971800" indent="-228600" defTabSz="801688" eaLnBrk="0" fontAlgn="base" hangingPunct="0">
                <a:spcBef>
                  <a:spcPct val="0"/>
                </a:spcBef>
                <a:spcAft>
                  <a:spcPct val="0"/>
                </a:spcAft>
                <a:defRPr sz="2700">
                  <a:solidFill>
                    <a:srgbClr val="990000"/>
                  </a:solidFill>
                  <a:latin typeface="FrutigerNext LT Medium" charset="0"/>
                  <a:ea typeface="宋体" pitchFamily="2" charset="-122"/>
                </a:defRPr>
              </a:lvl7pPr>
              <a:lvl8pPr marL="3429000" indent="-228600" defTabSz="801688" eaLnBrk="0" fontAlgn="base" hangingPunct="0">
                <a:spcBef>
                  <a:spcPct val="0"/>
                </a:spcBef>
                <a:spcAft>
                  <a:spcPct val="0"/>
                </a:spcAft>
                <a:defRPr sz="2700">
                  <a:solidFill>
                    <a:srgbClr val="990000"/>
                  </a:solidFill>
                  <a:latin typeface="FrutigerNext LT Medium" charset="0"/>
                  <a:ea typeface="宋体" pitchFamily="2" charset="-122"/>
                </a:defRPr>
              </a:lvl8pPr>
              <a:lvl9pPr marL="3886200" indent="-228600" defTabSz="801688" eaLnBrk="0" fontAlgn="base" hangingPunct="0">
                <a:spcBef>
                  <a:spcPct val="0"/>
                </a:spcBef>
                <a:spcAft>
                  <a:spcPct val="0"/>
                </a:spcAft>
                <a:defRPr sz="2700">
                  <a:solidFill>
                    <a:srgbClr val="990000"/>
                  </a:solidFill>
                  <a:latin typeface="FrutigerNext LT Medium" charset="0"/>
                  <a:ea typeface="宋体" pitchFamily="2" charset="-122"/>
                </a:defRPr>
              </a:lvl9pPr>
            </a:lstStyle>
            <a:p>
              <a:pPr fontAlgn="auto">
                <a:spcBef>
                  <a:spcPct val="50000"/>
                </a:spcBef>
                <a:spcAft>
                  <a:spcPts val="0"/>
                </a:spcAft>
                <a:buClr>
                  <a:srgbClr val="990000"/>
                </a:buClr>
                <a:buSzPct val="60000"/>
                <a:buFont typeface="Wingdings" pitchFamily="2" charset="2"/>
                <a:buNone/>
                <a:defRPr/>
              </a:pPr>
              <a:r>
                <a:rPr lang="en-US" altLang="zh-CN" sz="1000" b="1" kern="0" dirty="0" smtClean="0">
                  <a:solidFill>
                    <a:srgbClr val="000000"/>
                  </a:solidFill>
                  <a:latin typeface="FrutigerNext LT Medium"/>
                  <a:ea typeface="黑体" pitchFamily="2" charset="-122"/>
                  <a:cs typeface="FrutigerNext LT Medium"/>
                </a:rPr>
                <a:t>Mexico</a:t>
              </a:r>
            </a:p>
          </p:txBody>
        </p:sp>
        <p:sp>
          <p:nvSpPr>
            <p:cNvPr id="136" name="椭圆 145"/>
            <p:cNvSpPr>
              <a:spLocks noChangeArrowheads="1"/>
            </p:cNvSpPr>
            <p:nvPr/>
          </p:nvSpPr>
          <p:spPr bwMode="auto">
            <a:xfrm flipH="1">
              <a:off x="4366076" y="2074864"/>
              <a:ext cx="230921" cy="231775"/>
            </a:xfrm>
            <a:prstGeom prst="ellipse">
              <a:avLst/>
            </a:prstGeom>
            <a:noFill/>
            <a:ln>
              <a:noFill/>
            </a:ln>
            <a:effectLst>
              <a:outerShdw blurRad="63500" sx="100999" sy="100999" algn="ctr" rotWithShape="0">
                <a:srgbClr val="000000">
                  <a:alpha val="39999"/>
                </a:srgbClr>
              </a:outerShdw>
            </a:effectLst>
            <a:extLst>
              <a:ext uri="{909E8E84-426E-40dd-AFC4-6F175D3DCCD1}">
                <a14:hiddenFill xmlns:a14="http://schemas.microsoft.com/office/drawing/2010/main" xmlns="">
                  <a:solidFill>
                    <a:srgbClr val="990000"/>
                  </a:solidFill>
                </a14:hiddenFill>
              </a:ext>
              <a:ext uri="{91240B29-F687-4f45-9708-019B960494DF}">
                <a14:hiddenLine xmlns:a14="http://schemas.microsoft.com/office/drawing/2010/main" xmlns="" w="9525">
                  <a:solidFill>
                    <a:schemeClr val="bg1"/>
                  </a:solidFill>
                  <a:round/>
                  <a:headEnd/>
                  <a:tailEnd/>
                </a14:hiddenLine>
              </a:ext>
            </a:extLst>
          </p:spPr>
          <p:txBody>
            <a:bodyPr lIns="36000" tIns="39602" rIns="36000" bIns="39602" anchor="ctr" anchorCtr="1"/>
            <a:lstStyle/>
            <a:p>
              <a:pPr defTabSz="801688" eaLnBrk="0" hangingPunct="0">
                <a:spcBef>
                  <a:spcPct val="20000"/>
                </a:spcBef>
                <a:buClr>
                  <a:srgbClr val="990000"/>
                </a:buClr>
                <a:buSzPct val="60000"/>
                <a:buFont typeface="Wingdings" pitchFamily="2" charset="2"/>
                <a:buNone/>
                <a:defRPr/>
              </a:pPr>
              <a:r>
                <a:rPr lang="en-US" altLang="zh-CN" sz="1200" dirty="0">
                  <a:solidFill>
                    <a:srgbClr val="DE0202"/>
                  </a:solidFill>
                  <a:latin typeface="FrutigerNext LT Regular" pitchFamily="34" charset="0"/>
                  <a:ea typeface="黑体" pitchFamily="2" charset="-122"/>
                </a:rPr>
                <a:t>■</a:t>
              </a:r>
            </a:p>
          </p:txBody>
        </p:sp>
        <p:sp>
          <p:nvSpPr>
            <p:cNvPr id="137" name="Text Box 256"/>
            <p:cNvSpPr txBox="1">
              <a:spLocks noChangeArrowheads="1"/>
            </p:cNvSpPr>
            <p:nvPr/>
          </p:nvSpPr>
          <p:spPr bwMode="auto">
            <a:xfrm>
              <a:off x="4053023" y="1325563"/>
              <a:ext cx="807034" cy="233362"/>
            </a:xfrm>
            <a:prstGeom prst="rect">
              <a:avLst/>
            </a:prstGeom>
            <a:noFill/>
            <a:ln w="9525">
              <a:noFill/>
              <a:miter lim="800000"/>
              <a:headEnd/>
              <a:tailEnd/>
            </a:ln>
            <a:effectLst/>
          </p:spPr>
          <p:txBody>
            <a:bodyPr lIns="79202" tIns="39602" rIns="79202" bIns="39602">
              <a:spAutoFit/>
            </a:bodyPr>
            <a:lstStyle>
              <a:lvl1pPr defTabSz="801688" eaLnBrk="0" hangingPunct="0">
                <a:defRPr sz="2700">
                  <a:solidFill>
                    <a:srgbClr val="990000"/>
                  </a:solidFill>
                  <a:latin typeface="FrutigerNext LT Medium" charset="0"/>
                  <a:ea typeface="宋体" pitchFamily="2" charset="-122"/>
                </a:defRPr>
              </a:lvl1pPr>
              <a:lvl2pPr marL="742950" indent="-285750" defTabSz="801688" eaLnBrk="0" hangingPunct="0">
                <a:defRPr sz="2700">
                  <a:solidFill>
                    <a:srgbClr val="990000"/>
                  </a:solidFill>
                  <a:latin typeface="FrutigerNext LT Medium" charset="0"/>
                  <a:ea typeface="宋体" pitchFamily="2" charset="-122"/>
                </a:defRPr>
              </a:lvl2pPr>
              <a:lvl3pPr marL="1143000" indent="-228600" defTabSz="801688" eaLnBrk="0" hangingPunct="0">
                <a:defRPr sz="2700">
                  <a:solidFill>
                    <a:srgbClr val="990000"/>
                  </a:solidFill>
                  <a:latin typeface="FrutigerNext LT Medium" charset="0"/>
                  <a:ea typeface="宋体" pitchFamily="2" charset="-122"/>
                </a:defRPr>
              </a:lvl3pPr>
              <a:lvl4pPr marL="1600200" indent="-228600" defTabSz="801688" eaLnBrk="0" hangingPunct="0">
                <a:defRPr sz="2700">
                  <a:solidFill>
                    <a:srgbClr val="990000"/>
                  </a:solidFill>
                  <a:latin typeface="FrutigerNext LT Medium" charset="0"/>
                  <a:ea typeface="宋体" pitchFamily="2" charset="-122"/>
                </a:defRPr>
              </a:lvl4pPr>
              <a:lvl5pPr marL="2057400" indent="-228600" defTabSz="801688" eaLnBrk="0" hangingPunct="0">
                <a:defRPr sz="2700">
                  <a:solidFill>
                    <a:srgbClr val="990000"/>
                  </a:solidFill>
                  <a:latin typeface="FrutigerNext LT Medium" charset="0"/>
                  <a:ea typeface="宋体" pitchFamily="2" charset="-122"/>
                </a:defRPr>
              </a:lvl5pPr>
              <a:lvl6pPr marL="2514600" indent="-228600" defTabSz="801688" eaLnBrk="0" fontAlgn="base" hangingPunct="0">
                <a:spcBef>
                  <a:spcPct val="0"/>
                </a:spcBef>
                <a:spcAft>
                  <a:spcPct val="0"/>
                </a:spcAft>
                <a:defRPr sz="2700">
                  <a:solidFill>
                    <a:srgbClr val="990000"/>
                  </a:solidFill>
                  <a:latin typeface="FrutigerNext LT Medium" charset="0"/>
                  <a:ea typeface="宋体" pitchFamily="2" charset="-122"/>
                </a:defRPr>
              </a:lvl6pPr>
              <a:lvl7pPr marL="2971800" indent="-228600" defTabSz="801688" eaLnBrk="0" fontAlgn="base" hangingPunct="0">
                <a:spcBef>
                  <a:spcPct val="0"/>
                </a:spcBef>
                <a:spcAft>
                  <a:spcPct val="0"/>
                </a:spcAft>
                <a:defRPr sz="2700">
                  <a:solidFill>
                    <a:srgbClr val="990000"/>
                  </a:solidFill>
                  <a:latin typeface="FrutigerNext LT Medium" charset="0"/>
                  <a:ea typeface="宋体" pitchFamily="2" charset="-122"/>
                </a:defRPr>
              </a:lvl7pPr>
              <a:lvl8pPr marL="3429000" indent="-228600" defTabSz="801688" eaLnBrk="0" fontAlgn="base" hangingPunct="0">
                <a:spcBef>
                  <a:spcPct val="0"/>
                </a:spcBef>
                <a:spcAft>
                  <a:spcPct val="0"/>
                </a:spcAft>
                <a:defRPr sz="2700">
                  <a:solidFill>
                    <a:srgbClr val="990000"/>
                  </a:solidFill>
                  <a:latin typeface="FrutigerNext LT Medium" charset="0"/>
                  <a:ea typeface="宋体" pitchFamily="2" charset="-122"/>
                </a:defRPr>
              </a:lvl8pPr>
              <a:lvl9pPr marL="3886200" indent="-228600" defTabSz="801688" eaLnBrk="0" fontAlgn="base" hangingPunct="0">
                <a:spcBef>
                  <a:spcPct val="0"/>
                </a:spcBef>
                <a:spcAft>
                  <a:spcPct val="0"/>
                </a:spcAft>
                <a:defRPr sz="2700">
                  <a:solidFill>
                    <a:srgbClr val="990000"/>
                  </a:solidFill>
                  <a:latin typeface="FrutigerNext LT Medium" charset="0"/>
                  <a:ea typeface="宋体" pitchFamily="2" charset="-122"/>
                </a:defRPr>
              </a:lvl9pPr>
            </a:lstStyle>
            <a:p>
              <a:pPr fontAlgn="auto">
                <a:spcBef>
                  <a:spcPct val="50000"/>
                </a:spcBef>
                <a:spcAft>
                  <a:spcPts val="0"/>
                </a:spcAft>
                <a:buClr>
                  <a:srgbClr val="990000"/>
                </a:buClr>
                <a:buSzPct val="60000"/>
                <a:buFont typeface="Wingdings" pitchFamily="2" charset="2"/>
                <a:buNone/>
                <a:defRPr/>
              </a:pPr>
              <a:r>
                <a:rPr lang="en-US" altLang="zh-CN" sz="1000" b="1" kern="0" dirty="0" smtClean="0">
                  <a:solidFill>
                    <a:srgbClr val="000000"/>
                  </a:solidFill>
                  <a:latin typeface="FrutigerNext LT Medium"/>
                  <a:ea typeface="黑体" pitchFamily="2" charset="-122"/>
                  <a:cs typeface="FrutigerNext LT Medium"/>
                </a:rPr>
                <a:t>Holland</a:t>
              </a:r>
            </a:p>
          </p:txBody>
        </p:sp>
        <p:sp>
          <p:nvSpPr>
            <p:cNvPr id="138" name="Text Box 257"/>
            <p:cNvSpPr txBox="1">
              <a:spLocks noChangeArrowheads="1"/>
            </p:cNvSpPr>
            <p:nvPr/>
          </p:nvSpPr>
          <p:spPr bwMode="auto">
            <a:xfrm>
              <a:off x="5185012" y="2835275"/>
              <a:ext cx="805844" cy="234950"/>
            </a:xfrm>
            <a:prstGeom prst="rect">
              <a:avLst/>
            </a:prstGeom>
            <a:noFill/>
            <a:ln w="9525">
              <a:noFill/>
              <a:miter lim="800000"/>
              <a:headEnd/>
              <a:tailEnd/>
            </a:ln>
            <a:effectLst/>
          </p:spPr>
          <p:txBody>
            <a:bodyPr lIns="79202" tIns="39602" rIns="79202" bIns="39602">
              <a:spAutoFit/>
            </a:bodyPr>
            <a:lstStyle>
              <a:lvl1pPr defTabSz="801688" eaLnBrk="0" hangingPunct="0">
                <a:defRPr sz="2700">
                  <a:solidFill>
                    <a:srgbClr val="990000"/>
                  </a:solidFill>
                  <a:latin typeface="FrutigerNext LT Medium" charset="0"/>
                  <a:ea typeface="宋体" pitchFamily="2" charset="-122"/>
                </a:defRPr>
              </a:lvl1pPr>
              <a:lvl2pPr marL="742950" indent="-285750" defTabSz="801688" eaLnBrk="0" hangingPunct="0">
                <a:defRPr sz="2700">
                  <a:solidFill>
                    <a:srgbClr val="990000"/>
                  </a:solidFill>
                  <a:latin typeface="FrutigerNext LT Medium" charset="0"/>
                  <a:ea typeface="宋体" pitchFamily="2" charset="-122"/>
                </a:defRPr>
              </a:lvl2pPr>
              <a:lvl3pPr marL="1143000" indent="-228600" defTabSz="801688" eaLnBrk="0" hangingPunct="0">
                <a:defRPr sz="2700">
                  <a:solidFill>
                    <a:srgbClr val="990000"/>
                  </a:solidFill>
                  <a:latin typeface="FrutigerNext LT Medium" charset="0"/>
                  <a:ea typeface="宋体" pitchFamily="2" charset="-122"/>
                </a:defRPr>
              </a:lvl3pPr>
              <a:lvl4pPr marL="1600200" indent="-228600" defTabSz="801688" eaLnBrk="0" hangingPunct="0">
                <a:defRPr sz="2700">
                  <a:solidFill>
                    <a:srgbClr val="990000"/>
                  </a:solidFill>
                  <a:latin typeface="FrutigerNext LT Medium" charset="0"/>
                  <a:ea typeface="宋体" pitchFamily="2" charset="-122"/>
                </a:defRPr>
              </a:lvl4pPr>
              <a:lvl5pPr marL="2057400" indent="-228600" defTabSz="801688" eaLnBrk="0" hangingPunct="0">
                <a:defRPr sz="2700">
                  <a:solidFill>
                    <a:srgbClr val="990000"/>
                  </a:solidFill>
                  <a:latin typeface="FrutigerNext LT Medium" charset="0"/>
                  <a:ea typeface="宋体" pitchFamily="2" charset="-122"/>
                </a:defRPr>
              </a:lvl5pPr>
              <a:lvl6pPr marL="2514600" indent="-228600" defTabSz="801688" eaLnBrk="0" fontAlgn="base" hangingPunct="0">
                <a:spcBef>
                  <a:spcPct val="0"/>
                </a:spcBef>
                <a:spcAft>
                  <a:spcPct val="0"/>
                </a:spcAft>
                <a:defRPr sz="2700">
                  <a:solidFill>
                    <a:srgbClr val="990000"/>
                  </a:solidFill>
                  <a:latin typeface="FrutigerNext LT Medium" charset="0"/>
                  <a:ea typeface="宋体" pitchFamily="2" charset="-122"/>
                </a:defRPr>
              </a:lvl6pPr>
              <a:lvl7pPr marL="2971800" indent="-228600" defTabSz="801688" eaLnBrk="0" fontAlgn="base" hangingPunct="0">
                <a:spcBef>
                  <a:spcPct val="0"/>
                </a:spcBef>
                <a:spcAft>
                  <a:spcPct val="0"/>
                </a:spcAft>
                <a:defRPr sz="2700">
                  <a:solidFill>
                    <a:srgbClr val="990000"/>
                  </a:solidFill>
                  <a:latin typeface="FrutigerNext LT Medium" charset="0"/>
                  <a:ea typeface="宋体" pitchFamily="2" charset="-122"/>
                </a:defRPr>
              </a:lvl7pPr>
              <a:lvl8pPr marL="3429000" indent="-228600" defTabSz="801688" eaLnBrk="0" fontAlgn="base" hangingPunct="0">
                <a:spcBef>
                  <a:spcPct val="0"/>
                </a:spcBef>
                <a:spcAft>
                  <a:spcPct val="0"/>
                </a:spcAft>
                <a:defRPr sz="2700">
                  <a:solidFill>
                    <a:srgbClr val="990000"/>
                  </a:solidFill>
                  <a:latin typeface="FrutigerNext LT Medium" charset="0"/>
                  <a:ea typeface="宋体" pitchFamily="2" charset="-122"/>
                </a:defRPr>
              </a:lvl8pPr>
              <a:lvl9pPr marL="3886200" indent="-228600" defTabSz="801688" eaLnBrk="0" fontAlgn="base" hangingPunct="0">
                <a:spcBef>
                  <a:spcPct val="0"/>
                </a:spcBef>
                <a:spcAft>
                  <a:spcPct val="0"/>
                </a:spcAft>
                <a:defRPr sz="2700">
                  <a:solidFill>
                    <a:srgbClr val="990000"/>
                  </a:solidFill>
                  <a:latin typeface="FrutigerNext LT Medium" charset="0"/>
                  <a:ea typeface="宋体" pitchFamily="2" charset="-122"/>
                </a:defRPr>
              </a:lvl9pPr>
            </a:lstStyle>
            <a:p>
              <a:pPr fontAlgn="auto">
                <a:spcBef>
                  <a:spcPct val="50000"/>
                </a:spcBef>
                <a:spcAft>
                  <a:spcPts val="0"/>
                </a:spcAft>
                <a:buClr>
                  <a:srgbClr val="990000"/>
                </a:buClr>
                <a:buSzPct val="60000"/>
                <a:buFont typeface="Wingdings" pitchFamily="2" charset="2"/>
                <a:buNone/>
                <a:defRPr/>
              </a:pPr>
              <a:r>
                <a:rPr lang="en-US" altLang="zh-CN" sz="1000" b="1" kern="0" dirty="0" smtClean="0">
                  <a:solidFill>
                    <a:srgbClr val="000000"/>
                  </a:solidFill>
                  <a:latin typeface="FrutigerNext LT Medium"/>
                  <a:ea typeface="黑体" pitchFamily="2" charset="-122"/>
                  <a:cs typeface="FrutigerNext LT Medium"/>
                </a:rPr>
                <a:t>UAE</a:t>
              </a:r>
            </a:p>
          </p:txBody>
        </p:sp>
        <p:sp>
          <p:nvSpPr>
            <p:cNvPr id="139" name="椭圆 145"/>
            <p:cNvSpPr>
              <a:spLocks noChangeArrowheads="1"/>
            </p:cNvSpPr>
            <p:nvPr/>
          </p:nvSpPr>
          <p:spPr bwMode="auto">
            <a:xfrm flipH="1">
              <a:off x="5395699" y="3033713"/>
              <a:ext cx="228540" cy="228600"/>
            </a:xfrm>
            <a:prstGeom prst="ellipse">
              <a:avLst/>
            </a:prstGeom>
            <a:noFill/>
            <a:ln>
              <a:noFill/>
            </a:ln>
            <a:effectLst>
              <a:outerShdw blurRad="63500" sx="100999" sy="100999" algn="ctr" rotWithShape="0">
                <a:srgbClr val="000000">
                  <a:alpha val="39999"/>
                </a:srgbClr>
              </a:outerShdw>
            </a:effectLst>
            <a:extLst>
              <a:ext uri="{909E8E84-426E-40dd-AFC4-6F175D3DCCD1}">
                <a14:hiddenFill xmlns:a14="http://schemas.microsoft.com/office/drawing/2010/main" xmlns="">
                  <a:solidFill>
                    <a:srgbClr val="990000"/>
                  </a:solidFill>
                </a14:hiddenFill>
              </a:ext>
              <a:ext uri="{91240B29-F687-4f45-9708-019B960494DF}">
                <a14:hiddenLine xmlns:a14="http://schemas.microsoft.com/office/drawing/2010/main" xmlns="" w="9525">
                  <a:solidFill>
                    <a:schemeClr val="bg1"/>
                  </a:solidFill>
                  <a:round/>
                  <a:headEnd/>
                  <a:tailEnd/>
                </a14:hiddenLine>
              </a:ext>
            </a:extLst>
          </p:spPr>
          <p:txBody>
            <a:bodyPr lIns="36000" tIns="39602" rIns="36000" bIns="39602" anchor="ctr" anchorCtr="1"/>
            <a:lstStyle/>
            <a:p>
              <a:pPr defTabSz="801688" eaLnBrk="0" hangingPunct="0">
                <a:spcBef>
                  <a:spcPct val="20000"/>
                </a:spcBef>
                <a:buClr>
                  <a:srgbClr val="990000"/>
                </a:buClr>
                <a:buSzPct val="60000"/>
                <a:buFont typeface="Wingdings" pitchFamily="2" charset="2"/>
                <a:buNone/>
                <a:defRPr/>
              </a:pPr>
              <a:r>
                <a:rPr lang="en-US" altLang="zh-CN" sz="1200" dirty="0">
                  <a:solidFill>
                    <a:srgbClr val="DE0202"/>
                  </a:solidFill>
                  <a:latin typeface="FrutigerNext LT Regular" pitchFamily="34" charset="0"/>
                  <a:ea typeface="黑体" pitchFamily="2" charset="-122"/>
                </a:rPr>
                <a:t>■</a:t>
              </a:r>
            </a:p>
          </p:txBody>
        </p:sp>
        <p:sp>
          <p:nvSpPr>
            <p:cNvPr id="140" name="椭圆 145"/>
            <p:cNvSpPr>
              <a:spLocks noChangeArrowheads="1"/>
            </p:cNvSpPr>
            <p:nvPr/>
          </p:nvSpPr>
          <p:spPr bwMode="auto">
            <a:xfrm>
              <a:off x="5244528" y="3141664"/>
              <a:ext cx="117842" cy="155575"/>
            </a:xfrm>
            <a:prstGeom prst="ellipse">
              <a:avLst/>
            </a:prstGeom>
            <a:solidFill>
              <a:srgbClr val="009999"/>
            </a:solidFill>
            <a:ln w="9525">
              <a:solidFill>
                <a:srgbClr val="FFFFFF"/>
              </a:solidFill>
              <a:round/>
              <a:headEnd/>
              <a:tailEnd/>
            </a:ln>
            <a:effectLst>
              <a:outerShdw blurRad="63500" sx="100999" sy="100999" algn="ctr" rotWithShape="0">
                <a:srgbClr val="000000">
                  <a:alpha val="39999"/>
                </a:srgbClr>
              </a:outerShdw>
            </a:effectLst>
          </p:spPr>
          <p:txBody>
            <a:bodyPr lIns="36000" tIns="39602" rIns="36000" bIns="39602"/>
            <a:lstStyle/>
            <a:p>
              <a:pPr defTabSz="801688"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141" name="椭圆 145"/>
            <p:cNvSpPr>
              <a:spLocks noChangeArrowheads="1"/>
            </p:cNvSpPr>
            <p:nvPr/>
          </p:nvSpPr>
          <p:spPr bwMode="auto">
            <a:xfrm>
              <a:off x="4381551" y="2281239"/>
              <a:ext cx="120221" cy="155575"/>
            </a:xfrm>
            <a:prstGeom prst="ellipse">
              <a:avLst/>
            </a:prstGeom>
            <a:solidFill>
              <a:srgbClr val="009999"/>
            </a:solidFill>
            <a:ln w="9525">
              <a:solidFill>
                <a:srgbClr val="FFFFFF"/>
              </a:solidFill>
              <a:round/>
              <a:headEnd/>
              <a:tailEnd/>
            </a:ln>
            <a:effectLst>
              <a:outerShdw blurRad="63500" sx="100999" sy="100999" algn="ctr" rotWithShape="0">
                <a:srgbClr val="000000">
                  <a:alpha val="39999"/>
                </a:srgbClr>
              </a:outerShdw>
            </a:effectLst>
          </p:spPr>
          <p:txBody>
            <a:bodyPr lIns="36000" tIns="39602" rIns="36000" bIns="39602"/>
            <a:lstStyle/>
            <a:p>
              <a:pPr defTabSz="801688"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142" name="椭圆 145"/>
            <p:cNvSpPr>
              <a:spLocks noChangeArrowheads="1"/>
            </p:cNvSpPr>
            <p:nvPr/>
          </p:nvSpPr>
          <p:spPr bwMode="auto">
            <a:xfrm>
              <a:off x="5812308" y="3014664"/>
              <a:ext cx="119032" cy="155575"/>
            </a:xfrm>
            <a:prstGeom prst="ellipse">
              <a:avLst/>
            </a:prstGeom>
            <a:solidFill>
              <a:srgbClr val="009999"/>
            </a:solidFill>
            <a:ln w="9525">
              <a:solidFill>
                <a:srgbClr val="FFFFFF"/>
              </a:solidFill>
              <a:round/>
              <a:headEnd/>
              <a:tailEnd/>
            </a:ln>
            <a:effectLst>
              <a:outerShdw blurRad="63500" sx="100999" sy="100999" algn="ctr" rotWithShape="0">
                <a:srgbClr val="000000">
                  <a:alpha val="39999"/>
                </a:srgbClr>
              </a:outerShdw>
            </a:effectLst>
          </p:spPr>
          <p:txBody>
            <a:bodyPr lIns="36000" tIns="39602" rIns="36000" bIns="39602"/>
            <a:lstStyle/>
            <a:p>
              <a:pPr defTabSz="801688"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143" name="椭圆 145"/>
            <p:cNvSpPr>
              <a:spLocks noChangeArrowheads="1"/>
            </p:cNvSpPr>
            <p:nvPr/>
          </p:nvSpPr>
          <p:spPr bwMode="auto">
            <a:xfrm>
              <a:off x="6702664" y="3622675"/>
              <a:ext cx="117841" cy="158750"/>
            </a:xfrm>
            <a:prstGeom prst="ellipse">
              <a:avLst/>
            </a:prstGeom>
            <a:solidFill>
              <a:srgbClr val="009999"/>
            </a:solidFill>
            <a:ln w="9525">
              <a:solidFill>
                <a:srgbClr val="FFFFFF"/>
              </a:solidFill>
              <a:round/>
              <a:headEnd/>
              <a:tailEnd/>
            </a:ln>
            <a:effectLst>
              <a:outerShdw blurRad="63500" sx="100999" sy="100999" algn="ctr" rotWithShape="0">
                <a:srgbClr val="000000">
                  <a:alpha val="39999"/>
                </a:srgbClr>
              </a:outerShdw>
            </a:effectLst>
          </p:spPr>
          <p:txBody>
            <a:bodyPr lIns="36000" tIns="39602" rIns="36000" bIns="39602"/>
            <a:lstStyle/>
            <a:p>
              <a:pPr defTabSz="801688"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144" name="椭圆 145"/>
            <p:cNvSpPr>
              <a:spLocks noChangeArrowheads="1"/>
            </p:cNvSpPr>
            <p:nvPr/>
          </p:nvSpPr>
          <p:spPr bwMode="auto">
            <a:xfrm>
              <a:off x="4939807" y="2911476"/>
              <a:ext cx="119032" cy="157163"/>
            </a:xfrm>
            <a:prstGeom prst="ellipse">
              <a:avLst/>
            </a:prstGeom>
            <a:solidFill>
              <a:srgbClr val="009999"/>
            </a:solidFill>
            <a:ln w="9525">
              <a:solidFill>
                <a:srgbClr val="FFFFFF"/>
              </a:solidFill>
              <a:round/>
              <a:headEnd/>
              <a:tailEnd/>
            </a:ln>
            <a:effectLst>
              <a:outerShdw blurRad="63500" sx="100999" sy="100999" algn="ctr" rotWithShape="0">
                <a:srgbClr val="000000">
                  <a:alpha val="39999"/>
                </a:srgbClr>
              </a:outerShdw>
            </a:effectLst>
          </p:spPr>
          <p:txBody>
            <a:bodyPr lIns="36000" tIns="39602" rIns="36000" bIns="39602"/>
            <a:lstStyle/>
            <a:p>
              <a:pPr defTabSz="801688"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145" name="椭圆 145"/>
            <p:cNvSpPr>
              <a:spLocks noChangeArrowheads="1"/>
            </p:cNvSpPr>
            <p:nvPr/>
          </p:nvSpPr>
          <p:spPr bwMode="auto">
            <a:xfrm>
              <a:off x="4224428" y="2084389"/>
              <a:ext cx="117841" cy="155575"/>
            </a:xfrm>
            <a:prstGeom prst="ellipse">
              <a:avLst/>
            </a:prstGeom>
            <a:solidFill>
              <a:srgbClr val="009999"/>
            </a:solidFill>
            <a:ln w="9525">
              <a:solidFill>
                <a:srgbClr val="FFFFFF"/>
              </a:solidFill>
              <a:round/>
              <a:headEnd/>
              <a:tailEnd/>
            </a:ln>
            <a:effectLst>
              <a:outerShdw blurRad="63500" sx="100999" sy="100999" algn="ctr" rotWithShape="0">
                <a:srgbClr val="000000">
                  <a:alpha val="39999"/>
                </a:srgbClr>
              </a:outerShdw>
            </a:effectLst>
          </p:spPr>
          <p:txBody>
            <a:bodyPr lIns="36000" tIns="39602" rIns="36000" bIns="39602"/>
            <a:lstStyle/>
            <a:p>
              <a:pPr defTabSz="801688"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146" name="椭圆 145"/>
            <p:cNvSpPr>
              <a:spLocks noChangeArrowheads="1"/>
            </p:cNvSpPr>
            <p:nvPr/>
          </p:nvSpPr>
          <p:spPr bwMode="auto">
            <a:xfrm>
              <a:off x="5055268" y="2687638"/>
              <a:ext cx="119032" cy="157162"/>
            </a:xfrm>
            <a:prstGeom prst="ellipse">
              <a:avLst/>
            </a:prstGeom>
            <a:solidFill>
              <a:srgbClr val="009999"/>
            </a:solidFill>
            <a:ln w="9525">
              <a:solidFill>
                <a:srgbClr val="FFFFFF"/>
              </a:solidFill>
              <a:round/>
              <a:headEnd/>
              <a:tailEnd/>
            </a:ln>
            <a:effectLst>
              <a:outerShdw blurRad="63500" sx="100999" sy="100999" algn="ctr" rotWithShape="0">
                <a:srgbClr val="000000">
                  <a:alpha val="39999"/>
                </a:srgbClr>
              </a:outerShdw>
            </a:effectLst>
          </p:spPr>
          <p:txBody>
            <a:bodyPr lIns="36000" tIns="39602" rIns="36000" bIns="39602"/>
            <a:lstStyle/>
            <a:p>
              <a:pPr defTabSz="801688"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147" name="椭圆 145"/>
            <p:cNvSpPr>
              <a:spLocks noChangeArrowheads="1"/>
            </p:cNvSpPr>
            <p:nvPr/>
          </p:nvSpPr>
          <p:spPr bwMode="auto">
            <a:xfrm>
              <a:off x="4554145" y="2724151"/>
              <a:ext cx="117842" cy="157163"/>
            </a:xfrm>
            <a:prstGeom prst="ellipse">
              <a:avLst/>
            </a:prstGeom>
            <a:solidFill>
              <a:srgbClr val="009999"/>
            </a:solidFill>
            <a:ln w="9525">
              <a:solidFill>
                <a:srgbClr val="FFFFFF"/>
              </a:solidFill>
              <a:round/>
              <a:headEnd/>
              <a:tailEnd/>
            </a:ln>
            <a:effectLst>
              <a:outerShdw blurRad="63500" sx="100999" sy="100999" algn="ctr" rotWithShape="0">
                <a:srgbClr val="000000">
                  <a:alpha val="39999"/>
                </a:srgbClr>
              </a:outerShdw>
            </a:effectLst>
          </p:spPr>
          <p:txBody>
            <a:bodyPr lIns="36000" tIns="39602" rIns="36000" bIns="39602"/>
            <a:lstStyle/>
            <a:p>
              <a:pPr defTabSz="801688"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148" name="椭圆 145"/>
            <p:cNvSpPr>
              <a:spLocks noChangeArrowheads="1"/>
            </p:cNvSpPr>
            <p:nvPr/>
          </p:nvSpPr>
          <p:spPr bwMode="auto">
            <a:xfrm>
              <a:off x="4505343" y="2279651"/>
              <a:ext cx="120221" cy="157163"/>
            </a:xfrm>
            <a:prstGeom prst="ellipse">
              <a:avLst/>
            </a:prstGeom>
            <a:solidFill>
              <a:srgbClr val="009999"/>
            </a:solidFill>
            <a:ln w="9525">
              <a:solidFill>
                <a:srgbClr val="FFFFFF"/>
              </a:solidFill>
              <a:round/>
              <a:headEnd/>
              <a:tailEnd/>
            </a:ln>
            <a:effectLst>
              <a:outerShdw blurRad="63500" sx="100999" sy="100999" algn="ctr" rotWithShape="0">
                <a:srgbClr val="000000">
                  <a:alpha val="39999"/>
                </a:srgbClr>
              </a:outerShdw>
            </a:effectLst>
          </p:spPr>
          <p:txBody>
            <a:bodyPr lIns="36000" tIns="39602" rIns="36000" bIns="39602"/>
            <a:lstStyle/>
            <a:p>
              <a:pPr defTabSz="801688"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149" name="椭圆 145"/>
            <p:cNvSpPr>
              <a:spLocks noChangeArrowheads="1"/>
            </p:cNvSpPr>
            <p:nvPr/>
          </p:nvSpPr>
          <p:spPr bwMode="auto">
            <a:xfrm>
              <a:off x="4995752" y="1993900"/>
              <a:ext cx="119032" cy="155575"/>
            </a:xfrm>
            <a:prstGeom prst="ellipse">
              <a:avLst/>
            </a:prstGeom>
            <a:solidFill>
              <a:srgbClr val="009999"/>
            </a:solidFill>
            <a:ln w="9525">
              <a:solidFill>
                <a:srgbClr val="FFFFFF"/>
              </a:solidFill>
              <a:round/>
              <a:headEnd/>
              <a:tailEnd/>
            </a:ln>
            <a:effectLst>
              <a:outerShdw blurRad="63500" sx="100999" sy="100999" algn="ctr" rotWithShape="0">
                <a:srgbClr val="000000">
                  <a:alpha val="39999"/>
                </a:srgbClr>
              </a:outerShdw>
            </a:effectLst>
          </p:spPr>
          <p:txBody>
            <a:bodyPr lIns="36000" tIns="39602" rIns="36000" bIns="39602"/>
            <a:lstStyle/>
            <a:p>
              <a:pPr defTabSz="801688"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150" name="椭圆 145"/>
            <p:cNvSpPr>
              <a:spLocks noChangeArrowheads="1"/>
            </p:cNvSpPr>
            <p:nvPr/>
          </p:nvSpPr>
          <p:spPr bwMode="auto">
            <a:xfrm>
              <a:off x="6562207" y="3921126"/>
              <a:ext cx="119032" cy="157163"/>
            </a:xfrm>
            <a:prstGeom prst="ellipse">
              <a:avLst/>
            </a:prstGeom>
            <a:solidFill>
              <a:srgbClr val="009999"/>
            </a:solidFill>
            <a:ln w="9525">
              <a:solidFill>
                <a:srgbClr val="FFFFFF"/>
              </a:solidFill>
              <a:round/>
              <a:headEnd/>
              <a:tailEnd/>
            </a:ln>
            <a:effectLst>
              <a:outerShdw blurRad="63500" sx="100999" sy="100999" algn="ctr" rotWithShape="0">
                <a:srgbClr val="000000">
                  <a:alpha val="39999"/>
                </a:srgbClr>
              </a:outerShdw>
            </a:effectLst>
          </p:spPr>
          <p:txBody>
            <a:bodyPr lIns="36000" tIns="39602" rIns="36000" bIns="39602"/>
            <a:lstStyle/>
            <a:p>
              <a:pPr defTabSz="801688"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151" name="椭圆 145"/>
            <p:cNvSpPr>
              <a:spLocks noChangeArrowheads="1"/>
            </p:cNvSpPr>
            <p:nvPr/>
          </p:nvSpPr>
          <p:spPr bwMode="auto">
            <a:xfrm>
              <a:off x="4652942" y="2162176"/>
              <a:ext cx="117841" cy="155575"/>
            </a:xfrm>
            <a:prstGeom prst="ellipse">
              <a:avLst/>
            </a:prstGeom>
            <a:solidFill>
              <a:srgbClr val="009999"/>
            </a:solidFill>
            <a:ln w="9525">
              <a:solidFill>
                <a:srgbClr val="FFFFFF"/>
              </a:solidFill>
              <a:round/>
              <a:headEnd/>
              <a:tailEnd/>
            </a:ln>
            <a:effectLst>
              <a:outerShdw blurRad="63500" sx="100999" sy="100999" algn="ctr" rotWithShape="0">
                <a:srgbClr val="000000">
                  <a:alpha val="39999"/>
                </a:srgbClr>
              </a:outerShdw>
            </a:effectLst>
          </p:spPr>
          <p:txBody>
            <a:bodyPr lIns="36000" tIns="39602" rIns="36000" bIns="39602"/>
            <a:lstStyle/>
            <a:p>
              <a:pPr defTabSz="801688"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152" name="椭圆 145"/>
            <p:cNvSpPr>
              <a:spLocks noChangeArrowheads="1"/>
            </p:cNvSpPr>
            <p:nvPr/>
          </p:nvSpPr>
          <p:spPr bwMode="auto">
            <a:xfrm>
              <a:off x="6526497" y="3429001"/>
              <a:ext cx="119032" cy="155575"/>
            </a:xfrm>
            <a:prstGeom prst="ellipse">
              <a:avLst/>
            </a:prstGeom>
            <a:solidFill>
              <a:srgbClr val="009999"/>
            </a:solidFill>
            <a:ln w="9525">
              <a:solidFill>
                <a:srgbClr val="FFFFFF"/>
              </a:solidFill>
              <a:round/>
              <a:headEnd/>
              <a:tailEnd/>
            </a:ln>
            <a:effectLst>
              <a:outerShdw blurRad="63500" sx="100999" sy="100999" algn="ctr" rotWithShape="0">
                <a:srgbClr val="000000">
                  <a:alpha val="39999"/>
                </a:srgbClr>
              </a:outerShdw>
            </a:effectLst>
          </p:spPr>
          <p:txBody>
            <a:bodyPr lIns="36000" tIns="39602" rIns="36000" bIns="39602"/>
            <a:lstStyle/>
            <a:p>
              <a:pPr defTabSz="801688"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153" name="椭圆 145"/>
            <p:cNvSpPr>
              <a:spLocks noChangeArrowheads="1"/>
            </p:cNvSpPr>
            <p:nvPr/>
          </p:nvSpPr>
          <p:spPr bwMode="auto">
            <a:xfrm>
              <a:off x="5950385" y="3124201"/>
              <a:ext cx="117841" cy="157163"/>
            </a:xfrm>
            <a:prstGeom prst="ellipse">
              <a:avLst/>
            </a:prstGeom>
            <a:solidFill>
              <a:srgbClr val="009999"/>
            </a:solidFill>
            <a:ln w="9525">
              <a:solidFill>
                <a:srgbClr val="FFFFFF"/>
              </a:solidFill>
              <a:round/>
              <a:headEnd/>
              <a:tailEnd/>
            </a:ln>
            <a:effectLst>
              <a:outerShdw blurRad="63500" sx="100999" sy="100999" algn="ctr" rotWithShape="0">
                <a:srgbClr val="000000">
                  <a:alpha val="39999"/>
                </a:srgbClr>
              </a:outerShdw>
            </a:effectLst>
          </p:spPr>
          <p:txBody>
            <a:bodyPr lIns="36000" tIns="39602" rIns="36000" bIns="39602"/>
            <a:lstStyle/>
            <a:p>
              <a:pPr defTabSz="801688"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154" name="椭圆 145"/>
            <p:cNvSpPr>
              <a:spLocks noChangeArrowheads="1"/>
            </p:cNvSpPr>
            <p:nvPr/>
          </p:nvSpPr>
          <p:spPr bwMode="auto">
            <a:xfrm>
              <a:off x="5151684" y="3706813"/>
              <a:ext cx="120222" cy="155575"/>
            </a:xfrm>
            <a:prstGeom prst="ellipse">
              <a:avLst/>
            </a:prstGeom>
            <a:solidFill>
              <a:srgbClr val="009999"/>
            </a:solidFill>
            <a:ln w="9525">
              <a:solidFill>
                <a:srgbClr val="FFFFFF"/>
              </a:solidFill>
              <a:round/>
              <a:headEnd/>
              <a:tailEnd/>
            </a:ln>
            <a:effectLst>
              <a:outerShdw blurRad="63500" sx="100999" sy="100999" algn="ctr" rotWithShape="0">
                <a:srgbClr val="000000">
                  <a:alpha val="39999"/>
                </a:srgbClr>
              </a:outerShdw>
            </a:effectLst>
          </p:spPr>
          <p:txBody>
            <a:bodyPr lIns="36000" tIns="39602" rIns="36000" bIns="39602"/>
            <a:lstStyle/>
            <a:p>
              <a:pPr defTabSz="801688"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155" name="椭圆 145"/>
            <p:cNvSpPr>
              <a:spLocks noChangeArrowheads="1"/>
            </p:cNvSpPr>
            <p:nvPr/>
          </p:nvSpPr>
          <p:spPr bwMode="auto">
            <a:xfrm>
              <a:off x="4844582" y="4473576"/>
              <a:ext cx="117842" cy="157163"/>
            </a:xfrm>
            <a:prstGeom prst="ellipse">
              <a:avLst/>
            </a:prstGeom>
            <a:solidFill>
              <a:srgbClr val="009999"/>
            </a:solidFill>
            <a:ln w="9525">
              <a:solidFill>
                <a:srgbClr val="FFFFFF"/>
              </a:solidFill>
              <a:round/>
              <a:headEnd/>
              <a:tailEnd/>
            </a:ln>
            <a:effectLst>
              <a:outerShdw blurRad="63500" sx="100999" sy="100999" algn="ctr" rotWithShape="0">
                <a:srgbClr val="000000">
                  <a:alpha val="39999"/>
                </a:srgbClr>
              </a:outerShdw>
            </a:effectLst>
          </p:spPr>
          <p:txBody>
            <a:bodyPr lIns="36000" tIns="39602" rIns="36000" bIns="39602"/>
            <a:lstStyle/>
            <a:p>
              <a:pPr defTabSz="801688"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156" name="椭圆 145"/>
            <p:cNvSpPr>
              <a:spLocks noChangeArrowheads="1"/>
            </p:cNvSpPr>
            <p:nvPr/>
          </p:nvSpPr>
          <p:spPr bwMode="auto">
            <a:xfrm>
              <a:off x="4339888" y="3560764"/>
              <a:ext cx="119032" cy="155575"/>
            </a:xfrm>
            <a:prstGeom prst="ellipse">
              <a:avLst/>
            </a:prstGeom>
            <a:solidFill>
              <a:srgbClr val="009999"/>
            </a:solidFill>
            <a:ln w="9525">
              <a:solidFill>
                <a:srgbClr val="FFFFFF"/>
              </a:solidFill>
              <a:round/>
              <a:headEnd/>
              <a:tailEnd/>
            </a:ln>
            <a:effectLst>
              <a:outerShdw blurRad="63500" sx="100999" sy="100999" algn="ctr" rotWithShape="0">
                <a:srgbClr val="000000">
                  <a:alpha val="39999"/>
                </a:srgbClr>
              </a:outerShdw>
            </a:effectLst>
          </p:spPr>
          <p:txBody>
            <a:bodyPr lIns="36000" tIns="39602" rIns="36000" bIns="39602"/>
            <a:lstStyle/>
            <a:p>
              <a:pPr defTabSz="801688"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157" name="椭圆 145"/>
            <p:cNvSpPr>
              <a:spLocks noChangeArrowheads="1"/>
            </p:cNvSpPr>
            <p:nvPr/>
          </p:nvSpPr>
          <p:spPr bwMode="auto">
            <a:xfrm>
              <a:off x="2213986" y="2957514"/>
              <a:ext cx="119032" cy="155575"/>
            </a:xfrm>
            <a:prstGeom prst="ellipse">
              <a:avLst/>
            </a:prstGeom>
            <a:solidFill>
              <a:srgbClr val="009999"/>
            </a:solidFill>
            <a:ln w="9525">
              <a:solidFill>
                <a:srgbClr val="FFFFFF"/>
              </a:solidFill>
              <a:round/>
              <a:headEnd/>
              <a:tailEnd/>
            </a:ln>
            <a:effectLst>
              <a:outerShdw blurRad="63500" sx="100999" sy="100999" algn="ctr" rotWithShape="0">
                <a:srgbClr val="000000">
                  <a:alpha val="39999"/>
                </a:srgbClr>
              </a:outerShdw>
            </a:effectLst>
          </p:spPr>
          <p:txBody>
            <a:bodyPr lIns="36000" tIns="39602" rIns="36000" bIns="39602"/>
            <a:lstStyle/>
            <a:p>
              <a:pPr defTabSz="801688"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158" name="椭圆 145"/>
            <p:cNvSpPr>
              <a:spLocks noChangeArrowheads="1"/>
            </p:cNvSpPr>
            <p:nvPr/>
          </p:nvSpPr>
          <p:spPr bwMode="auto">
            <a:xfrm>
              <a:off x="2793669" y="3475038"/>
              <a:ext cx="119032" cy="157162"/>
            </a:xfrm>
            <a:prstGeom prst="ellipse">
              <a:avLst/>
            </a:prstGeom>
            <a:solidFill>
              <a:srgbClr val="009999"/>
            </a:solidFill>
            <a:ln w="9525">
              <a:solidFill>
                <a:srgbClr val="FFFFFF"/>
              </a:solidFill>
              <a:round/>
              <a:headEnd/>
              <a:tailEnd/>
            </a:ln>
            <a:effectLst>
              <a:outerShdw blurRad="63500" sx="100999" sy="100999" algn="ctr" rotWithShape="0">
                <a:srgbClr val="000000">
                  <a:alpha val="39999"/>
                </a:srgbClr>
              </a:outerShdw>
            </a:effectLst>
          </p:spPr>
          <p:txBody>
            <a:bodyPr lIns="36000" tIns="39602" rIns="36000" bIns="39602"/>
            <a:lstStyle/>
            <a:p>
              <a:pPr defTabSz="801688"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159" name="椭圆 145"/>
            <p:cNvSpPr>
              <a:spLocks noChangeArrowheads="1"/>
            </p:cNvSpPr>
            <p:nvPr/>
          </p:nvSpPr>
          <p:spPr bwMode="auto">
            <a:xfrm>
              <a:off x="2177086" y="3281364"/>
              <a:ext cx="117841" cy="155575"/>
            </a:xfrm>
            <a:prstGeom prst="ellipse">
              <a:avLst/>
            </a:prstGeom>
            <a:solidFill>
              <a:srgbClr val="009999"/>
            </a:solidFill>
            <a:ln w="9525">
              <a:solidFill>
                <a:srgbClr val="FFFFFF"/>
              </a:solidFill>
              <a:round/>
              <a:headEnd/>
              <a:tailEnd/>
            </a:ln>
            <a:effectLst>
              <a:outerShdw blurRad="63500" sx="100999" sy="100999" algn="ctr" rotWithShape="0">
                <a:srgbClr val="000000">
                  <a:alpha val="39999"/>
                </a:srgbClr>
              </a:outerShdw>
            </a:effectLst>
          </p:spPr>
          <p:txBody>
            <a:bodyPr lIns="36000" tIns="39602" rIns="36000" bIns="39602"/>
            <a:lstStyle/>
            <a:p>
              <a:pPr defTabSz="801688"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160" name="椭圆 145"/>
            <p:cNvSpPr>
              <a:spLocks noChangeArrowheads="1"/>
            </p:cNvSpPr>
            <p:nvPr/>
          </p:nvSpPr>
          <p:spPr bwMode="auto">
            <a:xfrm>
              <a:off x="3291221" y="4414838"/>
              <a:ext cx="119032" cy="157162"/>
            </a:xfrm>
            <a:prstGeom prst="ellipse">
              <a:avLst/>
            </a:prstGeom>
            <a:solidFill>
              <a:srgbClr val="009999"/>
            </a:solidFill>
            <a:ln w="9525">
              <a:solidFill>
                <a:srgbClr val="FFFFFF"/>
              </a:solidFill>
              <a:round/>
              <a:headEnd/>
              <a:tailEnd/>
            </a:ln>
            <a:effectLst>
              <a:outerShdw blurRad="63500" sx="100999" sy="100999" algn="ctr" rotWithShape="0">
                <a:srgbClr val="000000">
                  <a:alpha val="39999"/>
                </a:srgbClr>
              </a:outerShdw>
            </a:effectLst>
          </p:spPr>
          <p:txBody>
            <a:bodyPr lIns="36000" tIns="39602" rIns="36000" bIns="39602"/>
            <a:lstStyle/>
            <a:p>
              <a:pPr defTabSz="801688"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161" name="椭圆 145"/>
            <p:cNvSpPr>
              <a:spLocks noChangeArrowheads="1"/>
            </p:cNvSpPr>
            <p:nvPr/>
          </p:nvSpPr>
          <p:spPr bwMode="auto">
            <a:xfrm>
              <a:off x="6883592" y="3101976"/>
              <a:ext cx="117841" cy="157163"/>
            </a:xfrm>
            <a:prstGeom prst="ellipse">
              <a:avLst/>
            </a:prstGeom>
            <a:solidFill>
              <a:srgbClr val="009999"/>
            </a:solidFill>
            <a:ln w="9525">
              <a:solidFill>
                <a:srgbClr val="FFFFFF"/>
              </a:solidFill>
              <a:round/>
              <a:headEnd/>
              <a:tailEnd/>
            </a:ln>
            <a:effectLst>
              <a:outerShdw blurRad="63500" sx="100999" sy="100999" algn="ctr" rotWithShape="0">
                <a:srgbClr val="000000">
                  <a:alpha val="39999"/>
                </a:srgbClr>
              </a:outerShdw>
            </a:effectLst>
          </p:spPr>
          <p:txBody>
            <a:bodyPr lIns="36000" tIns="39602" rIns="36000" bIns="39602"/>
            <a:lstStyle/>
            <a:p>
              <a:pPr defTabSz="801688"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162" name="椭圆 145"/>
            <p:cNvSpPr>
              <a:spLocks noChangeArrowheads="1"/>
            </p:cNvSpPr>
            <p:nvPr/>
          </p:nvSpPr>
          <p:spPr bwMode="auto">
            <a:xfrm>
              <a:off x="5362369" y="3098800"/>
              <a:ext cx="119032" cy="158750"/>
            </a:xfrm>
            <a:prstGeom prst="ellipse">
              <a:avLst/>
            </a:prstGeom>
            <a:solidFill>
              <a:srgbClr val="009999"/>
            </a:solidFill>
            <a:ln w="9525">
              <a:solidFill>
                <a:srgbClr val="FFFFFF"/>
              </a:solidFill>
              <a:round/>
              <a:headEnd/>
              <a:tailEnd/>
            </a:ln>
            <a:effectLst>
              <a:outerShdw blurRad="63500" sx="100999" sy="100999" algn="ctr" rotWithShape="0">
                <a:srgbClr val="000000">
                  <a:alpha val="39999"/>
                </a:srgbClr>
              </a:outerShdw>
            </a:effectLst>
          </p:spPr>
          <p:txBody>
            <a:bodyPr lIns="36000" tIns="39602" rIns="36000" bIns="39602"/>
            <a:lstStyle/>
            <a:p>
              <a:pPr defTabSz="801688"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163" name="椭圆 145"/>
            <p:cNvSpPr>
              <a:spLocks noChangeArrowheads="1"/>
            </p:cNvSpPr>
            <p:nvPr/>
          </p:nvSpPr>
          <p:spPr bwMode="auto">
            <a:xfrm>
              <a:off x="4493439" y="2649538"/>
              <a:ext cx="119032" cy="157162"/>
            </a:xfrm>
            <a:prstGeom prst="ellipse">
              <a:avLst/>
            </a:prstGeom>
            <a:solidFill>
              <a:srgbClr val="009999"/>
            </a:solidFill>
            <a:ln w="9525">
              <a:solidFill>
                <a:srgbClr val="FFFFFF"/>
              </a:solidFill>
              <a:round/>
              <a:headEnd/>
              <a:tailEnd/>
            </a:ln>
            <a:effectLst>
              <a:outerShdw blurRad="63500" sx="100999" sy="100999" algn="ctr" rotWithShape="0">
                <a:srgbClr val="000000">
                  <a:alpha val="39999"/>
                </a:srgbClr>
              </a:outerShdw>
            </a:effectLst>
          </p:spPr>
          <p:txBody>
            <a:bodyPr lIns="36000" tIns="39602" rIns="36000" bIns="39602"/>
            <a:lstStyle/>
            <a:p>
              <a:pPr defTabSz="801688"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164" name="椭圆 145"/>
            <p:cNvSpPr>
              <a:spLocks noChangeArrowheads="1"/>
            </p:cNvSpPr>
            <p:nvPr/>
          </p:nvSpPr>
          <p:spPr bwMode="auto">
            <a:xfrm>
              <a:off x="4117300" y="2627314"/>
              <a:ext cx="119032" cy="155575"/>
            </a:xfrm>
            <a:prstGeom prst="ellipse">
              <a:avLst/>
            </a:prstGeom>
            <a:solidFill>
              <a:srgbClr val="009999"/>
            </a:solidFill>
            <a:ln w="9525">
              <a:solidFill>
                <a:srgbClr val="FFFFFF"/>
              </a:solidFill>
              <a:round/>
              <a:headEnd/>
              <a:tailEnd/>
            </a:ln>
            <a:effectLst>
              <a:outerShdw blurRad="63500" sx="100999" sy="100999" algn="ctr" rotWithShape="0">
                <a:srgbClr val="000000">
                  <a:alpha val="39999"/>
                </a:srgbClr>
              </a:outerShdw>
            </a:effectLst>
          </p:spPr>
          <p:txBody>
            <a:bodyPr lIns="36000" tIns="39602" rIns="36000" bIns="39602"/>
            <a:lstStyle/>
            <a:p>
              <a:pPr defTabSz="801688"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165" name="椭圆 145"/>
            <p:cNvSpPr>
              <a:spLocks noChangeArrowheads="1"/>
            </p:cNvSpPr>
            <p:nvPr/>
          </p:nvSpPr>
          <p:spPr bwMode="auto">
            <a:xfrm>
              <a:off x="4263709" y="2497138"/>
              <a:ext cx="117842" cy="157162"/>
            </a:xfrm>
            <a:prstGeom prst="ellipse">
              <a:avLst/>
            </a:prstGeom>
            <a:solidFill>
              <a:srgbClr val="009999"/>
            </a:solidFill>
            <a:ln w="9525">
              <a:solidFill>
                <a:srgbClr val="FFFFFF"/>
              </a:solidFill>
              <a:round/>
              <a:headEnd/>
              <a:tailEnd/>
            </a:ln>
            <a:effectLst>
              <a:outerShdw blurRad="63500" sx="100999" sy="100999" algn="ctr" rotWithShape="0">
                <a:srgbClr val="000000">
                  <a:alpha val="39999"/>
                </a:srgbClr>
              </a:outerShdw>
            </a:effectLst>
          </p:spPr>
          <p:txBody>
            <a:bodyPr lIns="36000" tIns="39602" rIns="36000" bIns="39602"/>
            <a:lstStyle/>
            <a:p>
              <a:pPr defTabSz="801688"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166" name="椭圆 145"/>
            <p:cNvSpPr>
              <a:spLocks noChangeArrowheads="1"/>
            </p:cNvSpPr>
            <p:nvPr/>
          </p:nvSpPr>
          <p:spPr bwMode="auto">
            <a:xfrm flipH="1">
              <a:off x="6716948" y="2562226"/>
              <a:ext cx="205924" cy="206375"/>
            </a:xfrm>
            <a:prstGeom prst="ellipse">
              <a:avLst/>
            </a:prstGeom>
            <a:noFill/>
            <a:ln>
              <a:noFill/>
            </a:ln>
            <a:effectLst>
              <a:outerShdw blurRad="63500" sx="100999" sy="100999" algn="ctr" rotWithShape="0">
                <a:srgbClr val="000000">
                  <a:alpha val="39999"/>
                </a:srgbClr>
              </a:outerShdw>
            </a:effectLst>
            <a:extLst>
              <a:ext uri="{909E8E84-426E-40dd-AFC4-6F175D3DCCD1}">
                <a14:hiddenFill xmlns:a14="http://schemas.microsoft.com/office/drawing/2010/main" xmlns="">
                  <a:solidFill>
                    <a:srgbClr val="990000"/>
                  </a:solidFill>
                </a14:hiddenFill>
              </a:ext>
              <a:ext uri="{91240B29-F687-4f45-9708-019B960494DF}">
                <a14:hiddenLine xmlns:a14="http://schemas.microsoft.com/office/drawing/2010/main" xmlns="" w="9525">
                  <a:solidFill>
                    <a:schemeClr val="bg1"/>
                  </a:solidFill>
                  <a:round/>
                  <a:headEnd/>
                  <a:tailEnd/>
                </a14:hiddenLine>
              </a:ext>
            </a:extLst>
          </p:spPr>
          <p:txBody>
            <a:bodyPr lIns="36000" tIns="39602" rIns="36000" bIns="39602" anchor="ctr" anchorCtr="1"/>
            <a:lstStyle/>
            <a:p>
              <a:pPr defTabSz="801688" eaLnBrk="0" hangingPunct="0">
                <a:spcBef>
                  <a:spcPct val="20000"/>
                </a:spcBef>
                <a:buClr>
                  <a:srgbClr val="990000"/>
                </a:buClr>
                <a:buSzPct val="60000"/>
                <a:buFont typeface="Wingdings" pitchFamily="2" charset="2"/>
                <a:buNone/>
                <a:defRPr/>
              </a:pPr>
              <a:r>
                <a:rPr lang="en-US" altLang="zh-CN" sz="1200" dirty="0">
                  <a:solidFill>
                    <a:srgbClr val="DE0202"/>
                  </a:solidFill>
                  <a:latin typeface="FrutigerNext LT Regular" pitchFamily="34" charset="0"/>
                  <a:ea typeface="黑体" pitchFamily="2" charset="-122"/>
                </a:rPr>
                <a:t>◆</a:t>
              </a:r>
            </a:p>
          </p:txBody>
        </p:sp>
        <p:sp>
          <p:nvSpPr>
            <p:cNvPr id="167" name="椭圆 145"/>
            <p:cNvSpPr>
              <a:spLocks noChangeArrowheads="1"/>
            </p:cNvSpPr>
            <p:nvPr/>
          </p:nvSpPr>
          <p:spPr bwMode="auto">
            <a:xfrm flipH="1">
              <a:off x="5443311" y="2840039"/>
              <a:ext cx="207115" cy="206375"/>
            </a:xfrm>
            <a:prstGeom prst="ellipse">
              <a:avLst/>
            </a:prstGeom>
            <a:noFill/>
            <a:ln>
              <a:noFill/>
            </a:ln>
            <a:effectLst>
              <a:outerShdw blurRad="63500" sx="100999" sy="100999" algn="ctr" rotWithShape="0">
                <a:srgbClr val="000000">
                  <a:alpha val="39999"/>
                </a:srgbClr>
              </a:outerShdw>
            </a:effectLst>
            <a:extLst>
              <a:ext uri="{909E8E84-426E-40dd-AFC4-6F175D3DCCD1}">
                <a14:hiddenFill xmlns:a14="http://schemas.microsoft.com/office/drawing/2010/main" xmlns="">
                  <a:solidFill>
                    <a:srgbClr val="990000"/>
                  </a:solidFill>
                </a14:hiddenFill>
              </a:ext>
              <a:ext uri="{91240B29-F687-4f45-9708-019B960494DF}">
                <a14:hiddenLine xmlns:a14="http://schemas.microsoft.com/office/drawing/2010/main" xmlns="" w="9525">
                  <a:solidFill>
                    <a:schemeClr val="bg1"/>
                  </a:solidFill>
                  <a:round/>
                  <a:headEnd/>
                  <a:tailEnd/>
                </a14:hiddenLine>
              </a:ext>
            </a:extLst>
          </p:spPr>
          <p:txBody>
            <a:bodyPr lIns="36000" tIns="39602" rIns="36000" bIns="39602" anchor="ctr" anchorCtr="1"/>
            <a:lstStyle/>
            <a:p>
              <a:pPr defTabSz="801688" eaLnBrk="0" hangingPunct="0">
                <a:spcBef>
                  <a:spcPct val="20000"/>
                </a:spcBef>
                <a:buClr>
                  <a:srgbClr val="990000"/>
                </a:buClr>
                <a:buSzPct val="60000"/>
                <a:buFont typeface="Wingdings" pitchFamily="2" charset="2"/>
                <a:buNone/>
                <a:defRPr/>
              </a:pPr>
              <a:r>
                <a:rPr lang="en-US" altLang="zh-CN" sz="1200" dirty="0">
                  <a:solidFill>
                    <a:srgbClr val="DE0202"/>
                  </a:solidFill>
                  <a:latin typeface="FrutigerNext LT Regular" pitchFamily="34" charset="0"/>
                  <a:ea typeface="黑体" pitchFamily="2" charset="-122"/>
                </a:rPr>
                <a:t>◆</a:t>
              </a:r>
            </a:p>
          </p:txBody>
        </p:sp>
        <p:sp>
          <p:nvSpPr>
            <p:cNvPr id="168" name="椭圆 145"/>
            <p:cNvSpPr>
              <a:spLocks noChangeArrowheads="1"/>
            </p:cNvSpPr>
            <p:nvPr/>
          </p:nvSpPr>
          <p:spPr bwMode="auto">
            <a:xfrm flipH="1">
              <a:off x="5902773" y="3208339"/>
              <a:ext cx="207115" cy="206375"/>
            </a:xfrm>
            <a:prstGeom prst="ellipse">
              <a:avLst/>
            </a:prstGeom>
            <a:noFill/>
            <a:ln>
              <a:noFill/>
            </a:ln>
            <a:effectLst>
              <a:outerShdw blurRad="63500" sx="100999" sy="100999" algn="ctr" rotWithShape="0">
                <a:srgbClr val="000000">
                  <a:alpha val="39999"/>
                </a:srgbClr>
              </a:outerShdw>
            </a:effectLst>
            <a:extLst>
              <a:ext uri="{909E8E84-426E-40dd-AFC4-6F175D3DCCD1}">
                <a14:hiddenFill xmlns:a14="http://schemas.microsoft.com/office/drawing/2010/main" xmlns="">
                  <a:solidFill>
                    <a:srgbClr val="990000"/>
                  </a:solidFill>
                </a14:hiddenFill>
              </a:ext>
              <a:ext uri="{91240B29-F687-4f45-9708-019B960494DF}">
                <a14:hiddenLine xmlns:a14="http://schemas.microsoft.com/office/drawing/2010/main" xmlns="" w="9525">
                  <a:solidFill>
                    <a:schemeClr val="bg1"/>
                  </a:solidFill>
                  <a:round/>
                  <a:headEnd/>
                  <a:tailEnd/>
                </a14:hiddenLine>
              </a:ext>
            </a:extLst>
          </p:spPr>
          <p:txBody>
            <a:bodyPr lIns="36000" tIns="39602" rIns="36000" bIns="39602" anchor="ctr" anchorCtr="1"/>
            <a:lstStyle/>
            <a:p>
              <a:pPr defTabSz="801688" eaLnBrk="0" hangingPunct="0">
                <a:spcBef>
                  <a:spcPct val="20000"/>
                </a:spcBef>
                <a:buClr>
                  <a:srgbClr val="990000"/>
                </a:buClr>
                <a:buSzPct val="60000"/>
                <a:buFont typeface="Wingdings" pitchFamily="2" charset="2"/>
                <a:buNone/>
                <a:defRPr/>
              </a:pPr>
              <a:r>
                <a:rPr lang="en-US" altLang="zh-CN" sz="1200" dirty="0">
                  <a:solidFill>
                    <a:srgbClr val="DE0202"/>
                  </a:solidFill>
                  <a:latin typeface="FrutigerNext LT Regular" pitchFamily="34" charset="0"/>
                  <a:ea typeface="黑体" pitchFamily="2" charset="-122"/>
                </a:rPr>
                <a:t>◆</a:t>
              </a:r>
            </a:p>
          </p:txBody>
        </p:sp>
        <p:sp>
          <p:nvSpPr>
            <p:cNvPr id="169" name="Text Box 401"/>
            <p:cNvSpPr txBox="1">
              <a:spLocks noChangeArrowheads="1"/>
            </p:cNvSpPr>
            <p:nvPr/>
          </p:nvSpPr>
          <p:spPr bwMode="auto">
            <a:xfrm>
              <a:off x="5367131" y="2670175"/>
              <a:ext cx="805843" cy="234950"/>
            </a:xfrm>
            <a:prstGeom prst="rect">
              <a:avLst/>
            </a:prstGeom>
            <a:noFill/>
            <a:ln w="9525">
              <a:noFill/>
              <a:miter lim="800000"/>
              <a:headEnd/>
              <a:tailEnd/>
            </a:ln>
            <a:effectLst/>
          </p:spPr>
          <p:txBody>
            <a:bodyPr lIns="79202" tIns="39602" rIns="79202" bIns="39602">
              <a:spAutoFit/>
            </a:bodyPr>
            <a:lstStyle>
              <a:lvl1pPr defTabSz="801688" eaLnBrk="0" hangingPunct="0">
                <a:defRPr sz="2700">
                  <a:solidFill>
                    <a:srgbClr val="990000"/>
                  </a:solidFill>
                  <a:latin typeface="FrutigerNext LT Medium" charset="0"/>
                  <a:ea typeface="宋体" pitchFamily="2" charset="-122"/>
                </a:defRPr>
              </a:lvl1pPr>
              <a:lvl2pPr marL="742950" indent="-285750" defTabSz="801688" eaLnBrk="0" hangingPunct="0">
                <a:defRPr sz="2700">
                  <a:solidFill>
                    <a:srgbClr val="990000"/>
                  </a:solidFill>
                  <a:latin typeface="FrutigerNext LT Medium" charset="0"/>
                  <a:ea typeface="宋体" pitchFamily="2" charset="-122"/>
                </a:defRPr>
              </a:lvl2pPr>
              <a:lvl3pPr marL="1143000" indent="-228600" defTabSz="801688" eaLnBrk="0" hangingPunct="0">
                <a:defRPr sz="2700">
                  <a:solidFill>
                    <a:srgbClr val="990000"/>
                  </a:solidFill>
                  <a:latin typeface="FrutigerNext LT Medium" charset="0"/>
                  <a:ea typeface="宋体" pitchFamily="2" charset="-122"/>
                </a:defRPr>
              </a:lvl3pPr>
              <a:lvl4pPr marL="1600200" indent="-228600" defTabSz="801688" eaLnBrk="0" hangingPunct="0">
                <a:defRPr sz="2700">
                  <a:solidFill>
                    <a:srgbClr val="990000"/>
                  </a:solidFill>
                  <a:latin typeface="FrutigerNext LT Medium" charset="0"/>
                  <a:ea typeface="宋体" pitchFamily="2" charset="-122"/>
                </a:defRPr>
              </a:lvl4pPr>
              <a:lvl5pPr marL="2057400" indent="-228600" defTabSz="801688" eaLnBrk="0" hangingPunct="0">
                <a:defRPr sz="2700">
                  <a:solidFill>
                    <a:srgbClr val="990000"/>
                  </a:solidFill>
                  <a:latin typeface="FrutigerNext LT Medium" charset="0"/>
                  <a:ea typeface="宋体" pitchFamily="2" charset="-122"/>
                </a:defRPr>
              </a:lvl5pPr>
              <a:lvl6pPr marL="2514600" indent="-228600" defTabSz="801688" eaLnBrk="0" fontAlgn="base" hangingPunct="0">
                <a:spcBef>
                  <a:spcPct val="0"/>
                </a:spcBef>
                <a:spcAft>
                  <a:spcPct val="0"/>
                </a:spcAft>
                <a:defRPr sz="2700">
                  <a:solidFill>
                    <a:srgbClr val="990000"/>
                  </a:solidFill>
                  <a:latin typeface="FrutigerNext LT Medium" charset="0"/>
                  <a:ea typeface="宋体" pitchFamily="2" charset="-122"/>
                </a:defRPr>
              </a:lvl6pPr>
              <a:lvl7pPr marL="2971800" indent="-228600" defTabSz="801688" eaLnBrk="0" fontAlgn="base" hangingPunct="0">
                <a:spcBef>
                  <a:spcPct val="0"/>
                </a:spcBef>
                <a:spcAft>
                  <a:spcPct val="0"/>
                </a:spcAft>
                <a:defRPr sz="2700">
                  <a:solidFill>
                    <a:srgbClr val="990000"/>
                  </a:solidFill>
                  <a:latin typeface="FrutigerNext LT Medium" charset="0"/>
                  <a:ea typeface="宋体" pitchFamily="2" charset="-122"/>
                </a:defRPr>
              </a:lvl7pPr>
              <a:lvl8pPr marL="3429000" indent="-228600" defTabSz="801688" eaLnBrk="0" fontAlgn="base" hangingPunct="0">
                <a:spcBef>
                  <a:spcPct val="0"/>
                </a:spcBef>
                <a:spcAft>
                  <a:spcPct val="0"/>
                </a:spcAft>
                <a:defRPr sz="2700">
                  <a:solidFill>
                    <a:srgbClr val="990000"/>
                  </a:solidFill>
                  <a:latin typeface="FrutigerNext LT Medium" charset="0"/>
                  <a:ea typeface="宋体" pitchFamily="2" charset="-122"/>
                </a:defRPr>
              </a:lvl8pPr>
              <a:lvl9pPr marL="3886200" indent="-228600" defTabSz="801688" eaLnBrk="0" fontAlgn="base" hangingPunct="0">
                <a:spcBef>
                  <a:spcPct val="0"/>
                </a:spcBef>
                <a:spcAft>
                  <a:spcPct val="0"/>
                </a:spcAft>
                <a:defRPr sz="2700">
                  <a:solidFill>
                    <a:srgbClr val="990000"/>
                  </a:solidFill>
                  <a:latin typeface="FrutigerNext LT Medium" charset="0"/>
                  <a:ea typeface="宋体" pitchFamily="2" charset="-122"/>
                </a:defRPr>
              </a:lvl9pPr>
            </a:lstStyle>
            <a:p>
              <a:pPr fontAlgn="auto">
                <a:spcBef>
                  <a:spcPct val="50000"/>
                </a:spcBef>
                <a:spcAft>
                  <a:spcPts val="0"/>
                </a:spcAft>
                <a:buClr>
                  <a:srgbClr val="990000"/>
                </a:buClr>
                <a:buSzPct val="60000"/>
                <a:buFont typeface="Wingdings" pitchFamily="2" charset="2"/>
                <a:buNone/>
                <a:defRPr/>
              </a:pPr>
              <a:r>
                <a:rPr lang="en-US" altLang="zh-CN" sz="1000" b="1" kern="0" dirty="0" smtClean="0">
                  <a:solidFill>
                    <a:srgbClr val="000000"/>
                  </a:solidFill>
                  <a:latin typeface="FrutigerNext LT Medium"/>
                  <a:ea typeface="黑体" pitchFamily="2" charset="-122"/>
                  <a:cs typeface="FrutigerNext LT Medium"/>
                </a:rPr>
                <a:t>Bahrain</a:t>
              </a:r>
            </a:p>
          </p:txBody>
        </p:sp>
        <p:sp>
          <p:nvSpPr>
            <p:cNvPr id="170" name="Line 402"/>
            <p:cNvSpPr>
              <a:spLocks noChangeShapeType="1"/>
            </p:cNvSpPr>
            <p:nvPr/>
          </p:nvSpPr>
          <p:spPr bwMode="auto">
            <a:xfrm flipV="1">
              <a:off x="4529149" y="1825626"/>
              <a:ext cx="335669" cy="481013"/>
            </a:xfrm>
            <a:prstGeom prst="line">
              <a:avLst/>
            </a:prstGeom>
            <a:noFill/>
            <a:ln w="9525">
              <a:solidFill>
                <a:srgbClr val="808080"/>
              </a:solidFill>
              <a:round/>
              <a:headEnd/>
              <a:tailEnd/>
            </a:ln>
            <a:effectLst/>
          </p:spPr>
          <p:txBody>
            <a:bodyPr lIns="79202" tIns="39602" rIns="79202" bIns="39602" anchor="ctr">
              <a:spAutoFit/>
            </a:bodyPr>
            <a:lstStyle/>
            <a:p>
              <a:endParaRPr lang="zh-CN" altLang="en-US"/>
            </a:p>
          </p:txBody>
        </p:sp>
        <p:sp>
          <p:nvSpPr>
            <p:cNvPr id="171" name="Text Box 403"/>
            <p:cNvSpPr txBox="1">
              <a:spLocks noChangeArrowheads="1"/>
            </p:cNvSpPr>
            <p:nvPr/>
          </p:nvSpPr>
          <p:spPr bwMode="auto">
            <a:xfrm>
              <a:off x="4601758" y="1584325"/>
              <a:ext cx="805844" cy="234950"/>
            </a:xfrm>
            <a:prstGeom prst="rect">
              <a:avLst/>
            </a:prstGeom>
            <a:noFill/>
            <a:ln w="9525">
              <a:noFill/>
              <a:miter lim="800000"/>
              <a:headEnd/>
              <a:tailEnd/>
            </a:ln>
            <a:effectLst/>
          </p:spPr>
          <p:txBody>
            <a:bodyPr lIns="79202" tIns="39602" rIns="79202" bIns="39602">
              <a:spAutoFit/>
            </a:bodyPr>
            <a:lstStyle>
              <a:lvl1pPr defTabSz="801688" eaLnBrk="0" hangingPunct="0">
                <a:defRPr sz="2700">
                  <a:solidFill>
                    <a:srgbClr val="990000"/>
                  </a:solidFill>
                  <a:latin typeface="FrutigerNext LT Medium" charset="0"/>
                  <a:ea typeface="宋体" pitchFamily="2" charset="-122"/>
                </a:defRPr>
              </a:lvl1pPr>
              <a:lvl2pPr marL="742950" indent="-285750" defTabSz="801688" eaLnBrk="0" hangingPunct="0">
                <a:defRPr sz="2700">
                  <a:solidFill>
                    <a:srgbClr val="990000"/>
                  </a:solidFill>
                  <a:latin typeface="FrutigerNext LT Medium" charset="0"/>
                  <a:ea typeface="宋体" pitchFamily="2" charset="-122"/>
                </a:defRPr>
              </a:lvl2pPr>
              <a:lvl3pPr marL="1143000" indent="-228600" defTabSz="801688" eaLnBrk="0" hangingPunct="0">
                <a:defRPr sz="2700">
                  <a:solidFill>
                    <a:srgbClr val="990000"/>
                  </a:solidFill>
                  <a:latin typeface="FrutigerNext LT Medium" charset="0"/>
                  <a:ea typeface="宋体" pitchFamily="2" charset="-122"/>
                </a:defRPr>
              </a:lvl3pPr>
              <a:lvl4pPr marL="1600200" indent="-228600" defTabSz="801688" eaLnBrk="0" hangingPunct="0">
                <a:defRPr sz="2700">
                  <a:solidFill>
                    <a:srgbClr val="990000"/>
                  </a:solidFill>
                  <a:latin typeface="FrutigerNext LT Medium" charset="0"/>
                  <a:ea typeface="宋体" pitchFamily="2" charset="-122"/>
                </a:defRPr>
              </a:lvl4pPr>
              <a:lvl5pPr marL="2057400" indent="-228600" defTabSz="801688" eaLnBrk="0" hangingPunct="0">
                <a:defRPr sz="2700">
                  <a:solidFill>
                    <a:srgbClr val="990000"/>
                  </a:solidFill>
                  <a:latin typeface="FrutigerNext LT Medium" charset="0"/>
                  <a:ea typeface="宋体" pitchFamily="2" charset="-122"/>
                </a:defRPr>
              </a:lvl5pPr>
              <a:lvl6pPr marL="2514600" indent="-228600" defTabSz="801688" eaLnBrk="0" fontAlgn="base" hangingPunct="0">
                <a:spcBef>
                  <a:spcPct val="0"/>
                </a:spcBef>
                <a:spcAft>
                  <a:spcPct val="0"/>
                </a:spcAft>
                <a:defRPr sz="2700">
                  <a:solidFill>
                    <a:srgbClr val="990000"/>
                  </a:solidFill>
                  <a:latin typeface="FrutigerNext LT Medium" charset="0"/>
                  <a:ea typeface="宋体" pitchFamily="2" charset="-122"/>
                </a:defRPr>
              </a:lvl6pPr>
              <a:lvl7pPr marL="2971800" indent="-228600" defTabSz="801688" eaLnBrk="0" fontAlgn="base" hangingPunct="0">
                <a:spcBef>
                  <a:spcPct val="0"/>
                </a:spcBef>
                <a:spcAft>
                  <a:spcPct val="0"/>
                </a:spcAft>
                <a:defRPr sz="2700">
                  <a:solidFill>
                    <a:srgbClr val="990000"/>
                  </a:solidFill>
                  <a:latin typeface="FrutigerNext LT Medium" charset="0"/>
                  <a:ea typeface="宋体" pitchFamily="2" charset="-122"/>
                </a:defRPr>
              </a:lvl7pPr>
              <a:lvl8pPr marL="3429000" indent="-228600" defTabSz="801688" eaLnBrk="0" fontAlgn="base" hangingPunct="0">
                <a:spcBef>
                  <a:spcPct val="0"/>
                </a:spcBef>
                <a:spcAft>
                  <a:spcPct val="0"/>
                </a:spcAft>
                <a:defRPr sz="2700">
                  <a:solidFill>
                    <a:srgbClr val="990000"/>
                  </a:solidFill>
                  <a:latin typeface="FrutigerNext LT Medium" charset="0"/>
                  <a:ea typeface="宋体" pitchFamily="2" charset="-122"/>
                </a:defRPr>
              </a:lvl8pPr>
              <a:lvl9pPr marL="3886200" indent="-228600" defTabSz="801688" eaLnBrk="0" fontAlgn="base" hangingPunct="0">
                <a:spcBef>
                  <a:spcPct val="0"/>
                </a:spcBef>
                <a:spcAft>
                  <a:spcPct val="0"/>
                </a:spcAft>
                <a:defRPr sz="2700">
                  <a:solidFill>
                    <a:srgbClr val="990000"/>
                  </a:solidFill>
                  <a:latin typeface="FrutigerNext LT Medium" charset="0"/>
                  <a:ea typeface="宋体" pitchFamily="2" charset="-122"/>
                </a:defRPr>
              </a:lvl9pPr>
            </a:lstStyle>
            <a:p>
              <a:pPr fontAlgn="auto">
                <a:spcBef>
                  <a:spcPct val="50000"/>
                </a:spcBef>
                <a:spcAft>
                  <a:spcPts val="0"/>
                </a:spcAft>
                <a:buClr>
                  <a:srgbClr val="990000"/>
                </a:buClr>
                <a:buSzPct val="60000"/>
                <a:buFont typeface="Wingdings" pitchFamily="2" charset="2"/>
                <a:buNone/>
                <a:defRPr/>
              </a:pPr>
              <a:r>
                <a:rPr lang="en-US" altLang="zh-CN" sz="1000" b="1" kern="0" dirty="0" smtClean="0">
                  <a:solidFill>
                    <a:srgbClr val="000000"/>
                  </a:solidFill>
                  <a:latin typeface="FrutigerNext LT Medium"/>
                  <a:ea typeface="黑体" pitchFamily="2" charset="-122"/>
                  <a:cs typeface="FrutigerNext LT Medium"/>
                </a:rPr>
                <a:t>Germany</a:t>
              </a:r>
            </a:p>
          </p:txBody>
        </p:sp>
        <p:sp>
          <p:nvSpPr>
            <p:cNvPr id="172" name="Line 404"/>
            <p:cNvSpPr>
              <a:spLocks noChangeShapeType="1"/>
            </p:cNvSpPr>
            <p:nvPr/>
          </p:nvSpPr>
          <p:spPr bwMode="auto">
            <a:xfrm flipH="1" flipV="1">
              <a:off x="4332747" y="1584325"/>
              <a:ext cx="126173" cy="541338"/>
            </a:xfrm>
            <a:prstGeom prst="line">
              <a:avLst/>
            </a:prstGeom>
            <a:noFill/>
            <a:ln w="9525">
              <a:solidFill>
                <a:srgbClr val="808080"/>
              </a:solidFill>
              <a:round/>
              <a:headEnd/>
              <a:tailEnd/>
            </a:ln>
            <a:effectLst/>
          </p:spPr>
          <p:txBody>
            <a:bodyPr lIns="79202" tIns="39602" rIns="79202" bIns="39602" anchor="ctr">
              <a:spAutoFit/>
            </a:bodyPr>
            <a:lstStyle/>
            <a:p>
              <a:endParaRPr lang="zh-CN" altLang="en-US"/>
            </a:p>
          </p:txBody>
        </p:sp>
        <p:sp>
          <p:nvSpPr>
            <p:cNvPr id="173" name="Line 405"/>
            <p:cNvSpPr>
              <a:spLocks noChangeShapeType="1"/>
            </p:cNvSpPr>
            <p:nvPr/>
          </p:nvSpPr>
          <p:spPr bwMode="auto">
            <a:xfrm flipV="1">
              <a:off x="4744596" y="2339976"/>
              <a:ext cx="46423" cy="144463"/>
            </a:xfrm>
            <a:prstGeom prst="line">
              <a:avLst/>
            </a:prstGeom>
            <a:noFill/>
            <a:ln w="9525">
              <a:solidFill>
                <a:srgbClr val="808080"/>
              </a:solidFill>
              <a:round/>
              <a:headEnd/>
              <a:tailEnd/>
            </a:ln>
            <a:effectLst/>
          </p:spPr>
          <p:txBody>
            <a:bodyPr lIns="79202" tIns="39602" rIns="79202" bIns="39602" anchor="ctr">
              <a:spAutoFit/>
            </a:bodyPr>
            <a:lstStyle/>
            <a:p>
              <a:endParaRPr lang="zh-CN" altLang="en-US"/>
            </a:p>
          </p:txBody>
        </p:sp>
        <p:sp>
          <p:nvSpPr>
            <p:cNvPr id="174" name="Line 406"/>
            <p:cNvSpPr>
              <a:spLocks noChangeShapeType="1"/>
            </p:cNvSpPr>
            <p:nvPr/>
          </p:nvSpPr>
          <p:spPr bwMode="auto">
            <a:xfrm>
              <a:off x="4801731" y="2597151"/>
              <a:ext cx="92845" cy="3175"/>
            </a:xfrm>
            <a:prstGeom prst="line">
              <a:avLst/>
            </a:prstGeom>
            <a:noFill/>
            <a:ln w="9525">
              <a:solidFill>
                <a:srgbClr val="808080"/>
              </a:solidFill>
              <a:round/>
              <a:headEnd/>
              <a:tailEnd/>
            </a:ln>
            <a:effectLst/>
          </p:spPr>
          <p:txBody>
            <a:bodyPr lIns="79202" tIns="39602" rIns="79202" bIns="39602" anchor="ctr">
              <a:spAutoFit/>
            </a:bodyPr>
            <a:lstStyle/>
            <a:p>
              <a:endParaRPr lang="zh-CN" altLang="en-US"/>
            </a:p>
          </p:txBody>
        </p:sp>
        <p:sp>
          <p:nvSpPr>
            <p:cNvPr id="175" name="Line 407"/>
            <p:cNvSpPr>
              <a:spLocks noChangeShapeType="1"/>
            </p:cNvSpPr>
            <p:nvPr/>
          </p:nvSpPr>
          <p:spPr bwMode="auto">
            <a:xfrm flipH="1">
              <a:off x="3229325" y="3965575"/>
              <a:ext cx="363046" cy="46038"/>
            </a:xfrm>
            <a:prstGeom prst="line">
              <a:avLst/>
            </a:prstGeom>
            <a:noFill/>
            <a:ln w="9525">
              <a:solidFill>
                <a:srgbClr val="808080"/>
              </a:solidFill>
              <a:round/>
              <a:headEnd/>
              <a:tailEnd/>
            </a:ln>
            <a:effectLst/>
          </p:spPr>
          <p:txBody>
            <a:bodyPr lIns="79202" tIns="39602" rIns="79202" bIns="39602" anchor="ctr">
              <a:spAutoFit/>
            </a:bodyPr>
            <a:lstStyle/>
            <a:p>
              <a:endParaRPr lang="zh-CN" altLang="en-US"/>
            </a:p>
          </p:txBody>
        </p:sp>
        <p:sp>
          <p:nvSpPr>
            <p:cNvPr id="176" name="Line 408"/>
            <p:cNvSpPr>
              <a:spLocks noChangeShapeType="1"/>
            </p:cNvSpPr>
            <p:nvPr/>
          </p:nvSpPr>
          <p:spPr bwMode="auto">
            <a:xfrm flipH="1">
              <a:off x="2252076" y="3125789"/>
              <a:ext cx="363046" cy="47625"/>
            </a:xfrm>
            <a:prstGeom prst="line">
              <a:avLst/>
            </a:prstGeom>
            <a:noFill/>
            <a:ln w="9525">
              <a:solidFill>
                <a:srgbClr val="808080"/>
              </a:solidFill>
              <a:round/>
              <a:headEnd/>
              <a:tailEnd/>
            </a:ln>
            <a:effectLst/>
          </p:spPr>
          <p:txBody>
            <a:bodyPr lIns="79202" tIns="39602" rIns="79202" bIns="39602" anchor="ctr">
              <a:spAutoFit/>
            </a:bodyPr>
            <a:lstStyle/>
            <a:p>
              <a:endParaRPr lang="zh-CN" altLang="en-US"/>
            </a:p>
          </p:txBody>
        </p:sp>
        <p:sp>
          <p:nvSpPr>
            <p:cNvPr id="177" name="Line 409"/>
            <p:cNvSpPr>
              <a:spLocks noChangeShapeType="1"/>
            </p:cNvSpPr>
            <p:nvPr/>
          </p:nvSpPr>
          <p:spPr bwMode="auto">
            <a:xfrm flipH="1">
              <a:off x="6670525" y="3636964"/>
              <a:ext cx="620155" cy="128587"/>
            </a:xfrm>
            <a:prstGeom prst="line">
              <a:avLst/>
            </a:prstGeom>
            <a:noFill/>
            <a:ln w="9525">
              <a:solidFill>
                <a:srgbClr val="808080"/>
              </a:solidFill>
              <a:round/>
              <a:headEnd/>
              <a:tailEnd/>
            </a:ln>
            <a:effectLst/>
          </p:spPr>
          <p:txBody>
            <a:bodyPr lIns="79202" tIns="39602" rIns="79202" bIns="39602" anchor="ctr">
              <a:spAutoFit/>
            </a:bodyPr>
            <a:lstStyle/>
            <a:p>
              <a:endParaRPr lang="zh-CN" altLang="en-US"/>
            </a:p>
          </p:txBody>
        </p:sp>
        <p:sp>
          <p:nvSpPr>
            <p:cNvPr id="178" name="Line 410"/>
            <p:cNvSpPr>
              <a:spLocks noChangeShapeType="1"/>
            </p:cNvSpPr>
            <p:nvPr/>
          </p:nvSpPr>
          <p:spPr bwMode="auto">
            <a:xfrm flipH="1">
              <a:off x="6011091" y="3048000"/>
              <a:ext cx="0" cy="268288"/>
            </a:xfrm>
            <a:prstGeom prst="line">
              <a:avLst/>
            </a:prstGeom>
            <a:noFill/>
            <a:ln w="9525">
              <a:solidFill>
                <a:srgbClr val="808080"/>
              </a:solidFill>
              <a:round/>
              <a:headEnd/>
              <a:tailEnd/>
            </a:ln>
            <a:effectLst/>
          </p:spPr>
          <p:txBody>
            <a:bodyPr lIns="79202" tIns="39602" rIns="79202" bIns="39602" anchor="ctr">
              <a:spAutoFit/>
            </a:bodyPr>
            <a:lstStyle/>
            <a:p>
              <a:endParaRPr lang="zh-CN" altLang="en-US"/>
            </a:p>
          </p:txBody>
        </p:sp>
        <p:sp>
          <p:nvSpPr>
            <p:cNvPr id="179" name="Line 411"/>
            <p:cNvSpPr>
              <a:spLocks noChangeShapeType="1"/>
            </p:cNvSpPr>
            <p:nvPr/>
          </p:nvSpPr>
          <p:spPr bwMode="auto">
            <a:xfrm>
              <a:off x="6028946" y="3048000"/>
              <a:ext cx="63086" cy="268288"/>
            </a:xfrm>
            <a:prstGeom prst="line">
              <a:avLst/>
            </a:prstGeom>
            <a:noFill/>
            <a:ln w="9525">
              <a:solidFill>
                <a:srgbClr val="808080"/>
              </a:solidFill>
              <a:round/>
              <a:headEnd/>
              <a:tailEnd/>
            </a:ln>
            <a:effectLst/>
          </p:spPr>
          <p:txBody>
            <a:bodyPr lIns="79202" tIns="39602" rIns="79202" bIns="39602" anchor="ctr">
              <a:spAutoFit/>
            </a:bodyPr>
            <a:lstStyle/>
            <a:p>
              <a:endParaRPr lang="zh-CN" altLang="en-US"/>
            </a:p>
          </p:txBody>
        </p:sp>
        <p:sp>
          <p:nvSpPr>
            <p:cNvPr id="180" name="Text Box 15"/>
            <p:cNvSpPr txBox="1">
              <a:spLocks noChangeArrowheads="1"/>
            </p:cNvSpPr>
            <p:nvPr/>
          </p:nvSpPr>
          <p:spPr bwMode="auto">
            <a:xfrm>
              <a:off x="1162938" y="4765675"/>
              <a:ext cx="1089138" cy="204788"/>
            </a:xfrm>
            <a:prstGeom prst="rect">
              <a:avLst/>
            </a:prstGeom>
            <a:noFill/>
            <a:ln w="9525">
              <a:noFill/>
              <a:miter lim="800000"/>
              <a:headEnd/>
              <a:tailEnd/>
            </a:ln>
            <a:effectLst/>
          </p:spPr>
          <p:txBody>
            <a:bodyPr lIns="95334" tIns="47667" rIns="95334" bIns="47667">
              <a:spAutoFit/>
            </a:bodyPr>
            <a:lstStyle>
              <a:lvl1pPr defTabSz="955675" eaLnBrk="0" hangingPunct="0">
                <a:defRPr sz="2700">
                  <a:solidFill>
                    <a:srgbClr val="990000"/>
                  </a:solidFill>
                  <a:latin typeface="FrutigerNext LT Medium" charset="0"/>
                  <a:ea typeface="宋体" pitchFamily="2" charset="-122"/>
                </a:defRPr>
              </a:lvl1pPr>
              <a:lvl2pPr marL="742950" indent="-285750" defTabSz="955675" eaLnBrk="0" hangingPunct="0">
                <a:defRPr sz="2700">
                  <a:solidFill>
                    <a:srgbClr val="990000"/>
                  </a:solidFill>
                  <a:latin typeface="FrutigerNext LT Medium" charset="0"/>
                  <a:ea typeface="宋体" pitchFamily="2" charset="-122"/>
                </a:defRPr>
              </a:lvl2pPr>
              <a:lvl3pPr marL="1143000" indent="-228600" defTabSz="955675" eaLnBrk="0" hangingPunct="0">
                <a:defRPr sz="2700">
                  <a:solidFill>
                    <a:srgbClr val="990000"/>
                  </a:solidFill>
                  <a:latin typeface="FrutigerNext LT Medium" charset="0"/>
                  <a:ea typeface="宋体" pitchFamily="2" charset="-122"/>
                </a:defRPr>
              </a:lvl3pPr>
              <a:lvl4pPr marL="1600200" indent="-228600" defTabSz="955675" eaLnBrk="0" hangingPunct="0">
                <a:defRPr sz="2700">
                  <a:solidFill>
                    <a:srgbClr val="990000"/>
                  </a:solidFill>
                  <a:latin typeface="FrutigerNext LT Medium" charset="0"/>
                  <a:ea typeface="宋体" pitchFamily="2" charset="-122"/>
                </a:defRPr>
              </a:lvl4pPr>
              <a:lvl5pPr marL="2057400" indent="-228600" defTabSz="955675" eaLnBrk="0" hangingPunct="0">
                <a:defRPr sz="2700">
                  <a:solidFill>
                    <a:srgbClr val="990000"/>
                  </a:solidFill>
                  <a:latin typeface="FrutigerNext LT Medium" charset="0"/>
                  <a:ea typeface="宋体" pitchFamily="2" charset="-122"/>
                </a:defRPr>
              </a:lvl5pPr>
              <a:lvl6pPr marL="2514600" indent="-228600" defTabSz="955675" eaLnBrk="0" fontAlgn="base" hangingPunct="0">
                <a:spcBef>
                  <a:spcPct val="0"/>
                </a:spcBef>
                <a:spcAft>
                  <a:spcPct val="0"/>
                </a:spcAft>
                <a:defRPr sz="2700">
                  <a:solidFill>
                    <a:srgbClr val="990000"/>
                  </a:solidFill>
                  <a:latin typeface="FrutigerNext LT Medium" charset="0"/>
                  <a:ea typeface="宋体" pitchFamily="2" charset="-122"/>
                </a:defRPr>
              </a:lvl6pPr>
              <a:lvl7pPr marL="2971800" indent="-228600" defTabSz="955675" eaLnBrk="0" fontAlgn="base" hangingPunct="0">
                <a:spcBef>
                  <a:spcPct val="0"/>
                </a:spcBef>
                <a:spcAft>
                  <a:spcPct val="0"/>
                </a:spcAft>
                <a:defRPr sz="2700">
                  <a:solidFill>
                    <a:srgbClr val="990000"/>
                  </a:solidFill>
                  <a:latin typeface="FrutigerNext LT Medium" charset="0"/>
                  <a:ea typeface="宋体" pitchFamily="2" charset="-122"/>
                </a:defRPr>
              </a:lvl7pPr>
              <a:lvl8pPr marL="3429000" indent="-228600" defTabSz="955675" eaLnBrk="0" fontAlgn="base" hangingPunct="0">
                <a:spcBef>
                  <a:spcPct val="0"/>
                </a:spcBef>
                <a:spcAft>
                  <a:spcPct val="0"/>
                </a:spcAft>
                <a:defRPr sz="2700">
                  <a:solidFill>
                    <a:srgbClr val="990000"/>
                  </a:solidFill>
                  <a:latin typeface="FrutigerNext LT Medium" charset="0"/>
                  <a:ea typeface="宋体" pitchFamily="2" charset="-122"/>
                </a:defRPr>
              </a:lvl8pPr>
              <a:lvl9pPr marL="3886200" indent="-228600" defTabSz="955675" eaLnBrk="0" fontAlgn="base" hangingPunct="0">
                <a:spcBef>
                  <a:spcPct val="0"/>
                </a:spcBef>
                <a:spcAft>
                  <a:spcPct val="0"/>
                </a:spcAft>
                <a:defRPr sz="2700">
                  <a:solidFill>
                    <a:srgbClr val="990000"/>
                  </a:solidFill>
                  <a:latin typeface="FrutigerNext LT Medium" charset="0"/>
                  <a:ea typeface="宋体" pitchFamily="2" charset="-122"/>
                </a:defRPr>
              </a:lvl9pPr>
            </a:lstStyle>
            <a:p>
              <a:pPr eaLnBrk="1" fontAlgn="t" hangingPunct="1">
                <a:spcBef>
                  <a:spcPct val="50000"/>
                </a:spcBef>
                <a:spcAft>
                  <a:spcPts val="0"/>
                </a:spcAft>
                <a:defRPr/>
              </a:pPr>
              <a:r>
                <a:rPr lang="en-US" altLang="zh-CN" sz="700" kern="0" dirty="0" smtClean="0">
                  <a:solidFill>
                    <a:srgbClr val="000000"/>
                  </a:solidFill>
                  <a:latin typeface="FrutigerNext LT Regular" pitchFamily="34" charset="0"/>
                </a:rPr>
                <a:t>R&amp;D center</a:t>
              </a:r>
            </a:p>
          </p:txBody>
        </p:sp>
        <p:sp>
          <p:nvSpPr>
            <p:cNvPr id="181" name="Text Box 82"/>
            <p:cNvSpPr txBox="1">
              <a:spLocks noChangeArrowheads="1"/>
            </p:cNvSpPr>
            <p:nvPr/>
          </p:nvSpPr>
          <p:spPr bwMode="auto">
            <a:xfrm>
              <a:off x="1162938" y="3530600"/>
              <a:ext cx="1089138" cy="203200"/>
            </a:xfrm>
            <a:prstGeom prst="rect">
              <a:avLst/>
            </a:prstGeom>
            <a:noFill/>
            <a:ln w="9525">
              <a:noFill/>
              <a:miter lim="800000"/>
              <a:headEnd/>
              <a:tailEnd/>
            </a:ln>
            <a:effectLst/>
          </p:spPr>
          <p:txBody>
            <a:bodyPr lIns="95334" tIns="47667" rIns="95334" bIns="47667">
              <a:spAutoFit/>
            </a:bodyPr>
            <a:lstStyle>
              <a:lvl1pPr defTabSz="955675" eaLnBrk="0" hangingPunct="0">
                <a:defRPr sz="2700">
                  <a:solidFill>
                    <a:srgbClr val="990000"/>
                  </a:solidFill>
                  <a:latin typeface="FrutigerNext LT Medium" charset="0"/>
                  <a:ea typeface="宋体" pitchFamily="2" charset="-122"/>
                </a:defRPr>
              </a:lvl1pPr>
              <a:lvl2pPr marL="742950" indent="-285750" defTabSz="955675" eaLnBrk="0" hangingPunct="0">
                <a:defRPr sz="2700">
                  <a:solidFill>
                    <a:srgbClr val="990000"/>
                  </a:solidFill>
                  <a:latin typeface="FrutigerNext LT Medium" charset="0"/>
                  <a:ea typeface="宋体" pitchFamily="2" charset="-122"/>
                </a:defRPr>
              </a:lvl2pPr>
              <a:lvl3pPr marL="1143000" indent="-228600" defTabSz="955675" eaLnBrk="0" hangingPunct="0">
                <a:defRPr sz="2700">
                  <a:solidFill>
                    <a:srgbClr val="990000"/>
                  </a:solidFill>
                  <a:latin typeface="FrutigerNext LT Medium" charset="0"/>
                  <a:ea typeface="宋体" pitchFamily="2" charset="-122"/>
                </a:defRPr>
              </a:lvl3pPr>
              <a:lvl4pPr marL="1600200" indent="-228600" defTabSz="955675" eaLnBrk="0" hangingPunct="0">
                <a:defRPr sz="2700">
                  <a:solidFill>
                    <a:srgbClr val="990000"/>
                  </a:solidFill>
                  <a:latin typeface="FrutigerNext LT Medium" charset="0"/>
                  <a:ea typeface="宋体" pitchFamily="2" charset="-122"/>
                </a:defRPr>
              </a:lvl4pPr>
              <a:lvl5pPr marL="2057400" indent="-228600" defTabSz="955675" eaLnBrk="0" hangingPunct="0">
                <a:defRPr sz="2700">
                  <a:solidFill>
                    <a:srgbClr val="990000"/>
                  </a:solidFill>
                  <a:latin typeface="FrutigerNext LT Medium" charset="0"/>
                  <a:ea typeface="宋体" pitchFamily="2" charset="-122"/>
                </a:defRPr>
              </a:lvl5pPr>
              <a:lvl6pPr marL="2514600" indent="-228600" defTabSz="955675" eaLnBrk="0" fontAlgn="base" hangingPunct="0">
                <a:spcBef>
                  <a:spcPct val="0"/>
                </a:spcBef>
                <a:spcAft>
                  <a:spcPct val="0"/>
                </a:spcAft>
                <a:defRPr sz="2700">
                  <a:solidFill>
                    <a:srgbClr val="990000"/>
                  </a:solidFill>
                  <a:latin typeface="FrutigerNext LT Medium" charset="0"/>
                  <a:ea typeface="宋体" pitchFamily="2" charset="-122"/>
                </a:defRPr>
              </a:lvl6pPr>
              <a:lvl7pPr marL="2971800" indent="-228600" defTabSz="955675" eaLnBrk="0" fontAlgn="base" hangingPunct="0">
                <a:spcBef>
                  <a:spcPct val="0"/>
                </a:spcBef>
                <a:spcAft>
                  <a:spcPct val="0"/>
                </a:spcAft>
                <a:defRPr sz="2700">
                  <a:solidFill>
                    <a:srgbClr val="990000"/>
                  </a:solidFill>
                  <a:latin typeface="FrutigerNext LT Medium" charset="0"/>
                  <a:ea typeface="宋体" pitchFamily="2" charset="-122"/>
                </a:defRPr>
              </a:lvl7pPr>
              <a:lvl8pPr marL="3429000" indent="-228600" defTabSz="955675" eaLnBrk="0" fontAlgn="base" hangingPunct="0">
                <a:spcBef>
                  <a:spcPct val="0"/>
                </a:spcBef>
                <a:spcAft>
                  <a:spcPct val="0"/>
                </a:spcAft>
                <a:defRPr sz="2700">
                  <a:solidFill>
                    <a:srgbClr val="990000"/>
                  </a:solidFill>
                  <a:latin typeface="FrutigerNext LT Medium" charset="0"/>
                  <a:ea typeface="宋体" pitchFamily="2" charset="-122"/>
                </a:defRPr>
              </a:lvl8pPr>
              <a:lvl9pPr marL="3886200" indent="-228600" defTabSz="955675" eaLnBrk="0" fontAlgn="base" hangingPunct="0">
                <a:spcBef>
                  <a:spcPct val="0"/>
                </a:spcBef>
                <a:spcAft>
                  <a:spcPct val="0"/>
                </a:spcAft>
                <a:defRPr sz="2700">
                  <a:solidFill>
                    <a:srgbClr val="990000"/>
                  </a:solidFill>
                  <a:latin typeface="FrutigerNext LT Medium" charset="0"/>
                  <a:ea typeface="宋体" pitchFamily="2" charset="-122"/>
                </a:defRPr>
              </a:lvl9pPr>
            </a:lstStyle>
            <a:p>
              <a:pPr eaLnBrk="1" fontAlgn="t" hangingPunct="1">
                <a:spcBef>
                  <a:spcPct val="50000"/>
                </a:spcBef>
                <a:spcAft>
                  <a:spcPts val="0"/>
                </a:spcAft>
                <a:defRPr/>
              </a:pPr>
              <a:r>
                <a:rPr lang="en-US" altLang="zh-CN" sz="700" kern="0" dirty="0" smtClean="0">
                  <a:solidFill>
                    <a:srgbClr val="000000"/>
                  </a:solidFill>
                  <a:latin typeface="FrutigerNext LT Regular" pitchFamily="34" charset="0"/>
                </a:rPr>
                <a:t>Huawei Headquarters</a:t>
              </a:r>
            </a:p>
          </p:txBody>
        </p:sp>
        <p:sp>
          <p:nvSpPr>
            <p:cNvPr id="182" name="Text Box 83"/>
            <p:cNvSpPr txBox="1">
              <a:spLocks noChangeArrowheads="1"/>
            </p:cNvSpPr>
            <p:nvPr/>
          </p:nvSpPr>
          <p:spPr bwMode="auto">
            <a:xfrm>
              <a:off x="1162938" y="5227638"/>
              <a:ext cx="1131989" cy="203200"/>
            </a:xfrm>
            <a:prstGeom prst="rect">
              <a:avLst/>
            </a:prstGeom>
            <a:noFill/>
            <a:ln w="9525">
              <a:noFill/>
              <a:miter lim="800000"/>
              <a:headEnd/>
              <a:tailEnd/>
            </a:ln>
            <a:effectLst/>
          </p:spPr>
          <p:txBody>
            <a:bodyPr lIns="95334" tIns="47667" rIns="95334" bIns="47667">
              <a:spAutoFit/>
            </a:bodyPr>
            <a:lstStyle>
              <a:lvl1pPr defTabSz="955675" eaLnBrk="0" hangingPunct="0">
                <a:defRPr sz="2700">
                  <a:solidFill>
                    <a:srgbClr val="990000"/>
                  </a:solidFill>
                  <a:latin typeface="FrutigerNext LT Medium" charset="0"/>
                  <a:ea typeface="宋体" pitchFamily="2" charset="-122"/>
                </a:defRPr>
              </a:lvl1pPr>
              <a:lvl2pPr marL="742950" indent="-285750" defTabSz="955675" eaLnBrk="0" hangingPunct="0">
                <a:defRPr sz="2700">
                  <a:solidFill>
                    <a:srgbClr val="990000"/>
                  </a:solidFill>
                  <a:latin typeface="FrutigerNext LT Medium" charset="0"/>
                  <a:ea typeface="宋体" pitchFamily="2" charset="-122"/>
                </a:defRPr>
              </a:lvl2pPr>
              <a:lvl3pPr marL="1143000" indent="-228600" defTabSz="955675" eaLnBrk="0" hangingPunct="0">
                <a:defRPr sz="2700">
                  <a:solidFill>
                    <a:srgbClr val="990000"/>
                  </a:solidFill>
                  <a:latin typeface="FrutigerNext LT Medium" charset="0"/>
                  <a:ea typeface="宋体" pitchFamily="2" charset="-122"/>
                </a:defRPr>
              </a:lvl3pPr>
              <a:lvl4pPr marL="1600200" indent="-228600" defTabSz="955675" eaLnBrk="0" hangingPunct="0">
                <a:defRPr sz="2700">
                  <a:solidFill>
                    <a:srgbClr val="990000"/>
                  </a:solidFill>
                  <a:latin typeface="FrutigerNext LT Medium" charset="0"/>
                  <a:ea typeface="宋体" pitchFamily="2" charset="-122"/>
                </a:defRPr>
              </a:lvl4pPr>
              <a:lvl5pPr marL="2057400" indent="-228600" defTabSz="955675" eaLnBrk="0" hangingPunct="0">
                <a:defRPr sz="2700">
                  <a:solidFill>
                    <a:srgbClr val="990000"/>
                  </a:solidFill>
                  <a:latin typeface="FrutigerNext LT Medium" charset="0"/>
                  <a:ea typeface="宋体" pitchFamily="2" charset="-122"/>
                </a:defRPr>
              </a:lvl5pPr>
              <a:lvl6pPr marL="2514600" indent="-228600" defTabSz="955675" eaLnBrk="0" fontAlgn="base" hangingPunct="0">
                <a:spcBef>
                  <a:spcPct val="0"/>
                </a:spcBef>
                <a:spcAft>
                  <a:spcPct val="0"/>
                </a:spcAft>
                <a:defRPr sz="2700">
                  <a:solidFill>
                    <a:srgbClr val="990000"/>
                  </a:solidFill>
                  <a:latin typeface="FrutigerNext LT Medium" charset="0"/>
                  <a:ea typeface="宋体" pitchFamily="2" charset="-122"/>
                </a:defRPr>
              </a:lvl6pPr>
              <a:lvl7pPr marL="2971800" indent="-228600" defTabSz="955675" eaLnBrk="0" fontAlgn="base" hangingPunct="0">
                <a:spcBef>
                  <a:spcPct val="0"/>
                </a:spcBef>
                <a:spcAft>
                  <a:spcPct val="0"/>
                </a:spcAft>
                <a:defRPr sz="2700">
                  <a:solidFill>
                    <a:srgbClr val="990000"/>
                  </a:solidFill>
                  <a:latin typeface="FrutigerNext LT Medium" charset="0"/>
                  <a:ea typeface="宋体" pitchFamily="2" charset="-122"/>
                </a:defRPr>
              </a:lvl7pPr>
              <a:lvl8pPr marL="3429000" indent="-228600" defTabSz="955675" eaLnBrk="0" fontAlgn="base" hangingPunct="0">
                <a:spcBef>
                  <a:spcPct val="0"/>
                </a:spcBef>
                <a:spcAft>
                  <a:spcPct val="0"/>
                </a:spcAft>
                <a:defRPr sz="2700">
                  <a:solidFill>
                    <a:srgbClr val="990000"/>
                  </a:solidFill>
                  <a:latin typeface="FrutigerNext LT Medium" charset="0"/>
                  <a:ea typeface="宋体" pitchFamily="2" charset="-122"/>
                </a:defRPr>
              </a:lvl8pPr>
              <a:lvl9pPr marL="3886200" indent="-228600" defTabSz="955675" eaLnBrk="0" fontAlgn="base" hangingPunct="0">
                <a:spcBef>
                  <a:spcPct val="0"/>
                </a:spcBef>
                <a:spcAft>
                  <a:spcPct val="0"/>
                </a:spcAft>
                <a:defRPr sz="2700">
                  <a:solidFill>
                    <a:srgbClr val="990000"/>
                  </a:solidFill>
                  <a:latin typeface="FrutigerNext LT Medium" charset="0"/>
                  <a:ea typeface="宋体" pitchFamily="2" charset="-122"/>
                </a:defRPr>
              </a:lvl9pPr>
            </a:lstStyle>
            <a:p>
              <a:pPr eaLnBrk="1" fontAlgn="t" hangingPunct="1">
                <a:spcBef>
                  <a:spcPct val="50000"/>
                </a:spcBef>
                <a:spcAft>
                  <a:spcPts val="0"/>
                </a:spcAft>
                <a:defRPr/>
              </a:pPr>
              <a:r>
                <a:rPr lang="en-US" altLang="zh-CN" sz="700" kern="0" dirty="0" smtClean="0">
                  <a:solidFill>
                    <a:srgbClr val="000000"/>
                  </a:solidFill>
                  <a:latin typeface="FrutigerNext LT Regular" pitchFamily="34" charset="0"/>
                </a:rPr>
                <a:t>Technical support center</a:t>
              </a:r>
            </a:p>
          </p:txBody>
        </p:sp>
        <p:pic>
          <p:nvPicPr>
            <p:cNvPr id="184" name="Picture 86" descr="Logo"/>
            <p:cNvPicPr>
              <a:picLocks noChangeArrowheads="1"/>
            </p:cNvPicPr>
            <p:nvPr/>
          </p:nvPicPr>
          <p:blipFill>
            <a:blip r:embed="rId5" cstate="screen"/>
            <a:srcRect/>
            <a:stretch>
              <a:fillRect/>
            </a:stretch>
          </p:blipFill>
          <p:spPr bwMode="auto">
            <a:xfrm>
              <a:off x="1012959" y="3511550"/>
              <a:ext cx="171405" cy="230188"/>
            </a:xfrm>
            <a:prstGeom prst="rect">
              <a:avLst/>
            </a:prstGeom>
            <a:noFill/>
            <a:ln w="9525">
              <a:noFill/>
              <a:miter lim="800000"/>
              <a:headEnd/>
              <a:tailEnd/>
            </a:ln>
          </p:spPr>
        </p:pic>
        <p:sp>
          <p:nvSpPr>
            <p:cNvPr id="185" name="椭圆 301"/>
            <p:cNvSpPr/>
            <p:nvPr/>
          </p:nvSpPr>
          <p:spPr bwMode="auto">
            <a:xfrm>
              <a:off x="1045097" y="4791075"/>
              <a:ext cx="107128" cy="139700"/>
            </a:xfrm>
            <a:prstGeom prst="ellipse">
              <a:avLst/>
            </a:prstGeom>
            <a:solidFill>
              <a:srgbClr val="FF9900"/>
            </a:solidFill>
            <a:ln>
              <a:solidFill>
                <a:srgbClr val="FFFFFF"/>
              </a:solidFill>
            </a:ln>
            <a:effectLst>
              <a:outerShdw blurRad="63500" sx="101000" sy="101000" algn="ctr" rotWithShape="0">
                <a:srgbClr val="000000">
                  <a:alpha val="40000"/>
                </a:srgbClr>
              </a:outerShdw>
            </a:effectLst>
            <a:extLst/>
          </p:spPr>
          <p:txBody>
            <a:bodyPr lIns="36000" tIns="39602" rIns="36000" bIns="39602"/>
            <a:lstStyle/>
            <a:p>
              <a:pPr defTabSz="801688"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186" name="Text Box 232"/>
            <p:cNvSpPr txBox="1">
              <a:spLocks noChangeArrowheads="1"/>
            </p:cNvSpPr>
            <p:nvPr/>
          </p:nvSpPr>
          <p:spPr bwMode="auto">
            <a:xfrm>
              <a:off x="1162939" y="3892550"/>
              <a:ext cx="1292682" cy="204788"/>
            </a:xfrm>
            <a:prstGeom prst="rect">
              <a:avLst/>
            </a:prstGeom>
            <a:noFill/>
            <a:ln w="9525">
              <a:noFill/>
              <a:miter lim="800000"/>
              <a:headEnd/>
              <a:tailEnd/>
            </a:ln>
            <a:effectLst/>
          </p:spPr>
          <p:txBody>
            <a:bodyPr lIns="95334" tIns="47667" rIns="95334" bIns="47667">
              <a:spAutoFit/>
            </a:bodyPr>
            <a:lstStyle>
              <a:lvl1pPr defTabSz="955675" eaLnBrk="0" hangingPunct="0">
                <a:defRPr sz="2700">
                  <a:solidFill>
                    <a:srgbClr val="990000"/>
                  </a:solidFill>
                  <a:latin typeface="FrutigerNext LT Medium" charset="0"/>
                  <a:ea typeface="宋体" pitchFamily="2" charset="-122"/>
                </a:defRPr>
              </a:lvl1pPr>
              <a:lvl2pPr marL="742950" indent="-285750" defTabSz="955675" eaLnBrk="0" hangingPunct="0">
                <a:defRPr sz="2700">
                  <a:solidFill>
                    <a:srgbClr val="990000"/>
                  </a:solidFill>
                  <a:latin typeface="FrutigerNext LT Medium" charset="0"/>
                  <a:ea typeface="宋体" pitchFamily="2" charset="-122"/>
                </a:defRPr>
              </a:lvl2pPr>
              <a:lvl3pPr marL="1143000" indent="-228600" defTabSz="955675" eaLnBrk="0" hangingPunct="0">
                <a:defRPr sz="2700">
                  <a:solidFill>
                    <a:srgbClr val="990000"/>
                  </a:solidFill>
                  <a:latin typeface="FrutigerNext LT Medium" charset="0"/>
                  <a:ea typeface="宋体" pitchFamily="2" charset="-122"/>
                </a:defRPr>
              </a:lvl3pPr>
              <a:lvl4pPr marL="1600200" indent="-228600" defTabSz="955675" eaLnBrk="0" hangingPunct="0">
                <a:defRPr sz="2700">
                  <a:solidFill>
                    <a:srgbClr val="990000"/>
                  </a:solidFill>
                  <a:latin typeface="FrutigerNext LT Medium" charset="0"/>
                  <a:ea typeface="宋体" pitchFamily="2" charset="-122"/>
                </a:defRPr>
              </a:lvl4pPr>
              <a:lvl5pPr marL="2057400" indent="-228600" defTabSz="955675" eaLnBrk="0" hangingPunct="0">
                <a:defRPr sz="2700">
                  <a:solidFill>
                    <a:srgbClr val="990000"/>
                  </a:solidFill>
                  <a:latin typeface="FrutigerNext LT Medium" charset="0"/>
                  <a:ea typeface="宋体" pitchFamily="2" charset="-122"/>
                </a:defRPr>
              </a:lvl5pPr>
              <a:lvl6pPr marL="2514600" indent="-228600" defTabSz="955675" eaLnBrk="0" fontAlgn="base" hangingPunct="0">
                <a:spcBef>
                  <a:spcPct val="0"/>
                </a:spcBef>
                <a:spcAft>
                  <a:spcPct val="0"/>
                </a:spcAft>
                <a:defRPr sz="2700">
                  <a:solidFill>
                    <a:srgbClr val="990000"/>
                  </a:solidFill>
                  <a:latin typeface="FrutigerNext LT Medium" charset="0"/>
                  <a:ea typeface="宋体" pitchFamily="2" charset="-122"/>
                </a:defRPr>
              </a:lvl6pPr>
              <a:lvl7pPr marL="2971800" indent="-228600" defTabSz="955675" eaLnBrk="0" fontAlgn="base" hangingPunct="0">
                <a:spcBef>
                  <a:spcPct val="0"/>
                </a:spcBef>
                <a:spcAft>
                  <a:spcPct val="0"/>
                </a:spcAft>
                <a:defRPr sz="2700">
                  <a:solidFill>
                    <a:srgbClr val="990000"/>
                  </a:solidFill>
                  <a:latin typeface="FrutigerNext LT Medium" charset="0"/>
                  <a:ea typeface="宋体" pitchFamily="2" charset="-122"/>
                </a:defRPr>
              </a:lvl7pPr>
              <a:lvl8pPr marL="3429000" indent="-228600" defTabSz="955675" eaLnBrk="0" fontAlgn="base" hangingPunct="0">
                <a:spcBef>
                  <a:spcPct val="0"/>
                </a:spcBef>
                <a:spcAft>
                  <a:spcPct val="0"/>
                </a:spcAft>
                <a:defRPr sz="2700">
                  <a:solidFill>
                    <a:srgbClr val="990000"/>
                  </a:solidFill>
                  <a:latin typeface="FrutigerNext LT Medium" charset="0"/>
                  <a:ea typeface="宋体" pitchFamily="2" charset="-122"/>
                </a:defRPr>
              </a:lvl8pPr>
              <a:lvl9pPr marL="3886200" indent="-228600" defTabSz="955675" eaLnBrk="0" fontAlgn="base" hangingPunct="0">
                <a:spcBef>
                  <a:spcPct val="0"/>
                </a:spcBef>
                <a:spcAft>
                  <a:spcPct val="0"/>
                </a:spcAft>
                <a:defRPr sz="2700">
                  <a:solidFill>
                    <a:srgbClr val="990000"/>
                  </a:solidFill>
                  <a:latin typeface="FrutigerNext LT Medium" charset="0"/>
                  <a:ea typeface="宋体" pitchFamily="2" charset="-122"/>
                </a:defRPr>
              </a:lvl9pPr>
            </a:lstStyle>
            <a:p>
              <a:pPr eaLnBrk="1" fontAlgn="t" hangingPunct="1">
                <a:spcBef>
                  <a:spcPct val="50000"/>
                </a:spcBef>
                <a:spcAft>
                  <a:spcPts val="0"/>
                </a:spcAft>
                <a:defRPr/>
              </a:pPr>
              <a:r>
                <a:rPr lang="en-US" altLang="zh-CN" sz="700" kern="0" dirty="0" smtClean="0">
                  <a:solidFill>
                    <a:srgbClr val="000000"/>
                  </a:solidFill>
                  <a:latin typeface="FrutigerNext LT Regular" pitchFamily="34" charset="0"/>
                </a:rPr>
                <a:t>Accounting share center</a:t>
              </a:r>
            </a:p>
          </p:txBody>
        </p:sp>
        <p:sp>
          <p:nvSpPr>
            <p:cNvPr id="187" name="椭圆 145"/>
            <p:cNvSpPr>
              <a:spLocks noChangeArrowheads="1"/>
            </p:cNvSpPr>
            <p:nvPr/>
          </p:nvSpPr>
          <p:spPr bwMode="auto">
            <a:xfrm flipH="1">
              <a:off x="995104" y="3848101"/>
              <a:ext cx="207115" cy="206375"/>
            </a:xfrm>
            <a:prstGeom prst="ellipse">
              <a:avLst/>
            </a:prstGeom>
            <a:noFill/>
            <a:ln>
              <a:noFill/>
            </a:ln>
            <a:effectLst>
              <a:outerShdw blurRad="63500" sx="100999" sy="100999" algn="ctr" rotWithShape="0">
                <a:srgbClr val="000000">
                  <a:alpha val="39999"/>
                </a:srgbClr>
              </a:outerShdw>
            </a:effectLst>
            <a:extLst>
              <a:ext uri="{909E8E84-426E-40dd-AFC4-6F175D3DCCD1}">
                <a14:hiddenFill xmlns:a14="http://schemas.microsoft.com/office/drawing/2010/main" xmlns="">
                  <a:solidFill>
                    <a:srgbClr val="990000"/>
                  </a:solidFill>
                </a14:hiddenFill>
              </a:ext>
              <a:ext uri="{91240B29-F687-4f45-9708-019B960494DF}">
                <a14:hiddenLine xmlns:a14="http://schemas.microsoft.com/office/drawing/2010/main" xmlns="" w="9525">
                  <a:solidFill>
                    <a:schemeClr val="bg1"/>
                  </a:solidFill>
                  <a:round/>
                  <a:headEnd/>
                  <a:tailEnd/>
                </a14:hiddenLine>
              </a:ext>
            </a:extLst>
          </p:spPr>
          <p:txBody>
            <a:bodyPr lIns="36000" tIns="39602" rIns="36000" bIns="39602" anchor="ctr" anchorCtr="1"/>
            <a:lstStyle/>
            <a:p>
              <a:pPr defTabSz="801688" eaLnBrk="0" hangingPunct="0">
                <a:spcBef>
                  <a:spcPct val="20000"/>
                </a:spcBef>
                <a:buClr>
                  <a:srgbClr val="990000"/>
                </a:buClr>
                <a:buSzPct val="60000"/>
                <a:buFont typeface="Wingdings" pitchFamily="2" charset="2"/>
                <a:buNone/>
                <a:defRPr/>
              </a:pPr>
              <a:r>
                <a:rPr lang="en-US" altLang="zh-CN" sz="1200" dirty="0">
                  <a:solidFill>
                    <a:srgbClr val="DE0202"/>
                  </a:solidFill>
                  <a:latin typeface="FrutigerNext LT Regular" pitchFamily="34" charset="0"/>
                  <a:ea typeface="黑体" pitchFamily="2" charset="-122"/>
                </a:rPr>
                <a:t>▲</a:t>
              </a:r>
            </a:p>
          </p:txBody>
        </p:sp>
        <p:sp>
          <p:nvSpPr>
            <p:cNvPr id="188" name="Text Box 244"/>
            <p:cNvSpPr txBox="1">
              <a:spLocks noChangeArrowheads="1"/>
            </p:cNvSpPr>
            <p:nvPr/>
          </p:nvSpPr>
          <p:spPr bwMode="auto">
            <a:xfrm>
              <a:off x="1162938" y="4476750"/>
              <a:ext cx="1074854" cy="203200"/>
            </a:xfrm>
            <a:prstGeom prst="rect">
              <a:avLst/>
            </a:prstGeom>
            <a:noFill/>
            <a:ln w="9525">
              <a:noFill/>
              <a:miter lim="800000"/>
              <a:headEnd/>
              <a:tailEnd/>
            </a:ln>
            <a:effectLst/>
          </p:spPr>
          <p:txBody>
            <a:bodyPr lIns="95334" tIns="47667" rIns="95334" bIns="47667">
              <a:spAutoFit/>
            </a:bodyPr>
            <a:lstStyle>
              <a:lvl1pPr defTabSz="955675" eaLnBrk="0" hangingPunct="0">
                <a:defRPr sz="2700">
                  <a:solidFill>
                    <a:srgbClr val="990000"/>
                  </a:solidFill>
                  <a:latin typeface="FrutigerNext LT Medium" charset="0"/>
                  <a:ea typeface="宋体" pitchFamily="2" charset="-122"/>
                </a:defRPr>
              </a:lvl1pPr>
              <a:lvl2pPr marL="742950" indent="-285750" defTabSz="955675" eaLnBrk="0" hangingPunct="0">
                <a:defRPr sz="2700">
                  <a:solidFill>
                    <a:srgbClr val="990000"/>
                  </a:solidFill>
                  <a:latin typeface="FrutigerNext LT Medium" charset="0"/>
                  <a:ea typeface="宋体" pitchFamily="2" charset="-122"/>
                </a:defRPr>
              </a:lvl2pPr>
              <a:lvl3pPr marL="1143000" indent="-228600" defTabSz="955675" eaLnBrk="0" hangingPunct="0">
                <a:defRPr sz="2700">
                  <a:solidFill>
                    <a:srgbClr val="990000"/>
                  </a:solidFill>
                  <a:latin typeface="FrutigerNext LT Medium" charset="0"/>
                  <a:ea typeface="宋体" pitchFamily="2" charset="-122"/>
                </a:defRPr>
              </a:lvl3pPr>
              <a:lvl4pPr marL="1600200" indent="-228600" defTabSz="955675" eaLnBrk="0" hangingPunct="0">
                <a:defRPr sz="2700">
                  <a:solidFill>
                    <a:srgbClr val="990000"/>
                  </a:solidFill>
                  <a:latin typeface="FrutigerNext LT Medium" charset="0"/>
                  <a:ea typeface="宋体" pitchFamily="2" charset="-122"/>
                </a:defRPr>
              </a:lvl4pPr>
              <a:lvl5pPr marL="2057400" indent="-228600" defTabSz="955675" eaLnBrk="0" hangingPunct="0">
                <a:defRPr sz="2700">
                  <a:solidFill>
                    <a:srgbClr val="990000"/>
                  </a:solidFill>
                  <a:latin typeface="FrutigerNext LT Medium" charset="0"/>
                  <a:ea typeface="宋体" pitchFamily="2" charset="-122"/>
                </a:defRPr>
              </a:lvl5pPr>
              <a:lvl6pPr marL="2514600" indent="-228600" defTabSz="955675" eaLnBrk="0" fontAlgn="base" hangingPunct="0">
                <a:spcBef>
                  <a:spcPct val="0"/>
                </a:spcBef>
                <a:spcAft>
                  <a:spcPct val="0"/>
                </a:spcAft>
                <a:defRPr sz="2700">
                  <a:solidFill>
                    <a:srgbClr val="990000"/>
                  </a:solidFill>
                  <a:latin typeface="FrutigerNext LT Medium" charset="0"/>
                  <a:ea typeface="宋体" pitchFamily="2" charset="-122"/>
                </a:defRPr>
              </a:lvl6pPr>
              <a:lvl7pPr marL="2971800" indent="-228600" defTabSz="955675" eaLnBrk="0" fontAlgn="base" hangingPunct="0">
                <a:spcBef>
                  <a:spcPct val="0"/>
                </a:spcBef>
                <a:spcAft>
                  <a:spcPct val="0"/>
                </a:spcAft>
                <a:defRPr sz="2700">
                  <a:solidFill>
                    <a:srgbClr val="990000"/>
                  </a:solidFill>
                  <a:latin typeface="FrutigerNext LT Medium" charset="0"/>
                  <a:ea typeface="宋体" pitchFamily="2" charset="-122"/>
                </a:defRPr>
              </a:lvl7pPr>
              <a:lvl8pPr marL="3429000" indent="-228600" defTabSz="955675" eaLnBrk="0" fontAlgn="base" hangingPunct="0">
                <a:spcBef>
                  <a:spcPct val="0"/>
                </a:spcBef>
                <a:spcAft>
                  <a:spcPct val="0"/>
                </a:spcAft>
                <a:defRPr sz="2700">
                  <a:solidFill>
                    <a:srgbClr val="990000"/>
                  </a:solidFill>
                  <a:latin typeface="FrutigerNext LT Medium" charset="0"/>
                  <a:ea typeface="宋体" pitchFamily="2" charset="-122"/>
                </a:defRPr>
              </a:lvl8pPr>
              <a:lvl9pPr marL="3886200" indent="-228600" defTabSz="955675" eaLnBrk="0" fontAlgn="base" hangingPunct="0">
                <a:spcBef>
                  <a:spcPct val="0"/>
                </a:spcBef>
                <a:spcAft>
                  <a:spcPct val="0"/>
                </a:spcAft>
                <a:defRPr sz="2700">
                  <a:solidFill>
                    <a:srgbClr val="990000"/>
                  </a:solidFill>
                  <a:latin typeface="FrutigerNext LT Medium" charset="0"/>
                  <a:ea typeface="宋体" pitchFamily="2" charset="-122"/>
                </a:defRPr>
              </a:lvl9pPr>
            </a:lstStyle>
            <a:p>
              <a:pPr eaLnBrk="1" fontAlgn="t" hangingPunct="1">
                <a:spcBef>
                  <a:spcPct val="50000"/>
                </a:spcBef>
                <a:spcAft>
                  <a:spcPts val="0"/>
                </a:spcAft>
                <a:defRPr/>
              </a:pPr>
              <a:r>
                <a:rPr lang="en-US" altLang="zh-CN" sz="700" kern="0" dirty="0" smtClean="0">
                  <a:solidFill>
                    <a:srgbClr val="000000"/>
                  </a:solidFill>
                  <a:latin typeface="FrutigerNext LT Regular" pitchFamily="34" charset="0"/>
                </a:rPr>
                <a:t>Supply center &amp; Hub</a:t>
              </a:r>
            </a:p>
          </p:txBody>
        </p:sp>
        <p:sp>
          <p:nvSpPr>
            <p:cNvPr id="189" name="椭圆 145"/>
            <p:cNvSpPr>
              <a:spLocks noChangeArrowheads="1"/>
            </p:cNvSpPr>
            <p:nvPr/>
          </p:nvSpPr>
          <p:spPr bwMode="auto">
            <a:xfrm flipH="1">
              <a:off x="995104" y="4476751"/>
              <a:ext cx="207115" cy="206375"/>
            </a:xfrm>
            <a:prstGeom prst="ellipse">
              <a:avLst/>
            </a:prstGeom>
            <a:noFill/>
            <a:ln>
              <a:noFill/>
            </a:ln>
            <a:effectLst>
              <a:outerShdw blurRad="63500" sx="100999" sy="100999" algn="ctr" rotWithShape="0">
                <a:srgbClr val="000000">
                  <a:alpha val="39999"/>
                </a:srgbClr>
              </a:outerShdw>
            </a:effectLst>
            <a:extLst>
              <a:ext uri="{909E8E84-426E-40dd-AFC4-6F175D3DCCD1}">
                <a14:hiddenFill xmlns:a14="http://schemas.microsoft.com/office/drawing/2010/main" xmlns="">
                  <a:solidFill>
                    <a:srgbClr val="990000"/>
                  </a:solidFill>
                </a14:hiddenFill>
              </a:ext>
              <a:ext uri="{91240B29-F687-4f45-9708-019B960494DF}">
                <a14:hiddenLine xmlns:a14="http://schemas.microsoft.com/office/drawing/2010/main" xmlns="" w="9525">
                  <a:solidFill>
                    <a:schemeClr val="bg1"/>
                  </a:solidFill>
                  <a:round/>
                  <a:headEnd/>
                  <a:tailEnd/>
                </a14:hiddenLine>
              </a:ext>
            </a:extLst>
          </p:spPr>
          <p:txBody>
            <a:bodyPr lIns="36000" tIns="39602" rIns="36000" bIns="39602" anchor="ctr" anchorCtr="1"/>
            <a:lstStyle/>
            <a:p>
              <a:pPr defTabSz="801688" eaLnBrk="0" hangingPunct="0">
                <a:spcBef>
                  <a:spcPct val="20000"/>
                </a:spcBef>
                <a:buClr>
                  <a:srgbClr val="990000"/>
                </a:buClr>
                <a:buSzPct val="60000"/>
                <a:buFont typeface="Wingdings" pitchFamily="2" charset="2"/>
                <a:buNone/>
                <a:defRPr/>
              </a:pPr>
              <a:r>
                <a:rPr lang="en-US" altLang="zh-CN" sz="1200" dirty="0">
                  <a:solidFill>
                    <a:srgbClr val="DE0202"/>
                  </a:solidFill>
                  <a:latin typeface="FrutigerNext LT Regular" pitchFamily="34" charset="0"/>
                  <a:ea typeface="黑体" pitchFamily="2" charset="-122"/>
                </a:rPr>
                <a:t>■</a:t>
              </a:r>
            </a:p>
          </p:txBody>
        </p:sp>
        <p:sp>
          <p:nvSpPr>
            <p:cNvPr id="190" name="Text Box 259"/>
            <p:cNvSpPr txBox="1">
              <a:spLocks noChangeArrowheads="1"/>
            </p:cNvSpPr>
            <p:nvPr/>
          </p:nvSpPr>
          <p:spPr bwMode="auto">
            <a:xfrm>
              <a:off x="1162939" y="5006975"/>
              <a:ext cx="886784" cy="203200"/>
            </a:xfrm>
            <a:prstGeom prst="rect">
              <a:avLst/>
            </a:prstGeom>
            <a:noFill/>
            <a:ln w="9525">
              <a:noFill/>
              <a:miter lim="800000"/>
              <a:headEnd/>
              <a:tailEnd/>
            </a:ln>
            <a:effectLst/>
          </p:spPr>
          <p:txBody>
            <a:bodyPr lIns="95334" tIns="47667" rIns="95334" bIns="47667">
              <a:spAutoFit/>
            </a:bodyPr>
            <a:lstStyle>
              <a:lvl1pPr defTabSz="955675" eaLnBrk="0" hangingPunct="0">
                <a:defRPr sz="2700">
                  <a:solidFill>
                    <a:srgbClr val="990000"/>
                  </a:solidFill>
                  <a:latin typeface="FrutigerNext LT Medium" charset="0"/>
                  <a:ea typeface="宋体" pitchFamily="2" charset="-122"/>
                </a:defRPr>
              </a:lvl1pPr>
              <a:lvl2pPr marL="742950" indent="-285750" defTabSz="955675" eaLnBrk="0" hangingPunct="0">
                <a:defRPr sz="2700">
                  <a:solidFill>
                    <a:srgbClr val="990000"/>
                  </a:solidFill>
                  <a:latin typeface="FrutigerNext LT Medium" charset="0"/>
                  <a:ea typeface="宋体" pitchFamily="2" charset="-122"/>
                </a:defRPr>
              </a:lvl2pPr>
              <a:lvl3pPr marL="1143000" indent="-228600" defTabSz="955675" eaLnBrk="0" hangingPunct="0">
                <a:defRPr sz="2700">
                  <a:solidFill>
                    <a:srgbClr val="990000"/>
                  </a:solidFill>
                  <a:latin typeface="FrutigerNext LT Medium" charset="0"/>
                  <a:ea typeface="宋体" pitchFamily="2" charset="-122"/>
                </a:defRPr>
              </a:lvl3pPr>
              <a:lvl4pPr marL="1600200" indent="-228600" defTabSz="955675" eaLnBrk="0" hangingPunct="0">
                <a:defRPr sz="2700">
                  <a:solidFill>
                    <a:srgbClr val="990000"/>
                  </a:solidFill>
                  <a:latin typeface="FrutigerNext LT Medium" charset="0"/>
                  <a:ea typeface="宋体" pitchFamily="2" charset="-122"/>
                </a:defRPr>
              </a:lvl4pPr>
              <a:lvl5pPr marL="2057400" indent="-228600" defTabSz="955675" eaLnBrk="0" hangingPunct="0">
                <a:defRPr sz="2700">
                  <a:solidFill>
                    <a:srgbClr val="990000"/>
                  </a:solidFill>
                  <a:latin typeface="FrutigerNext LT Medium" charset="0"/>
                  <a:ea typeface="宋体" pitchFamily="2" charset="-122"/>
                </a:defRPr>
              </a:lvl5pPr>
              <a:lvl6pPr marL="2514600" indent="-228600" defTabSz="955675" eaLnBrk="0" fontAlgn="base" hangingPunct="0">
                <a:spcBef>
                  <a:spcPct val="0"/>
                </a:spcBef>
                <a:spcAft>
                  <a:spcPct val="0"/>
                </a:spcAft>
                <a:defRPr sz="2700">
                  <a:solidFill>
                    <a:srgbClr val="990000"/>
                  </a:solidFill>
                  <a:latin typeface="FrutigerNext LT Medium" charset="0"/>
                  <a:ea typeface="宋体" pitchFamily="2" charset="-122"/>
                </a:defRPr>
              </a:lvl6pPr>
              <a:lvl7pPr marL="2971800" indent="-228600" defTabSz="955675" eaLnBrk="0" fontAlgn="base" hangingPunct="0">
                <a:spcBef>
                  <a:spcPct val="0"/>
                </a:spcBef>
                <a:spcAft>
                  <a:spcPct val="0"/>
                </a:spcAft>
                <a:defRPr sz="2700">
                  <a:solidFill>
                    <a:srgbClr val="990000"/>
                  </a:solidFill>
                  <a:latin typeface="FrutigerNext LT Medium" charset="0"/>
                  <a:ea typeface="宋体" pitchFamily="2" charset="-122"/>
                </a:defRPr>
              </a:lvl7pPr>
              <a:lvl8pPr marL="3429000" indent="-228600" defTabSz="955675" eaLnBrk="0" fontAlgn="base" hangingPunct="0">
                <a:spcBef>
                  <a:spcPct val="0"/>
                </a:spcBef>
                <a:spcAft>
                  <a:spcPct val="0"/>
                </a:spcAft>
                <a:defRPr sz="2700">
                  <a:solidFill>
                    <a:srgbClr val="990000"/>
                  </a:solidFill>
                  <a:latin typeface="FrutigerNext LT Medium" charset="0"/>
                  <a:ea typeface="宋体" pitchFamily="2" charset="-122"/>
                </a:defRPr>
              </a:lvl8pPr>
              <a:lvl9pPr marL="3886200" indent="-228600" defTabSz="955675" eaLnBrk="0" fontAlgn="base" hangingPunct="0">
                <a:spcBef>
                  <a:spcPct val="0"/>
                </a:spcBef>
                <a:spcAft>
                  <a:spcPct val="0"/>
                </a:spcAft>
                <a:defRPr sz="2700">
                  <a:solidFill>
                    <a:srgbClr val="990000"/>
                  </a:solidFill>
                  <a:latin typeface="FrutigerNext LT Medium" charset="0"/>
                  <a:ea typeface="宋体" pitchFamily="2" charset="-122"/>
                </a:defRPr>
              </a:lvl9pPr>
            </a:lstStyle>
            <a:p>
              <a:pPr eaLnBrk="1" fontAlgn="t" hangingPunct="1">
                <a:spcBef>
                  <a:spcPct val="50000"/>
                </a:spcBef>
                <a:spcAft>
                  <a:spcPts val="0"/>
                </a:spcAft>
                <a:defRPr/>
              </a:pPr>
              <a:r>
                <a:rPr lang="en-US" altLang="zh-CN" sz="700" kern="0" dirty="0" smtClean="0">
                  <a:solidFill>
                    <a:srgbClr val="000000"/>
                  </a:solidFill>
                  <a:latin typeface="FrutigerNext LT Regular" pitchFamily="34" charset="0"/>
                </a:rPr>
                <a:t>Training center</a:t>
              </a:r>
            </a:p>
          </p:txBody>
        </p:sp>
        <p:sp>
          <p:nvSpPr>
            <p:cNvPr id="191" name="椭圆 145"/>
            <p:cNvSpPr>
              <a:spLocks noChangeArrowheads="1"/>
            </p:cNvSpPr>
            <p:nvPr/>
          </p:nvSpPr>
          <p:spPr bwMode="auto">
            <a:xfrm>
              <a:off x="1045097" y="5038725"/>
              <a:ext cx="107128" cy="139700"/>
            </a:xfrm>
            <a:prstGeom prst="ellipse">
              <a:avLst/>
            </a:prstGeom>
            <a:solidFill>
              <a:srgbClr val="009999"/>
            </a:solidFill>
            <a:ln w="9525">
              <a:solidFill>
                <a:srgbClr val="FFFFFF"/>
              </a:solidFill>
              <a:round/>
              <a:headEnd/>
              <a:tailEnd/>
            </a:ln>
            <a:effectLst>
              <a:outerShdw blurRad="63500" sx="100999" sy="100999" algn="ctr" rotWithShape="0">
                <a:srgbClr val="000000">
                  <a:alpha val="39999"/>
                </a:srgbClr>
              </a:outerShdw>
            </a:effectLst>
          </p:spPr>
          <p:txBody>
            <a:bodyPr lIns="36000" tIns="39602" rIns="36000" bIns="39602"/>
            <a:lstStyle/>
            <a:p>
              <a:pPr defTabSz="801688"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192" name="Text Box 262"/>
            <p:cNvSpPr txBox="1">
              <a:spLocks noChangeArrowheads="1"/>
            </p:cNvSpPr>
            <p:nvPr/>
          </p:nvSpPr>
          <p:spPr bwMode="auto">
            <a:xfrm>
              <a:off x="1162937" y="4168776"/>
              <a:ext cx="1196663" cy="337219"/>
            </a:xfrm>
            <a:prstGeom prst="rect">
              <a:avLst/>
            </a:prstGeom>
            <a:noFill/>
            <a:ln w="9525">
              <a:noFill/>
              <a:miter lim="800000"/>
              <a:headEnd/>
              <a:tailEnd/>
            </a:ln>
            <a:effectLst/>
          </p:spPr>
          <p:txBody>
            <a:bodyPr wrap="square" lIns="95334" tIns="47667" rIns="95334" bIns="47667">
              <a:spAutoFit/>
            </a:bodyPr>
            <a:lstStyle>
              <a:lvl1pPr defTabSz="955675" eaLnBrk="0" hangingPunct="0">
                <a:defRPr sz="2700">
                  <a:solidFill>
                    <a:srgbClr val="990000"/>
                  </a:solidFill>
                  <a:latin typeface="FrutigerNext LT Medium" charset="0"/>
                  <a:ea typeface="宋体" pitchFamily="2" charset="-122"/>
                </a:defRPr>
              </a:lvl1pPr>
              <a:lvl2pPr marL="742950" indent="-285750" defTabSz="955675" eaLnBrk="0" hangingPunct="0">
                <a:defRPr sz="2700">
                  <a:solidFill>
                    <a:srgbClr val="990000"/>
                  </a:solidFill>
                  <a:latin typeface="FrutigerNext LT Medium" charset="0"/>
                  <a:ea typeface="宋体" pitchFamily="2" charset="-122"/>
                </a:defRPr>
              </a:lvl2pPr>
              <a:lvl3pPr marL="1143000" indent="-228600" defTabSz="955675" eaLnBrk="0" hangingPunct="0">
                <a:defRPr sz="2700">
                  <a:solidFill>
                    <a:srgbClr val="990000"/>
                  </a:solidFill>
                  <a:latin typeface="FrutigerNext LT Medium" charset="0"/>
                  <a:ea typeface="宋体" pitchFamily="2" charset="-122"/>
                </a:defRPr>
              </a:lvl3pPr>
              <a:lvl4pPr marL="1600200" indent="-228600" defTabSz="955675" eaLnBrk="0" hangingPunct="0">
                <a:defRPr sz="2700">
                  <a:solidFill>
                    <a:srgbClr val="990000"/>
                  </a:solidFill>
                  <a:latin typeface="FrutigerNext LT Medium" charset="0"/>
                  <a:ea typeface="宋体" pitchFamily="2" charset="-122"/>
                </a:defRPr>
              </a:lvl4pPr>
              <a:lvl5pPr marL="2057400" indent="-228600" defTabSz="955675" eaLnBrk="0" hangingPunct="0">
                <a:defRPr sz="2700">
                  <a:solidFill>
                    <a:srgbClr val="990000"/>
                  </a:solidFill>
                  <a:latin typeface="FrutigerNext LT Medium" charset="0"/>
                  <a:ea typeface="宋体" pitchFamily="2" charset="-122"/>
                </a:defRPr>
              </a:lvl5pPr>
              <a:lvl6pPr marL="2514600" indent="-228600" defTabSz="955675" eaLnBrk="0" fontAlgn="base" hangingPunct="0">
                <a:spcBef>
                  <a:spcPct val="0"/>
                </a:spcBef>
                <a:spcAft>
                  <a:spcPct val="0"/>
                </a:spcAft>
                <a:defRPr sz="2700">
                  <a:solidFill>
                    <a:srgbClr val="990000"/>
                  </a:solidFill>
                  <a:latin typeface="FrutigerNext LT Medium" charset="0"/>
                  <a:ea typeface="宋体" pitchFamily="2" charset="-122"/>
                </a:defRPr>
              </a:lvl6pPr>
              <a:lvl7pPr marL="2971800" indent="-228600" defTabSz="955675" eaLnBrk="0" fontAlgn="base" hangingPunct="0">
                <a:spcBef>
                  <a:spcPct val="0"/>
                </a:spcBef>
                <a:spcAft>
                  <a:spcPct val="0"/>
                </a:spcAft>
                <a:defRPr sz="2700">
                  <a:solidFill>
                    <a:srgbClr val="990000"/>
                  </a:solidFill>
                  <a:latin typeface="FrutigerNext LT Medium" charset="0"/>
                  <a:ea typeface="宋体" pitchFamily="2" charset="-122"/>
                </a:defRPr>
              </a:lvl7pPr>
              <a:lvl8pPr marL="3429000" indent="-228600" defTabSz="955675" eaLnBrk="0" fontAlgn="base" hangingPunct="0">
                <a:spcBef>
                  <a:spcPct val="0"/>
                </a:spcBef>
                <a:spcAft>
                  <a:spcPct val="0"/>
                </a:spcAft>
                <a:defRPr sz="2700">
                  <a:solidFill>
                    <a:srgbClr val="990000"/>
                  </a:solidFill>
                  <a:latin typeface="FrutigerNext LT Medium" charset="0"/>
                  <a:ea typeface="宋体" pitchFamily="2" charset="-122"/>
                </a:defRPr>
              </a:lvl8pPr>
              <a:lvl9pPr marL="3886200" indent="-228600" defTabSz="955675" eaLnBrk="0" fontAlgn="base" hangingPunct="0">
                <a:spcBef>
                  <a:spcPct val="0"/>
                </a:spcBef>
                <a:spcAft>
                  <a:spcPct val="0"/>
                </a:spcAft>
                <a:defRPr sz="2700">
                  <a:solidFill>
                    <a:srgbClr val="990000"/>
                  </a:solidFill>
                  <a:latin typeface="FrutigerNext LT Medium" charset="0"/>
                  <a:ea typeface="宋体" pitchFamily="2" charset="-122"/>
                </a:defRPr>
              </a:lvl9pPr>
            </a:lstStyle>
            <a:p>
              <a:pPr eaLnBrk="1" fontAlgn="t" hangingPunct="1">
                <a:spcBef>
                  <a:spcPct val="50000"/>
                </a:spcBef>
                <a:spcAft>
                  <a:spcPts val="0"/>
                </a:spcAft>
                <a:defRPr/>
              </a:pPr>
              <a:r>
                <a:rPr lang="en-US" altLang="zh-CN" sz="700" kern="0" dirty="0" smtClean="0">
                  <a:solidFill>
                    <a:srgbClr val="000000"/>
                  </a:solidFill>
                  <a:latin typeface="FrutigerNext LT Regular" pitchFamily="34" charset="0"/>
                </a:rPr>
                <a:t>Biding center (Planning)</a:t>
              </a:r>
            </a:p>
          </p:txBody>
        </p:sp>
        <p:sp>
          <p:nvSpPr>
            <p:cNvPr id="193" name="椭圆 145"/>
            <p:cNvSpPr>
              <a:spLocks noChangeArrowheads="1"/>
            </p:cNvSpPr>
            <p:nvPr/>
          </p:nvSpPr>
          <p:spPr bwMode="auto">
            <a:xfrm flipH="1">
              <a:off x="995104" y="4162426"/>
              <a:ext cx="207115" cy="206375"/>
            </a:xfrm>
            <a:prstGeom prst="ellipse">
              <a:avLst/>
            </a:prstGeom>
            <a:noFill/>
            <a:ln>
              <a:noFill/>
            </a:ln>
            <a:effectLst>
              <a:outerShdw blurRad="63500" sx="100999" sy="100999" algn="ctr" rotWithShape="0">
                <a:srgbClr val="000000">
                  <a:alpha val="39999"/>
                </a:srgbClr>
              </a:outerShdw>
            </a:effectLst>
            <a:extLst>
              <a:ext uri="{909E8E84-426E-40dd-AFC4-6F175D3DCCD1}">
                <a14:hiddenFill xmlns:a14="http://schemas.microsoft.com/office/drawing/2010/main" xmlns="">
                  <a:solidFill>
                    <a:srgbClr val="990000"/>
                  </a:solidFill>
                </a14:hiddenFill>
              </a:ext>
              <a:ext uri="{91240B29-F687-4f45-9708-019B960494DF}">
                <a14:hiddenLine xmlns:a14="http://schemas.microsoft.com/office/drawing/2010/main" xmlns="" w="9525">
                  <a:solidFill>
                    <a:schemeClr val="bg1"/>
                  </a:solidFill>
                  <a:round/>
                  <a:headEnd/>
                  <a:tailEnd/>
                </a14:hiddenLine>
              </a:ext>
            </a:extLst>
          </p:spPr>
          <p:txBody>
            <a:bodyPr lIns="36000" tIns="39602" rIns="36000" bIns="39602" anchor="ctr" anchorCtr="1"/>
            <a:lstStyle/>
            <a:p>
              <a:pPr defTabSz="801688" eaLnBrk="0" hangingPunct="0">
                <a:spcBef>
                  <a:spcPct val="20000"/>
                </a:spcBef>
                <a:buClr>
                  <a:srgbClr val="990000"/>
                </a:buClr>
                <a:buSzPct val="60000"/>
                <a:buFont typeface="Wingdings" pitchFamily="2" charset="2"/>
                <a:buNone/>
                <a:defRPr/>
              </a:pPr>
              <a:r>
                <a:rPr lang="en-US" altLang="zh-CN" sz="1200" dirty="0">
                  <a:solidFill>
                    <a:srgbClr val="DE0202"/>
                  </a:solidFill>
                  <a:latin typeface="FrutigerNext LT Regular" pitchFamily="34" charset="0"/>
                  <a:ea typeface="黑体" pitchFamily="2" charset="-122"/>
                </a:rPr>
                <a:t>◆</a:t>
              </a:r>
            </a:p>
          </p:txBody>
        </p:sp>
        <p:sp>
          <p:nvSpPr>
            <p:cNvPr id="194" name="椭圆 145"/>
            <p:cNvSpPr>
              <a:spLocks noChangeArrowheads="1"/>
            </p:cNvSpPr>
            <p:nvPr/>
          </p:nvSpPr>
          <p:spPr bwMode="auto">
            <a:xfrm>
              <a:off x="4235141" y="2836863"/>
              <a:ext cx="120222" cy="158750"/>
            </a:xfrm>
            <a:prstGeom prst="ellipse">
              <a:avLst/>
            </a:prstGeom>
            <a:solidFill>
              <a:srgbClr val="009999"/>
            </a:solidFill>
            <a:ln w="9525">
              <a:solidFill>
                <a:srgbClr val="FFFFFF"/>
              </a:solidFill>
              <a:round/>
              <a:headEnd/>
              <a:tailEnd/>
            </a:ln>
            <a:effectLst>
              <a:outerShdw blurRad="63500" sx="100999" sy="100999" algn="ctr" rotWithShape="0">
                <a:srgbClr val="000000">
                  <a:alpha val="39999"/>
                </a:srgbClr>
              </a:outerShdw>
            </a:effectLst>
          </p:spPr>
          <p:txBody>
            <a:bodyPr lIns="36000" tIns="39602" rIns="36000" bIns="39602"/>
            <a:lstStyle/>
            <a:p>
              <a:pPr defTabSz="801688"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195" name="椭圆 145"/>
            <p:cNvSpPr>
              <a:spLocks noChangeArrowheads="1"/>
            </p:cNvSpPr>
            <p:nvPr/>
          </p:nvSpPr>
          <p:spPr bwMode="auto">
            <a:xfrm>
              <a:off x="4631516" y="2300289"/>
              <a:ext cx="117841" cy="155575"/>
            </a:xfrm>
            <a:prstGeom prst="ellipse">
              <a:avLst/>
            </a:prstGeom>
            <a:solidFill>
              <a:srgbClr val="009999"/>
            </a:solidFill>
            <a:ln w="9525">
              <a:solidFill>
                <a:srgbClr val="FFFFFF"/>
              </a:solidFill>
              <a:round/>
              <a:headEnd/>
              <a:tailEnd/>
            </a:ln>
            <a:effectLst>
              <a:outerShdw blurRad="63500" sx="100999" sy="100999" algn="ctr" rotWithShape="0">
                <a:srgbClr val="000000">
                  <a:alpha val="39999"/>
                </a:srgbClr>
              </a:outerShdw>
            </a:effectLst>
          </p:spPr>
          <p:txBody>
            <a:bodyPr lIns="36000" tIns="39602" rIns="36000" bIns="39602"/>
            <a:lstStyle/>
            <a:p>
              <a:pPr defTabSz="801688"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196" name="椭圆 145"/>
            <p:cNvSpPr>
              <a:spLocks noChangeArrowheads="1"/>
            </p:cNvSpPr>
            <p:nvPr/>
          </p:nvSpPr>
          <p:spPr bwMode="auto">
            <a:xfrm>
              <a:off x="6577681" y="3027363"/>
              <a:ext cx="117842" cy="157162"/>
            </a:xfrm>
            <a:prstGeom prst="ellipse">
              <a:avLst/>
            </a:prstGeom>
            <a:solidFill>
              <a:srgbClr val="009999"/>
            </a:solidFill>
            <a:ln w="9525">
              <a:solidFill>
                <a:srgbClr val="FFFFFF"/>
              </a:solidFill>
              <a:round/>
              <a:headEnd/>
              <a:tailEnd/>
            </a:ln>
            <a:effectLst>
              <a:outerShdw blurRad="63500" sx="100999" sy="100999" algn="ctr" rotWithShape="0">
                <a:srgbClr val="000000">
                  <a:alpha val="39999"/>
                </a:srgbClr>
              </a:outerShdw>
            </a:effectLst>
          </p:spPr>
          <p:txBody>
            <a:bodyPr lIns="36000" tIns="39602" rIns="36000" bIns="39602"/>
            <a:lstStyle/>
            <a:p>
              <a:pPr defTabSz="801688"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197" name="椭圆 145"/>
            <p:cNvSpPr>
              <a:spLocks noChangeArrowheads="1"/>
            </p:cNvSpPr>
            <p:nvPr/>
          </p:nvSpPr>
          <p:spPr bwMode="auto">
            <a:xfrm>
              <a:off x="6830028" y="2786063"/>
              <a:ext cx="117842" cy="157162"/>
            </a:xfrm>
            <a:prstGeom prst="ellipse">
              <a:avLst/>
            </a:prstGeom>
            <a:solidFill>
              <a:srgbClr val="009999"/>
            </a:solidFill>
            <a:ln w="9525">
              <a:solidFill>
                <a:srgbClr val="FFFFFF"/>
              </a:solidFill>
              <a:round/>
              <a:headEnd/>
              <a:tailEnd/>
            </a:ln>
            <a:effectLst>
              <a:outerShdw blurRad="63500" sx="100999" sy="100999" algn="ctr" rotWithShape="0">
                <a:srgbClr val="000000">
                  <a:alpha val="39999"/>
                </a:srgbClr>
              </a:outerShdw>
            </a:effectLst>
          </p:spPr>
          <p:txBody>
            <a:bodyPr lIns="36000" tIns="39602" rIns="36000" bIns="39602"/>
            <a:lstStyle/>
            <a:p>
              <a:pPr defTabSz="801688"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198" name="椭圆 145"/>
            <p:cNvSpPr>
              <a:spLocks noChangeArrowheads="1"/>
            </p:cNvSpPr>
            <p:nvPr/>
          </p:nvSpPr>
          <p:spPr bwMode="auto">
            <a:xfrm>
              <a:off x="6762180" y="2803526"/>
              <a:ext cx="119032" cy="157163"/>
            </a:xfrm>
            <a:prstGeom prst="ellipse">
              <a:avLst/>
            </a:prstGeom>
            <a:solidFill>
              <a:srgbClr val="009999"/>
            </a:solidFill>
            <a:ln w="9525">
              <a:solidFill>
                <a:srgbClr val="FFFFFF"/>
              </a:solidFill>
              <a:round/>
              <a:headEnd/>
              <a:tailEnd/>
            </a:ln>
            <a:effectLst>
              <a:outerShdw blurRad="63500" sx="100999" sy="100999" algn="ctr" rotWithShape="0">
                <a:srgbClr val="000000">
                  <a:alpha val="39999"/>
                </a:srgbClr>
              </a:outerShdw>
            </a:effectLst>
          </p:spPr>
          <p:txBody>
            <a:bodyPr lIns="36000" tIns="39602" rIns="36000" bIns="39602"/>
            <a:lstStyle/>
            <a:p>
              <a:pPr defTabSz="801688"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sp>
          <p:nvSpPr>
            <p:cNvPr id="199" name="椭圆 145"/>
            <p:cNvSpPr>
              <a:spLocks noChangeArrowheads="1"/>
            </p:cNvSpPr>
            <p:nvPr/>
          </p:nvSpPr>
          <p:spPr bwMode="auto">
            <a:xfrm flipH="1">
              <a:off x="5982523" y="3144839"/>
              <a:ext cx="229731" cy="230187"/>
            </a:xfrm>
            <a:prstGeom prst="ellipse">
              <a:avLst/>
            </a:prstGeom>
            <a:noFill/>
            <a:ln>
              <a:noFill/>
            </a:ln>
            <a:effectLst>
              <a:outerShdw blurRad="63500" sx="100999" sy="100999" algn="ctr" rotWithShape="0">
                <a:srgbClr val="000000">
                  <a:alpha val="39999"/>
                </a:srgbClr>
              </a:outerShdw>
            </a:effectLst>
            <a:extLst>
              <a:ext uri="{909E8E84-426E-40dd-AFC4-6F175D3DCCD1}">
                <a14:hiddenFill xmlns:a14="http://schemas.microsoft.com/office/drawing/2010/main" xmlns="">
                  <a:solidFill>
                    <a:srgbClr val="990000"/>
                  </a:solidFill>
                </a14:hiddenFill>
              </a:ext>
              <a:ext uri="{91240B29-F687-4f45-9708-019B960494DF}">
                <a14:hiddenLine xmlns:a14="http://schemas.microsoft.com/office/drawing/2010/main" xmlns="" w="9525">
                  <a:solidFill>
                    <a:schemeClr val="bg1"/>
                  </a:solidFill>
                  <a:round/>
                  <a:headEnd/>
                  <a:tailEnd/>
                </a14:hiddenLine>
              </a:ext>
            </a:extLst>
          </p:spPr>
          <p:txBody>
            <a:bodyPr lIns="36000" tIns="39602" rIns="36000" bIns="39602" anchor="ctr" anchorCtr="1"/>
            <a:lstStyle/>
            <a:p>
              <a:pPr defTabSz="801688" eaLnBrk="0" hangingPunct="0">
                <a:spcBef>
                  <a:spcPct val="20000"/>
                </a:spcBef>
                <a:buClr>
                  <a:srgbClr val="990000"/>
                </a:buClr>
                <a:buSzPct val="60000"/>
                <a:buFont typeface="Wingdings" pitchFamily="2" charset="2"/>
                <a:buNone/>
                <a:defRPr/>
              </a:pPr>
              <a:r>
                <a:rPr lang="en-US" altLang="zh-CN" sz="1200" dirty="0">
                  <a:solidFill>
                    <a:srgbClr val="DE0202"/>
                  </a:solidFill>
                  <a:latin typeface="FrutigerNext LT Regular" pitchFamily="34" charset="0"/>
                  <a:ea typeface="黑体" pitchFamily="2" charset="-122"/>
                </a:rPr>
                <a:t>■</a:t>
              </a:r>
            </a:p>
          </p:txBody>
        </p:sp>
        <p:sp>
          <p:nvSpPr>
            <p:cNvPr id="200" name="椭圆 145"/>
            <p:cNvSpPr>
              <a:spLocks noChangeArrowheads="1"/>
            </p:cNvSpPr>
            <p:nvPr/>
          </p:nvSpPr>
          <p:spPr bwMode="auto">
            <a:xfrm flipH="1">
              <a:off x="4399404" y="2239964"/>
              <a:ext cx="205925" cy="206375"/>
            </a:xfrm>
            <a:prstGeom prst="ellipse">
              <a:avLst/>
            </a:prstGeom>
            <a:noFill/>
            <a:ln>
              <a:noFill/>
            </a:ln>
            <a:effectLst>
              <a:outerShdw blurRad="63500" sx="100999" sy="100999" algn="ctr" rotWithShape="0">
                <a:srgbClr val="000000">
                  <a:alpha val="39999"/>
                </a:srgbClr>
              </a:outerShdw>
            </a:effectLst>
            <a:extLst>
              <a:ext uri="{909E8E84-426E-40dd-AFC4-6F175D3DCCD1}">
                <a14:hiddenFill xmlns:a14="http://schemas.microsoft.com/office/drawing/2010/main" xmlns="">
                  <a:solidFill>
                    <a:srgbClr val="990000"/>
                  </a:solidFill>
                </a14:hiddenFill>
              </a:ext>
              <a:ext uri="{91240B29-F687-4f45-9708-019B960494DF}">
                <a14:hiddenLine xmlns:a14="http://schemas.microsoft.com/office/drawing/2010/main" xmlns="" w="9525">
                  <a:solidFill>
                    <a:schemeClr val="bg1"/>
                  </a:solidFill>
                  <a:round/>
                  <a:headEnd/>
                  <a:tailEnd/>
                </a14:hiddenLine>
              </a:ext>
            </a:extLst>
          </p:spPr>
          <p:txBody>
            <a:bodyPr lIns="36000" tIns="39602" rIns="36000" bIns="39602" anchor="ctr" anchorCtr="1"/>
            <a:lstStyle/>
            <a:p>
              <a:pPr defTabSz="801688" eaLnBrk="0" hangingPunct="0">
                <a:spcBef>
                  <a:spcPct val="20000"/>
                </a:spcBef>
                <a:buClr>
                  <a:srgbClr val="990000"/>
                </a:buClr>
                <a:buSzPct val="60000"/>
                <a:buFont typeface="Wingdings" pitchFamily="2" charset="2"/>
                <a:buNone/>
                <a:defRPr/>
              </a:pPr>
              <a:r>
                <a:rPr lang="en-US" altLang="zh-CN" sz="1200" dirty="0">
                  <a:solidFill>
                    <a:srgbClr val="DE0202"/>
                  </a:solidFill>
                  <a:latin typeface="FrutigerNext LT Regular" pitchFamily="34" charset="0"/>
                  <a:ea typeface="黑体" pitchFamily="2" charset="-122"/>
                </a:rPr>
                <a:t>◆</a:t>
              </a:r>
            </a:p>
          </p:txBody>
        </p:sp>
      </p:grpSp>
      <p:grpSp>
        <p:nvGrpSpPr>
          <p:cNvPr id="42" name="Group 41"/>
          <p:cNvGrpSpPr/>
          <p:nvPr/>
        </p:nvGrpSpPr>
        <p:grpSpPr>
          <a:xfrm flipV="1">
            <a:off x="1371600" y="2514600"/>
            <a:ext cx="6121400" cy="431800"/>
            <a:chOff x="1619250" y="2060575"/>
            <a:chExt cx="6121400" cy="431800"/>
          </a:xfrm>
        </p:grpSpPr>
        <p:cxnSp>
          <p:nvCxnSpPr>
            <p:cNvPr id="36" name="直接连接符 75"/>
            <p:cNvCxnSpPr>
              <a:cxnSpLocks noChangeShapeType="1"/>
            </p:cNvCxnSpPr>
            <p:nvPr/>
          </p:nvCxnSpPr>
          <p:spPr bwMode="auto">
            <a:xfrm flipV="1">
              <a:off x="1619250" y="2276475"/>
              <a:ext cx="0" cy="215900"/>
            </a:xfrm>
            <a:prstGeom prst="line">
              <a:avLst/>
            </a:prstGeom>
            <a:noFill/>
            <a:ln w="19050" algn="ctr">
              <a:solidFill>
                <a:srgbClr val="00B0F0"/>
              </a:solidFill>
              <a:round/>
              <a:headEnd/>
              <a:tailEnd/>
            </a:ln>
          </p:spPr>
        </p:cxnSp>
        <p:cxnSp>
          <p:nvCxnSpPr>
            <p:cNvPr id="37" name="直接连接符 76"/>
            <p:cNvCxnSpPr>
              <a:cxnSpLocks noChangeShapeType="1"/>
            </p:cNvCxnSpPr>
            <p:nvPr/>
          </p:nvCxnSpPr>
          <p:spPr bwMode="auto">
            <a:xfrm flipV="1">
              <a:off x="3635375" y="2276475"/>
              <a:ext cx="0" cy="215900"/>
            </a:xfrm>
            <a:prstGeom prst="line">
              <a:avLst/>
            </a:prstGeom>
            <a:noFill/>
            <a:ln w="19050" algn="ctr">
              <a:solidFill>
                <a:srgbClr val="00B0F0"/>
              </a:solidFill>
              <a:round/>
              <a:headEnd/>
              <a:tailEnd/>
            </a:ln>
          </p:spPr>
        </p:cxnSp>
        <p:cxnSp>
          <p:nvCxnSpPr>
            <p:cNvPr id="38" name="直接连接符 79"/>
            <p:cNvCxnSpPr>
              <a:cxnSpLocks noChangeShapeType="1"/>
            </p:cNvCxnSpPr>
            <p:nvPr/>
          </p:nvCxnSpPr>
          <p:spPr bwMode="auto">
            <a:xfrm flipV="1">
              <a:off x="5724525" y="2276475"/>
              <a:ext cx="0" cy="215900"/>
            </a:xfrm>
            <a:prstGeom prst="line">
              <a:avLst/>
            </a:prstGeom>
            <a:noFill/>
            <a:ln w="19050" algn="ctr">
              <a:solidFill>
                <a:srgbClr val="00B0F0"/>
              </a:solidFill>
              <a:round/>
              <a:headEnd/>
              <a:tailEnd/>
            </a:ln>
          </p:spPr>
        </p:cxnSp>
        <p:cxnSp>
          <p:nvCxnSpPr>
            <p:cNvPr id="39" name="直接连接符 80"/>
            <p:cNvCxnSpPr>
              <a:cxnSpLocks noChangeShapeType="1"/>
            </p:cNvCxnSpPr>
            <p:nvPr/>
          </p:nvCxnSpPr>
          <p:spPr bwMode="auto">
            <a:xfrm flipV="1">
              <a:off x="7740650" y="2276475"/>
              <a:ext cx="0" cy="215900"/>
            </a:xfrm>
            <a:prstGeom prst="line">
              <a:avLst/>
            </a:prstGeom>
            <a:noFill/>
            <a:ln w="19050" algn="ctr">
              <a:solidFill>
                <a:srgbClr val="00B0F0"/>
              </a:solidFill>
              <a:round/>
              <a:headEnd/>
              <a:tailEnd/>
            </a:ln>
          </p:spPr>
        </p:cxnSp>
        <p:cxnSp>
          <p:nvCxnSpPr>
            <p:cNvPr id="40" name="直接连接符 82"/>
            <p:cNvCxnSpPr>
              <a:cxnSpLocks noChangeShapeType="1"/>
            </p:cNvCxnSpPr>
            <p:nvPr/>
          </p:nvCxnSpPr>
          <p:spPr bwMode="auto">
            <a:xfrm>
              <a:off x="1619250" y="2276475"/>
              <a:ext cx="6121400" cy="0"/>
            </a:xfrm>
            <a:prstGeom prst="line">
              <a:avLst/>
            </a:prstGeom>
            <a:noFill/>
            <a:ln w="19050" algn="ctr">
              <a:solidFill>
                <a:srgbClr val="00B0F0"/>
              </a:solidFill>
              <a:round/>
              <a:headEnd/>
              <a:tailEnd/>
            </a:ln>
          </p:spPr>
        </p:cxnSp>
        <p:cxnSp>
          <p:nvCxnSpPr>
            <p:cNvPr id="41" name="直接连接符 88"/>
            <p:cNvCxnSpPr>
              <a:cxnSpLocks noChangeShapeType="1"/>
            </p:cNvCxnSpPr>
            <p:nvPr/>
          </p:nvCxnSpPr>
          <p:spPr bwMode="auto">
            <a:xfrm flipV="1">
              <a:off x="4643438" y="2060575"/>
              <a:ext cx="0" cy="215900"/>
            </a:xfrm>
            <a:prstGeom prst="line">
              <a:avLst/>
            </a:prstGeom>
            <a:noFill/>
            <a:ln w="19050" algn="ctr">
              <a:solidFill>
                <a:srgbClr val="00B0F0"/>
              </a:solidFill>
              <a:round/>
              <a:headEnd/>
              <a:tailEnd/>
            </a:ln>
          </p:spPr>
        </p:cxnSp>
      </p:grpSp>
      <p:grpSp>
        <p:nvGrpSpPr>
          <p:cNvPr id="43" name="Group 42"/>
          <p:cNvGrpSpPr/>
          <p:nvPr/>
        </p:nvGrpSpPr>
        <p:grpSpPr>
          <a:xfrm>
            <a:off x="1371600" y="1536700"/>
            <a:ext cx="6121400" cy="431800"/>
            <a:chOff x="1371600" y="1917700"/>
            <a:chExt cx="6121400" cy="431800"/>
          </a:xfrm>
        </p:grpSpPr>
        <p:cxnSp>
          <p:nvCxnSpPr>
            <p:cNvPr id="30" name="直接连接符 75"/>
            <p:cNvCxnSpPr>
              <a:cxnSpLocks noChangeShapeType="1"/>
            </p:cNvCxnSpPr>
            <p:nvPr/>
          </p:nvCxnSpPr>
          <p:spPr bwMode="auto">
            <a:xfrm flipV="1">
              <a:off x="1371600" y="2133600"/>
              <a:ext cx="0" cy="215900"/>
            </a:xfrm>
            <a:prstGeom prst="line">
              <a:avLst/>
            </a:prstGeom>
            <a:noFill/>
            <a:ln w="19050" algn="ctr">
              <a:solidFill>
                <a:srgbClr val="00B0F0"/>
              </a:solidFill>
              <a:round/>
              <a:headEnd/>
              <a:tailEnd/>
            </a:ln>
          </p:spPr>
        </p:cxnSp>
        <p:cxnSp>
          <p:nvCxnSpPr>
            <p:cNvPr id="31" name="直接连接符 76"/>
            <p:cNvCxnSpPr>
              <a:cxnSpLocks noChangeShapeType="1"/>
            </p:cNvCxnSpPr>
            <p:nvPr/>
          </p:nvCxnSpPr>
          <p:spPr bwMode="auto">
            <a:xfrm flipV="1">
              <a:off x="3387725" y="2133600"/>
              <a:ext cx="0" cy="215900"/>
            </a:xfrm>
            <a:prstGeom prst="line">
              <a:avLst/>
            </a:prstGeom>
            <a:noFill/>
            <a:ln w="19050" algn="ctr">
              <a:solidFill>
                <a:srgbClr val="00B0F0"/>
              </a:solidFill>
              <a:round/>
              <a:headEnd/>
              <a:tailEnd/>
            </a:ln>
          </p:spPr>
        </p:cxnSp>
        <p:cxnSp>
          <p:nvCxnSpPr>
            <p:cNvPr id="32" name="直接连接符 79"/>
            <p:cNvCxnSpPr>
              <a:cxnSpLocks noChangeShapeType="1"/>
            </p:cNvCxnSpPr>
            <p:nvPr/>
          </p:nvCxnSpPr>
          <p:spPr bwMode="auto">
            <a:xfrm flipV="1">
              <a:off x="5476875" y="2133600"/>
              <a:ext cx="0" cy="215900"/>
            </a:xfrm>
            <a:prstGeom prst="line">
              <a:avLst/>
            </a:prstGeom>
            <a:noFill/>
            <a:ln w="19050" algn="ctr">
              <a:solidFill>
                <a:srgbClr val="00B0F0"/>
              </a:solidFill>
              <a:round/>
              <a:headEnd/>
              <a:tailEnd/>
            </a:ln>
          </p:spPr>
        </p:cxnSp>
        <p:cxnSp>
          <p:nvCxnSpPr>
            <p:cNvPr id="33" name="直接连接符 80"/>
            <p:cNvCxnSpPr>
              <a:cxnSpLocks noChangeShapeType="1"/>
            </p:cNvCxnSpPr>
            <p:nvPr/>
          </p:nvCxnSpPr>
          <p:spPr bwMode="auto">
            <a:xfrm flipV="1">
              <a:off x="7493000" y="2133600"/>
              <a:ext cx="0" cy="215900"/>
            </a:xfrm>
            <a:prstGeom prst="line">
              <a:avLst/>
            </a:prstGeom>
            <a:noFill/>
            <a:ln w="19050" algn="ctr">
              <a:solidFill>
                <a:srgbClr val="00B0F0"/>
              </a:solidFill>
              <a:round/>
              <a:headEnd/>
              <a:tailEnd/>
            </a:ln>
          </p:spPr>
        </p:cxnSp>
        <p:cxnSp>
          <p:nvCxnSpPr>
            <p:cNvPr id="34" name="直接连接符 82"/>
            <p:cNvCxnSpPr>
              <a:cxnSpLocks noChangeShapeType="1"/>
            </p:cNvCxnSpPr>
            <p:nvPr/>
          </p:nvCxnSpPr>
          <p:spPr bwMode="auto">
            <a:xfrm>
              <a:off x="1371600" y="2133600"/>
              <a:ext cx="6121400" cy="0"/>
            </a:xfrm>
            <a:prstGeom prst="line">
              <a:avLst/>
            </a:prstGeom>
            <a:noFill/>
            <a:ln w="19050" algn="ctr">
              <a:solidFill>
                <a:srgbClr val="00B0F0"/>
              </a:solidFill>
              <a:round/>
              <a:headEnd/>
              <a:tailEnd/>
            </a:ln>
          </p:spPr>
        </p:cxnSp>
        <p:cxnSp>
          <p:nvCxnSpPr>
            <p:cNvPr id="35" name="直接连接符 88"/>
            <p:cNvCxnSpPr>
              <a:cxnSpLocks noChangeShapeType="1"/>
            </p:cNvCxnSpPr>
            <p:nvPr/>
          </p:nvCxnSpPr>
          <p:spPr bwMode="auto">
            <a:xfrm flipV="1">
              <a:off x="4395788" y="1917700"/>
              <a:ext cx="0" cy="215900"/>
            </a:xfrm>
            <a:prstGeom prst="line">
              <a:avLst/>
            </a:prstGeom>
            <a:noFill/>
            <a:ln w="19050" algn="ctr">
              <a:solidFill>
                <a:srgbClr val="00B0F0"/>
              </a:solidFill>
              <a:round/>
              <a:headEnd/>
              <a:tailEnd/>
            </a:ln>
          </p:spPr>
        </p:cxnSp>
      </p:grpSp>
      <p:sp>
        <p:nvSpPr>
          <p:cNvPr id="2" name="标题 1"/>
          <p:cNvSpPr>
            <a:spLocks noGrp="1"/>
          </p:cNvSpPr>
          <p:nvPr>
            <p:ph type="title"/>
          </p:nvPr>
        </p:nvSpPr>
        <p:spPr>
          <a:xfrm>
            <a:off x="579286" y="257707"/>
            <a:ext cx="8244915" cy="871537"/>
          </a:xfrm>
        </p:spPr>
        <p:txBody>
          <a:bodyPr anchor="ctr">
            <a:normAutofit/>
          </a:bodyPr>
          <a:lstStyle/>
          <a:p>
            <a:r>
              <a:rPr lang="en-US" altLang="zh-CN" sz="2800" kern="1200" dirty="0" smtClean="0">
                <a:latin typeface="Arial" pitchFamily="34" charset="0"/>
                <a:ea typeface="黑体" pitchFamily="2" charset="-122"/>
                <a:cs typeface="Arial" pitchFamily="34" charset="0"/>
              </a:rPr>
              <a:t>Introducing Huawei Technologies Co., LTD    </a:t>
            </a:r>
            <a:endParaRPr lang="zh-CN" altLang="en-US" sz="2800" kern="1200" dirty="0">
              <a:latin typeface="Arial" pitchFamily="34" charset="0"/>
              <a:ea typeface="黑体" pitchFamily="2" charset="-122"/>
              <a:cs typeface="Arial" pitchFamily="34" charset="0"/>
            </a:endParaRPr>
          </a:p>
        </p:txBody>
      </p:sp>
      <p:sp>
        <p:nvSpPr>
          <p:cNvPr id="16" name="圆角矩形 15"/>
          <p:cNvSpPr/>
          <p:nvPr/>
        </p:nvSpPr>
        <p:spPr bwMode="auto">
          <a:xfrm>
            <a:off x="838200" y="2847907"/>
            <a:ext cx="7168738" cy="354815"/>
          </a:xfrm>
          <a:prstGeom prst="roundRect">
            <a:avLst/>
          </a:prstGeom>
          <a:gradFill flip="none" rotWithShape="1">
            <a:gsLst>
              <a:gs pos="0">
                <a:srgbClr val="969696">
                  <a:shade val="30000"/>
                  <a:satMod val="115000"/>
                </a:srgbClr>
              </a:gs>
              <a:gs pos="50000">
                <a:srgbClr val="969696">
                  <a:shade val="67500"/>
                  <a:satMod val="115000"/>
                </a:srgbClr>
              </a:gs>
              <a:gs pos="100000">
                <a:srgbClr val="969696">
                  <a:shade val="100000"/>
                  <a:satMod val="115000"/>
                </a:srgbClr>
              </a:gs>
            </a:gsLst>
            <a:lin ang="13500000" scaled="1"/>
            <a:tileRect/>
          </a:gradFill>
          <a:ln>
            <a:noFill/>
          </a:ln>
          <a:effectLst>
            <a:outerShdw blurRad="44450" dist="27940" dir="5400000" algn="ctr">
              <a:srgbClr val="000000">
                <a:alpha val="32000"/>
              </a:srgbClr>
            </a:outerShdw>
            <a:reflection blurRad="6350" stA="50000" endA="300" endPos="38500" dist="50800" dir="5400000" sy="-100000" algn="bl" rotWithShape="0"/>
          </a:effectLst>
          <a:scene3d>
            <a:camera prst="orthographicFront">
              <a:rot lat="0" lon="0" rev="0"/>
            </a:camera>
            <a:lightRig rig="balanced" dir="t">
              <a:rot lat="0" lon="0" rev="8700000"/>
            </a:lightRig>
          </a:scene3d>
          <a:sp3d>
            <a:bevelT w="190500" h="38100"/>
          </a:sp3d>
          <a:extLst/>
        </p:spPr>
        <p:txBody>
          <a:bodyPr anchor="ctr"/>
          <a:lstStyle/>
          <a:p>
            <a:pPr algn="ctr">
              <a:defRPr/>
            </a:pPr>
            <a:r>
              <a:rPr lang="en-US" altLang="zh-CN" sz="1300" b="1" dirty="0">
                <a:solidFill>
                  <a:srgbClr val="FFFFFF"/>
                </a:solidFill>
                <a:latin typeface="FrutigerNext LT Regular" pitchFamily="34" charset="0"/>
                <a:ea typeface="华文细黑" pitchFamily="2" charset="-122"/>
              </a:rPr>
              <a:t>Regional </a:t>
            </a:r>
            <a:r>
              <a:rPr lang="en-US" altLang="zh-CN" sz="1300" b="1" dirty="0" smtClean="0">
                <a:solidFill>
                  <a:srgbClr val="FFFFFF"/>
                </a:solidFill>
                <a:latin typeface="FrutigerNext LT Regular" pitchFamily="34" charset="0"/>
                <a:ea typeface="华文细黑" pitchFamily="2" charset="-122"/>
              </a:rPr>
              <a:t>Organizations (“Local Global” operations to maximize value to customer) </a:t>
            </a:r>
            <a:endParaRPr lang="zh-CN" altLang="en-US" sz="1300" b="1" dirty="0">
              <a:solidFill>
                <a:srgbClr val="FFFFFF"/>
              </a:solidFill>
              <a:latin typeface="FrutigerNext LT Regular" pitchFamily="34" charset="0"/>
              <a:ea typeface="华文细黑" pitchFamily="2" charset="-122"/>
            </a:endParaRPr>
          </a:p>
        </p:txBody>
      </p:sp>
      <p:sp>
        <p:nvSpPr>
          <p:cNvPr id="17" name="圆角矩形​​ 14"/>
          <p:cNvSpPr>
            <a:spLocks noChangeArrowheads="1"/>
          </p:cNvSpPr>
          <p:nvPr/>
        </p:nvSpPr>
        <p:spPr bwMode="auto">
          <a:xfrm>
            <a:off x="697180" y="1714681"/>
            <a:ext cx="7450777" cy="992558"/>
          </a:xfrm>
          <a:prstGeom prst="roundRect">
            <a:avLst>
              <a:gd name="adj" fmla="val 10759"/>
            </a:avLst>
          </a:prstGeom>
          <a:noFill/>
          <a:ln w="25400" algn="ctr">
            <a:noFill/>
            <a:prstDash val="dash"/>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 xmlns:a14="http://schemas.microsoft.com/office/drawing/2010/main">
                <a:solidFill>
                  <a:srgbClr val="FFFFFF"/>
                </a:solidFill>
              </a14:hiddenFill>
            </a:ext>
          </a:extLst>
        </p:spPr>
        <p:txBody>
          <a:bodyPr lIns="87752" tIns="43876" rIns="87752" bIns="43876" anchor="ctr"/>
          <a:lstStyle/>
          <a:p>
            <a:pPr defTabSz="801688"/>
            <a:endParaRPr lang="zh-CN" altLang="en-US" sz="3100" b="1">
              <a:ea typeface="黑体" pitchFamily="2" charset="-122"/>
            </a:endParaRPr>
          </a:p>
        </p:txBody>
      </p:sp>
      <p:sp>
        <p:nvSpPr>
          <p:cNvPr id="18" name="圆角矩形 17"/>
          <p:cNvSpPr/>
          <p:nvPr/>
        </p:nvSpPr>
        <p:spPr bwMode="auto">
          <a:xfrm>
            <a:off x="839749" y="1820977"/>
            <a:ext cx="1723224" cy="779966"/>
          </a:xfrm>
          <a:prstGeom prst="roundRect">
            <a:avLst>
              <a:gd name="adj" fmla="val 6695"/>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35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nchor="ctr"/>
          <a:lstStyle/>
          <a:p>
            <a:pPr algn="ctr">
              <a:defRPr/>
            </a:pPr>
            <a:r>
              <a:rPr lang="en-US" altLang="zh-CN" sz="1300" b="1" dirty="0">
                <a:latin typeface="FrutigerNext LT Regular" pitchFamily="34" charset="0"/>
                <a:ea typeface="华文细黑" pitchFamily="2" charset="-122"/>
              </a:rPr>
              <a:t>Carrier </a:t>
            </a:r>
            <a:endParaRPr lang="en-US" altLang="zh-CN" sz="1300" b="1" dirty="0" smtClean="0">
              <a:latin typeface="FrutigerNext LT Regular" pitchFamily="34" charset="0"/>
              <a:ea typeface="华文细黑" pitchFamily="2" charset="-122"/>
            </a:endParaRPr>
          </a:p>
          <a:p>
            <a:pPr algn="ctr">
              <a:defRPr/>
            </a:pPr>
            <a:r>
              <a:rPr lang="en-US" altLang="zh-CN" sz="1300" b="1" dirty="0" smtClean="0">
                <a:latin typeface="FrutigerNext LT Regular" pitchFamily="34" charset="0"/>
                <a:ea typeface="华文细黑" pitchFamily="2" charset="-122"/>
              </a:rPr>
              <a:t>Business Group</a:t>
            </a:r>
            <a:endParaRPr lang="zh-CN" altLang="en-US" sz="1300" b="1" dirty="0">
              <a:latin typeface="FrutigerNext LT Regular" pitchFamily="34" charset="0"/>
              <a:ea typeface="华文细黑" pitchFamily="2" charset="-122"/>
            </a:endParaRPr>
          </a:p>
        </p:txBody>
      </p:sp>
      <p:sp>
        <p:nvSpPr>
          <p:cNvPr id="19" name="圆角矩形 18"/>
          <p:cNvSpPr/>
          <p:nvPr/>
        </p:nvSpPr>
        <p:spPr bwMode="auto">
          <a:xfrm>
            <a:off x="2655954" y="1820977"/>
            <a:ext cx="1721675" cy="779966"/>
          </a:xfrm>
          <a:prstGeom prst="roundRect">
            <a:avLst>
              <a:gd name="adj" fmla="val 6695"/>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nchor="ctr"/>
          <a:lstStyle/>
          <a:p>
            <a:pPr algn="ctr">
              <a:defRPr/>
            </a:pPr>
            <a:r>
              <a:rPr lang="en-US" altLang="zh-CN" sz="1300" b="1" dirty="0" smtClean="0">
                <a:latin typeface="FrutigerNext LT Regular" pitchFamily="34" charset="0"/>
                <a:ea typeface="华文细黑" pitchFamily="2" charset="-122"/>
              </a:rPr>
              <a:t>Enterprise</a:t>
            </a:r>
          </a:p>
          <a:p>
            <a:pPr algn="ctr">
              <a:defRPr/>
            </a:pPr>
            <a:r>
              <a:rPr lang="en-US" altLang="zh-CN" sz="1300" b="1" dirty="0" smtClean="0">
                <a:latin typeface="FrutigerNext LT Regular" pitchFamily="34" charset="0"/>
                <a:ea typeface="华文细黑" pitchFamily="2" charset="-122"/>
              </a:rPr>
              <a:t> </a:t>
            </a:r>
            <a:r>
              <a:rPr lang="en-US" altLang="zh-CN" sz="1300" b="1" dirty="0">
                <a:latin typeface="FrutigerNext LT Regular" pitchFamily="34" charset="0"/>
                <a:ea typeface="华文细黑" pitchFamily="2" charset="-122"/>
              </a:rPr>
              <a:t>Business </a:t>
            </a:r>
            <a:r>
              <a:rPr lang="en-US" altLang="zh-CN" sz="1300" b="1" dirty="0" smtClean="0">
                <a:latin typeface="FrutigerNext LT Regular" pitchFamily="34" charset="0"/>
                <a:ea typeface="华文细黑" pitchFamily="2" charset="-122"/>
              </a:rPr>
              <a:t>Group</a:t>
            </a:r>
            <a:endParaRPr lang="zh-CN" altLang="en-US" sz="1300" b="1" dirty="0">
              <a:latin typeface="FrutigerNext LT Regular" pitchFamily="34" charset="0"/>
              <a:ea typeface="华文细黑" pitchFamily="2" charset="-122"/>
            </a:endParaRPr>
          </a:p>
        </p:txBody>
      </p:sp>
      <p:sp>
        <p:nvSpPr>
          <p:cNvPr id="20" name="圆角矩形 19"/>
          <p:cNvSpPr/>
          <p:nvPr/>
        </p:nvSpPr>
        <p:spPr bwMode="auto">
          <a:xfrm>
            <a:off x="4472158" y="1820977"/>
            <a:ext cx="1721675" cy="779966"/>
          </a:xfrm>
          <a:prstGeom prst="roundRect">
            <a:avLst>
              <a:gd name="adj" fmla="val 6695"/>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35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nchor="ctr"/>
          <a:lstStyle/>
          <a:p>
            <a:pPr algn="ctr">
              <a:defRPr/>
            </a:pPr>
            <a:r>
              <a:rPr lang="en-US" altLang="zh-CN" sz="1300" b="1" dirty="0">
                <a:latin typeface="FrutigerNext LT Regular" pitchFamily="34" charset="0"/>
                <a:ea typeface="华文细黑" pitchFamily="2" charset="-122"/>
              </a:rPr>
              <a:t>Device </a:t>
            </a:r>
            <a:endParaRPr lang="en-US" altLang="zh-CN" sz="1300" b="1" dirty="0" smtClean="0">
              <a:latin typeface="FrutigerNext LT Regular" pitchFamily="34" charset="0"/>
              <a:ea typeface="华文细黑" pitchFamily="2" charset="-122"/>
            </a:endParaRPr>
          </a:p>
          <a:p>
            <a:pPr algn="ctr">
              <a:defRPr/>
            </a:pPr>
            <a:r>
              <a:rPr lang="en-US" altLang="zh-CN" sz="1300" b="1" dirty="0" smtClean="0">
                <a:latin typeface="FrutigerNext LT Regular" pitchFamily="34" charset="0"/>
                <a:ea typeface="华文细黑" pitchFamily="2" charset="-122"/>
              </a:rPr>
              <a:t>Business Group</a:t>
            </a:r>
            <a:endParaRPr lang="zh-CN" altLang="en-US" sz="1300" b="1" dirty="0">
              <a:latin typeface="FrutigerNext LT Regular" pitchFamily="34" charset="0"/>
              <a:ea typeface="华文细黑" pitchFamily="2" charset="-122"/>
            </a:endParaRPr>
          </a:p>
        </p:txBody>
      </p:sp>
      <p:sp>
        <p:nvSpPr>
          <p:cNvPr id="21" name="圆角矩形 20"/>
          <p:cNvSpPr/>
          <p:nvPr/>
        </p:nvSpPr>
        <p:spPr bwMode="auto">
          <a:xfrm>
            <a:off x="6288363" y="1820977"/>
            <a:ext cx="1721675" cy="779966"/>
          </a:xfrm>
          <a:prstGeom prst="roundRect">
            <a:avLst>
              <a:gd name="adj" fmla="val 6695"/>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35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nchor="ctr"/>
          <a:lstStyle/>
          <a:p>
            <a:pPr algn="ctr">
              <a:defRPr/>
            </a:pPr>
            <a:r>
              <a:rPr lang="en-US" altLang="zh-CN" sz="1300" b="1" dirty="0" smtClean="0">
                <a:latin typeface="FrutigerNext LT Regular" pitchFamily="34" charset="0"/>
                <a:ea typeface="华文细黑" pitchFamily="2" charset="-122"/>
              </a:rPr>
              <a:t>Emerging Areas </a:t>
            </a:r>
          </a:p>
          <a:p>
            <a:pPr algn="ctr">
              <a:defRPr/>
            </a:pPr>
            <a:r>
              <a:rPr lang="en-US" altLang="zh-CN" sz="1300" b="1" dirty="0" smtClean="0">
                <a:latin typeface="FrutigerNext LT Regular" pitchFamily="34" charset="0"/>
                <a:ea typeface="华文细黑" pitchFamily="2" charset="-122"/>
              </a:rPr>
              <a:t>Business Group</a:t>
            </a:r>
            <a:endParaRPr lang="zh-CN" altLang="en-US" sz="1300" b="1" dirty="0">
              <a:latin typeface="FrutigerNext LT Regular" pitchFamily="34" charset="0"/>
              <a:ea typeface="华文细黑" pitchFamily="2" charset="-122"/>
            </a:endParaRPr>
          </a:p>
        </p:txBody>
      </p:sp>
      <p:sp>
        <p:nvSpPr>
          <p:cNvPr id="22" name="圆角矩形 21"/>
          <p:cNvSpPr/>
          <p:nvPr/>
        </p:nvSpPr>
        <p:spPr bwMode="auto">
          <a:xfrm>
            <a:off x="838200" y="1219200"/>
            <a:ext cx="7168738" cy="354815"/>
          </a:xfrm>
          <a:prstGeom prst="roundRect">
            <a:avLst/>
          </a:prstGeom>
          <a:gradFill flip="none" rotWithShape="1">
            <a:gsLst>
              <a:gs pos="0">
                <a:srgbClr val="969696">
                  <a:shade val="30000"/>
                  <a:satMod val="115000"/>
                </a:srgbClr>
              </a:gs>
              <a:gs pos="50000">
                <a:srgbClr val="969696">
                  <a:shade val="67500"/>
                  <a:satMod val="115000"/>
                </a:srgbClr>
              </a:gs>
              <a:gs pos="100000">
                <a:srgbClr val="969696">
                  <a:shade val="100000"/>
                  <a:satMod val="115000"/>
                </a:srgbClr>
              </a:gs>
            </a:gsLst>
            <a:lin ang="135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nchor="ctr"/>
          <a:lstStyle/>
          <a:p>
            <a:pPr algn="ctr">
              <a:defRPr/>
            </a:pPr>
            <a:r>
              <a:rPr lang="en-US" altLang="zh-CN" sz="1300" b="1" dirty="0">
                <a:solidFill>
                  <a:srgbClr val="FFFFFF"/>
                </a:solidFill>
                <a:latin typeface="FrutigerNext LT Regular" pitchFamily="34" charset="0"/>
                <a:ea typeface="华文细黑" pitchFamily="2" charset="-122"/>
              </a:rPr>
              <a:t>Group </a:t>
            </a:r>
            <a:r>
              <a:rPr lang="en-US" altLang="zh-CN" sz="1300" b="1" dirty="0" smtClean="0">
                <a:solidFill>
                  <a:srgbClr val="FFFFFF"/>
                </a:solidFill>
                <a:latin typeface="FrutigerNext LT Regular" pitchFamily="34" charset="0"/>
                <a:ea typeface="华文细黑" pitchFamily="2" charset="-122"/>
              </a:rPr>
              <a:t>Functions (efficient and low-cost operational platform for BGs)</a:t>
            </a:r>
            <a:endParaRPr lang="zh-CN" altLang="en-US" sz="1300" b="1" dirty="0">
              <a:solidFill>
                <a:srgbClr val="FFFFFF"/>
              </a:solidFill>
              <a:latin typeface="FrutigerNext LT Regular" pitchFamily="34" charset="0"/>
              <a:ea typeface="华文细黑" pitchFamily="2" charset="-122"/>
            </a:endParaRPr>
          </a:p>
        </p:txBody>
      </p:sp>
      <p:sp>
        <p:nvSpPr>
          <p:cNvPr id="202" name="Oval 84"/>
          <p:cNvSpPr>
            <a:spLocks noChangeArrowheads="1"/>
          </p:cNvSpPr>
          <p:nvPr/>
        </p:nvSpPr>
        <p:spPr bwMode="auto">
          <a:xfrm flipH="1">
            <a:off x="990599" y="5707380"/>
            <a:ext cx="76199" cy="83820"/>
          </a:xfrm>
          <a:prstGeom prst="ellipse">
            <a:avLst/>
          </a:prstGeom>
          <a:solidFill>
            <a:srgbClr val="969696"/>
          </a:solidFill>
          <a:ln w="9525">
            <a:noFill/>
            <a:round/>
            <a:headEnd/>
            <a:tailEnd/>
          </a:ln>
          <a:effectLst/>
        </p:spPr>
        <p:txBody>
          <a:bodyPr wrap="none" anchor="ctr"/>
          <a:lstStyle/>
          <a:p>
            <a:pPr eaLnBrk="0" hangingPunct="0">
              <a:spcBef>
                <a:spcPct val="20000"/>
              </a:spcBef>
              <a:buClr>
                <a:srgbClr val="990000"/>
              </a:buClr>
              <a:buSzPct val="60000"/>
              <a:buFont typeface="Wingdings" pitchFamily="2" charset="2"/>
              <a:buNone/>
            </a:pPr>
            <a:endParaRPr lang="zh-CN" altLang="en-US" sz="1800">
              <a:solidFill>
                <a:srgbClr val="000000"/>
              </a:solidFill>
              <a:latin typeface="FrutigerNext LT Regular" pitchFamily="34" charset="0"/>
              <a:ea typeface="黑体" pitchFamily="2" charset="-122"/>
            </a:endParaRPr>
          </a:p>
        </p:txBody>
      </p:sp>
      <p:grpSp>
        <p:nvGrpSpPr>
          <p:cNvPr id="203" name="Group 202"/>
          <p:cNvGrpSpPr/>
          <p:nvPr/>
        </p:nvGrpSpPr>
        <p:grpSpPr>
          <a:xfrm>
            <a:off x="685800" y="5867400"/>
            <a:ext cx="7894638" cy="488950"/>
            <a:chOff x="1541463" y="5491163"/>
            <a:chExt cx="7894638" cy="488950"/>
          </a:xfrm>
        </p:grpSpPr>
        <p:sp>
          <p:nvSpPr>
            <p:cNvPr id="205" name="Rectangle 6"/>
            <p:cNvSpPr>
              <a:spLocks noChangeArrowheads="1"/>
            </p:cNvSpPr>
            <p:nvPr/>
          </p:nvSpPr>
          <p:spPr bwMode="auto">
            <a:xfrm>
              <a:off x="1541463" y="5491163"/>
              <a:ext cx="4538662" cy="488950"/>
            </a:xfrm>
            <a:prstGeom prst="rect">
              <a:avLst/>
            </a:prstGeom>
            <a:noFill/>
            <a:ln w="9525">
              <a:noFill/>
              <a:miter lim="800000"/>
              <a:headEnd/>
              <a:tailEnd/>
            </a:ln>
          </p:spPr>
          <p:txBody>
            <a:bodyPr lIns="82042" tIns="42659" rIns="82042" bIns="42659">
              <a:spAutoFit/>
            </a:bodyPr>
            <a:lstStyle/>
            <a:p>
              <a:pPr defTabSz="835025">
                <a:lnSpc>
                  <a:spcPct val="110000"/>
                </a:lnSpc>
              </a:pPr>
              <a:r>
                <a:rPr lang="en-US" altLang="zh-CN" sz="1200" dirty="0">
                  <a:solidFill>
                    <a:srgbClr val="DE0202"/>
                  </a:solidFill>
                  <a:latin typeface="Arial" pitchFamily="34" charset="0"/>
                  <a:cs typeface="Arial" pitchFamily="34" charset="0"/>
                </a:rPr>
                <a:t> 120,000+ </a:t>
              </a:r>
              <a:r>
                <a:rPr lang="en-US" altLang="zh-CN" sz="1200" dirty="0">
                  <a:solidFill>
                    <a:srgbClr val="000000"/>
                  </a:solidFill>
                  <a:latin typeface="Arial" pitchFamily="34" charset="0"/>
                  <a:cs typeface="Arial" pitchFamily="34" charset="0"/>
                </a:rPr>
                <a:t>employees with </a:t>
              </a:r>
              <a:r>
                <a:rPr lang="en-US" altLang="zh-CN" sz="1200" dirty="0" smtClean="0">
                  <a:solidFill>
                    <a:srgbClr val="DE0202"/>
                  </a:solidFill>
                  <a:latin typeface="Arial" pitchFamily="34" charset="0"/>
                  <a:cs typeface="Arial" pitchFamily="34" charset="0"/>
                </a:rPr>
                <a:t>150+ </a:t>
              </a:r>
              <a:r>
                <a:rPr lang="en-US" altLang="zh-CN" sz="1200" dirty="0" smtClean="0">
                  <a:solidFill>
                    <a:srgbClr val="000000"/>
                  </a:solidFill>
                  <a:latin typeface="Arial" pitchFamily="34" charset="0"/>
                  <a:cs typeface="Arial" pitchFamily="34" charset="0"/>
                </a:rPr>
                <a:t>nationalities </a:t>
              </a:r>
              <a:r>
                <a:rPr lang="en-US" altLang="zh-CN" sz="1200" dirty="0">
                  <a:solidFill>
                    <a:srgbClr val="000000"/>
                  </a:solidFill>
                  <a:latin typeface="Arial" pitchFamily="34" charset="0"/>
                  <a:cs typeface="Arial" pitchFamily="34" charset="0"/>
                </a:rPr>
                <a:t>worldwide</a:t>
              </a:r>
            </a:p>
            <a:p>
              <a:pPr defTabSz="835025">
                <a:lnSpc>
                  <a:spcPct val="110000"/>
                </a:lnSpc>
              </a:pPr>
              <a:r>
                <a:rPr lang="en-US" altLang="zh-CN" sz="1200" dirty="0">
                  <a:solidFill>
                    <a:srgbClr val="990000"/>
                  </a:solidFill>
                  <a:latin typeface="Arial" pitchFamily="34" charset="0"/>
                  <a:cs typeface="Arial" pitchFamily="34" charset="0"/>
                </a:rPr>
                <a:t> </a:t>
              </a:r>
              <a:r>
                <a:rPr lang="en-US" altLang="zh-CN" sz="1200" dirty="0">
                  <a:solidFill>
                    <a:srgbClr val="DE0202"/>
                  </a:solidFill>
                  <a:latin typeface="Arial" pitchFamily="34" charset="0"/>
                  <a:cs typeface="Arial" pitchFamily="34" charset="0"/>
                </a:rPr>
                <a:t>15</a:t>
              </a:r>
              <a:r>
                <a:rPr lang="en-US" altLang="zh-CN" sz="1200" dirty="0">
                  <a:solidFill>
                    <a:srgbClr val="990000"/>
                  </a:solidFill>
                  <a:latin typeface="Arial" pitchFamily="34" charset="0"/>
                  <a:cs typeface="Arial" pitchFamily="34" charset="0"/>
                </a:rPr>
                <a:t> </a:t>
              </a:r>
              <a:r>
                <a:rPr lang="en-US" altLang="zh-CN" sz="1200" dirty="0">
                  <a:solidFill>
                    <a:srgbClr val="000000"/>
                  </a:solidFill>
                  <a:latin typeface="Arial" pitchFamily="34" charset="0"/>
                  <a:cs typeface="Arial" pitchFamily="34" charset="0"/>
                </a:rPr>
                <a:t>Regional Headquarters, operations in</a:t>
              </a:r>
              <a:r>
                <a:rPr lang="en-US" altLang="zh-CN" sz="1200" dirty="0">
                  <a:solidFill>
                    <a:srgbClr val="990000"/>
                  </a:solidFill>
                  <a:latin typeface="Arial" pitchFamily="34" charset="0"/>
                  <a:cs typeface="Arial" pitchFamily="34" charset="0"/>
                </a:rPr>
                <a:t> </a:t>
              </a:r>
              <a:r>
                <a:rPr lang="en-US" altLang="zh-CN" sz="1200" dirty="0">
                  <a:solidFill>
                    <a:srgbClr val="DE0202"/>
                  </a:solidFill>
                  <a:latin typeface="Arial" pitchFamily="34" charset="0"/>
                  <a:cs typeface="Arial" pitchFamily="34" charset="0"/>
                </a:rPr>
                <a:t>140+</a:t>
              </a:r>
              <a:r>
                <a:rPr lang="en-US" altLang="zh-CN" sz="1200" dirty="0">
                  <a:solidFill>
                    <a:srgbClr val="000000"/>
                  </a:solidFill>
                  <a:latin typeface="Arial" pitchFamily="34" charset="0"/>
                  <a:cs typeface="Arial" pitchFamily="34" charset="0"/>
                </a:rPr>
                <a:t> countries</a:t>
              </a:r>
            </a:p>
          </p:txBody>
        </p:sp>
        <p:sp>
          <p:nvSpPr>
            <p:cNvPr id="207" name="Rectangle 6"/>
            <p:cNvSpPr>
              <a:spLocks noChangeArrowheads="1"/>
            </p:cNvSpPr>
            <p:nvPr/>
          </p:nvSpPr>
          <p:spPr bwMode="auto">
            <a:xfrm>
              <a:off x="5808663" y="5491163"/>
              <a:ext cx="3627438" cy="488950"/>
            </a:xfrm>
            <a:prstGeom prst="rect">
              <a:avLst/>
            </a:prstGeom>
            <a:noFill/>
            <a:ln w="9525" algn="ctr">
              <a:noFill/>
              <a:miter lim="800000"/>
              <a:headEnd/>
              <a:tailEnd/>
            </a:ln>
            <a:effectLst/>
            <a:extLst>
              <a:ext uri="{909E8E84-426E-40dd-AFC4-6F175D3DCCD1}">
                <a14:hiddenFill xmlns:a14="http://schemas.microsoft.com/office/drawing/2010/main" xmlns="">
                  <a:solidFill>
                    <a:srgbClr val="FFFFFF"/>
                  </a:solidFill>
                </a14:hiddenFill>
              </a:ext>
            </a:extLst>
          </p:spPr>
          <p:txBody>
            <a:bodyPr lIns="82042" tIns="42659" rIns="82042" bIns="42659">
              <a:spAutoFit/>
            </a:bodyPr>
            <a:lstStyle/>
            <a:p>
              <a:pPr defTabSz="835025">
                <a:lnSpc>
                  <a:spcPct val="110000"/>
                </a:lnSpc>
              </a:pPr>
              <a:r>
                <a:rPr lang="en-US" altLang="zh-CN" sz="1200" dirty="0">
                  <a:solidFill>
                    <a:srgbClr val="990000"/>
                  </a:solidFill>
                  <a:latin typeface="Arial" pitchFamily="34" charset="0"/>
                  <a:cs typeface="Arial" pitchFamily="34" charset="0"/>
                </a:rPr>
                <a:t> </a:t>
              </a:r>
              <a:r>
                <a:rPr lang="en-US" altLang="zh-CN" sz="1200" dirty="0">
                  <a:solidFill>
                    <a:srgbClr val="DE0202"/>
                  </a:solidFill>
                  <a:latin typeface="Arial" pitchFamily="34" charset="0"/>
                  <a:cs typeface="Arial" pitchFamily="34" charset="0"/>
                </a:rPr>
                <a:t>20</a:t>
              </a:r>
              <a:r>
                <a:rPr lang="en-US" altLang="en-US" sz="1200" dirty="0">
                  <a:solidFill>
                    <a:srgbClr val="990000"/>
                  </a:solidFill>
                  <a:latin typeface="Arial" pitchFamily="34" charset="0"/>
                  <a:cs typeface="Arial" pitchFamily="34" charset="0"/>
                </a:rPr>
                <a:t> </a:t>
              </a:r>
              <a:r>
                <a:rPr lang="en-US" altLang="en-US" sz="1200" dirty="0">
                  <a:solidFill>
                    <a:srgbClr val="000000"/>
                  </a:solidFill>
                  <a:latin typeface="Arial" pitchFamily="34" charset="0"/>
                  <a:ea typeface="华文细黑" pitchFamily="2" charset="-122"/>
                  <a:cs typeface="Arial" pitchFamily="34" charset="0"/>
                </a:rPr>
                <a:t>R&amp;D centers, </a:t>
              </a:r>
              <a:r>
                <a:rPr lang="en-US" altLang="en-US" sz="1200" dirty="0">
                  <a:solidFill>
                    <a:srgbClr val="DE0202"/>
                  </a:solidFill>
                  <a:latin typeface="Arial" pitchFamily="34" charset="0"/>
                  <a:cs typeface="Arial" pitchFamily="34" charset="0"/>
                </a:rPr>
                <a:t>4</a:t>
              </a:r>
              <a:r>
                <a:rPr lang="en-US" altLang="zh-CN" sz="1200" dirty="0">
                  <a:solidFill>
                    <a:srgbClr val="DE0202"/>
                  </a:solidFill>
                  <a:latin typeface="Arial" pitchFamily="34" charset="0"/>
                  <a:cs typeface="Arial" pitchFamily="34" charset="0"/>
                </a:rPr>
                <a:t>3</a:t>
              </a:r>
              <a:r>
                <a:rPr lang="en-US" altLang="en-US" sz="1200" dirty="0">
                  <a:solidFill>
                    <a:srgbClr val="DE0202"/>
                  </a:solidFill>
                  <a:latin typeface="Arial" pitchFamily="34" charset="0"/>
                  <a:cs typeface="Arial" pitchFamily="34" charset="0"/>
                </a:rPr>
                <a:t>,</a:t>
              </a:r>
              <a:r>
                <a:rPr lang="en-US" altLang="zh-CN" sz="1200" dirty="0">
                  <a:solidFill>
                    <a:srgbClr val="DE0202"/>
                  </a:solidFill>
                  <a:latin typeface="Arial" pitchFamily="34" charset="0"/>
                  <a:cs typeface="Arial" pitchFamily="34" charset="0"/>
                </a:rPr>
                <a:t>6</a:t>
              </a:r>
              <a:r>
                <a:rPr lang="en-US" altLang="en-US" sz="1200" dirty="0">
                  <a:solidFill>
                    <a:srgbClr val="DE0202"/>
                  </a:solidFill>
                  <a:latin typeface="Arial" pitchFamily="34" charset="0"/>
                  <a:cs typeface="Arial" pitchFamily="34" charset="0"/>
                </a:rPr>
                <a:t>00+</a:t>
              </a:r>
              <a:r>
                <a:rPr lang="en-US" altLang="en-US" sz="1200" dirty="0">
                  <a:solidFill>
                    <a:srgbClr val="000000"/>
                  </a:solidFill>
                  <a:latin typeface="Arial" pitchFamily="34" charset="0"/>
                  <a:cs typeface="Arial" pitchFamily="34" charset="0"/>
                </a:rPr>
                <a:t> R&amp;D employees</a:t>
              </a:r>
              <a:endParaRPr lang="en-US" altLang="zh-CN" sz="1200" dirty="0">
                <a:solidFill>
                  <a:srgbClr val="000000"/>
                </a:solidFill>
                <a:latin typeface="Arial" pitchFamily="34" charset="0"/>
                <a:cs typeface="Arial" pitchFamily="34" charset="0"/>
              </a:endParaRPr>
            </a:p>
            <a:p>
              <a:pPr defTabSz="835025">
                <a:lnSpc>
                  <a:spcPct val="110000"/>
                </a:lnSpc>
              </a:pPr>
              <a:r>
                <a:rPr lang="en-US" altLang="zh-CN" sz="1200" dirty="0">
                  <a:solidFill>
                    <a:srgbClr val="990000"/>
                  </a:solidFill>
                  <a:latin typeface="Arial" pitchFamily="34" charset="0"/>
                  <a:cs typeface="Arial" pitchFamily="34" charset="0"/>
                </a:rPr>
                <a:t> </a:t>
              </a:r>
              <a:r>
                <a:rPr lang="en-US" altLang="zh-CN" sz="1200" dirty="0">
                  <a:latin typeface="Arial" pitchFamily="34" charset="0"/>
                  <a:cs typeface="Arial" pitchFamily="34" charset="0"/>
                </a:rPr>
                <a:t>Global</a:t>
              </a:r>
              <a:r>
                <a:rPr lang="en-US" altLang="zh-CN" sz="1200" dirty="0">
                  <a:solidFill>
                    <a:srgbClr val="990000"/>
                  </a:solidFill>
                  <a:latin typeface="Arial" pitchFamily="34" charset="0"/>
                  <a:cs typeface="Arial" pitchFamily="34" charset="0"/>
                </a:rPr>
                <a:t> </a:t>
              </a:r>
              <a:r>
                <a:rPr lang="en-US" altLang="zh-CN" sz="1200" dirty="0">
                  <a:solidFill>
                    <a:srgbClr val="DE0202"/>
                  </a:solidFill>
                  <a:latin typeface="Arial" pitchFamily="34" charset="0"/>
                  <a:cs typeface="Arial" pitchFamily="34" charset="0"/>
                </a:rPr>
                <a:t>2nd largest</a:t>
              </a:r>
              <a:r>
                <a:rPr lang="en-US" altLang="zh-CN" sz="1200" dirty="0">
                  <a:solidFill>
                    <a:srgbClr val="990000"/>
                  </a:solidFill>
                  <a:latin typeface="Arial" pitchFamily="34" charset="0"/>
                  <a:cs typeface="Arial" pitchFamily="34" charset="0"/>
                </a:rPr>
                <a:t> </a:t>
              </a:r>
              <a:r>
                <a:rPr lang="en-US" altLang="zh-CN" sz="1200" dirty="0">
                  <a:latin typeface="Arial" pitchFamily="34" charset="0"/>
                  <a:cs typeface="Arial" pitchFamily="34" charset="0"/>
                </a:rPr>
                <a:t>patent applicant under WIPO</a:t>
              </a:r>
            </a:p>
          </p:txBody>
        </p:sp>
      </p:grpSp>
    </p:spTree>
    <p:extLst>
      <p:ext uri="{BB962C8B-B14F-4D97-AF65-F5344CB8AC3E}">
        <p14:creationId xmlns="" xmlns:p14="http://schemas.microsoft.com/office/powerpoint/2010/main" val="286012898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Group 106"/>
          <p:cNvGrpSpPr/>
          <p:nvPr/>
        </p:nvGrpSpPr>
        <p:grpSpPr>
          <a:xfrm>
            <a:off x="2133600" y="914400"/>
            <a:ext cx="6553200" cy="5400556"/>
            <a:chOff x="2133600" y="914400"/>
            <a:chExt cx="6553200" cy="5400556"/>
          </a:xfrm>
        </p:grpSpPr>
        <p:grpSp>
          <p:nvGrpSpPr>
            <p:cNvPr id="104" name="Group 103"/>
            <p:cNvGrpSpPr/>
            <p:nvPr/>
          </p:nvGrpSpPr>
          <p:grpSpPr>
            <a:xfrm>
              <a:off x="2133600" y="914400"/>
              <a:ext cx="6553200" cy="5400556"/>
              <a:chOff x="1676400" y="990601"/>
              <a:chExt cx="6553200" cy="5169180"/>
            </a:xfrm>
          </p:grpSpPr>
          <p:grpSp>
            <p:nvGrpSpPr>
              <p:cNvPr id="9" name="组合 57"/>
              <p:cNvGrpSpPr/>
              <p:nvPr/>
            </p:nvGrpSpPr>
            <p:grpSpPr>
              <a:xfrm>
                <a:off x="1676400" y="990601"/>
                <a:ext cx="6553200" cy="4801320"/>
                <a:chOff x="4216426" y="1054146"/>
                <a:chExt cx="3616174" cy="759138"/>
              </a:xfrm>
            </p:grpSpPr>
            <p:sp>
              <p:nvSpPr>
                <p:cNvPr id="57" name="云形 56"/>
                <p:cNvSpPr/>
                <p:nvPr/>
              </p:nvSpPr>
              <p:spPr bwMode="auto">
                <a:xfrm>
                  <a:off x="4216426" y="1054146"/>
                  <a:ext cx="3616174" cy="759138"/>
                </a:xfrm>
                <a:prstGeom prst="cloud">
                  <a:avLst/>
                </a:prstGeom>
                <a:solidFill>
                  <a:schemeClr val="bg2">
                    <a:lumMod val="20000"/>
                    <a:lumOff val="80000"/>
                  </a:schemeClr>
                </a:solidFill>
                <a:ln>
                  <a:noFill/>
                </a:ln>
                <a:effectLst>
                  <a:outerShdw blurRad="127000" algn="ctr" rotWithShape="0">
                    <a:prstClr val="black">
                      <a:alpha val="40000"/>
                    </a:prstClr>
                  </a:outerShdw>
                </a:effectLst>
                <a:extLst/>
              </p:spPr>
              <p:txBody>
                <a:bodyPr wrap="none" lIns="91392" tIns="45698" rIns="91392" bIns="45698" anchor="ctr"/>
                <a:lstStyle/>
                <a:p>
                  <a:pPr>
                    <a:buClr>
                      <a:srgbClr val="990000"/>
                    </a:buClr>
                    <a:buSzPct val="60000"/>
                    <a:buFont typeface="Wingdings" pitchFamily="2" charset="2"/>
                    <a:buChar char="n"/>
                  </a:pPr>
                  <a:endParaRPr lang="zh-CN" altLang="en-US" sz="1500">
                    <a:solidFill>
                      <a:srgbClr val="FFFFFF"/>
                    </a:solidFill>
                    <a:latin typeface="+mn-lt"/>
                    <a:ea typeface="ＭＳ Ｐゴシック" pitchFamily="34" charset="-128"/>
                    <a:cs typeface="Arial" pitchFamily="34" charset="0"/>
                  </a:endParaRPr>
                </a:p>
              </p:txBody>
            </p:sp>
            <p:grpSp>
              <p:nvGrpSpPr>
                <p:cNvPr id="10" name="组合 142"/>
                <p:cNvGrpSpPr/>
                <p:nvPr/>
              </p:nvGrpSpPr>
              <p:grpSpPr>
                <a:xfrm>
                  <a:off x="4889203" y="1114386"/>
                  <a:ext cx="1589312" cy="90226"/>
                  <a:chOff x="6645218" y="1629055"/>
                  <a:chExt cx="1496529" cy="118119"/>
                </a:xfrm>
              </p:grpSpPr>
              <p:pic>
                <p:nvPicPr>
                  <p:cNvPr id="144" name="Picture 4" descr="E:\PPT\1.png"/>
                  <p:cNvPicPr>
                    <a:picLocks noChangeAspect="1" noChangeArrowheads="1"/>
                  </p:cNvPicPr>
                  <p:nvPr/>
                </p:nvPicPr>
                <p:blipFill>
                  <a:blip r:embed="rId3" cstate="screen">
                    <a:duotone>
                      <a:prstClr val="black"/>
                      <a:srgbClr val="00B0F0">
                        <a:tint val="45000"/>
                        <a:satMod val="400000"/>
                      </a:srgbClr>
                    </a:duotone>
                  </a:blip>
                  <a:srcRect/>
                  <a:stretch>
                    <a:fillRect/>
                  </a:stretch>
                </p:blipFill>
                <p:spPr bwMode="auto">
                  <a:xfrm>
                    <a:off x="7278718" y="1629055"/>
                    <a:ext cx="331770" cy="52272"/>
                  </a:xfrm>
                  <a:prstGeom prst="rect">
                    <a:avLst/>
                  </a:prstGeom>
                  <a:noFill/>
                </p:spPr>
              </p:pic>
              <p:pic>
                <p:nvPicPr>
                  <p:cNvPr id="145" name="Picture 4" descr="E:\PPT\1.png"/>
                  <p:cNvPicPr>
                    <a:picLocks noChangeAspect="1" noChangeArrowheads="1"/>
                  </p:cNvPicPr>
                  <p:nvPr/>
                </p:nvPicPr>
                <p:blipFill>
                  <a:blip r:embed="rId4" cstate="screen">
                    <a:duotone>
                      <a:prstClr val="black"/>
                      <a:srgbClr val="00B0F0">
                        <a:tint val="45000"/>
                        <a:satMod val="400000"/>
                      </a:srgbClr>
                    </a:duotone>
                  </a:blip>
                  <a:srcRect/>
                  <a:stretch>
                    <a:fillRect/>
                  </a:stretch>
                </p:blipFill>
                <p:spPr bwMode="auto">
                  <a:xfrm>
                    <a:off x="6645218" y="1692140"/>
                    <a:ext cx="349303" cy="55034"/>
                  </a:xfrm>
                  <a:prstGeom prst="rect">
                    <a:avLst/>
                  </a:prstGeom>
                  <a:noFill/>
                </p:spPr>
              </p:pic>
              <p:pic>
                <p:nvPicPr>
                  <p:cNvPr id="146" name="Picture 4" descr="E:\PPT\1.png"/>
                  <p:cNvPicPr>
                    <a:picLocks noChangeAspect="1" noChangeArrowheads="1"/>
                  </p:cNvPicPr>
                  <p:nvPr/>
                </p:nvPicPr>
                <p:blipFill>
                  <a:blip r:embed="rId5" cstate="screen">
                    <a:duotone>
                      <a:prstClr val="black"/>
                      <a:srgbClr val="00B0F0">
                        <a:tint val="45000"/>
                        <a:satMod val="400000"/>
                      </a:srgbClr>
                    </a:duotone>
                  </a:blip>
                  <a:srcRect/>
                  <a:stretch>
                    <a:fillRect/>
                  </a:stretch>
                </p:blipFill>
                <p:spPr bwMode="auto">
                  <a:xfrm>
                    <a:off x="7833033" y="1644828"/>
                    <a:ext cx="308714" cy="50898"/>
                  </a:xfrm>
                  <a:prstGeom prst="rect">
                    <a:avLst/>
                  </a:prstGeom>
                  <a:noFill/>
                </p:spPr>
              </p:pic>
            </p:grpSp>
          </p:grpSp>
          <p:grpSp>
            <p:nvGrpSpPr>
              <p:cNvPr id="3" name="组合 130"/>
              <p:cNvGrpSpPr>
                <a:grpSpLocks/>
              </p:cNvGrpSpPr>
              <p:nvPr/>
            </p:nvGrpSpPr>
            <p:grpSpPr bwMode="auto">
              <a:xfrm>
                <a:off x="5562600" y="5366720"/>
                <a:ext cx="454700" cy="513044"/>
                <a:chOff x="5633705" y="4695076"/>
                <a:chExt cx="836613" cy="768349"/>
              </a:xfrm>
            </p:grpSpPr>
            <p:sp>
              <p:nvSpPr>
                <p:cNvPr id="123" name="Oval 328"/>
                <p:cNvSpPr>
                  <a:spLocks noChangeArrowheads="1"/>
                </p:cNvSpPr>
                <p:nvPr/>
              </p:nvSpPr>
              <p:spPr bwMode="auto">
                <a:xfrm>
                  <a:off x="5633705" y="4695076"/>
                  <a:ext cx="836613" cy="768349"/>
                </a:xfrm>
                <a:prstGeom prst="ellipse">
                  <a:avLst/>
                </a:prstGeom>
                <a:solidFill>
                  <a:schemeClr val="bg1"/>
                </a:solidFill>
                <a:ln w="31750" algn="ctr">
                  <a:solidFill>
                    <a:schemeClr val="bg1">
                      <a:lumMod val="50000"/>
                    </a:schemeClr>
                  </a:solidFill>
                  <a:round/>
                  <a:headEnd/>
                  <a:tailEnd/>
                </a:ln>
              </p:spPr>
              <p:txBody>
                <a:bodyPr wrap="none" lIns="90000" tIns="46800" rIns="90000" bIns="46800" anchor="ctr"/>
                <a:lstStyle/>
                <a:p>
                  <a:pPr algn="ctr" fontAlgn="auto">
                    <a:spcBef>
                      <a:spcPts val="0"/>
                    </a:spcBef>
                    <a:spcAft>
                      <a:spcPts val="0"/>
                    </a:spcAft>
                    <a:defRPr/>
                  </a:pPr>
                  <a:endParaRPr lang="zh-CN" altLang="en-US" sz="1200" kern="0">
                    <a:solidFill>
                      <a:srgbClr val="000000"/>
                    </a:solidFill>
                    <a:latin typeface="+mn-lt"/>
                    <a:ea typeface="Arial Unicode MS" pitchFamily="34" charset="-122"/>
                    <a:cs typeface="Arial" pitchFamily="34" charset="0"/>
                  </a:endParaRPr>
                </a:p>
              </p:txBody>
            </p:sp>
            <p:grpSp>
              <p:nvGrpSpPr>
                <p:cNvPr id="4" name="Group 294"/>
                <p:cNvGrpSpPr>
                  <a:grpSpLocks/>
                </p:cNvGrpSpPr>
                <p:nvPr/>
              </p:nvGrpSpPr>
              <p:grpSpPr bwMode="auto">
                <a:xfrm>
                  <a:off x="5773940" y="4803792"/>
                  <a:ext cx="690486" cy="647511"/>
                  <a:chOff x="2108" y="3318"/>
                  <a:chExt cx="375" cy="382"/>
                </a:xfrm>
              </p:grpSpPr>
              <p:pic>
                <p:nvPicPr>
                  <p:cNvPr id="125" name="Picture 295" descr="旋转活塞容积式冷水水表"/>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108" y="3318"/>
                    <a:ext cx="375" cy="3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6" name="Picture 296" descr="E8004"/>
                  <p:cNvPicPr>
                    <a:picLocks noChangeAspect="1"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auto">
                  <a:xfrm rot="1815386">
                    <a:off x="2269" y="3342"/>
                    <a:ext cx="128" cy="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grpSp>
            <p:nvGrpSpPr>
              <p:cNvPr id="5" name="组合 136"/>
              <p:cNvGrpSpPr>
                <a:grpSpLocks/>
              </p:cNvGrpSpPr>
              <p:nvPr/>
            </p:nvGrpSpPr>
            <p:grpSpPr bwMode="auto">
              <a:xfrm>
                <a:off x="3962400" y="5366723"/>
                <a:ext cx="515407" cy="522349"/>
                <a:chOff x="2472897" y="4467837"/>
                <a:chExt cx="855663" cy="779463"/>
              </a:xfrm>
            </p:grpSpPr>
            <p:sp>
              <p:nvSpPr>
                <p:cNvPr id="128" name="Oval 327"/>
                <p:cNvSpPr>
                  <a:spLocks noChangeArrowheads="1"/>
                </p:cNvSpPr>
                <p:nvPr/>
              </p:nvSpPr>
              <p:spPr bwMode="auto">
                <a:xfrm>
                  <a:off x="2472897" y="4467837"/>
                  <a:ext cx="855663" cy="779463"/>
                </a:xfrm>
                <a:prstGeom prst="ellipse">
                  <a:avLst/>
                </a:prstGeom>
                <a:solidFill>
                  <a:schemeClr val="bg1"/>
                </a:solidFill>
                <a:ln w="31750" algn="ctr">
                  <a:solidFill>
                    <a:schemeClr val="bg1">
                      <a:lumMod val="50000"/>
                    </a:schemeClr>
                  </a:solidFill>
                  <a:round/>
                  <a:headEnd/>
                  <a:tailEnd/>
                </a:ln>
              </p:spPr>
              <p:txBody>
                <a:bodyPr wrap="none" lIns="90000" tIns="46800" rIns="90000" bIns="46800" anchor="ctr"/>
                <a:lstStyle/>
                <a:p>
                  <a:pPr algn="ctr" fontAlgn="auto">
                    <a:spcBef>
                      <a:spcPts val="0"/>
                    </a:spcBef>
                    <a:spcAft>
                      <a:spcPts val="0"/>
                    </a:spcAft>
                    <a:defRPr/>
                  </a:pPr>
                  <a:endParaRPr lang="zh-CN" altLang="en-US" sz="1200" kern="0">
                    <a:solidFill>
                      <a:srgbClr val="000000"/>
                    </a:solidFill>
                    <a:latin typeface="+mn-lt"/>
                    <a:ea typeface="Arial Unicode MS" pitchFamily="34" charset="-122"/>
                    <a:cs typeface="Arial" pitchFamily="34" charset="0"/>
                  </a:endParaRPr>
                </a:p>
              </p:txBody>
            </p:sp>
            <p:pic>
              <p:nvPicPr>
                <p:cNvPr id="129" name="Picture 68" descr="ivy2副本 拷贝"/>
                <p:cNvPicPr>
                  <a:picLocks noChangeAspect="1" noChangeArrowheads="1"/>
                </p:cNvPicPr>
                <p:nvPr/>
              </p:nvPicPr>
              <p:blipFill>
                <a:blip r:embed="rId8" cstate="screen">
                  <a:clrChange>
                    <a:clrFrom>
                      <a:srgbClr val="000000"/>
                    </a:clrFrom>
                    <a:clrTo>
                      <a:srgbClr val="000000">
                        <a:alpha val="0"/>
                      </a:srgbClr>
                    </a:clrTo>
                  </a:clrChange>
                  <a:extLst>
                    <a:ext uri="{28A0092B-C50C-407E-A947-70E740481C1C}">
                      <a14:useLocalDpi xmlns:a14="http://schemas.microsoft.com/office/drawing/2010/main" xmlns="" val="0"/>
                    </a:ext>
                  </a:extLst>
                </a:blip>
                <a:srcRect/>
                <a:stretch>
                  <a:fillRect/>
                </a:stretch>
              </p:blipFill>
              <p:spPr bwMode="auto">
                <a:xfrm>
                  <a:off x="2725907" y="4685507"/>
                  <a:ext cx="358774" cy="501649"/>
                </a:xfrm>
                <a:prstGeom prst="rect">
                  <a:avLst/>
                </a:prstGeom>
                <a:solidFill>
                  <a:srgbClr val="E6E6E6"/>
                </a:solidFill>
                <a:ln>
                  <a:noFill/>
                </a:ln>
                <a:extLst>
                  <a:ext uri="{91240B29-F687-4F45-9708-019B960494DF}">
                    <a14:hiddenLine xmlns:a14="http://schemas.microsoft.com/office/drawing/2010/main" xmlns="" w="9525">
                      <a:solidFill>
                        <a:srgbClr val="000000"/>
                      </a:solidFill>
                      <a:miter lim="800000"/>
                      <a:headEnd/>
                      <a:tailEnd/>
                    </a14:hiddenLine>
                  </a:ext>
                </a:extLst>
              </p:spPr>
            </p:pic>
          </p:grpSp>
          <p:grpSp>
            <p:nvGrpSpPr>
              <p:cNvPr id="6" name="组合 139"/>
              <p:cNvGrpSpPr>
                <a:grpSpLocks/>
              </p:cNvGrpSpPr>
              <p:nvPr/>
            </p:nvGrpSpPr>
            <p:grpSpPr bwMode="auto">
              <a:xfrm>
                <a:off x="4876800" y="5411980"/>
                <a:ext cx="485649" cy="524580"/>
                <a:chOff x="4099095" y="4951074"/>
                <a:chExt cx="1409700" cy="755030"/>
              </a:xfrm>
            </p:grpSpPr>
            <p:sp>
              <p:nvSpPr>
                <p:cNvPr id="131" name="Freeform 298"/>
                <p:cNvSpPr>
                  <a:spLocks/>
                </p:cNvSpPr>
                <p:nvPr/>
              </p:nvSpPr>
              <p:spPr bwMode="auto">
                <a:xfrm>
                  <a:off x="4099095" y="4990912"/>
                  <a:ext cx="1409700" cy="656168"/>
                </a:xfrm>
                <a:custGeom>
                  <a:avLst/>
                  <a:gdLst>
                    <a:gd name="T0" fmla="*/ 6490 w 7891"/>
                    <a:gd name="T1" fmla="*/ 570 h 4741"/>
                    <a:gd name="T2" fmla="*/ 6490 w 7891"/>
                    <a:gd name="T3" fmla="*/ 253 h 4741"/>
                    <a:gd name="T4" fmla="*/ 6409 w 7891"/>
                    <a:gd name="T5" fmla="*/ 253 h 4741"/>
                    <a:gd name="T6" fmla="*/ 6409 w 7891"/>
                    <a:gd name="T7" fmla="*/ 63 h 4741"/>
                    <a:gd name="T8" fmla="*/ 7269 w 7891"/>
                    <a:gd name="T9" fmla="*/ 63 h 4741"/>
                    <a:gd name="T10" fmla="*/ 7269 w 7891"/>
                    <a:gd name="T11" fmla="*/ 253 h 4741"/>
                    <a:gd name="T12" fmla="*/ 7193 w 7891"/>
                    <a:gd name="T13" fmla="*/ 253 h 4741"/>
                    <a:gd name="T14" fmla="*/ 7193 w 7891"/>
                    <a:gd name="T15" fmla="*/ 948 h 4741"/>
                    <a:gd name="T16" fmla="*/ 7891 w 7891"/>
                    <a:gd name="T17" fmla="*/ 1308 h 4741"/>
                    <a:gd name="T18" fmla="*/ 7891 w 7891"/>
                    <a:gd name="T19" fmla="*/ 1674 h 4741"/>
                    <a:gd name="T20" fmla="*/ 7416 w 7891"/>
                    <a:gd name="T21" fmla="*/ 1667 h 4741"/>
                    <a:gd name="T22" fmla="*/ 7428 w 7891"/>
                    <a:gd name="T23" fmla="*/ 4741 h 4741"/>
                    <a:gd name="T24" fmla="*/ 389 w 7891"/>
                    <a:gd name="T25" fmla="*/ 4741 h 4741"/>
                    <a:gd name="T26" fmla="*/ 389 w 7891"/>
                    <a:gd name="T27" fmla="*/ 1707 h 4741"/>
                    <a:gd name="T28" fmla="*/ 0 w 7891"/>
                    <a:gd name="T29" fmla="*/ 1707 h 4741"/>
                    <a:gd name="T30" fmla="*/ 0 w 7891"/>
                    <a:gd name="T31" fmla="*/ 1327 h 4741"/>
                    <a:gd name="T32" fmla="*/ 5317 w 7891"/>
                    <a:gd name="T33" fmla="*/ 0 h 4741"/>
                    <a:gd name="T34" fmla="*/ 6490 w 7891"/>
                    <a:gd name="T35" fmla="*/ 570 h 47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891"/>
                    <a:gd name="T55" fmla="*/ 0 h 4741"/>
                    <a:gd name="T56" fmla="*/ 7891 w 7891"/>
                    <a:gd name="T57" fmla="*/ 4741 h 47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891" h="4741">
                      <a:moveTo>
                        <a:pt x="6490" y="570"/>
                      </a:moveTo>
                      <a:lnTo>
                        <a:pt x="6490" y="253"/>
                      </a:lnTo>
                      <a:lnTo>
                        <a:pt x="6409" y="253"/>
                      </a:lnTo>
                      <a:lnTo>
                        <a:pt x="6409" y="63"/>
                      </a:lnTo>
                      <a:lnTo>
                        <a:pt x="7269" y="63"/>
                      </a:lnTo>
                      <a:lnTo>
                        <a:pt x="7269" y="253"/>
                      </a:lnTo>
                      <a:lnTo>
                        <a:pt x="7193" y="253"/>
                      </a:lnTo>
                      <a:lnTo>
                        <a:pt x="7193" y="948"/>
                      </a:lnTo>
                      <a:lnTo>
                        <a:pt x="7891" y="1308"/>
                      </a:lnTo>
                      <a:lnTo>
                        <a:pt x="7891" y="1674"/>
                      </a:lnTo>
                      <a:lnTo>
                        <a:pt x="7416" y="1667"/>
                      </a:lnTo>
                      <a:lnTo>
                        <a:pt x="7428" y="4741"/>
                      </a:lnTo>
                      <a:lnTo>
                        <a:pt x="389" y="4741"/>
                      </a:lnTo>
                      <a:lnTo>
                        <a:pt x="389" y="1707"/>
                      </a:lnTo>
                      <a:lnTo>
                        <a:pt x="0" y="1707"/>
                      </a:lnTo>
                      <a:lnTo>
                        <a:pt x="0" y="1327"/>
                      </a:lnTo>
                      <a:lnTo>
                        <a:pt x="5317" y="0"/>
                      </a:lnTo>
                      <a:lnTo>
                        <a:pt x="6490" y="570"/>
                      </a:lnTo>
                      <a:close/>
                    </a:path>
                  </a:pathLst>
                </a:custGeom>
                <a:solidFill>
                  <a:schemeClr val="bg1">
                    <a:alpha val="74117"/>
                  </a:schemeClr>
                </a:solidFill>
                <a:ln w="31750">
                  <a:solidFill>
                    <a:schemeClr val="bg1">
                      <a:lumMod val="50000"/>
                    </a:schemeClr>
                  </a:solidFill>
                  <a:prstDash val="solid"/>
                  <a:round/>
                  <a:headEnd/>
                  <a:tailEnd/>
                </a:ln>
              </p:spPr>
              <p:txBody>
                <a:bodyPr/>
                <a:lstStyle/>
                <a:p>
                  <a:pPr algn="ctr" fontAlgn="auto">
                    <a:spcBef>
                      <a:spcPts val="0"/>
                    </a:spcBef>
                    <a:spcAft>
                      <a:spcPts val="0"/>
                    </a:spcAft>
                    <a:defRPr/>
                  </a:pPr>
                  <a:endParaRPr lang="zh-CN" altLang="en-US" sz="1200" kern="0">
                    <a:solidFill>
                      <a:srgbClr val="000000"/>
                    </a:solidFill>
                    <a:latin typeface="+mn-lt"/>
                    <a:ea typeface="Arial Unicode MS" pitchFamily="34" charset="-122"/>
                    <a:cs typeface="Arial" pitchFamily="34" charset="0"/>
                  </a:endParaRPr>
                </a:p>
              </p:txBody>
            </p:sp>
            <p:pic>
              <p:nvPicPr>
                <p:cNvPr id="132" name="Picture 300" descr="mba"/>
                <p:cNvPicPr>
                  <a:picLocks noChangeAspect="1" noChangeArrowheads="1"/>
                </p:cNvPicPr>
                <p:nvPr/>
              </p:nvPicPr>
              <p:blipFill>
                <a:blip r:embed="rId9" cstate="screen">
                  <a:extLst>
                    <a:ext uri="{28A0092B-C50C-407E-A947-70E740481C1C}">
                      <a14:useLocalDpi xmlns:a14="http://schemas.microsoft.com/office/drawing/2010/main" xmlns="" val="0"/>
                    </a:ext>
                  </a:extLst>
                </a:blip>
                <a:srcRect/>
                <a:stretch>
                  <a:fillRect/>
                </a:stretch>
              </p:blipFill>
              <p:spPr bwMode="auto">
                <a:xfrm>
                  <a:off x="4208703" y="5112577"/>
                  <a:ext cx="349853" cy="138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 name="Picture 311" descr="08-2"/>
                <p:cNvPicPr>
                  <a:picLocks noChangeAspect="1" noChangeArrowheads="1"/>
                </p:cNvPicPr>
                <p:nvPr/>
              </p:nvPicPr>
              <p:blipFill>
                <a:blip r:embed="rId10" cstate="screen">
                  <a:extLst>
                    <a:ext uri="{28A0092B-C50C-407E-A947-70E740481C1C}">
                      <a14:useLocalDpi xmlns:a14="http://schemas.microsoft.com/office/drawing/2010/main" xmlns="" val="0"/>
                    </a:ext>
                  </a:extLst>
                </a:blip>
                <a:srcRect b="-4146"/>
                <a:stretch>
                  <a:fillRect/>
                </a:stretch>
              </p:blipFill>
              <p:spPr bwMode="auto">
                <a:xfrm>
                  <a:off x="4541469" y="5410815"/>
                  <a:ext cx="339205" cy="295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4" name="Line 314"/>
                <p:cNvSpPr>
                  <a:spLocks noChangeShapeType="1"/>
                </p:cNvSpPr>
                <p:nvPr/>
              </p:nvSpPr>
              <p:spPr bwMode="auto">
                <a:xfrm flipH="1">
                  <a:off x="4568995" y="4951074"/>
                  <a:ext cx="234950" cy="137738"/>
                </a:xfrm>
                <a:prstGeom prst="line">
                  <a:avLst/>
                </a:prstGeom>
                <a:noFill/>
                <a:ln w="9525">
                  <a:solidFill>
                    <a:schemeClr val="bg1">
                      <a:lumMod val="50000"/>
                    </a:schemeClr>
                  </a:solidFill>
                  <a:prstDash val="dash"/>
                  <a:round/>
                  <a:headEnd type="arrow" w="med" len="med"/>
                  <a:tailEnd type="triangle" w="med" len="med"/>
                </a:ln>
              </p:spPr>
              <p:txBody>
                <a:bodyPr lIns="79200" tIns="39600" rIns="79200" bIns="39600">
                  <a:spAutoFit/>
                </a:bodyPr>
                <a:lstStyle/>
                <a:p>
                  <a:pPr algn="ctr" fontAlgn="auto">
                    <a:spcBef>
                      <a:spcPts val="0"/>
                    </a:spcBef>
                    <a:spcAft>
                      <a:spcPts val="0"/>
                    </a:spcAft>
                    <a:defRPr/>
                  </a:pPr>
                  <a:endParaRPr lang="zh-CN" altLang="en-US" sz="1200" kern="0">
                    <a:solidFill>
                      <a:srgbClr val="000000"/>
                    </a:solidFill>
                    <a:latin typeface="+mn-lt"/>
                    <a:ea typeface="Arial Unicode MS" pitchFamily="34" charset="-122"/>
                    <a:cs typeface="Arial" pitchFamily="34" charset="0"/>
                  </a:endParaRPr>
                </a:p>
              </p:txBody>
            </p:sp>
            <p:sp>
              <p:nvSpPr>
                <p:cNvPr id="135" name="Line 315"/>
                <p:cNvSpPr>
                  <a:spLocks noChangeShapeType="1"/>
                </p:cNvSpPr>
                <p:nvPr/>
              </p:nvSpPr>
              <p:spPr bwMode="auto">
                <a:xfrm>
                  <a:off x="4862681" y="4951074"/>
                  <a:ext cx="234950" cy="137738"/>
                </a:xfrm>
                <a:prstGeom prst="line">
                  <a:avLst/>
                </a:prstGeom>
                <a:noFill/>
                <a:ln w="9525">
                  <a:solidFill>
                    <a:schemeClr val="bg1">
                      <a:lumMod val="50000"/>
                    </a:schemeClr>
                  </a:solidFill>
                  <a:prstDash val="dash"/>
                  <a:round/>
                  <a:headEnd type="arrow" w="med" len="med"/>
                  <a:tailEnd type="triangle" w="med" len="med"/>
                </a:ln>
              </p:spPr>
              <p:txBody>
                <a:bodyPr lIns="79200" tIns="39600" rIns="79200" bIns="39600">
                  <a:spAutoFit/>
                </a:bodyPr>
                <a:lstStyle/>
                <a:p>
                  <a:pPr algn="ctr" fontAlgn="auto">
                    <a:spcBef>
                      <a:spcPts val="0"/>
                    </a:spcBef>
                    <a:spcAft>
                      <a:spcPts val="0"/>
                    </a:spcAft>
                    <a:defRPr/>
                  </a:pPr>
                  <a:endParaRPr lang="zh-CN" altLang="en-US" sz="1200" kern="0">
                    <a:solidFill>
                      <a:srgbClr val="000000"/>
                    </a:solidFill>
                    <a:latin typeface="+mn-lt"/>
                    <a:ea typeface="Arial Unicode MS" pitchFamily="34" charset="-122"/>
                    <a:cs typeface="Arial" pitchFamily="34" charset="0"/>
                  </a:endParaRPr>
                </a:p>
              </p:txBody>
            </p:sp>
            <p:sp>
              <p:nvSpPr>
                <p:cNvPr id="136" name="Line 316"/>
                <p:cNvSpPr>
                  <a:spLocks noChangeShapeType="1"/>
                </p:cNvSpPr>
                <p:nvPr/>
              </p:nvSpPr>
              <p:spPr bwMode="auto">
                <a:xfrm>
                  <a:off x="4831586" y="4981682"/>
                  <a:ext cx="0" cy="133912"/>
                </a:xfrm>
                <a:prstGeom prst="line">
                  <a:avLst/>
                </a:prstGeom>
                <a:noFill/>
                <a:ln w="9525">
                  <a:solidFill>
                    <a:schemeClr val="bg1">
                      <a:lumMod val="50000"/>
                    </a:schemeClr>
                  </a:solidFill>
                  <a:prstDash val="dash"/>
                  <a:round/>
                  <a:headEnd type="arrow" w="med" len="med"/>
                  <a:tailEnd type="triangle" w="med" len="med"/>
                </a:ln>
              </p:spPr>
              <p:txBody>
                <a:bodyPr lIns="79200" tIns="39600" rIns="79200" bIns="39600">
                  <a:spAutoFit/>
                </a:bodyPr>
                <a:lstStyle/>
                <a:p>
                  <a:pPr algn="ctr" fontAlgn="auto">
                    <a:spcBef>
                      <a:spcPts val="0"/>
                    </a:spcBef>
                    <a:spcAft>
                      <a:spcPts val="0"/>
                    </a:spcAft>
                    <a:defRPr/>
                  </a:pPr>
                  <a:endParaRPr lang="zh-CN" altLang="en-US" sz="1200" kern="0">
                    <a:solidFill>
                      <a:srgbClr val="000000"/>
                    </a:solidFill>
                    <a:latin typeface="+mn-lt"/>
                    <a:ea typeface="Arial Unicode MS" pitchFamily="34" charset="-122"/>
                    <a:cs typeface="Arial" pitchFamily="34" charset="0"/>
                  </a:endParaRPr>
                </a:p>
              </p:txBody>
            </p:sp>
            <p:pic>
              <p:nvPicPr>
                <p:cNvPr id="137" name="Picture 2" descr="C:\Users\andrew.tauhert\Documents\Prodea Systems\Business Development\Presentations\Slide Material\Graphics\Devices\vdslF.png"/>
                <p:cNvPicPr>
                  <a:picLocks noChangeAspect="1" noChangeArrowheads="1"/>
                </p:cNvPicPr>
                <p:nvPr/>
              </p:nvPicPr>
              <p:blipFill>
                <a:blip r:embed="rId11" cstate="screen">
                  <a:extLst>
                    <a:ext uri="{28A0092B-C50C-407E-A947-70E740481C1C}">
                      <a14:useLocalDpi xmlns:a14="http://schemas.microsoft.com/office/drawing/2010/main" xmlns="" val="0"/>
                    </a:ext>
                  </a:extLst>
                </a:blip>
                <a:srcRect/>
                <a:stretch>
                  <a:fillRect/>
                </a:stretch>
              </p:blipFill>
              <p:spPr bwMode="auto">
                <a:xfrm>
                  <a:off x="4541469" y="5095885"/>
                  <a:ext cx="426986" cy="2570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8" name="Picture 59"/>
                <p:cNvPicPr>
                  <a:picLocks noChangeAspect="1" noChangeArrowheads="1"/>
                </p:cNvPicPr>
                <p:nvPr/>
              </p:nvPicPr>
              <p:blipFill>
                <a:blip r:embed="rId12" cstate="screen">
                  <a:extLst>
                    <a:ext uri="{28A0092B-C50C-407E-A947-70E740481C1C}">
                      <a14:useLocalDpi xmlns:a14="http://schemas.microsoft.com/office/drawing/2010/main" xmlns="" val="0"/>
                    </a:ext>
                  </a:extLst>
                </a:blip>
                <a:srcRect/>
                <a:stretch>
                  <a:fillRect/>
                </a:stretch>
              </p:blipFill>
              <p:spPr bwMode="auto">
                <a:xfrm>
                  <a:off x="4983842" y="5200861"/>
                  <a:ext cx="382586" cy="19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7" name="Group 87"/>
              <p:cNvGrpSpPr>
                <a:grpSpLocks/>
              </p:cNvGrpSpPr>
              <p:nvPr/>
            </p:nvGrpSpPr>
            <p:grpSpPr bwMode="auto">
              <a:xfrm>
                <a:off x="2667020" y="5439891"/>
                <a:ext cx="1152225" cy="522349"/>
                <a:chOff x="2172" y="3207"/>
                <a:chExt cx="968" cy="393"/>
              </a:xfrm>
            </p:grpSpPr>
            <p:sp>
              <p:nvSpPr>
                <p:cNvPr id="140" name="Oval 327"/>
                <p:cNvSpPr>
                  <a:spLocks noChangeArrowheads="1"/>
                </p:cNvSpPr>
                <p:nvPr/>
              </p:nvSpPr>
              <p:spPr bwMode="auto">
                <a:xfrm>
                  <a:off x="2172" y="3207"/>
                  <a:ext cx="968" cy="393"/>
                </a:xfrm>
                <a:prstGeom prst="ellipse">
                  <a:avLst/>
                </a:prstGeom>
                <a:solidFill>
                  <a:schemeClr val="bg1"/>
                </a:solidFill>
                <a:ln w="31750" algn="ctr">
                  <a:solidFill>
                    <a:schemeClr val="bg1">
                      <a:lumMod val="50000"/>
                    </a:schemeClr>
                  </a:solidFill>
                  <a:round/>
                  <a:headEnd/>
                  <a:tailEnd/>
                </a:ln>
              </p:spPr>
              <p:txBody>
                <a:bodyPr wrap="none" lIns="90000" tIns="46800" rIns="90000" bIns="46800" anchor="ctr"/>
                <a:lstStyle/>
                <a:p>
                  <a:pPr algn="ctr" fontAlgn="auto">
                    <a:spcBef>
                      <a:spcPts val="0"/>
                    </a:spcBef>
                    <a:spcAft>
                      <a:spcPts val="0"/>
                    </a:spcAft>
                    <a:defRPr/>
                  </a:pPr>
                  <a:endParaRPr lang="zh-CN" altLang="en-US" sz="1200" kern="0">
                    <a:solidFill>
                      <a:srgbClr val="000000"/>
                    </a:solidFill>
                    <a:latin typeface="+mn-lt"/>
                    <a:ea typeface="Arial Unicode MS" pitchFamily="34" charset="-122"/>
                    <a:cs typeface="Arial" pitchFamily="34" charset="0"/>
                  </a:endParaRPr>
                </a:p>
              </p:txBody>
            </p:sp>
            <p:pic>
              <p:nvPicPr>
                <p:cNvPr id="141" name="Picture 76" descr="未命名"/>
                <p:cNvPicPr>
                  <a:picLocks noChangeAspect="1" noChangeArrowheads="1"/>
                </p:cNvPicPr>
                <p:nvPr/>
              </p:nvPicPr>
              <p:blipFill>
                <a:blip r:embed="rId13" cstate="screen"/>
                <a:stretch>
                  <a:fillRect/>
                </a:stretch>
              </p:blipFill>
              <p:spPr bwMode="auto">
                <a:xfrm>
                  <a:off x="2300" y="3262"/>
                  <a:ext cx="341" cy="284"/>
                </a:xfrm>
                <a:prstGeom prst="roundRect">
                  <a:avLst>
                    <a:gd name="adj" fmla="val 10785"/>
                  </a:avLst>
                </a:prstGeom>
                <a:noFill/>
                <a:ln>
                  <a:noFill/>
                </a:ln>
                <a:effectLst>
                  <a:outerShdw blurRad="50800" dist="38100" dir="2700000" algn="tl" rotWithShape="0">
                    <a:prstClr val="black">
                      <a:alpha val="40000"/>
                    </a:prstClr>
                  </a:outerShdw>
                </a:effectLst>
              </p:spPr>
            </p:pic>
            <p:pic>
              <p:nvPicPr>
                <p:cNvPr id="142" name="Picture 79"/>
                <p:cNvPicPr>
                  <a:picLocks noChangeAspect="1" noChangeArrowheads="1"/>
                </p:cNvPicPr>
                <p:nvPr/>
              </p:nvPicPr>
              <p:blipFill>
                <a:blip r:embed="rId14" cstate="screen"/>
                <a:stretch>
                  <a:fillRect/>
                </a:stretch>
              </p:blipFill>
              <p:spPr bwMode="auto">
                <a:xfrm>
                  <a:off x="2620" y="3262"/>
                  <a:ext cx="382" cy="284"/>
                </a:xfrm>
                <a:prstGeom prst="roundRect">
                  <a:avLst>
                    <a:gd name="adj" fmla="val 11657"/>
                  </a:avLst>
                </a:prstGeom>
                <a:noFill/>
                <a:ln>
                  <a:noFill/>
                </a:ln>
                <a:effectLst>
                  <a:outerShdw blurRad="50800" dist="38100" dir="2700000" algn="tl" rotWithShape="0">
                    <a:prstClr val="black">
                      <a:alpha val="40000"/>
                    </a:prstClr>
                  </a:outerShdw>
                </a:effectLst>
              </p:spPr>
            </p:pic>
          </p:grpSp>
          <p:grpSp>
            <p:nvGrpSpPr>
              <p:cNvPr id="11" name="组合 147"/>
              <p:cNvGrpSpPr/>
              <p:nvPr/>
            </p:nvGrpSpPr>
            <p:grpSpPr>
              <a:xfrm>
                <a:off x="2438400" y="1828801"/>
                <a:ext cx="3962400" cy="3339500"/>
                <a:chOff x="-4425321" y="3249250"/>
                <a:chExt cx="5692259" cy="3280225"/>
              </a:xfrm>
            </p:grpSpPr>
            <p:graphicFrame>
              <p:nvGraphicFramePr>
                <p:cNvPr id="149" name="图示 148"/>
                <p:cNvGraphicFramePr/>
                <p:nvPr/>
              </p:nvGraphicFramePr>
              <p:xfrm>
                <a:off x="-4425321" y="3249250"/>
                <a:ext cx="5692259" cy="3280225"/>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pic>
              <p:nvPicPr>
                <p:cNvPr id="150" name="Picture 18" descr="Logo"/>
                <p:cNvPicPr>
                  <a:picLocks noChangeAspect="1" noChangeArrowheads="1"/>
                </p:cNvPicPr>
                <p:nvPr/>
              </p:nvPicPr>
              <p:blipFill>
                <a:blip r:embed="rId20" cstate="screen">
                  <a:extLst>
                    <a:ext uri="{28A0092B-C50C-407E-A947-70E740481C1C}">
                      <a14:useLocalDpi xmlns:a14="http://schemas.microsoft.com/office/drawing/2010/main" xmlns="" val="0"/>
                    </a:ext>
                  </a:extLst>
                </a:blip>
                <a:srcRect/>
                <a:stretch>
                  <a:fillRect/>
                </a:stretch>
              </p:blipFill>
              <p:spPr bwMode="auto">
                <a:xfrm>
                  <a:off x="-1907591" y="5868912"/>
                  <a:ext cx="664097" cy="452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3" name="组合 154"/>
              <p:cNvGrpSpPr/>
              <p:nvPr/>
            </p:nvGrpSpPr>
            <p:grpSpPr>
              <a:xfrm>
                <a:off x="2691103" y="5943600"/>
                <a:ext cx="3614082" cy="216181"/>
                <a:chOff x="6504740" y="8531492"/>
                <a:chExt cx="4820032" cy="216181"/>
              </a:xfrm>
            </p:grpSpPr>
            <p:sp>
              <p:nvSpPr>
                <p:cNvPr id="156" name="TextBox 138"/>
                <p:cNvSpPr txBox="1">
                  <a:spLocks noChangeArrowheads="1"/>
                </p:cNvSpPr>
                <p:nvPr/>
              </p:nvSpPr>
              <p:spPr bwMode="auto">
                <a:xfrm>
                  <a:off x="6504740" y="8541460"/>
                  <a:ext cx="1428565" cy="20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49" tIns="0" rIns="91449"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sz="1400" b="1" dirty="0" smtClean="0">
                      <a:effectLst>
                        <a:outerShdw blurRad="38100" dist="38100" dir="2700000" algn="tl">
                          <a:srgbClr val="000000">
                            <a:alpha val="43137"/>
                          </a:srgbClr>
                        </a:outerShdw>
                      </a:effectLst>
                      <a:latin typeface="Arial" pitchFamily="34" charset="0"/>
                      <a:ea typeface="Arial Unicode MS" pitchFamily="34" charset="-122"/>
                      <a:cs typeface="Arial" pitchFamily="34" charset="0"/>
                    </a:rPr>
                    <a:t>Enterprise</a:t>
                  </a:r>
                  <a:endParaRPr lang="en-US" altLang="zh-CN" sz="1400" b="1" dirty="0">
                    <a:effectLst>
                      <a:outerShdw blurRad="38100" dist="38100" dir="2700000" algn="tl">
                        <a:srgbClr val="000000">
                          <a:alpha val="43137"/>
                        </a:srgbClr>
                      </a:outerShdw>
                    </a:effectLst>
                    <a:latin typeface="Arial" pitchFamily="34" charset="0"/>
                    <a:ea typeface="Arial Unicode MS" pitchFamily="34" charset="-122"/>
                    <a:cs typeface="Arial" pitchFamily="34" charset="0"/>
                  </a:endParaRPr>
                </a:p>
              </p:txBody>
            </p:sp>
            <p:sp>
              <p:nvSpPr>
                <p:cNvPr id="157" name="TextBox 138"/>
                <p:cNvSpPr txBox="1">
                  <a:spLocks noChangeArrowheads="1"/>
                </p:cNvSpPr>
                <p:nvPr/>
              </p:nvSpPr>
              <p:spPr bwMode="auto">
                <a:xfrm>
                  <a:off x="7901046" y="8531492"/>
                  <a:ext cx="1358016" cy="20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49" tIns="0" rIns="91449"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sz="1400" b="1" dirty="0" smtClean="0">
                      <a:effectLst>
                        <a:outerShdw blurRad="38100" dist="38100" dir="2700000" algn="tl">
                          <a:srgbClr val="000000">
                            <a:alpha val="43137"/>
                          </a:srgbClr>
                        </a:outerShdw>
                      </a:effectLst>
                      <a:latin typeface="Arial" pitchFamily="34" charset="0"/>
                      <a:ea typeface="Arial Unicode MS" pitchFamily="34" charset="-122"/>
                      <a:cs typeface="Arial" pitchFamily="34" charset="0"/>
                    </a:rPr>
                    <a:t>Individual</a:t>
                  </a:r>
                  <a:endParaRPr lang="en-US" altLang="zh-CN" sz="1400" b="1" dirty="0">
                    <a:effectLst>
                      <a:outerShdw blurRad="38100" dist="38100" dir="2700000" algn="tl">
                        <a:srgbClr val="000000">
                          <a:alpha val="43137"/>
                        </a:srgbClr>
                      </a:outerShdw>
                    </a:effectLst>
                    <a:latin typeface="Arial" pitchFamily="34" charset="0"/>
                    <a:ea typeface="Arial Unicode MS" pitchFamily="34" charset="-122"/>
                    <a:cs typeface="Arial" pitchFamily="34" charset="0"/>
                  </a:endParaRPr>
                </a:p>
              </p:txBody>
            </p:sp>
            <p:sp>
              <p:nvSpPr>
                <p:cNvPr id="158" name="TextBox 140"/>
                <p:cNvSpPr txBox="1">
                  <a:spLocks noChangeArrowheads="1"/>
                </p:cNvSpPr>
                <p:nvPr/>
              </p:nvSpPr>
              <p:spPr bwMode="auto">
                <a:xfrm>
                  <a:off x="9250075" y="8531492"/>
                  <a:ext cx="911196" cy="20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49" tIns="0" rIns="91449"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sz="1400" b="1" dirty="0" smtClean="0">
                      <a:effectLst>
                        <a:outerShdw blurRad="38100" dist="38100" dir="2700000" algn="tl">
                          <a:srgbClr val="000000">
                            <a:alpha val="43137"/>
                          </a:srgbClr>
                        </a:outerShdw>
                      </a:effectLst>
                      <a:latin typeface="Arial" pitchFamily="34" charset="0"/>
                      <a:ea typeface="Arial Unicode MS" pitchFamily="34" charset="-122"/>
                      <a:cs typeface="Arial" pitchFamily="34" charset="0"/>
                    </a:rPr>
                    <a:t>Home</a:t>
                  </a:r>
                  <a:endParaRPr lang="en-US" altLang="zh-CN" sz="1400" b="1" dirty="0">
                    <a:effectLst>
                      <a:outerShdw blurRad="38100" dist="38100" dir="2700000" algn="tl">
                        <a:srgbClr val="000000">
                          <a:alpha val="43137"/>
                        </a:srgbClr>
                      </a:outerShdw>
                    </a:effectLst>
                    <a:latin typeface="Arial" pitchFamily="34" charset="0"/>
                    <a:ea typeface="Arial Unicode MS" pitchFamily="34" charset="-122"/>
                    <a:cs typeface="Arial" pitchFamily="34" charset="0"/>
                  </a:endParaRPr>
                </a:p>
              </p:txBody>
            </p:sp>
            <p:sp>
              <p:nvSpPr>
                <p:cNvPr id="159" name="TextBox 139"/>
                <p:cNvSpPr txBox="1">
                  <a:spLocks noChangeArrowheads="1"/>
                </p:cNvSpPr>
                <p:nvPr/>
              </p:nvSpPr>
              <p:spPr bwMode="auto">
                <a:xfrm>
                  <a:off x="10137789" y="8541460"/>
                  <a:ext cx="1186983" cy="20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49" tIns="0" rIns="91449"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sz="1400" b="1" dirty="0" smtClean="0">
                      <a:effectLst>
                        <a:outerShdw blurRad="38100" dist="38100" dir="2700000" algn="tl">
                          <a:srgbClr val="000000">
                            <a:alpha val="43137"/>
                          </a:srgbClr>
                        </a:outerShdw>
                      </a:effectLst>
                      <a:latin typeface="Arial" pitchFamily="34" charset="0"/>
                      <a:ea typeface="Arial Unicode MS" pitchFamily="34" charset="-122"/>
                      <a:cs typeface="Arial" pitchFamily="34" charset="0"/>
                    </a:rPr>
                    <a:t>Industry</a:t>
                  </a:r>
                  <a:endParaRPr lang="en-US" altLang="zh-CN" sz="1400" b="1" dirty="0">
                    <a:effectLst>
                      <a:outerShdw blurRad="38100" dist="38100" dir="2700000" algn="tl">
                        <a:srgbClr val="000000">
                          <a:alpha val="43137"/>
                        </a:srgbClr>
                      </a:outerShdw>
                    </a:effectLst>
                    <a:latin typeface="Arial" pitchFamily="34" charset="0"/>
                    <a:ea typeface="Arial Unicode MS" pitchFamily="34" charset="-122"/>
                    <a:cs typeface="Arial" pitchFamily="34" charset="0"/>
                  </a:endParaRPr>
                </a:p>
              </p:txBody>
            </p:sp>
          </p:grpSp>
          <p:sp>
            <p:nvSpPr>
              <p:cNvPr id="94" name="TextBox 93"/>
              <p:cNvSpPr txBox="1"/>
              <p:nvPr/>
            </p:nvSpPr>
            <p:spPr>
              <a:xfrm>
                <a:off x="2743200" y="1905000"/>
                <a:ext cx="588303" cy="307777"/>
              </a:xfrm>
              <a:prstGeom prst="rect">
                <a:avLst/>
              </a:prstGeom>
              <a:noFill/>
            </p:spPr>
            <p:txBody>
              <a:bodyPr wrap="none" rtlCol="0">
                <a:spAutoFit/>
              </a:bodyPr>
              <a:lstStyle/>
              <a:p>
                <a:r>
                  <a:rPr lang="en-US" sz="1400" b="1" dirty="0" smtClean="0"/>
                  <a:t>Voice</a:t>
                </a:r>
                <a:endParaRPr lang="en-US" sz="1400" b="1" dirty="0"/>
              </a:p>
            </p:txBody>
          </p:sp>
          <p:sp>
            <p:nvSpPr>
              <p:cNvPr id="95" name="TextBox 94"/>
              <p:cNvSpPr txBox="1"/>
              <p:nvPr/>
            </p:nvSpPr>
            <p:spPr>
              <a:xfrm>
                <a:off x="4876800" y="1676400"/>
                <a:ext cx="777072" cy="307777"/>
              </a:xfrm>
              <a:prstGeom prst="rect">
                <a:avLst/>
              </a:prstGeom>
              <a:noFill/>
            </p:spPr>
            <p:txBody>
              <a:bodyPr wrap="none" rtlCol="0">
                <a:spAutoFit/>
              </a:bodyPr>
              <a:lstStyle/>
              <a:p>
                <a:r>
                  <a:rPr lang="en-US" sz="1400" b="1" dirty="0" smtClean="0"/>
                  <a:t>Content</a:t>
                </a:r>
                <a:endParaRPr lang="en-US" sz="1400" b="1" dirty="0"/>
              </a:p>
            </p:txBody>
          </p:sp>
          <p:sp>
            <p:nvSpPr>
              <p:cNvPr id="101" name="TextBox 100"/>
              <p:cNvSpPr txBox="1"/>
              <p:nvPr/>
            </p:nvSpPr>
            <p:spPr>
              <a:xfrm>
                <a:off x="3733800" y="1524000"/>
                <a:ext cx="782330" cy="307777"/>
              </a:xfrm>
              <a:prstGeom prst="rect">
                <a:avLst/>
              </a:prstGeom>
              <a:noFill/>
            </p:spPr>
            <p:txBody>
              <a:bodyPr wrap="none" rtlCol="0">
                <a:spAutoFit/>
              </a:bodyPr>
              <a:lstStyle/>
              <a:p>
                <a:r>
                  <a:rPr lang="en-US" sz="1400" b="1" dirty="0" smtClean="0"/>
                  <a:t>Persona</a:t>
                </a:r>
                <a:endParaRPr lang="en-US" sz="1400" b="1" dirty="0"/>
              </a:p>
            </p:txBody>
          </p:sp>
        </p:grpSp>
        <p:pic>
          <p:nvPicPr>
            <p:cNvPr id="106" name="Picture 9"/>
            <p:cNvPicPr preferRelativeResize="0">
              <a:picLocks noChangeArrowheads="1"/>
            </p:cNvPicPr>
            <p:nvPr/>
          </p:nvPicPr>
          <p:blipFill>
            <a:blip r:embed="rId21" cstate="email">
              <a:duotone>
                <a:prstClr val="black"/>
                <a:schemeClr val="tx2">
                  <a:tint val="45000"/>
                  <a:satMod val="400000"/>
                </a:schemeClr>
              </a:duotone>
            </a:blip>
            <a:srcRect/>
            <a:stretch>
              <a:fillRect/>
            </a:stretch>
          </p:blipFill>
          <p:spPr bwMode="auto">
            <a:xfrm rot="10800000" flipH="1">
              <a:off x="3505200" y="5257800"/>
              <a:ext cx="2713501" cy="299835"/>
            </a:xfrm>
            <a:prstGeom prst="rect">
              <a:avLst/>
            </a:prstGeom>
            <a:noFill/>
            <a:ln w="9525">
              <a:noFill/>
              <a:miter lim="800000"/>
              <a:headEnd/>
              <a:tailEnd/>
            </a:ln>
          </p:spPr>
        </p:pic>
      </p:grpSp>
      <p:sp>
        <p:nvSpPr>
          <p:cNvPr id="2" name="Rectangle 2"/>
          <p:cNvSpPr>
            <a:spLocks noGrp="1" noChangeArrowheads="1"/>
          </p:cNvSpPr>
          <p:nvPr>
            <p:ph type="title"/>
          </p:nvPr>
        </p:nvSpPr>
        <p:spPr>
          <a:xfrm>
            <a:off x="609600" y="228600"/>
            <a:ext cx="8001000" cy="573129"/>
          </a:xfrm>
          <a:noFill/>
          <a:ln>
            <a:noFill/>
          </a:ln>
          <a:effectLst/>
          <a:extLs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0064" rIns="80129" bIns="40064" numCol="1" anchor="ctr" anchorCtr="0" compatLnSpc="1">
            <a:prstTxWarp prst="textNoShape">
              <a:avLst/>
            </a:prstTxWarp>
          </a:bodyPr>
          <a:lstStyle/>
          <a:p>
            <a:r>
              <a:rPr lang="en-US" altLang="zh-CN" sz="2800" dirty="0" smtClean="0">
                <a:latin typeface="Arial" pitchFamily="34" charset="0"/>
                <a:ea typeface="黑体" pitchFamily="2" charset="-122"/>
                <a:cs typeface="Arial" pitchFamily="34" charset="0"/>
              </a:rPr>
              <a:t>Business Strategy:  ICT Solutions  to enable Value Creation in the “Digital Economy”</a:t>
            </a:r>
            <a:endParaRPr lang="zh-CN" altLang="en-US" sz="2800" dirty="0">
              <a:latin typeface="Arial" pitchFamily="34" charset="0"/>
              <a:ea typeface="黑体" pitchFamily="2" charset="-122"/>
              <a:cs typeface="Arial" pitchFamily="34" charset="0"/>
            </a:endParaRPr>
          </a:p>
        </p:txBody>
      </p:sp>
      <p:grpSp>
        <p:nvGrpSpPr>
          <p:cNvPr id="59" name="Group 77"/>
          <p:cNvGrpSpPr>
            <a:grpSpLocks/>
          </p:cNvGrpSpPr>
          <p:nvPr/>
        </p:nvGrpSpPr>
        <p:grpSpPr bwMode="auto">
          <a:xfrm>
            <a:off x="1295400" y="762000"/>
            <a:ext cx="6400800" cy="5562600"/>
            <a:chOff x="4721" y="1135"/>
            <a:chExt cx="2415" cy="1921"/>
          </a:xfrm>
        </p:grpSpPr>
        <p:grpSp>
          <p:nvGrpSpPr>
            <p:cNvPr id="60" name="组合 65"/>
            <p:cNvGrpSpPr>
              <a:grpSpLocks/>
            </p:cNvGrpSpPr>
            <p:nvPr/>
          </p:nvGrpSpPr>
          <p:grpSpPr bwMode="auto">
            <a:xfrm>
              <a:off x="4721" y="1163"/>
              <a:ext cx="2397" cy="1795"/>
              <a:chOff x="7226710" y="1179871"/>
              <a:chExt cx="4411390" cy="3303639"/>
            </a:xfrm>
          </p:grpSpPr>
          <p:grpSp>
            <p:nvGrpSpPr>
              <p:cNvPr id="62" name="组合 35"/>
              <p:cNvGrpSpPr>
                <a:grpSpLocks/>
              </p:cNvGrpSpPr>
              <p:nvPr/>
            </p:nvGrpSpPr>
            <p:grpSpPr bwMode="auto">
              <a:xfrm>
                <a:off x="7226710" y="1430594"/>
                <a:ext cx="4411390" cy="3052916"/>
                <a:chOff x="7241458" y="1519084"/>
                <a:chExt cx="4454012" cy="3082413"/>
              </a:xfrm>
            </p:grpSpPr>
            <p:pic>
              <p:nvPicPr>
                <p:cNvPr id="89" name="Picture 96" descr="2"/>
                <p:cNvPicPr>
                  <a:picLocks noChangeAspect="1" noChangeArrowheads="1"/>
                </p:cNvPicPr>
                <p:nvPr/>
              </p:nvPicPr>
              <p:blipFill>
                <a:blip r:embed="rId22" cstate="screen">
                  <a:extLst>
                    <a:ext uri="{28A0092B-C50C-407E-A947-70E740481C1C}">
                      <a14:useLocalDpi xmlns:a14="http://schemas.microsoft.com/office/drawing/2010/main" xmlns="" val="0"/>
                    </a:ext>
                  </a:extLst>
                </a:blip>
                <a:srcRect/>
                <a:stretch>
                  <a:fillRect/>
                </a:stretch>
              </p:blipFill>
              <p:spPr bwMode="auto">
                <a:xfrm>
                  <a:off x="7241458" y="2324480"/>
                  <a:ext cx="4454012" cy="22770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0" name="Picture 97" descr="3"/>
                <p:cNvPicPr>
                  <a:picLocks noChangeAspect="1" noChangeArrowheads="1"/>
                </p:cNvPicPr>
                <p:nvPr/>
              </p:nvPicPr>
              <p:blipFill>
                <a:blip r:embed="rId23" cstate="screen">
                  <a:extLst>
                    <a:ext uri="{28A0092B-C50C-407E-A947-70E740481C1C}">
                      <a14:useLocalDpi xmlns:a14="http://schemas.microsoft.com/office/drawing/2010/main" xmlns="" val="0"/>
                    </a:ext>
                  </a:extLst>
                </a:blip>
                <a:srcRect/>
                <a:stretch>
                  <a:fillRect/>
                </a:stretch>
              </p:blipFill>
              <p:spPr bwMode="auto">
                <a:xfrm>
                  <a:off x="7995005" y="2452222"/>
                  <a:ext cx="2946918" cy="1644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1" name="Group 123"/>
                <p:cNvGrpSpPr>
                  <a:grpSpLocks/>
                </p:cNvGrpSpPr>
                <p:nvPr/>
              </p:nvGrpSpPr>
              <p:grpSpPr bwMode="auto">
                <a:xfrm>
                  <a:off x="8546604" y="1519084"/>
                  <a:ext cx="1843721" cy="1975379"/>
                  <a:chOff x="2297" y="758"/>
                  <a:chExt cx="1192" cy="1298"/>
                </a:xfrm>
              </p:grpSpPr>
              <p:pic>
                <p:nvPicPr>
                  <p:cNvPr id="92" name="Picture 124" descr="web-server"/>
                  <p:cNvPicPr>
                    <a:picLocks noChangeAspect="1" noChangeArrowheads="1"/>
                  </p:cNvPicPr>
                  <p:nvPr/>
                </p:nvPicPr>
                <p:blipFill>
                  <a:blip r:embed="rId24" cstate="screen">
                    <a:extLst>
                      <a:ext uri="{28A0092B-C50C-407E-A947-70E740481C1C}">
                        <a14:useLocalDpi xmlns:a14="http://schemas.microsoft.com/office/drawing/2010/main" xmlns="" val="0"/>
                      </a:ext>
                    </a:extLst>
                  </a:blip>
                  <a:srcRect/>
                  <a:stretch>
                    <a:fillRect/>
                  </a:stretch>
                </p:blipFill>
                <p:spPr bwMode="auto">
                  <a:xfrm>
                    <a:off x="2336" y="924"/>
                    <a:ext cx="1132" cy="1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3" name="Picture 125" descr="24-2"/>
                  <p:cNvPicPr>
                    <a:picLocks noChangeAspect="1" noChangeArrowheads="1"/>
                  </p:cNvPicPr>
                  <p:nvPr/>
                </p:nvPicPr>
                <p:blipFill>
                  <a:blip r:embed="rId25" cstate="screen">
                    <a:lum bright="-6000" contrast="6000"/>
                    <a:extLst>
                      <a:ext uri="{28A0092B-C50C-407E-A947-70E740481C1C}">
                        <a14:useLocalDpi xmlns:a14="http://schemas.microsoft.com/office/drawing/2010/main" xmlns="" val="0"/>
                      </a:ext>
                    </a:extLst>
                  </a:blip>
                  <a:srcRect/>
                  <a:stretch>
                    <a:fillRect/>
                  </a:stretch>
                </p:blipFill>
                <p:spPr bwMode="auto">
                  <a:xfrm>
                    <a:off x="2297" y="758"/>
                    <a:ext cx="1192" cy="12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sp>
            <p:nvSpPr>
              <p:cNvPr id="63" name="WordArt 163"/>
              <p:cNvSpPr>
                <a:spLocks noChangeArrowheads="1" noChangeShapeType="1" noTextEdit="1"/>
              </p:cNvSpPr>
              <p:nvPr/>
            </p:nvSpPr>
            <p:spPr bwMode="auto">
              <a:xfrm>
                <a:off x="9121003" y="4026310"/>
                <a:ext cx="1084881" cy="117988"/>
              </a:xfrm>
              <a:prstGeom prst="rect">
                <a:avLst/>
              </a:prstGeom>
              <a:ln>
                <a:noFill/>
              </a:ln>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900" b="1" kern="10">
                    <a:solidFill>
                      <a:srgbClr val="000066"/>
                    </a:solidFill>
                    <a:latin typeface="Arial"/>
                    <a:cs typeface="Arial"/>
                  </a:rPr>
                  <a:t>Cellular  &amp; Broadband</a:t>
                </a:r>
                <a:endParaRPr lang="zh-CN" altLang="en-US" sz="900" b="1" kern="10">
                  <a:solidFill>
                    <a:srgbClr val="000066"/>
                  </a:solidFill>
                  <a:latin typeface="Arial"/>
                  <a:cs typeface="Arial"/>
                </a:endParaRPr>
              </a:p>
            </p:txBody>
          </p:sp>
          <p:pic>
            <p:nvPicPr>
              <p:cNvPr id="65" name="Picture 164" descr="송전탑"/>
              <p:cNvPicPr>
                <a:picLocks noChangeAspect="1" noChangeArrowheads="1"/>
              </p:cNvPicPr>
              <p:nvPr/>
            </p:nvPicPr>
            <p:blipFill>
              <a:blip r:embed="rId26" cstate="screen">
                <a:extLst>
                  <a:ext uri="{28A0092B-C50C-407E-A947-70E740481C1C}">
                    <a14:useLocalDpi xmlns:a14="http://schemas.microsoft.com/office/drawing/2010/main" xmlns="" val="0"/>
                  </a:ext>
                </a:extLst>
              </a:blip>
              <a:srcRect/>
              <a:stretch>
                <a:fillRect/>
              </a:stretch>
            </p:blipFill>
            <p:spPr bwMode="auto">
              <a:xfrm>
                <a:off x="7595419" y="3073834"/>
                <a:ext cx="294968" cy="42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6" name="Picture 164" descr="송전탑"/>
              <p:cNvPicPr>
                <a:picLocks noChangeAspect="1" noChangeArrowheads="1"/>
              </p:cNvPicPr>
              <p:nvPr/>
            </p:nvPicPr>
            <p:blipFill>
              <a:blip r:embed="rId27" cstate="screen">
                <a:extLst>
                  <a:ext uri="{28A0092B-C50C-407E-A947-70E740481C1C}">
                    <a14:useLocalDpi xmlns:a14="http://schemas.microsoft.com/office/drawing/2010/main" xmlns="" val="0"/>
                  </a:ext>
                </a:extLst>
              </a:blip>
              <a:srcRect/>
              <a:stretch>
                <a:fillRect/>
              </a:stretch>
            </p:blipFill>
            <p:spPr bwMode="auto">
              <a:xfrm>
                <a:off x="8008376" y="3524307"/>
                <a:ext cx="316652" cy="457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 name="Picture 164" descr="송전탑"/>
              <p:cNvPicPr>
                <a:picLocks noChangeAspect="1" noChangeArrowheads="1"/>
              </p:cNvPicPr>
              <p:nvPr/>
            </p:nvPicPr>
            <p:blipFill>
              <a:blip r:embed="rId28" cstate="screen">
                <a:extLst>
                  <a:ext uri="{28A0092B-C50C-407E-A947-70E740481C1C}">
                    <a14:useLocalDpi xmlns:a14="http://schemas.microsoft.com/office/drawing/2010/main" xmlns="" val="0"/>
                  </a:ext>
                </a:extLst>
              </a:blip>
              <a:srcRect/>
              <a:stretch>
                <a:fillRect/>
              </a:stretch>
            </p:blipFill>
            <p:spPr bwMode="auto">
              <a:xfrm>
                <a:off x="8509819" y="3668429"/>
                <a:ext cx="390393" cy="564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8" name="Picture 11"/>
              <p:cNvPicPr>
                <a:picLocks noChangeAspect="1" noChangeArrowheads="1"/>
              </p:cNvPicPr>
              <p:nvPr/>
            </p:nvPicPr>
            <p:blipFill>
              <a:blip r:embed="rId29" cstate="screen">
                <a:extLst>
                  <a:ext uri="{28A0092B-C50C-407E-A947-70E740481C1C}">
                    <a14:useLocalDpi xmlns:a14="http://schemas.microsoft.com/office/drawing/2010/main" xmlns="" val="0"/>
                  </a:ext>
                </a:extLst>
              </a:blip>
              <a:srcRect/>
              <a:stretch>
                <a:fillRect/>
              </a:stretch>
            </p:blipFill>
            <p:spPr bwMode="auto">
              <a:xfrm rot="3936908" flipH="1">
                <a:off x="10855427" y="3009152"/>
                <a:ext cx="477761" cy="3442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69" name="Picture 11"/>
              <p:cNvPicPr>
                <a:picLocks noChangeAspect="1" noChangeArrowheads="1"/>
              </p:cNvPicPr>
              <p:nvPr/>
            </p:nvPicPr>
            <p:blipFill>
              <a:blip r:embed="rId30" cstate="screen">
                <a:extLst>
                  <a:ext uri="{28A0092B-C50C-407E-A947-70E740481C1C}">
                    <a14:useLocalDpi xmlns:a14="http://schemas.microsoft.com/office/drawing/2010/main" xmlns="" val="0"/>
                  </a:ext>
                </a:extLst>
              </a:blip>
              <a:srcRect/>
              <a:stretch>
                <a:fillRect/>
              </a:stretch>
            </p:blipFill>
            <p:spPr bwMode="auto">
              <a:xfrm rot="5027386" flipH="1">
                <a:off x="10730697" y="3441791"/>
                <a:ext cx="344598" cy="24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74" name="Picture 11"/>
              <p:cNvPicPr>
                <a:picLocks noChangeAspect="1" noChangeArrowheads="1"/>
              </p:cNvPicPr>
              <p:nvPr/>
            </p:nvPicPr>
            <p:blipFill>
              <a:blip r:embed="rId31" cstate="screen">
                <a:extLst>
                  <a:ext uri="{28A0092B-C50C-407E-A947-70E740481C1C}">
                    <a14:useLocalDpi xmlns:a14="http://schemas.microsoft.com/office/drawing/2010/main" xmlns="" val="0"/>
                  </a:ext>
                </a:extLst>
              </a:blip>
              <a:srcRect/>
              <a:stretch>
                <a:fillRect/>
              </a:stretch>
            </p:blipFill>
            <p:spPr bwMode="auto">
              <a:xfrm rot="5027386" flipH="1">
                <a:off x="10269647" y="3758467"/>
                <a:ext cx="508543" cy="366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75" name="Picture 5" descr="C:\Program Files\Microsoft Resource DVD Artwork\DVD_ART\BoxShots_Logos\Internet Explorer\Internet Exlorer 7 logo bug.png"/>
              <p:cNvPicPr>
                <a:picLocks noChangeAspect="1" noChangeArrowheads="1"/>
              </p:cNvPicPr>
              <p:nvPr/>
            </p:nvPicPr>
            <p:blipFill>
              <a:blip r:embed="rId32" cstate="screen"/>
              <a:srcRect/>
              <a:stretch>
                <a:fillRect/>
              </a:stretch>
            </p:blipFill>
            <p:spPr bwMode="auto">
              <a:xfrm>
                <a:off x="8408328" y="3020691"/>
                <a:ext cx="249668" cy="252452"/>
              </a:xfrm>
              <a:prstGeom prst="rect">
                <a:avLst/>
              </a:prstGeom>
              <a:noFill/>
              <a:ln>
                <a:noFill/>
              </a:ln>
              <a:effectLst>
                <a:outerShdw blurRad="76200" dir="13500000" sy="23000" kx="1200000" algn="br" rotWithShape="0">
                  <a:prstClr val="black">
                    <a:alpha val="20000"/>
                  </a:prstClr>
                </a:outerShdw>
              </a:effectLst>
            </p:spPr>
          </p:pic>
          <p:pic>
            <p:nvPicPr>
              <p:cNvPr id="81" name="Picture 5" descr="C:\Program Files\Microsoft Resource DVD Artwork\DVD_ART\BoxShots_Logos\Internet Explorer\Internet Exlorer 7 logo bug.png"/>
              <p:cNvPicPr>
                <a:picLocks noChangeAspect="1" noChangeArrowheads="1"/>
              </p:cNvPicPr>
              <p:nvPr/>
            </p:nvPicPr>
            <p:blipFill>
              <a:blip r:embed="rId32" cstate="screen"/>
              <a:srcRect/>
              <a:stretch>
                <a:fillRect/>
              </a:stretch>
            </p:blipFill>
            <p:spPr bwMode="auto">
              <a:xfrm>
                <a:off x="10252855" y="2947667"/>
                <a:ext cx="249668" cy="252453"/>
              </a:xfrm>
              <a:prstGeom prst="rect">
                <a:avLst/>
              </a:prstGeom>
              <a:noFill/>
              <a:ln>
                <a:noFill/>
              </a:ln>
              <a:effectLst>
                <a:outerShdw blurRad="76200" dir="13500000" sy="23000" kx="1200000" algn="br" rotWithShape="0">
                  <a:prstClr val="black">
                    <a:alpha val="20000"/>
                  </a:prstClr>
                </a:outerShdw>
              </a:effectLst>
            </p:spPr>
          </p:pic>
          <p:pic>
            <p:nvPicPr>
              <p:cNvPr id="82" name="Picture 5" descr="C:\Program Files\Microsoft Resource DVD Artwork\DVD_ART\BoxShots_Logos\Internet Explorer\Internet Exlorer 7 logo bug.png"/>
              <p:cNvPicPr>
                <a:picLocks noChangeAspect="1" noChangeArrowheads="1"/>
              </p:cNvPicPr>
              <p:nvPr/>
            </p:nvPicPr>
            <p:blipFill>
              <a:blip r:embed="rId32" cstate="screen"/>
              <a:srcRect/>
              <a:stretch>
                <a:fillRect/>
              </a:stretch>
            </p:blipFill>
            <p:spPr bwMode="auto">
              <a:xfrm>
                <a:off x="10016102" y="3241848"/>
                <a:ext cx="249668" cy="252452"/>
              </a:xfrm>
              <a:prstGeom prst="rect">
                <a:avLst/>
              </a:prstGeom>
              <a:noFill/>
              <a:ln>
                <a:noFill/>
              </a:ln>
              <a:effectLst>
                <a:outerShdw blurRad="76200" dir="13500000" sy="23000" kx="1200000" algn="br" rotWithShape="0">
                  <a:prstClr val="black">
                    <a:alpha val="20000"/>
                  </a:prstClr>
                </a:outerShdw>
              </a:effectLst>
            </p:spPr>
          </p:pic>
          <p:pic>
            <p:nvPicPr>
              <p:cNvPr id="86" name="Picture 5" descr="C:\Program Files\Microsoft Resource DVD Artwork\DVD_ART\BoxShots_Logos\Internet Explorer\Internet Exlorer 7 logo bug.png"/>
              <p:cNvPicPr>
                <a:picLocks noChangeAspect="1" noChangeArrowheads="1"/>
              </p:cNvPicPr>
              <p:nvPr/>
            </p:nvPicPr>
            <p:blipFill>
              <a:blip r:embed="rId33" cstate="screen"/>
              <a:srcRect/>
              <a:stretch>
                <a:fillRect/>
              </a:stretch>
            </p:blipFill>
            <p:spPr bwMode="auto">
              <a:xfrm>
                <a:off x="8703193" y="3256452"/>
                <a:ext cx="249668" cy="254539"/>
              </a:xfrm>
              <a:prstGeom prst="rect">
                <a:avLst/>
              </a:prstGeom>
              <a:noFill/>
              <a:ln>
                <a:noFill/>
              </a:ln>
              <a:effectLst>
                <a:outerShdw blurRad="76200" dir="13500000" sy="23000" kx="1200000" algn="br" rotWithShape="0">
                  <a:prstClr val="black">
                    <a:alpha val="20000"/>
                  </a:prstClr>
                </a:outerShdw>
              </a:effectLst>
            </p:spPr>
          </p:pic>
          <p:pic>
            <p:nvPicPr>
              <p:cNvPr id="87" name="Picture 20" descr="devicesscreenPC.png"/>
              <p:cNvPicPr>
                <a:picLocks noChangeAspect="1"/>
              </p:cNvPicPr>
              <p:nvPr/>
            </p:nvPicPr>
            <p:blipFill>
              <a:blip r:embed="rId34" cstate="screen">
                <a:extLst>
                  <a:ext uri="{28A0092B-C50C-407E-A947-70E740481C1C}">
                    <a14:useLocalDpi xmlns:a14="http://schemas.microsoft.com/office/drawing/2010/main" xmlns="" val="0"/>
                  </a:ext>
                </a:extLst>
              </a:blip>
              <a:srcRect/>
              <a:stretch>
                <a:fillRect/>
              </a:stretch>
            </p:blipFill>
            <p:spPr bwMode="auto">
              <a:xfrm>
                <a:off x="9075430" y="3186779"/>
                <a:ext cx="732247" cy="5006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8" name="Picture 181" descr="2"/>
              <p:cNvPicPr>
                <a:picLocks noChangeAspect="1" noChangeArrowheads="1"/>
              </p:cNvPicPr>
              <p:nvPr/>
            </p:nvPicPr>
            <p:blipFill>
              <a:blip r:embed="rId35" cstate="screen">
                <a:lum bright="6000"/>
                <a:extLst>
                  <a:ext uri="{28A0092B-C50C-407E-A947-70E740481C1C}">
                    <a14:useLocalDpi xmlns:a14="http://schemas.microsoft.com/office/drawing/2010/main" xmlns="" val="0"/>
                  </a:ext>
                </a:extLst>
              </a:blip>
              <a:srcRect/>
              <a:stretch>
                <a:fillRect/>
              </a:stretch>
            </p:blipFill>
            <p:spPr bwMode="auto">
              <a:xfrm rot="198517">
                <a:off x="8902554" y="1179871"/>
                <a:ext cx="1071606" cy="1694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1" name="圆角矩形 66"/>
            <p:cNvSpPr>
              <a:spLocks noChangeArrowheads="1"/>
            </p:cNvSpPr>
            <p:nvPr/>
          </p:nvSpPr>
          <p:spPr bwMode="auto">
            <a:xfrm>
              <a:off x="4721" y="1135"/>
              <a:ext cx="2415" cy="1921"/>
            </a:xfrm>
            <a:prstGeom prst="roundRect">
              <a:avLst>
                <a:gd name="adj" fmla="val 2667"/>
              </a:avLst>
            </a:prstGeom>
            <a:noFill/>
            <a:ln w="22225" algn="ctr">
              <a:noFill/>
              <a:round/>
              <a:headEnd/>
              <a:tailEnd type="arrow" w="med" len="med"/>
            </a:ln>
            <a:extLst>
              <a:ext uri="{909E8E84-426E-40DD-AFC4-6F175D3DCCD1}">
                <a14:hiddenFill xmlns:a14="http://schemas.microsoft.com/office/drawing/2010/main" xmlns="">
                  <a:solidFill>
                    <a:srgbClr val="FFFFFF"/>
                  </a:solidFill>
                </a14:hiddenFill>
              </a:ext>
            </a:extLst>
          </p:spPr>
          <p:txBody>
            <a:bodyPr lIns="91425" tIns="45712" rIns="91425" bIns="45712"/>
            <a:lstStyle/>
            <a:p>
              <a:pPr defTabSz="877888" eaLnBrk="0" hangingPunct="0"/>
              <a:endParaRPr lang="zh-CN" altLang="en-US" sz="1600">
                <a:solidFill>
                  <a:schemeClr val="tx1"/>
                </a:solidFill>
                <a:latin typeface="FrutigerNext LT Regular" charset="0"/>
                <a:ea typeface="ＭＳ Ｐゴシック" pitchFamily="34" charset="-128"/>
              </a:endParaRPr>
            </a:p>
          </p:txBody>
        </p:sp>
      </p:grpSp>
      <p:grpSp>
        <p:nvGrpSpPr>
          <p:cNvPr id="105" name="Group 104"/>
          <p:cNvGrpSpPr/>
          <p:nvPr/>
        </p:nvGrpSpPr>
        <p:grpSpPr>
          <a:xfrm>
            <a:off x="457200" y="1371600"/>
            <a:ext cx="2528564" cy="4299177"/>
            <a:chOff x="-838200" y="1600200"/>
            <a:chExt cx="2528564" cy="4299177"/>
          </a:xfrm>
        </p:grpSpPr>
        <p:grpSp>
          <p:nvGrpSpPr>
            <p:cNvPr id="83" name="Group 82"/>
            <p:cNvGrpSpPr/>
            <p:nvPr/>
          </p:nvGrpSpPr>
          <p:grpSpPr>
            <a:xfrm>
              <a:off x="-838200" y="1600200"/>
              <a:ext cx="2528564" cy="4299177"/>
              <a:chOff x="6477000" y="1219200"/>
              <a:chExt cx="2528564" cy="4299177"/>
            </a:xfrm>
          </p:grpSpPr>
          <p:sp>
            <p:nvSpPr>
              <p:cNvPr id="97" name="Up-Down Arrow 96"/>
              <p:cNvSpPr/>
              <p:nvPr/>
            </p:nvSpPr>
            <p:spPr bwMode="auto">
              <a:xfrm>
                <a:off x="8305800" y="2286000"/>
                <a:ext cx="484632" cy="2209800"/>
              </a:xfrm>
              <a:prstGeom prst="upDownArrow">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98" name="Group 97"/>
              <p:cNvGrpSpPr/>
              <p:nvPr/>
            </p:nvGrpSpPr>
            <p:grpSpPr>
              <a:xfrm>
                <a:off x="6477000" y="1219200"/>
                <a:ext cx="2528564" cy="1022577"/>
                <a:chOff x="6477000" y="1371600"/>
                <a:chExt cx="2528564" cy="1022577"/>
              </a:xfrm>
              <a:scene3d>
                <a:camera prst="orthographicFront">
                  <a:rot lat="0" lon="0" rev="0"/>
                </a:camera>
                <a:lightRig rig="balanced" dir="t">
                  <a:rot lat="0" lon="0" rev="8700000"/>
                </a:lightRig>
              </a:scene3d>
            </p:grpSpPr>
            <p:sp>
              <p:nvSpPr>
                <p:cNvPr id="72" name="Rectangle 17"/>
                <p:cNvSpPr>
                  <a:spLocks noChangeArrowheads="1"/>
                </p:cNvSpPr>
                <p:nvPr/>
              </p:nvSpPr>
              <p:spPr bwMode="auto">
                <a:xfrm>
                  <a:off x="6477000" y="1371600"/>
                  <a:ext cx="2528564" cy="1022577"/>
                </a:xfrm>
                <a:prstGeom prst="roundRect">
                  <a:avLst>
                    <a:gd name="adj" fmla="val 12118"/>
                  </a:avLst>
                </a:prstGeom>
                <a:solidFill>
                  <a:schemeClr val="bg1">
                    <a:lumMod val="95000"/>
                  </a:schemeClr>
                </a:solidFill>
                <a:ln>
                  <a:noFill/>
                </a:ln>
                <a:effectLst>
                  <a:outerShdw blurRad="44450" dist="27940" dir="5400000" algn="ctr">
                    <a:srgbClr val="000000">
                      <a:alpha val="32000"/>
                    </a:srgbClr>
                  </a:outerShdw>
                </a:effectLst>
                <a:sp3d>
                  <a:bevelT w="190500" h="38100"/>
                </a:sp3d>
              </p:spPr>
              <p:txBody>
                <a:bodyPr wrap="none" lIns="91392" tIns="45698" rIns="91392" bIns="45698" anchor="ctr"/>
                <a:lstStyle/>
                <a:p>
                  <a:pPr algn="ctr" fontAlgn="auto">
                    <a:lnSpc>
                      <a:spcPct val="130000"/>
                    </a:lnSpc>
                    <a:spcBef>
                      <a:spcPts val="0"/>
                    </a:spcBef>
                    <a:spcAft>
                      <a:spcPts val="0"/>
                    </a:spcAft>
                    <a:buClr>
                      <a:srgbClr val="990000"/>
                    </a:buClr>
                    <a:buSzPct val="60000"/>
                    <a:buFont typeface="Wingdings" pitchFamily="2" charset="2"/>
                    <a:buChar char="n"/>
                    <a:defRPr/>
                  </a:pPr>
                  <a:endParaRPr lang="sv-SE" altLang="zh-CN" sz="1400" b="1" kern="0" dirty="0">
                    <a:solidFill>
                      <a:srgbClr val="990000"/>
                    </a:solidFill>
                    <a:latin typeface="Arial" pitchFamily="34" charset="0"/>
                    <a:ea typeface="Arial Unicode MS" pitchFamily="34" charset="-122"/>
                    <a:cs typeface="Arial" pitchFamily="34" charset="0"/>
                  </a:endParaRPr>
                </a:p>
              </p:txBody>
            </p:sp>
            <p:pic>
              <p:nvPicPr>
                <p:cNvPr id="73" name="Picture 15" descr="IM couple soft edge"/>
                <p:cNvPicPr>
                  <a:picLocks noChangeArrowheads="1"/>
                </p:cNvPicPr>
                <p:nvPr/>
              </p:nvPicPr>
              <p:blipFill>
                <a:blip r:embed="rId36" cstate="screen">
                  <a:extLst>
                    <a:ext uri="{28A0092B-C50C-407E-A947-70E740481C1C}">
                      <a14:useLocalDpi xmlns="" xmlns:a14="http://schemas.microsoft.com/office/drawing/2010/main" val="0"/>
                    </a:ext>
                  </a:extLst>
                </a:blip>
                <a:srcRect/>
                <a:stretch>
                  <a:fillRect/>
                </a:stretch>
              </p:blipFill>
              <p:spPr bwMode="auto">
                <a:xfrm>
                  <a:off x="6629400" y="1524000"/>
                  <a:ext cx="609600" cy="76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0" name="Rectangle 17"/>
                <p:cNvSpPr>
                  <a:spLocks noChangeArrowheads="1"/>
                </p:cNvSpPr>
                <p:nvPr/>
              </p:nvSpPr>
              <p:spPr bwMode="auto">
                <a:xfrm>
                  <a:off x="7315200" y="1447800"/>
                  <a:ext cx="1640037" cy="646331"/>
                </a:xfrm>
                <a:prstGeom prst="rect">
                  <a:avLst/>
                </a:prstGeom>
                <a:noFill/>
                <a:ln>
                  <a:noFill/>
                </a:ln>
                <a:effectLst>
                  <a:outerShdw blurRad="44450" dist="27940" dir="5400000" algn="ctr">
                    <a:srgbClr val="000000">
                      <a:alpha val="32000"/>
                    </a:srgbClr>
                  </a:outerShdw>
                </a:effectLst>
                <a:sp3d>
                  <a:bevelT w="190500" h="38100"/>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tIns="0" bIns="0">
                  <a:spAutoFit/>
                </a:bodyPr>
                <a:lstStyle/>
                <a:p>
                  <a:pPr marL="0" marR="0" lvl="0" indent="0" algn="ctr" defTabSz="914400" eaLnBrk="1" fontAlgn="auto" latinLnBrk="0" hangingPunct="1">
                    <a:spcBef>
                      <a:spcPts val="0"/>
                    </a:spcBef>
                    <a:spcAft>
                      <a:spcPts val="0"/>
                    </a:spcAft>
                    <a:buClrTx/>
                    <a:buSzTx/>
                    <a:buFontTx/>
                    <a:buNone/>
                    <a:tabLst/>
                    <a:defRPr/>
                  </a:pPr>
                  <a:r>
                    <a:rPr lang="en-US" altLang="zh-CN" sz="1400" b="1" kern="0" dirty="0" smtClean="0">
                      <a:solidFill>
                        <a:srgbClr val="990000"/>
                      </a:solidFill>
                      <a:latin typeface="Arial" pitchFamily="34" charset="0"/>
                      <a:ea typeface="MS PGothic" pitchFamily="34" charset="-128"/>
                      <a:cs typeface="Arial" pitchFamily="34" charset="0"/>
                    </a:rPr>
                    <a:t>Extend</a:t>
                  </a:r>
                  <a:r>
                    <a:rPr lang="sv-SE" altLang="zh-CN" sz="1400" b="1" kern="0" dirty="0" smtClean="0">
                      <a:solidFill>
                        <a:srgbClr val="990000"/>
                      </a:solidFill>
                      <a:latin typeface="Arial" pitchFamily="34" charset="0"/>
                      <a:ea typeface="MS PGothic" pitchFamily="34" charset="-128"/>
                      <a:cs typeface="Arial" pitchFamily="34" charset="0"/>
                    </a:rPr>
                    <a:t> </a:t>
                  </a:r>
                </a:p>
                <a:p>
                  <a:pPr marL="0" marR="0" lvl="0" indent="0" algn="ctr" defTabSz="914400" eaLnBrk="1" fontAlgn="auto" latinLnBrk="0" hangingPunct="1">
                    <a:spcBef>
                      <a:spcPts val="0"/>
                    </a:spcBef>
                    <a:spcAft>
                      <a:spcPts val="0"/>
                    </a:spcAft>
                    <a:buClrTx/>
                    <a:buSzTx/>
                    <a:buFontTx/>
                    <a:buNone/>
                    <a:tabLst/>
                    <a:defRPr/>
                  </a:pPr>
                  <a:r>
                    <a:rPr lang="sv-SE" altLang="zh-CN" sz="1400" b="1" kern="0" dirty="0" smtClean="0">
                      <a:solidFill>
                        <a:srgbClr val="000000"/>
                      </a:solidFill>
                      <a:latin typeface="Arial" pitchFamily="34" charset="0"/>
                      <a:ea typeface="MS PGothic" pitchFamily="34" charset="-128"/>
                      <a:cs typeface="Arial" pitchFamily="34" charset="0"/>
                    </a:rPr>
                    <a:t>in Enterprise Supply Market</a:t>
                  </a:r>
                  <a:endParaRPr lang="sv-SE" altLang="zh-CN" sz="1400" b="1" kern="0" dirty="0">
                    <a:solidFill>
                      <a:srgbClr val="000000"/>
                    </a:solidFill>
                    <a:latin typeface="Arial" pitchFamily="34" charset="0"/>
                    <a:ea typeface="MS PGothic" pitchFamily="34" charset="-128"/>
                    <a:cs typeface="Arial" pitchFamily="34" charset="0"/>
                  </a:endParaRPr>
                </a:p>
              </p:txBody>
            </p:sp>
          </p:grpSp>
          <p:grpSp>
            <p:nvGrpSpPr>
              <p:cNvPr id="99" name="Group 98"/>
              <p:cNvGrpSpPr/>
              <p:nvPr/>
            </p:nvGrpSpPr>
            <p:grpSpPr>
              <a:xfrm>
                <a:off x="6477000" y="2890157"/>
                <a:ext cx="2528564" cy="1022577"/>
                <a:chOff x="6477000" y="2890157"/>
                <a:chExt cx="2528564" cy="1022577"/>
              </a:xfrm>
              <a:scene3d>
                <a:camera prst="orthographicFront">
                  <a:rot lat="0" lon="0" rev="0"/>
                </a:camera>
                <a:lightRig rig="balanced" dir="t">
                  <a:rot lat="0" lon="0" rev="8700000"/>
                </a:lightRig>
              </a:scene3d>
            </p:grpSpPr>
            <p:sp>
              <p:nvSpPr>
                <p:cNvPr id="70" name="Rectangle 17"/>
                <p:cNvSpPr>
                  <a:spLocks noChangeArrowheads="1"/>
                </p:cNvSpPr>
                <p:nvPr/>
              </p:nvSpPr>
              <p:spPr bwMode="auto">
                <a:xfrm>
                  <a:off x="6477000" y="2890157"/>
                  <a:ext cx="2528564" cy="1022577"/>
                </a:xfrm>
                <a:prstGeom prst="roundRect">
                  <a:avLst>
                    <a:gd name="adj" fmla="val 12118"/>
                  </a:avLst>
                </a:prstGeom>
                <a:solidFill>
                  <a:schemeClr val="bg1">
                    <a:lumMod val="95000"/>
                  </a:schemeClr>
                </a:solidFill>
                <a:ln>
                  <a:noFill/>
                </a:ln>
                <a:effectLst>
                  <a:outerShdw blurRad="44450" dist="27940" dir="5400000" algn="ctr">
                    <a:srgbClr val="000000">
                      <a:alpha val="32000"/>
                    </a:srgbClr>
                  </a:outerShdw>
                </a:effectLst>
                <a:sp3d>
                  <a:bevelT w="190500" h="38100"/>
                </a:sp3d>
              </p:spPr>
              <p:txBody>
                <a:bodyPr wrap="none" lIns="91392" tIns="45698" rIns="91392" bIns="45698" anchor="ctr"/>
                <a:lstStyle/>
                <a:p>
                  <a:pPr algn="ctr" fontAlgn="auto">
                    <a:lnSpc>
                      <a:spcPct val="130000"/>
                    </a:lnSpc>
                    <a:spcBef>
                      <a:spcPts val="0"/>
                    </a:spcBef>
                    <a:spcAft>
                      <a:spcPts val="0"/>
                    </a:spcAft>
                    <a:defRPr/>
                  </a:pPr>
                  <a:endParaRPr lang="sv-SE" altLang="zh-CN" sz="1400" b="1" kern="0" dirty="0">
                    <a:solidFill>
                      <a:srgbClr val="990000"/>
                    </a:solidFill>
                    <a:latin typeface="Arial" pitchFamily="34" charset="0"/>
                    <a:ea typeface="Arial Unicode MS" pitchFamily="34" charset="-122"/>
                    <a:cs typeface="Arial" pitchFamily="34" charset="0"/>
                  </a:endParaRPr>
                </a:p>
              </p:txBody>
            </p:sp>
            <p:sp>
              <p:nvSpPr>
                <p:cNvPr id="84" name="Rectangle 19"/>
                <p:cNvSpPr>
                  <a:spLocks noChangeArrowheads="1"/>
                </p:cNvSpPr>
                <p:nvPr/>
              </p:nvSpPr>
              <p:spPr bwMode="auto">
                <a:xfrm>
                  <a:off x="7239000" y="2971800"/>
                  <a:ext cx="1575816" cy="646331"/>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wrap="square" tIns="0" bIns="0">
                  <a:spAutoFit/>
                </a:bodyPr>
                <a:lstStyle/>
                <a:p>
                  <a:pPr marL="0" marR="0" lvl="0" indent="0" algn="ctr" defTabSz="914400" eaLnBrk="1" fontAlgn="auto" latinLnBrk="0" hangingPunct="1">
                    <a:spcBef>
                      <a:spcPts val="0"/>
                    </a:spcBef>
                    <a:spcAft>
                      <a:spcPts val="0"/>
                    </a:spcAft>
                    <a:buClrTx/>
                    <a:buSzTx/>
                    <a:buFontTx/>
                    <a:buNone/>
                    <a:tabLst/>
                    <a:defRPr/>
                  </a:pPr>
                  <a:r>
                    <a:rPr kumimoji="0" lang="sv-SE" altLang="zh-CN" sz="1400" b="1" i="0" u="none" strike="noStrike" kern="0" cap="none" spc="0" normalizeH="0" baseline="0" noProof="0" dirty="0">
                      <a:ln>
                        <a:noFill/>
                      </a:ln>
                      <a:solidFill>
                        <a:srgbClr val="990000"/>
                      </a:solidFill>
                      <a:effectLst/>
                      <a:uLnTx/>
                      <a:uFillTx/>
                      <a:latin typeface="Arial" pitchFamily="34" charset="0"/>
                      <a:ea typeface="MS PGothic" pitchFamily="34" charset="-128"/>
                      <a:cs typeface="Arial" pitchFamily="34" charset="0"/>
                    </a:rPr>
                    <a:t>Excel </a:t>
                  </a:r>
                </a:p>
                <a:p>
                  <a:pPr marL="0" marR="0" lvl="0" indent="0" algn="ctr" defTabSz="914400" eaLnBrk="1" fontAlgn="auto" latinLnBrk="0" hangingPunct="1">
                    <a:spcBef>
                      <a:spcPts val="0"/>
                    </a:spcBef>
                    <a:spcAft>
                      <a:spcPts val="0"/>
                    </a:spcAft>
                    <a:buClrTx/>
                    <a:buSzTx/>
                    <a:buFontTx/>
                    <a:buNone/>
                    <a:tabLst/>
                    <a:defRPr/>
                  </a:pPr>
                  <a:r>
                    <a:rPr kumimoji="0" lang="sv-SE" altLang="zh-CN" sz="1400" b="1" i="0" u="none" strike="noStrike" kern="0" cap="none" spc="0" normalizeH="0" baseline="0" noProof="0" dirty="0">
                      <a:ln>
                        <a:noFill/>
                      </a:ln>
                      <a:solidFill>
                        <a:srgbClr val="000000"/>
                      </a:solidFill>
                      <a:effectLst/>
                      <a:uLnTx/>
                      <a:uFillTx/>
                      <a:latin typeface="Arial" pitchFamily="34" charset="0"/>
                      <a:ea typeface="MS PGothic" pitchFamily="34" charset="-128"/>
                      <a:cs typeface="Arial" pitchFamily="34" charset="0"/>
                    </a:rPr>
                    <a:t>in Telecom </a:t>
                  </a:r>
                  <a:r>
                    <a:rPr kumimoji="0" lang="sv-SE" altLang="zh-CN" sz="1400" b="1" i="0" u="none" strike="noStrike" kern="0" cap="none" spc="0" normalizeH="0" baseline="0" noProof="0" dirty="0" smtClean="0">
                      <a:ln>
                        <a:noFill/>
                      </a:ln>
                      <a:solidFill>
                        <a:srgbClr val="000000"/>
                      </a:solidFill>
                      <a:effectLst/>
                      <a:uLnTx/>
                      <a:uFillTx/>
                      <a:latin typeface="Arial" pitchFamily="34" charset="0"/>
                      <a:ea typeface="MS PGothic" pitchFamily="34" charset="-128"/>
                      <a:cs typeface="Arial" pitchFamily="34" charset="0"/>
                    </a:rPr>
                    <a:t>Supply </a:t>
                  </a:r>
                  <a:r>
                    <a:rPr lang="sv-SE" altLang="zh-CN" sz="1400" b="1" kern="0" dirty="0" smtClean="0">
                      <a:solidFill>
                        <a:srgbClr val="000000"/>
                      </a:solidFill>
                      <a:latin typeface="Arial" pitchFamily="34" charset="0"/>
                      <a:ea typeface="MS PGothic" pitchFamily="34" charset="-128"/>
                      <a:cs typeface="Arial" pitchFamily="34" charset="0"/>
                    </a:rPr>
                    <a:t>Market</a:t>
                  </a:r>
                  <a:endParaRPr kumimoji="0" lang="sv-SE" altLang="zh-CN" sz="1400" b="1" i="0" u="none" strike="noStrike" kern="0" cap="none" spc="0" normalizeH="0" baseline="0" noProof="0" dirty="0">
                    <a:ln>
                      <a:noFill/>
                    </a:ln>
                    <a:solidFill>
                      <a:srgbClr val="000000"/>
                    </a:solidFill>
                    <a:effectLst/>
                    <a:uLnTx/>
                    <a:uFillTx/>
                    <a:latin typeface="Arial" pitchFamily="34" charset="0"/>
                    <a:ea typeface="MS PGothic" pitchFamily="34" charset="-128"/>
                    <a:cs typeface="Arial" pitchFamily="34" charset="0"/>
                  </a:endParaRPr>
                </a:p>
              </p:txBody>
            </p:sp>
          </p:grpSp>
          <p:grpSp>
            <p:nvGrpSpPr>
              <p:cNvPr id="100" name="Group 99"/>
              <p:cNvGrpSpPr/>
              <p:nvPr/>
            </p:nvGrpSpPr>
            <p:grpSpPr>
              <a:xfrm>
                <a:off x="6477000" y="4495800"/>
                <a:ext cx="2528564" cy="1022577"/>
                <a:chOff x="6477000" y="4408714"/>
                <a:chExt cx="2528564" cy="1022577"/>
              </a:xfrm>
              <a:scene3d>
                <a:camera prst="orthographicFront">
                  <a:rot lat="0" lon="0" rev="0"/>
                </a:camera>
                <a:lightRig rig="balanced" dir="t">
                  <a:rot lat="0" lon="0" rev="8700000"/>
                </a:lightRig>
              </a:scene3d>
            </p:grpSpPr>
            <p:sp>
              <p:nvSpPr>
                <p:cNvPr id="71" name="Rectangle 17"/>
                <p:cNvSpPr>
                  <a:spLocks noChangeArrowheads="1"/>
                </p:cNvSpPr>
                <p:nvPr/>
              </p:nvSpPr>
              <p:spPr bwMode="auto">
                <a:xfrm>
                  <a:off x="6477000" y="4408714"/>
                  <a:ext cx="2528564" cy="1022577"/>
                </a:xfrm>
                <a:prstGeom prst="roundRect">
                  <a:avLst>
                    <a:gd name="adj" fmla="val 12118"/>
                  </a:avLst>
                </a:prstGeom>
                <a:solidFill>
                  <a:schemeClr val="bg1">
                    <a:lumMod val="95000"/>
                  </a:schemeClr>
                </a:solidFill>
                <a:ln>
                  <a:noFill/>
                </a:ln>
                <a:effectLst>
                  <a:outerShdw blurRad="44450" dist="27940" dir="5400000" algn="ctr">
                    <a:srgbClr val="000000">
                      <a:alpha val="32000"/>
                    </a:srgbClr>
                  </a:outerShdw>
                </a:effectLst>
                <a:sp3d>
                  <a:bevelT w="190500" h="38100"/>
                </a:sp3d>
              </p:spPr>
              <p:txBody>
                <a:bodyPr wrap="none" lIns="91392" tIns="45698" rIns="91392" bIns="45698" anchor="ctr"/>
                <a:lstStyle/>
                <a:p>
                  <a:pPr algn="ctr" fontAlgn="auto">
                    <a:lnSpc>
                      <a:spcPct val="130000"/>
                    </a:lnSpc>
                    <a:spcBef>
                      <a:spcPts val="0"/>
                    </a:spcBef>
                    <a:spcAft>
                      <a:spcPts val="0"/>
                    </a:spcAft>
                    <a:buClr>
                      <a:srgbClr val="990000"/>
                    </a:buClr>
                    <a:buSzPct val="60000"/>
                    <a:buFont typeface="Wingdings" pitchFamily="2" charset="2"/>
                    <a:buChar char="n"/>
                    <a:defRPr/>
                  </a:pPr>
                  <a:endParaRPr lang="sv-SE" altLang="zh-CN" sz="1400" b="1" kern="0" dirty="0">
                    <a:solidFill>
                      <a:srgbClr val="990000"/>
                    </a:solidFill>
                    <a:latin typeface="Arial" pitchFamily="34" charset="0"/>
                    <a:ea typeface="Arial Unicode MS" pitchFamily="34" charset="-122"/>
                    <a:cs typeface="Arial" pitchFamily="34" charset="0"/>
                  </a:endParaRPr>
                </a:p>
              </p:txBody>
            </p:sp>
            <p:pic>
              <p:nvPicPr>
                <p:cNvPr id="79" name="Picture 68" descr="Media center family watching TV"/>
                <p:cNvPicPr>
                  <a:picLocks noChangeAspect="1" noChangeArrowheads="1"/>
                </p:cNvPicPr>
                <p:nvPr/>
              </p:nvPicPr>
              <p:blipFill>
                <a:blip r:embed="rId37" cstate="screen">
                  <a:extLst>
                    <a:ext uri="{28A0092B-C50C-407E-A947-70E740481C1C}">
                      <a14:useLocalDpi xmlns="" xmlns:a14="http://schemas.microsoft.com/office/drawing/2010/main" val="0"/>
                    </a:ext>
                  </a:extLst>
                </a:blip>
                <a:srcRect/>
                <a:stretch>
                  <a:fillRect/>
                </a:stretch>
              </p:blipFill>
              <p:spPr bwMode="auto">
                <a:xfrm>
                  <a:off x="6629400" y="4561114"/>
                  <a:ext cx="764182" cy="7667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5" name="Rectangle 13"/>
                <p:cNvSpPr>
                  <a:spLocks noChangeArrowheads="1"/>
                </p:cNvSpPr>
                <p:nvPr/>
              </p:nvSpPr>
              <p:spPr bwMode="auto">
                <a:xfrm>
                  <a:off x="7203318" y="4480298"/>
                  <a:ext cx="1635882" cy="646331"/>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wrap="square" tIns="0" bIns="0">
                  <a:spAutoFit/>
                </a:bodyPr>
                <a:lstStyle/>
                <a:p>
                  <a:pPr marL="0" marR="0" lvl="0" indent="0" algn="ctr" defTabSz="914400" eaLnBrk="1" fontAlgn="auto" latinLnBrk="0" hangingPunct="1">
                    <a:spcBef>
                      <a:spcPts val="0"/>
                    </a:spcBef>
                    <a:spcAft>
                      <a:spcPts val="0"/>
                    </a:spcAft>
                    <a:buClrTx/>
                    <a:buSzTx/>
                    <a:buFontTx/>
                    <a:buNone/>
                    <a:tabLst/>
                    <a:defRPr/>
                  </a:pPr>
                  <a:r>
                    <a:rPr kumimoji="0" lang="sv-SE" altLang="zh-CN" sz="1400" b="1" i="0" u="none" strike="noStrike" kern="0" cap="none" spc="0" normalizeH="0" baseline="0" noProof="0" dirty="0">
                      <a:ln>
                        <a:noFill/>
                      </a:ln>
                      <a:solidFill>
                        <a:srgbClr val="990000"/>
                      </a:solidFill>
                      <a:effectLst/>
                      <a:uLnTx/>
                      <a:uFillTx/>
                      <a:latin typeface="Arial" pitchFamily="34" charset="0"/>
                      <a:ea typeface="MS PGothic" pitchFamily="34" charset="-128"/>
                      <a:cs typeface="Arial" pitchFamily="34" charset="0"/>
                    </a:rPr>
                    <a:t>Brand</a:t>
                  </a:r>
                </a:p>
                <a:p>
                  <a:pPr marL="0" marR="0" lvl="0" indent="0" algn="ctr" defTabSz="914400" eaLnBrk="1" fontAlgn="auto" latinLnBrk="0" hangingPunct="1">
                    <a:spcBef>
                      <a:spcPts val="0"/>
                    </a:spcBef>
                    <a:spcAft>
                      <a:spcPts val="0"/>
                    </a:spcAft>
                    <a:buClrTx/>
                    <a:buSzTx/>
                    <a:buFontTx/>
                    <a:buNone/>
                    <a:tabLst/>
                    <a:defRPr/>
                  </a:pPr>
                  <a:r>
                    <a:rPr lang="sv-SE" altLang="zh-CN" sz="1400" b="1" kern="0" dirty="0" smtClean="0">
                      <a:solidFill>
                        <a:srgbClr val="000000"/>
                      </a:solidFill>
                      <a:latin typeface="Arial" pitchFamily="34" charset="0"/>
                      <a:ea typeface="MS PGothic" pitchFamily="34" charset="-128"/>
                      <a:cs typeface="Arial" pitchFamily="34" charset="0"/>
                    </a:rPr>
                    <a:t>of</a:t>
                  </a:r>
                  <a:r>
                    <a:rPr kumimoji="0" lang="sv-SE" altLang="zh-CN" sz="1400" b="1" i="0" u="none" strike="noStrike" kern="0" cap="none" spc="0" normalizeH="0" baseline="0" noProof="0" dirty="0" smtClean="0">
                      <a:ln>
                        <a:noFill/>
                      </a:ln>
                      <a:solidFill>
                        <a:srgbClr val="000000"/>
                      </a:solidFill>
                      <a:effectLst/>
                      <a:uLnTx/>
                      <a:uFillTx/>
                      <a:latin typeface="Arial" pitchFamily="34" charset="0"/>
                      <a:ea typeface="MS PGothic" pitchFamily="34" charset="-128"/>
                      <a:cs typeface="Arial" pitchFamily="34" charset="0"/>
                    </a:rPr>
                    <a:t> </a:t>
                  </a:r>
                  <a:r>
                    <a:rPr kumimoji="0" lang="sv-SE" altLang="zh-CN" sz="1400" b="1" i="0" u="none" strike="noStrike" kern="0" cap="none" spc="0" normalizeH="0" baseline="0" noProof="0" dirty="0">
                      <a:ln>
                        <a:noFill/>
                      </a:ln>
                      <a:solidFill>
                        <a:srgbClr val="000000"/>
                      </a:solidFill>
                      <a:effectLst/>
                      <a:uLnTx/>
                      <a:uFillTx/>
                      <a:latin typeface="Arial" pitchFamily="34" charset="0"/>
                      <a:ea typeface="MS PGothic" pitchFamily="34" charset="-128"/>
                      <a:cs typeface="Arial" pitchFamily="34" charset="0"/>
                    </a:rPr>
                    <a:t>Consumer Market</a:t>
                  </a:r>
                </a:p>
              </p:txBody>
            </p:sp>
          </p:grpSp>
        </p:grpSp>
        <p:pic>
          <p:nvPicPr>
            <p:cNvPr id="102" name="Picture 10" descr="http://t3.gstatic.com/images?q=tbn:ANd9GcTLYx3dRSa5iX_551ukvCkvc0lBhnFvrxmiJSlP3mQ_3X2FDrqS"/>
            <p:cNvPicPr>
              <a:picLocks noChangeAspect="1" noChangeArrowheads="1"/>
            </p:cNvPicPr>
            <p:nvPr/>
          </p:nvPicPr>
          <p:blipFill>
            <a:blip r:embed="rId38" cstate="email"/>
            <a:srcRect/>
            <a:stretch>
              <a:fillRect/>
            </a:stretch>
          </p:blipFill>
          <p:spPr bwMode="auto">
            <a:xfrm>
              <a:off x="-533400" y="3505200"/>
              <a:ext cx="533400" cy="533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grpSp>
        <p:nvGrpSpPr>
          <p:cNvPr id="103" name="Group 102"/>
          <p:cNvGrpSpPr/>
          <p:nvPr/>
        </p:nvGrpSpPr>
        <p:grpSpPr>
          <a:xfrm>
            <a:off x="7162800" y="1295400"/>
            <a:ext cx="1524125" cy="4299177"/>
            <a:chOff x="656374" y="1219200"/>
            <a:chExt cx="1524125" cy="4299177"/>
          </a:xfrm>
        </p:grpSpPr>
        <p:sp>
          <p:nvSpPr>
            <p:cNvPr id="96" name="Up-Down Arrow 95"/>
            <p:cNvSpPr/>
            <p:nvPr/>
          </p:nvSpPr>
          <p:spPr bwMode="auto">
            <a:xfrm>
              <a:off x="838200" y="2286000"/>
              <a:ext cx="484632" cy="2209800"/>
            </a:xfrm>
            <a:prstGeom prst="upDownArrow">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smtClean="0">
                <a:ln>
                  <a:noFill/>
                </a:ln>
                <a:solidFill>
                  <a:schemeClr val="tx1"/>
                </a:solidFill>
                <a:effectLst/>
                <a:latin typeface="Arial" charset="0"/>
                <a:ea typeface="宋体" charset="-122"/>
              </a:endParaRPr>
            </a:p>
          </p:txBody>
        </p:sp>
        <p:sp>
          <p:nvSpPr>
            <p:cNvPr id="8" name="Rectangle 17"/>
            <p:cNvSpPr>
              <a:spLocks noChangeArrowheads="1"/>
            </p:cNvSpPr>
            <p:nvPr/>
          </p:nvSpPr>
          <p:spPr bwMode="auto">
            <a:xfrm>
              <a:off x="656374" y="2819400"/>
              <a:ext cx="1418499" cy="1022577"/>
            </a:xfrm>
            <a:prstGeom prst="roundRect">
              <a:avLst>
                <a:gd name="adj" fmla="val 12118"/>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392" tIns="45698" rIns="91392" bIns="45698" anchor="ctr"/>
            <a:lstStyle/>
            <a:p>
              <a:pPr algn="ctr" fontAlgn="auto">
                <a:lnSpc>
                  <a:spcPct val="130000"/>
                </a:lnSpc>
                <a:spcBef>
                  <a:spcPts val="0"/>
                </a:spcBef>
                <a:spcAft>
                  <a:spcPts val="0"/>
                </a:spcAft>
                <a:defRPr/>
              </a:pPr>
              <a:r>
                <a:rPr lang="sv-SE" altLang="zh-CN" sz="1400" b="1" kern="0" dirty="0" smtClean="0">
                  <a:solidFill>
                    <a:srgbClr val="990000"/>
                  </a:solidFill>
                  <a:effectLst>
                    <a:outerShdw blurRad="38100" dist="38100" dir="2700000" algn="tl">
                      <a:srgbClr val="000000">
                        <a:alpha val="43137"/>
                      </a:srgbClr>
                    </a:outerShdw>
                  </a:effectLst>
                  <a:latin typeface="Arial" pitchFamily="34" charset="0"/>
                  <a:ea typeface="Arial Unicode MS" pitchFamily="34" charset="-122"/>
                  <a:cs typeface="Arial" pitchFamily="34" charset="0"/>
                </a:rPr>
                <a:t>Establish</a:t>
              </a:r>
            </a:p>
            <a:p>
              <a:pPr algn="ctr" fontAlgn="auto">
                <a:lnSpc>
                  <a:spcPct val="130000"/>
                </a:lnSpc>
                <a:spcBef>
                  <a:spcPts val="0"/>
                </a:spcBef>
                <a:spcAft>
                  <a:spcPts val="0"/>
                </a:spcAft>
                <a:defRPr/>
              </a:pPr>
              <a:r>
                <a:rPr lang="sv-SE" altLang="zh-CN" sz="1400" b="1" kern="0" dirty="0" smtClean="0">
                  <a:solidFill>
                    <a:srgbClr val="000000"/>
                  </a:solidFill>
                  <a:effectLst>
                    <a:outerShdw blurRad="38100" dist="38100" dir="2700000" algn="tl">
                      <a:srgbClr val="000000">
                        <a:alpha val="43137"/>
                      </a:srgbClr>
                    </a:outerShdw>
                  </a:effectLst>
                  <a:latin typeface="Arial" pitchFamily="34" charset="0"/>
                  <a:ea typeface="Arial Unicode MS" pitchFamily="34" charset="-122"/>
                  <a:cs typeface="Arial" pitchFamily="34" charset="0"/>
                </a:rPr>
                <a:t>in e2e</a:t>
              </a:r>
            </a:p>
            <a:p>
              <a:pPr algn="ctr" fontAlgn="auto">
                <a:lnSpc>
                  <a:spcPct val="130000"/>
                </a:lnSpc>
                <a:spcBef>
                  <a:spcPts val="0"/>
                </a:spcBef>
                <a:spcAft>
                  <a:spcPts val="0"/>
                </a:spcAft>
                <a:defRPr/>
              </a:pPr>
              <a:r>
                <a:rPr lang="sv-SE" altLang="zh-CN" sz="1400" b="1" kern="0" dirty="0" smtClean="0">
                  <a:solidFill>
                    <a:srgbClr val="000000"/>
                  </a:solidFill>
                  <a:effectLst>
                    <a:outerShdw blurRad="38100" dist="38100" dir="2700000" algn="tl">
                      <a:srgbClr val="000000">
                        <a:alpha val="43137"/>
                      </a:srgbClr>
                    </a:outerShdw>
                  </a:effectLst>
                  <a:latin typeface="Arial" pitchFamily="34" charset="0"/>
                  <a:ea typeface="Arial Unicode MS" pitchFamily="34" charset="-122"/>
                  <a:cs typeface="Arial" pitchFamily="34" charset="0"/>
                </a:rPr>
                <a:t>ICT Solutions</a:t>
              </a:r>
            </a:p>
          </p:txBody>
        </p:sp>
        <p:sp>
          <p:nvSpPr>
            <p:cNvPr id="52" name="Rectangle 17"/>
            <p:cNvSpPr>
              <a:spLocks noChangeArrowheads="1"/>
            </p:cNvSpPr>
            <p:nvPr/>
          </p:nvSpPr>
          <p:spPr bwMode="auto">
            <a:xfrm>
              <a:off x="656374" y="1219200"/>
              <a:ext cx="1418499" cy="1022577"/>
            </a:xfrm>
            <a:prstGeom prst="roundRect">
              <a:avLst>
                <a:gd name="adj" fmla="val 12118"/>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392" tIns="45698" rIns="91392" bIns="45698" anchor="ctr"/>
            <a:lstStyle/>
            <a:p>
              <a:pPr marL="0" marR="0" lvl="0" indent="0" algn="ctr" defTabSz="914400" eaLnBrk="1" fontAlgn="auto" latinLnBrk="0" hangingPunct="1">
                <a:lnSpc>
                  <a:spcPct val="130000"/>
                </a:lnSpc>
                <a:spcBef>
                  <a:spcPts val="0"/>
                </a:spcBef>
                <a:spcAft>
                  <a:spcPts val="0"/>
                </a:spcAft>
                <a:buClrTx/>
                <a:buSzTx/>
                <a:buFontTx/>
                <a:buNone/>
                <a:tabLst/>
                <a:defRPr/>
              </a:pPr>
              <a:r>
                <a:rPr lang="sv-SE" altLang="zh-CN" sz="1400" b="1" kern="0" dirty="0" smtClean="0">
                  <a:solidFill>
                    <a:srgbClr val="990000"/>
                  </a:solidFill>
                  <a:effectLst>
                    <a:outerShdw blurRad="38100" dist="38100" dir="2700000" algn="tl">
                      <a:srgbClr val="000000">
                        <a:alpha val="43137"/>
                      </a:srgbClr>
                    </a:outerShdw>
                  </a:effectLst>
                  <a:latin typeface="Arial" pitchFamily="34" charset="0"/>
                  <a:ea typeface="Arial Unicode MS" pitchFamily="34" charset="-122"/>
                  <a:cs typeface="Arial" pitchFamily="34" charset="0"/>
                </a:rPr>
                <a:t>Lead </a:t>
              </a:r>
            </a:p>
            <a:p>
              <a:pPr marL="0" marR="0" lvl="0" indent="0" algn="ctr" defTabSz="914400" eaLnBrk="1" fontAlgn="auto" latinLnBrk="0" hangingPunct="1">
                <a:lnSpc>
                  <a:spcPct val="130000"/>
                </a:lnSpc>
                <a:spcBef>
                  <a:spcPts val="0"/>
                </a:spcBef>
                <a:spcAft>
                  <a:spcPts val="0"/>
                </a:spcAft>
                <a:buClrTx/>
                <a:buSzTx/>
                <a:buFontTx/>
                <a:buNone/>
                <a:tabLst/>
                <a:defRPr/>
              </a:pPr>
              <a:r>
                <a:rPr lang="sv-SE" altLang="zh-CN" sz="1400" b="1" kern="0" dirty="0" smtClean="0">
                  <a:solidFill>
                    <a:srgbClr val="000000"/>
                  </a:solidFill>
                  <a:effectLst>
                    <a:outerShdw blurRad="38100" dist="38100" dir="2700000" algn="tl">
                      <a:srgbClr val="000000">
                        <a:alpha val="43137"/>
                      </a:srgbClr>
                    </a:outerShdw>
                  </a:effectLst>
                  <a:latin typeface="Arial" pitchFamily="34" charset="0"/>
                  <a:ea typeface="Arial Unicode MS" pitchFamily="34" charset="-122"/>
                  <a:cs typeface="Arial" pitchFamily="34" charset="0"/>
                </a:rPr>
                <a:t>in Networks</a:t>
              </a:r>
            </a:p>
          </p:txBody>
        </p:sp>
        <p:sp>
          <p:nvSpPr>
            <p:cNvPr id="53" name="Rectangle 17"/>
            <p:cNvSpPr>
              <a:spLocks noChangeArrowheads="1"/>
            </p:cNvSpPr>
            <p:nvPr/>
          </p:nvSpPr>
          <p:spPr bwMode="auto">
            <a:xfrm>
              <a:off x="762000" y="4495800"/>
              <a:ext cx="1418499" cy="1022577"/>
            </a:xfrm>
            <a:prstGeom prst="roundRect">
              <a:avLst>
                <a:gd name="adj" fmla="val 12118"/>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392" tIns="45698" rIns="91392" bIns="45698" anchor="ctr"/>
            <a:lstStyle/>
            <a:p>
              <a:pPr algn="ctr" fontAlgn="auto">
                <a:lnSpc>
                  <a:spcPct val="130000"/>
                </a:lnSpc>
                <a:spcBef>
                  <a:spcPts val="0"/>
                </a:spcBef>
                <a:spcAft>
                  <a:spcPts val="0"/>
                </a:spcAft>
                <a:defRPr/>
              </a:pPr>
              <a:r>
                <a:rPr lang="sv-SE" altLang="zh-CN" sz="1400" b="1" kern="0" dirty="0" smtClean="0">
                  <a:solidFill>
                    <a:srgbClr val="990000"/>
                  </a:solidFill>
                  <a:effectLst>
                    <a:outerShdw blurRad="38100" dist="38100" dir="2700000" algn="tl">
                      <a:srgbClr val="000000">
                        <a:alpha val="43137"/>
                      </a:srgbClr>
                    </a:outerShdw>
                  </a:effectLst>
                  <a:latin typeface="Arial" pitchFamily="34" charset="0"/>
                  <a:ea typeface="Arial Unicode MS" pitchFamily="34" charset="-122"/>
                  <a:cs typeface="Arial" pitchFamily="34" charset="0"/>
                </a:rPr>
                <a:t>Expand </a:t>
              </a:r>
            </a:p>
            <a:p>
              <a:pPr algn="ctr" fontAlgn="auto">
                <a:lnSpc>
                  <a:spcPct val="130000"/>
                </a:lnSpc>
                <a:spcBef>
                  <a:spcPts val="0"/>
                </a:spcBef>
                <a:spcAft>
                  <a:spcPts val="0"/>
                </a:spcAft>
                <a:defRPr/>
              </a:pPr>
              <a:r>
                <a:rPr lang="sv-SE" altLang="zh-CN" sz="1400" b="1" kern="0" dirty="0" smtClean="0">
                  <a:solidFill>
                    <a:srgbClr val="000000"/>
                  </a:solidFill>
                  <a:effectLst>
                    <a:outerShdw blurRad="38100" dist="38100" dir="2700000" algn="tl">
                      <a:srgbClr val="000000">
                        <a:alpha val="43137"/>
                      </a:srgbClr>
                    </a:outerShdw>
                  </a:effectLst>
                  <a:latin typeface="Arial" pitchFamily="34" charset="0"/>
                  <a:ea typeface="Arial Unicode MS" pitchFamily="34" charset="-122"/>
                  <a:cs typeface="Arial" pitchFamily="34" charset="0"/>
                </a:rPr>
                <a:t>in </a:t>
              </a:r>
              <a:r>
                <a:rPr lang="en-US" altLang="zh-CN" sz="1400" b="1" kern="0" dirty="0" smtClean="0">
                  <a:solidFill>
                    <a:srgbClr val="000000"/>
                  </a:solidFill>
                  <a:effectLst>
                    <a:outerShdw blurRad="38100" dist="38100" dir="2700000" algn="tl">
                      <a:srgbClr val="000000">
                        <a:alpha val="43137"/>
                      </a:srgbClr>
                    </a:outerShdw>
                  </a:effectLst>
                  <a:latin typeface="Arial" pitchFamily="34" charset="0"/>
                  <a:ea typeface="Arial Unicode MS" pitchFamily="34" charset="-122"/>
                  <a:cs typeface="Arial" pitchFamily="34" charset="0"/>
                </a:rPr>
                <a:t>Devices</a:t>
              </a:r>
              <a:endParaRPr lang="sv-SE" altLang="zh-CN" sz="1400" b="1" kern="0" dirty="0" smtClean="0">
                <a:solidFill>
                  <a:srgbClr val="000000"/>
                </a:solidFill>
                <a:effectLst>
                  <a:outerShdw blurRad="38100" dist="38100" dir="2700000" algn="tl">
                    <a:srgbClr val="000000">
                      <a:alpha val="43137"/>
                    </a:srgbClr>
                  </a:outerShdw>
                </a:effectLst>
                <a:latin typeface="Arial" pitchFamily="34" charset="0"/>
                <a:ea typeface="Arial Unicode MS" pitchFamily="34" charset="-122"/>
                <a:cs typeface="Arial" pitchFamily="34" charset="0"/>
              </a:endParaRPr>
            </a:p>
          </p:txBody>
        </p:sp>
      </p:grpSp>
    </p:spTree>
    <p:extLst>
      <p:ext uri="{BB962C8B-B14F-4D97-AF65-F5344CB8AC3E}">
        <p14:creationId xmlns="" xmlns:p14="http://schemas.microsoft.com/office/powerpoint/2010/main" val="10169068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xit" presetSubtype="0" fill="hold" nodeType="clickEffect">
                                  <p:stCondLst>
                                    <p:cond delay="0"/>
                                  </p:stCondLst>
                                  <p:childTnLst>
                                    <p:animEffect transition="out" filter="fade">
                                      <p:cBhvr>
                                        <p:cTn id="6" dur="2000"/>
                                        <p:tgtEl>
                                          <p:spTgt spid="59"/>
                                        </p:tgtEl>
                                      </p:cBhvr>
                                    </p:animEffect>
                                    <p:anim calcmode="lin" valueType="num">
                                      <p:cBhvr>
                                        <p:cTn id="7" dur="2000"/>
                                        <p:tgtEl>
                                          <p:spTgt spid="59"/>
                                        </p:tgtEl>
                                        <p:attrNameLst>
                                          <p:attrName>style.rotation</p:attrName>
                                        </p:attrNameLst>
                                      </p:cBhvr>
                                      <p:tavLst>
                                        <p:tav tm="0">
                                          <p:val>
                                            <p:fltVal val="0"/>
                                          </p:val>
                                        </p:tav>
                                        <p:tav tm="100000">
                                          <p:val>
                                            <p:fltVal val="720"/>
                                          </p:val>
                                        </p:tav>
                                      </p:tavLst>
                                    </p:anim>
                                    <p:anim calcmode="lin" valueType="num">
                                      <p:cBhvr>
                                        <p:cTn id="8" dur="2000"/>
                                        <p:tgtEl>
                                          <p:spTgt spid="59"/>
                                        </p:tgtEl>
                                        <p:attrNameLst>
                                          <p:attrName>ppt_h</p:attrName>
                                        </p:attrNameLst>
                                      </p:cBhvr>
                                      <p:tavLst>
                                        <p:tav tm="0">
                                          <p:val>
                                            <p:strVal val="ppt_h"/>
                                          </p:val>
                                        </p:tav>
                                        <p:tav tm="100000">
                                          <p:val>
                                            <p:fltVal val="0"/>
                                          </p:val>
                                        </p:tav>
                                      </p:tavLst>
                                    </p:anim>
                                    <p:anim calcmode="lin" valueType="num">
                                      <p:cBhvr>
                                        <p:cTn id="9" dur="2000"/>
                                        <p:tgtEl>
                                          <p:spTgt spid="59"/>
                                        </p:tgtEl>
                                        <p:attrNameLst>
                                          <p:attrName>ppt_w</p:attrName>
                                        </p:attrNameLst>
                                      </p:cBhvr>
                                      <p:tavLst>
                                        <p:tav tm="0">
                                          <p:val>
                                            <p:strVal val="ppt_w"/>
                                          </p:val>
                                        </p:tav>
                                        <p:tav tm="100000">
                                          <p:val>
                                            <p:fltVal val="0"/>
                                          </p:val>
                                        </p:tav>
                                      </p:tavLst>
                                    </p:anim>
                                    <p:set>
                                      <p:cBhvr>
                                        <p:cTn id="10" dur="1" fill="hold">
                                          <p:stCondLst>
                                            <p:cond delay="1999"/>
                                          </p:stCondLst>
                                        </p:cTn>
                                        <p:tgtEl>
                                          <p:spTgt spid="5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childTnLst>
                                    <p:set>
                                      <p:cBhvr>
                                        <p:cTn id="14" dur="1" fill="hold">
                                          <p:stCondLst>
                                            <p:cond delay="0"/>
                                          </p:stCondLst>
                                        </p:cTn>
                                        <p:tgtEl>
                                          <p:spTgt spid="107"/>
                                        </p:tgtEl>
                                        <p:attrNameLst>
                                          <p:attrName>style.visibility</p:attrName>
                                        </p:attrNameLst>
                                      </p:cBhvr>
                                      <p:to>
                                        <p:strVal val="visible"/>
                                      </p:to>
                                    </p:set>
                                    <p:animEffect transition="in" filter="wedge">
                                      <p:cBhvr>
                                        <p:cTn id="15" dur="2000"/>
                                        <p:tgtEl>
                                          <p:spTgt spid="107"/>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nodeType="clickEffect">
                                  <p:stCondLst>
                                    <p:cond delay="0"/>
                                  </p:stCondLst>
                                  <p:childTnLst>
                                    <p:set>
                                      <p:cBhvr>
                                        <p:cTn id="19" dur="1" fill="hold">
                                          <p:stCondLst>
                                            <p:cond delay="0"/>
                                          </p:stCondLst>
                                        </p:cTn>
                                        <p:tgtEl>
                                          <p:spTgt spid="105"/>
                                        </p:tgtEl>
                                        <p:attrNameLst>
                                          <p:attrName>style.visibility</p:attrName>
                                        </p:attrNameLst>
                                      </p:cBhvr>
                                      <p:to>
                                        <p:strVal val="visible"/>
                                      </p:to>
                                    </p:set>
                                    <p:animEffect transition="in" filter="wedge">
                                      <p:cBhvr>
                                        <p:cTn id="20" dur="2000"/>
                                        <p:tgtEl>
                                          <p:spTgt spid="105"/>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nodeType="clickEffect">
                                  <p:stCondLst>
                                    <p:cond delay="0"/>
                                  </p:stCondLst>
                                  <p:childTnLst>
                                    <p:set>
                                      <p:cBhvr>
                                        <p:cTn id="24" dur="1" fill="hold">
                                          <p:stCondLst>
                                            <p:cond delay="0"/>
                                          </p:stCondLst>
                                        </p:cTn>
                                        <p:tgtEl>
                                          <p:spTgt spid="103"/>
                                        </p:tgtEl>
                                        <p:attrNameLst>
                                          <p:attrName>style.visibility</p:attrName>
                                        </p:attrNameLst>
                                      </p:cBhvr>
                                      <p:to>
                                        <p:strVal val="visible"/>
                                      </p:to>
                                    </p:set>
                                    <p:animEffect transition="in" filter="wedge">
                                      <p:cBhvr>
                                        <p:cTn id="25" dur="20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3400" y="228600"/>
            <a:ext cx="8077200" cy="871537"/>
          </a:xfrm>
        </p:spPr>
        <p:txBody>
          <a:bodyPr/>
          <a:lstStyle/>
          <a:p>
            <a:r>
              <a:rPr lang="en-US" altLang="zh-CN" sz="2800" dirty="0" smtClean="0">
                <a:latin typeface="Arial" pitchFamily="34" charset="0"/>
                <a:cs typeface="Arial" pitchFamily="34" charset="0"/>
              </a:rPr>
              <a:t>Digital Media &amp; Communications: a perfect case for Cloud Technologies … or is it?  </a:t>
            </a:r>
            <a:endParaRPr lang="zh-CN" altLang="en-US" sz="2800" dirty="0">
              <a:latin typeface="Arial" pitchFamily="34" charset="0"/>
              <a:cs typeface="Arial" pitchFamily="34" charset="0"/>
            </a:endParaRPr>
          </a:p>
        </p:txBody>
      </p:sp>
      <p:sp>
        <p:nvSpPr>
          <p:cNvPr id="14" name="TextBox 13"/>
          <p:cNvSpPr txBox="1"/>
          <p:nvPr/>
        </p:nvSpPr>
        <p:spPr>
          <a:xfrm>
            <a:off x="3505200" y="1219200"/>
            <a:ext cx="1981200" cy="2031325"/>
          </a:xfrm>
          <a:prstGeom prst="rect">
            <a:avLst/>
          </a:prstGeom>
          <a:noFill/>
        </p:spPr>
        <p:txBody>
          <a:bodyPr wrap="square" rtlCol="0">
            <a:spAutoFit/>
          </a:bodyPr>
          <a:lstStyle/>
          <a:p>
            <a:r>
              <a:rPr lang="en-US" sz="1400" dirty="0" smtClean="0">
                <a:latin typeface="Arial" pitchFamily="34" charset="0"/>
                <a:cs typeface="Arial" pitchFamily="34" charset="0"/>
              </a:rPr>
              <a:t>“The internet disrupted the music business; Google disrupted the media; cloud-based companies could become disrupters in other inefficient industries.”  </a:t>
            </a:r>
          </a:p>
          <a:p>
            <a:r>
              <a:rPr lang="en-US" sz="1400" i="1" dirty="0" smtClean="0">
                <a:latin typeface="Arial" pitchFamily="34" charset="0"/>
                <a:cs typeface="Arial" pitchFamily="34" charset="0"/>
              </a:rPr>
              <a:t>The Economist (2008) </a:t>
            </a:r>
            <a:endParaRPr lang="en-US" sz="1400" i="1" dirty="0">
              <a:latin typeface="Arial" pitchFamily="34" charset="0"/>
              <a:cs typeface="Arial" pitchFamily="34" charset="0"/>
            </a:endParaRPr>
          </a:p>
        </p:txBody>
      </p:sp>
      <p:pic>
        <p:nvPicPr>
          <p:cNvPr id="2051" name="Picture 3"/>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0" y="1143000"/>
            <a:ext cx="3352800" cy="2590800"/>
          </a:xfrm>
          <a:prstGeom prst="rect">
            <a:avLst/>
          </a:prstGeom>
          <a:ln>
            <a:noFill/>
          </a:ln>
          <a:effectLst>
            <a:outerShdw blurRad="292100" dist="139700" dir="2700000" algn="tl" rotWithShape="0">
              <a:srgbClr val="333333">
                <a:alpha val="65000"/>
              </a:srgbClr>
            </a:outerShdw>
          </a:effectLst>
        </p:spPr>
      </p:pic>
      <p:pic>
        <p:nvPicPr>
          <p:cNvPr id="2052" name="Picture 4"/>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5485195" y="1066800"/>
            <a:ext cx="3482667" cy="2590800"/>
          </a:xfrm>
          <a:prstGeom prst="rect">
            <a:avLst/>
          </a:prstGeom>
          <a:ln>
            <a:noFill/>
          </a:ln>
          <a:effectLst>
            <a:outerShdw blurRad="292100" dist="139700" dir="2700000" algn="tl" rotWithShape="0">
              <a:srgbClr val="333333">
                <a:alpha val="65000"/>
              </a:srgbClr>
            </a:outerShdw>
          </a:effectLst>
        </p:spPr>
      </p:pic>
      <p:grpSp>
        <p:nvGrpSpPr>
          <p:cNvPr id="27" name="Group 26"/>
          <p:cNvGrpSpPr/>
          <p:nvPr/>
        </p:nvGrpSpPr>
        <p:grpSpPr>
          <a:xfrm>
            <a:off x="3124200" y="1676400"/>
            <a:ext cx="2992486" cy="400110"/>
            <a:chOff x="3043986" y="2590800"/>
            <a:chExt cx="2992486" cy="400110"/>
          </a:xfrm>
        </p:grpSpPr>
        <p:sp>
          <p:nvSpPr>
            <p:cNvPr id="24" name="Rectangle 23"/>
            <p:cNvSpPr/>
            <p:nvPr/>
          </p:nvSpPr>
          <p:spPr>
            <a:xfrm>
              <a:off x="3043986" y="2590800"/>
              <a:ext cx="2992486" cy="400110"/>
            </a:xfrm>
            <a:prstGeom prst="rect">
              <a:avLst/>
            </a:prstGeom>
            <a:solidFill>
              <a:srgbClr val="99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spAutoFit/>
            </a:bodyPr>
            <a:lstStyle/>
            <a:p>
              <a:pPr algn="ct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Innovation     Optimization </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6" name="Not Equal 25"/>
            <p:cNvSpPr/>
            <p:nvPr/>
          </p:nvSpPr>
          <p:spPr bwMode="auto">
            <a:xfrm>
              <a:off x="4267200" y="2667000"/>
              <a:ext cx="304800" cy="304800"/>
            </a:xfrm>
            <a:prstGeom prst="mathNotEqual">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smtClean="0">
                <a:ln>
                  <a:noFill/>
                </a:ln>
                <a:solidFill>
                  <a:schemeClr val="tx1"/>
                </a:solidFill>
                <a:effectLst/>
                <a:latin typeface="Arial" charset="0"/>
                <a:ea typeface="宋体" charset="-122"/>
              </a:endParaRPr>
            </a:p>
          </p:txBody>
        </p:sp>
      </p:grpSp>
      <p:grpSp>
        <p:nvGrpSpPr>
          <p:cNvPr id="262" name="Group 261"/>
          <p:cNvGrpSpPr/>
          <p:nvPr/>
        </p:nvGrpSpPr>
        <p:grpSpPr>
          <a:xfrm>
            <a:off x="304800" y="3429000"/>
            <a:ext cx="8672513" cy="3260943"/>
            <a:chOff x="304800" y="3352800"/>
            <a:chExt cx="8672513" cy="3260943"/>
          </a:xfrm>
        </p:grpSpPr>
        <p:pic>
          <p:nvPicPr>
            <p:cNvPr id="1026" name="Picture 2"/>
            <p:cNvPicPr>
              <a:picLocks noChangeAspect="1" noChangeArrowheads="1"/>
            </p:cNvPicPr>
            <p:nvPr/>
          </p:nvPicPr>
          <p:blipFill>
            <a:blip r:embed="rId5" cstate="screen"/>
            <a:srcRect/>
            <a:stretch>
              <a:fillRect/>
            </a:stretch>
          </p:blipFill>
          <p:spPr bwMode="auto">
            <a:xfrm>
              <a:off x="304800" y="3733800"/>
              <a:ext cx="2929575" cy="2293983"/>
            </a:xfrm>
            <a:prstGeom prst="rect">
              <a:avLst/>
            </a:prstGeom>
            <a:ln>
              <a:noFill/>
            </a:ln>
            <a:effectLst>
              <a:outerShdw blurRad="292100" dist="139700" dir="2700000" algn="tl" rotWithShape="0">
                <a:srgbClr val="333333">
                  <a:alpha val="65000"/>
                </a:srgbClr>
              </a:outerShdw>
            </a:effectLst>
          </p:spPr>
        </p:pic>
        <p:sp>
          <p:nvSpPr>
            <p:cNvPr id="18" name="TextBox 17"/>
            <p:cNvSpPr txBox="1"/>
            <p:nvPr/>
          </p:nvSpPr>
          <p:spPr>
            <a:xfrm>
              <a:off x="3352800" y="3505200"/>
              <a:ext cx="2590800" cy="3108543"/>
            </a:xfrm>
            <a:prstGeom prst="rect">
              <a:avLst/>
            </a:prstGeom>
            <a:noFill/>
          </p:spPr>
          <p:txBody>
            <a:bodyPr wrap="square" rtlCol="0">
              <a:spAutoFit/>
            </a:bodyPr>
            <a:lstStyle/>
            <a:p>
              <a:r>
                <a:rPr lang="en-US" sz="1400" dirty="0" smtClean="0">
                  <a:latin typeface="Arial" pitchFamily="34" charset="0"/>
                  <a:cs typeface="Arial" pitchFamily="34" charset="0"/>
                </a:rPr>
                <a:t>Cloud computing is a model for enabling convenient, on-demand network access to a shared pool of configurable computing resources (e.g., networks, servers, storage, applications, and services) that can be rapidly provisioned and released with minimal management effort or service provider interaction </a:t>
              </a:r>
            </a:p>
            <a:p>
              <a:r>
                <a:rPr lang="en-US" sz="1400" i="1" dirty="0" smtClean="0">
                  <a:latin typeface="Arial" pitchFamily="34" charset="0"/>
                  <a:cs typeface="Arial" pitchFamily="34" charset="0"/>
                </a:rPr>
                <a:t>(NIST - definition of Cloud Computing)</a:t>
              </a:r>
            </a:p>
            <a:p>
              <a:endParaRPr lang="en-US" sz="1400" dirty="0">
                <a:latin typeface="Arial" pitchFamily="34" charset="0"/>
                <a:cs typeface="Arial" pitchFamily="34" charset="0"/>
              </a:endParaRPr>
            </a:p>
          </p:txBody>
        </p:sp>
        <p:sp>
          <p:nvSpPr>
            <p:cNvPr id="19" name="TextBox 18"/>
            <p:cNvSpPr txBox="1"/>
            <p:nvPr/>
          </p:nvSpPr>
          <p:spPr>
            <a:xfrm>
              <a:off x="5867400" y="3810000"/>
              <a:ext cx="1436612" cy="738664"/>
            </a:xfrm>
            <a:prstGeom prst="rect">
              <a:avLst/>
            </a:prstGeom>
            <a:noFill/>
          </p:spPr>
          <p:txBody>
            <a:bodyPr wrap="none" rtlCol="0">
              <a:spAutoFit/>
            </a:bodyPr>
            <a:lstStyle/>
            <a:p>
              <a:r>
                <a:rPr lang="en-US" sz="1400" b="1" dirty="0" smtClean="0">
                  <a:latin typeface="Arial" pitchFamily="34" charset="0"/>
                  <a:cs typeface="Arial" pitchFamily="34" charset="0"/>
                </a:rPr>
                <a:t>Production =&gt; </a:t>
              </a:r>
            </a:p>
            <a:p>
              <a:r>
                <a:rPr lang="en-US" sz="1400" dirty="0" smtClean="0">
                  <a:latin typeface="Arial" pitchFamily="34" charset="0"/>
                  <a:cs typeface="Arial" pitchFamily="34" charset="0"/>
                </a:rPr>
                <a:t> Storage, CPU,</a:t>
              </a:r>
            </a:p>
            <a:p>
              <a:r>
                <a:rPr lang="en-US" sz="1400" dirty="0" smtClean="0">
                  <a:latin typeface="Arial" pitchFamily="34" charset="0"/>
                  <a:cs typeface="Arial" pitchFamily="34" charset="0"/>
                </a:rPr>
                <a:t>Services, Apps</a:t>
              </a:r>
              <a:endParaRPr lang="en-US" sz="1400" dirty="0">
                <a:latin typeface="Arial" pitchFamily="34" charset="0"/>
                <a:cs typeface="Arial" pitchFamily="34" charset="0"/>
              </a:endParaRPr>
            </a:p>
          </p:txBody>
        </p:sp>
        <p:sp>
          <p:nvSpPr>
            <p:cNvPr id="20" name="TextBox 19"/>
            <p:cNvSpPr txBox="1"/>
            <p:nvPr/>
          </p:nvSpPr>
          <p:spPr>
            <a:xfrm>
              <a:off x="5943600" y="4648200"/>
              <a:ext cx="1827744" cy="738664"/>
            </a:xfrm>
            <a:prstGeom prst="rect">
              <a:avLst/>
            </a:prstGeom>
            <a:noFill/>
          </p:spPr>
          <p:txBody>
            <a:bodyPr wrap="none" rtlCol="0">
              <a:spAutoFit/>
            </a:bodyPr>
            <a:lstStyle/>
            <a:p>
              <a:r>
                <a:rPr lang="en-US" sz="1400" b="1" dirty="0" smtClean="0">
                  <a:latin typeface="Arial" pitchFamily="34" charset="0"/>
                  <a:cs typeface="Arial" pitchFamily="34" charset="0"/>
                </a:rPr>
                <a:t>Distribution =&gt;  </a:t>
              </a:r>
            </a:p>
            <a:p>
              <a:r>
                <a:rPr lang="en-US" sz="1400" dirty="0" smtClean="0">
                  <a:latin typeface="Arial" pitchFamily="34" charset="0"/>
                  <a:cs typeface="Arial" pitchFamily="34" charset="0"/>
                </a:rPr>
                <a:t>Caching, Bandwidth,</a:t>
              </a:r>
            </a:p>
            <a:p>
              <a:r>
                <a:rPr lang="en-US" sz="1400" dirty="0" smtClean="0">
                  <a:latin typeface="Arial" pitchFamily="34" charset="0"/>
                  <a:cs typeface="Arial" pitchFamily="34" charset="0"/>
                </a:rPr>
                <a:t> </a:t>
              </a:r>
              <a:r>
                <a:rPr lang="en-US" sz="1400" dirty="0" err="1" smtClean="0">
                  <a:latin typeface="Arial" pitchFamily="34" charset="0"/>
                  <a:cs typeface="Arial" pitchFamily="34" charset="0"/>
                </a:rPr>
                <a:t>QoS</a:t>
              </a:r>
              <a:endParaRPr lang="en-US" sz="1400" dirty="0">
                <a:latin typeface="Arial" pitchFamily="34" charset="0"/>
                <a:cs typeface="Arial" pitchFamily="34" charset="0"/>
              </a:endParaRPr>
            </a:p>
          </p:txBody>
        </p:sp>
        <p:sp>
          <p:nvSpPr>
            <p:cNvPr id="21" name="TextBox 20"/>
            <p:cNvSpPr txBox="1"/>
            <p:nvPr/>
          </p:nvSpPr>
          <p:spPr>
            <a:xfrm>
              <a:off x="5943600" y="5410200"/>
              <a:ext cx="1768176" cy="523220"/>
            </a:xfrm>
            <a:prstGeom prst="rect">
              <a:avLst/>
            </a:prstGeom>
            <a:noFill/>
          </p:spPr>
          <p:txBody>
            <a:bodyPr wrap="none" rtlCol="0">
              <a:spAutoFit/>
            </a:bodyPr>
            <a:lstStyle/>
            <a:p>
              <a:r>
                <a:rPr lang="en-US" sz="1400" b="1" dirty="0" smtClean="0">
                  <a:latin typeface="Arial" pitchFamily="34" charset="0"/>
                  <a:cs typeface="Arial" pitchFamily="34" charset="0"/>
                </a:rPr>
                <a:t>Exhibition =&gt;  </a:t>
              </a:r>
            </a:p>
            <a:p>
              <a:r>
                <a:rPr lang="en-US" sz="1400" dirty="0" smtClean="0">
                  <a:latin typeface="Arial" pitchFamily="34" charset="0"/>
                  <a:cs typeface="Arial" pitchFamily="34" charset="0"/>
                </a:rPr>
                <a:t>Devices, Adaptation</a:t>
              </a:r>
              <a:endParaRPr lang="en-US" sz="1400" dirty="0">
                <a:latin typeface="Arial" pitchFamily="34" charset="0"/>
                <a:cs typeface="Arial" pitchFamily="34" charset="0"/>
              </a:endParaRPr>
            </a:p>
          </p:txBody>
        </p:sp>
        <p:grpSp>
          <p:nvGrpSpPr>
            <p:cNvPr id="258" name="Group 257"/>
            <p:cNvGrpSpPr/>
            <p:nvPr/>
          </p:nvGrpSpPr>
          <p:grpSpPr>
            <a:xfrm>
              <a:off x="7010400" y="3352800"/>
              <a:ext cx="1966913" cy="2666882"/>
              <a:chOff x="6553200" y="3429000"/>
              <a:chExt cx="1966913" cy="2666882"/>
            </a:xfrm>
          </p:grpSpPr>
          <p:grpSp>
            <p:nvGrpSpPr>
              <p:cNvPr id="28" name="Group 3"/>
              <p:cNvGrpSpPr>
                <a:grpSpLocks/>
              </p:cNvGrpSpPr>
              <p:nvPr/>
            </p:nvGrpSpPr>
            <p:grpSpPr bwMode="auto">
              <a:xfrm>
                <a:off x="6553200" y="3429000"/>
                <a:ext cx="1966913" cy="2635863"/>
                <a:chOff x="214282" y="2037875"/>
                <a:chExt cx="2286016" cy="3640423"/>
              </a:xfrm>
            </p:grpSpPr>
            <p:sp>
              <p:nvSpPr>
                <p:cNvPr id="29" name="Rectangle 228"/>
                <p:cNvSpPr>
                  <a:spLocks noChangeArrowheads="1"/>
                </p:cNvSpPr>
                <p:nvPr/>
              </p:nvSpPr>
              <p:spPr bwMode="auto">
                <a:xfrm>
                  <a:off x="214282" y="2143116"/>
                  <a:ext cx="2286016" cy="3535182"/>
                </a:xfrm>
                <a:prstGeom prst="rect">
                  <a:avLst/>
                </a:prstGeom>
                <a:noFill/>
                <a:ln w="9525">
                  <a:noFill/>
                  <a:miter lim="800000"/>
                  <a:headEnd/>
                  <a:tailEnd/>
                </a:ln>
              </p:spPr>
              <p:txBody>
                <a:bodyPr wrap="none" anchor="ctr"/>
                <a:lstStyle/>
                <a:p>
                  <a:endParaRPr lang="en-US">
                    <a:solidFill>
                      <a:srgbClr val="FFFFFF"/>
                    </a:solidFill>
                  </a:endParaRPr>
                </a:p>
              </p:txBody>
            </p:sp>
            <p:grpSp>
              <p:nvGrpSpPr>
                <p:cNvPr id="30" name="Group 229"/>
                <p:cNvGrpSpPr>
                  <a:grpSpLocks/>
                </p:cNvGrpSpPr>
                <p:nvPr/>
              </p:nvGrpSpPr>
              <p:grpSpPr bwMode="auto">
                <a:xfrm>
                  <a:off x="545091" y="3827061"/>
                  <a:ext cx="1085946" cy="770347"/>
                  <a:chOff x="3992" y="1963"/>
                  <a:chExt cx="979" cy="1205"/>
                </a:xfrm>
              </p:grpSpPr>
              <p:sp>
                <p:nvSpPr>
                  <p:cNvPr id="59" name="AutoShape 230"/>
                  <p:cNvSpPr>
                    <a:spLocks noChangeArrowheads="1"/>
                  </p:cNvSpPr>
                  <p:nvPr/>
                </p:nvSpPr>
                <p:spPr bwMode="auto">
                  <a:xfrm rot="10800000">
                    <a:off x="4652" y="1963"/>
                    <a:ext cx="319" cy="1205"/>
                  </a:xfrm>
                  <a:prstGeom prst="can">
                    <a:avLst>
                      <a:gd name="adj" fmla="val 9165"/>
                    </a:avLst>
                  </a:prstGeom>
                  <a:solidFill>
                    <a:srgbClr val="DDDDDD"/>
                  </a:solidFill>
                  <a:ln w="9525">
                    <a:solidFill>
                      <a:srgbClr val="969696"/>
                    </a:solidFill>
                    <a:round/>
                    <a:headEnd/>
                    <a:tailEnd/>
                  </a:ln>
                </p:spPr>
                <p:txBody>
                  <a:bodyPr wrap="none" anchor="ctr"/>
                  <a:lstStyle/>
                  <a:p>
                    <a:endParaRPr lang="en-US"/>
                  </a:p>
                </p:txBody>
              </p:sp>
              <p:grpSp>
                <p:nvGrpSpPr>
                  <p:cNvPr id="61" name="Group 232"/>
                  <p:cNvGrpSpPr>
                    <a:grpSpLocks/>
                  </p:cNvGrpSpPr>
                  <p:nvPr/>
                </p:nvGrpSpPr>
                <p:grpSpPr bwMode="auto">
                  <a:xfrm rot="-5400000">
                    <a:off x="3458" y="2588"/>
                    <a:ext cx="1067" cy="0"/>
                    <a:chOff x="802" y="1995"/>
                    <a:chExt cx="4630" cy="902"/>
                  </a:xfrm>
                </p:grpSpPr>
                <p:sp>
                  <p:nvSpPr>
                    <p:cNvPr id="62" name="Freeform 233"/>
                    <p:cNvSpPr>
                      <a:spLocks/>
                    </p:cNvSpPr>
                    <p:nvPr/>
                  </p:nvSpPr>
                  <p:spPr bwMode="auto">
                    <a:xfrm>
                      <a:off x="802" y="2444"/>
                      <a:ext cx="26" cy="1"/>
                    </a:xfrm>
                    <a:custGeom>
                      <a:avLst/>
                      <a:gdLst>
                        <a:gd name="T0" fmla="*/ 0 w 16"/>
                        <a:gd name="T1" fmla="*/ 0 h 1"/>
                        <a:gd name="T2" fmla="*/ 42 w 16"/>
                        <a:gd name="T3" fmla="*/ 0 h 1"/>
                        <a:gd name="T4" fmla="*/ 0 w 16"/>
                        <a:gd name="T5" fmla="*/ 0 h 1"/>
                        <a:gd name="T6" fmla="*/ 0 60000 65536"/>
                        <a:gd name="T7" fmla="*/ 0 60000 65536"/>
                        <a:gd name="T8" fmla="*/ 0 60000 65536"/>
                        <a:gd name="T9" fmla="*/ 0 w 16"/>
                        <a:gd name="T10" fmla="*/ 0 h 1"/>
                        <a:gd name="T11" fmla="*/ 16 w 16"/>
                        <a:gd name="T12" fmla="*/ 1 h 1"/>
                      </a:gdLst>
                      <a:ahLst/>
                      <a:cxnLst>
                        <a:cxn ang="T6">
                          <a:pos x="T0" y="T1"/>
                        </a:cxn>
                        <a:cxn ang="T7">
                          <a:pos x="T2" y="T3"/>
                        </a:cxn>
                        <a:cxn ang="T8">
                          <a:pos x="T4" y="T5"/>
                        </a:cxn>
                      </a:cxnLst>
                      <a:rect l="T9" t="T10" r="T11" b="T12"/>
                      <a:pathLst>
                        <a:path w="16" h="1">
                          <a:moveTo>
                            <a:pt x="0" y="0"/>
                          </a:moveTo>
                          <a:lnTo>
                            <a:pt x="16" y="0"/>
                          </a:lnTo>
                          <a:lnTo>
                            <a:pt x="0" y="0"/>
                          </a:lnTo>
                          <a:close/>
                        </a:path>
                      </a:pathLst>
                    </a:custGeom>
                    <a:solidFill>
                      <a:srgbClr val="FF9900"/>
                    </a:solidFill>
                    <a:ln w="9525">
                      <a:solidFill>
                        <a:srgbClr val="CCFF99"/>
                      </a:solidFill>
                      <a:round/>
                      <a:headEnd/>
                      <a:tailEnd/>
                    </a:ln>
                  </p:spPr>
                  <p:txBody>
                    <a:bodyPr/>
                    <a:lstStyle/>
                    <a:p>
                      <a:endParaRPr lang="en-US"/>
                    </a:p>
                  </p:txBody>
                </p:sp>
                <p:sp>
                  <p:nvSpPr>
                    <p:cNvPr id="63" name="Freeform 234"/>
                    <p:cNvSpPr>
                      <a:spLocks/>
                    </p:cNvSpPr>
                    <p:nvPr/>
                  </p:nvSpPr>
                  <p:spPr bwMode="auto">
                    <a:xfrm>
                      <a:off x="802" y="1995"/>
                      <a:ext cx="206" cy="449"/>
                    </a:xfrm>
                    <a:custGeom>
                      <a:avLst/>
                      <a:gdLst>
                        <a:gd name="T0" fmla="*/ 0 w 128"/>
                        <a:gd name="T1" fmla="*/ 725 h 278"/>
                        <a:gd name="T2" fmla="*/ 3 w 128"/>
                        <a:gd name="T3" fmla="*/ 653 h 278"/>
                        <a:gd name="T4" fmla="*/ 8 w 128"/>
                        <a:gd name="T5" fmla="*/ 580 h 278"/>
                        <a:gd name="T6" fmla="*/ 10 w 128"/>
                        <a:gd name="T7" fmla="*/ 548 h 278"/>
                        <a:gd name="T8" fmla="*/ 16 w 128"/>
                        <a:gd name="T9" fmla="*/ 514 h 278"/>
                        <a:gd name="T10" fmla="*/ 26 w 128"/>
                        <a:gd name="T11" fmla="*/ 449 h 278"/>
                        <a:gd name="T12" fmla="*/ 39 w 128"/>
                        <a:gd name="T13" fmla="*/ 386 h 278"/>
                        <a:gd name="T14" fmla="*/ 47 w 128"/>
                        <a:gd name="T15" fmla="*/ 355 h 278"/>
                        <a:gd name="T16" fmla="*/ 55 w 128"/>
                        <a:gd name="T17" fmla="*/ 326 h 278"/>
                        <a:gd name="T18" fmla="*/ 63 w 128"/>
                        <a:gd name="T19" fmla="*/ 297 h 278"/>
                        <a:gd name="T20" fmla="*/ 72 w 128"/>
                        <a:gd name="T21" fmla="*/ 271 h 278"/>
                        <a:gd name="T22" fmla="*/ 93 w 128"/>
                        <a:gd name="T23" fmla="*/ 220 h 278"/>
                        <a:gd name="T24" fmla="*/ 114 w 128"/>
                        <a:gd name="T25" fmla="*/ 173 h 278"/>
                        <a:gd name="T26" fmla="*/ 140 w 128"/>
                        <a:gd name="T27" fmla="*/ 132 h 278"/>
                        <a:gd name="T28" fmla="*/ 166 w 128"/>
                        <a:gd name="T29" fmla="*/ 94 h 278"/>
                        <a:gd name="T30" fmla="*/ 179 w 128"/>
                        <a:gd name="T31" fmla="*/ 78 h 278"/>
                        <a:gd name="T32" fmla="*/ 195 w 128"/>
                        <a:gd name="T33" fmla="*/ 63 h 278"/>
                        <a:gd name="T34" fmla="*/ 209 w 128"/>
                        <a:gd name="T35" fmla="*/ 50 h 278"/>
                        <a:gd name="T36" fmla="*/ 225 w 128"/>
                        <a:gd name="T37" fmla="*/ 37 h 278"/>
                        <a:gd name="T38" fmla="*/ 243 w 128"/>
                        <a:gd name="T39" fmla="*/ 26 h 278"/>
                        <a:gd name="T40" fmla="*/ 259 w 128"/>
                        <a:gd name="T41" fmla="*/ 18 h 278"/>
                        <a:gd name="T42" fmla="*/ 277 w 128"/>
                        <a:gd name="T43" fmla="*/ 10 h 278"/>
                        <a:gd name="T44" fmla="*/ 293 w 128"/>
                        <a:gd name="T45" fmla="*/ 5 h 278"/>
                        <a:gd name="T46" fmla="*/ 311 w 128"/>
                        <a:gd name="T47" fmla="*/ 3 h 278"/>
                        <a:gd name="T48" fmla="*/ 328 w 128"/>
                        <a:gd name="T49" fmla="*/ 0 h 278"/>
                        <a:gd name="T50" fmla="*/ 332 w 128"/>
                        <a:gd name="T51" fmla="*/ 44 h 278"/>
                        <a:gd name="T52" fmla="*/ 315 w 128"/>
                        <a:gd name="T53" fmla="*/ 47 h 278"/>
                        <a:gd name="T54" fmla="*/ 303 w 128"/>
                        <a:gd name="T55" fmla="*/ 50 h 278"/>
                        <a:gd name="T56" fmla="*/ 290 w 128"/>
                        <a:gd name="T57" fmla="*/ 52 h 278"/>
                        <a:gd name="T58" fmla="*/ 277 w 128"/>
                        <a:gd name="T59" fmla="*/ 58 h 278"/>
                        <a:gd name="T60" fmla="*/ 264 w 128"/>
                        <a:gd name="T61" fmla="*/ 65 h 278"/>
                        <a:gd name="T62" fmla="*/ 251 w 128"/>
                        <a:gd name="T63" fmla="*/ 73 h 278"/>
                        <a:gd name="T64" fmla="*/ 238 w 128"/>
                        <a:gd name="T65" fmla="*/ 84 h 278"/>
                        <a:gd name="T66" fmla="*/ 222 w 128"/>
                        <a:gd name="T67" fmla="*/ 94 h 278"/>
                        <a:gd name="T68" fmla="*/ 209 w 128"/>
                        <a:gd name="T69" fmla="*/ 107 h 278"/>
                        <a:gd name="T70" fmla="*/ 196 w 128"/>
                        <a:gd name="T71" fmla="*/ 120 h 278"/>
                        <a:gd name="T72" fmla="*/ 174 w 128"/>
                        <a:gd name="T73" fmla="*/ 157 h 278"/>
                        <a:gd name="T74" fmla="*/ 150 w 128"/>
                        <a:gd name="T75" fmla="*/ 194 h 278"/>
                        <a:gd name="T76" fmla="*/ 129 w 128"/>
                        <a:gd name="T77" fmla="*/ 241 h 278"/>
                        <a:gd name="T78" fmla="*/ 111 w 128"/>
                        <a:gd name="T79" fmla="*/ 287 h 278"/>
                        <a:gd name="T80" fmla="*/ 101 w 128"/>
                        <a:gd name="T81" fmla="*/ 310 h 278"/>
                        <a:gd name="T82" fmla="*/ 93 w 128"/>
                        <a:gd name="T83" fmla="*/ 339 h 278"/>
                        <a:gd name="T84" fmla="*/ 85 w 128"/>
                        <a:gd name="T85" fmla="*/ 368 h 278"/>
                        <a:gd name="T86" fmla="*/ 77 w 128"/>
                        <a:gd name="T87" fmla="*/ 394 h 278"/>
                        <a:gd name="T88" fmla="*/ 64 w 128"/>
                        <a:gd name="T89" fmla="*/ 457 h 278"/>
                        <a:gd name="T90" fmla="*/ 55 w 128"/>
                        <a:gd name="T91" fmla="*/ 518 h 278"/>
                        <a:gd name="T92" fmla="*/ 52 w 128"/>
                        <a:gd name="T93" fmla="*/ 552 h 278"/>
                        <a:gd name="T94" fmla="*/ 50 w 128"/>
                        <a:gd name="T95" fmla="*/ 585 h 278"/>
                        <a:gd name="T96" fmla="*/ 43 w 128"/>
                        <a:gd name="T97" fmla="*/ 654 h 278"/>
                        <a:gd name="T98" fmla="*/ 42 w 128"/>
                        <a:gd name="T99" fmla="*/ 725 h 278"/>
                        <a:gd name="T100" fmla="*/ 0 w 128"/>
                        <a:gd name="T101" fmla="*/ 725 h 2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8"/>
                        <a:gd name="T154" fmla="*/ 0 h 278"/>
                        <a:gd name="T155" fmla="*/ 128 w 128"/>
                        <a:gd name="T156" fmla="*/ 278 h 27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8" h="278">
                          <a:moveTo>
                            <a:pt x="0" y="278"/>
                          </a:moveTo>
                          <a:lnTo>
                            <a:pt x="1" y="250"/>
                          </a:lnTo>
                          <a:lnTo>
                            <a:pt x="3" y="222"/>
                          </a:lnTo>
                          <a:lnTo>
                            <a:pt x="4" y="210"/>
                          </a:lnTo>
                          <a:lnTo>
                            <a:pt x="6" y="197"/>
                          </a:lnTo>
                          <a:lnTo>
                            <a:pt x="10" y="172"/>
                          </a:lnTo>
                          <a:lnTo>
                            <a:pt x="15" y="148"/>
                          </a:lnTo>
                          <a:lnTo>
                            <a:pt x="18" y="136"/>
                          </a:lnTo>
                          <a:lnTo>
                            <a:pt x="21" y="125"/>
                          </a:lnTo>
                          <a:lnTo>
                            <a:pt x="24" y="114"/>
                          </a:lnTo>
                          <a:lnTo>
                            <a:pt x="28" y="104"/>
                          </a:lnTo>
                          <a:lnTo>
                            <a:pt x="36" y="84"/>
                          </a:lnTo>
                          <a:lnTo>
                            <a:pt x="44" y="66"/>
                          </a:lnTo>
                          <a:lnTo>
                            <a:pt x="54" y="51"/>
                          </a:lnTo>
                          <a:lnTo>
                            <a:pt x="64" y="36"/>
                          </a:lnTo>
                          <a:lnTo>
                            <a:pt x="69" y="30"/>
                          </a:lnTo>
                          <a:lnTo>
                            <a:pt x="75" y="24"/>
                          </a:lnTo>
                          <a:lnTo>
                            <a:pt x="81" y="19"/>
                          </a:lnTo>
                          <a:lnTo>
                            <a:pt x="87" y="14"/>
                          </a:lnTo>
                          <a:lnTo>
                            <a:pt x="94" y="10"/>
                          </a:lnTo>
                          <a:lnTo>
                            <a:pt x="100" y="7"/>
                          </a:lnTo>
                          <a:lnTo>
                            <a:pt x="107" y="4"/>
                          </a:lnTo>
                          <a:lnTo>
                            <a:pt x="113" y="2"/>
                          </a:lnTo>
                          <a:lnTo>
                            <a:pt x="120" y="1"/>
                          </a:lnTo>
                          <a:lnTo>
                            <a:pt x="127" y="0"/>
                          </a:lnTo>
                          <a:lnTo>
                            <a:pt x="128" y="17"/>
                          </a:lnTo>
                          <a:lnTo>
                            <a:pt x="122" y="18"/>
                          </a:lnTo>
                          <a:lnTo>
                            <a:pt x="117" y="19"/>
                          </a:lnTo>
                          <a:lnTo>
                            <a:pt x="112" y="20"/>
                          </a:lnTo>
                          <a:lnTo>
                            <a:pt x="107" y="22"/>
                          </a:lnTo>
                          <a:lnTo>
                            <a:pt x="102" y="25"/>
                          </a:lnTo>
                          <a:lnTo>
                            <a:pt x="97" y="28"/>
                          </a:lnTo>
                          <a:lnTo>
                            <a:pt x="92" y="32"/>
                          </a:lnTo>
                          <a:lnTo>
                            <a:pt x="86" y="36"/>
                          </a:lnTo>
                          <a:lnTo>
                            <a:pt x="81" y="41"/>
                          </a:lnTo>
                          <a:lnTo>
                            <a:pt x="76" y="46"/>
                          </a:lnTo>
                          <a:lnTo>
                            <a:pt x="67" y="60"/>
                          </a:lnTo>
                          <a:lnTo>
                            <a:pt x="58" y="74"/>
                          </a:lnTo>
                          <a:lnTo>
                            <a:pt x="50" y="92"/>
                          </a:lnTo>
                          <a:lnTo>
                            <a:pt x="43" y="110"/>
                          </a:lnTo>
                          <a:lnTo>
                            <a:pt x="39" y="119"/>
                          </a:lnTo>
                          <a:lnTo>
                            <a:pt x="36" y="130"/>
                          </a:lnTo>
                          <a:lnTo>
                            <a:pt x="33" y="141"/>
                          </a:lnTo>
                          <a:lnTo>
                            <a:pt x="30" y="151"/>
                          </a:lnTo>
                          <a:lnTo>
                            <a:pt x="25" y="175"/>
                          </a:lnTo>
                          <a:lnTo>
                            <a:pt x="21" y="199"/>
                          </a:lnTo>
                          <a:lnTo>
                            <a:pt x="20" y="212"/>
                          </a:lnTo>
                          <a:lnTo>
                            <a:pt x="19" y="224"/>
                          </a:lnTo>
                          <a:lnTo>
                            <a:pt x="17" y="251"/>
                          </a:lnTo>
                          <a:lnTo>
                            <a:pt x="16" y="278"/>
                          </a:lnTo>
                          <a:lnTo>
                            <a:pt x="0" y="278"/>
                          </a:lnTo>
                          <a:close/>
                        </a:path>
                      </a:pathLst>
                    </a:custGeom>
                    <a:solidFill>
                      <a:srgbClr val="FF9900"/>
                    </a:solidFill>
                    <a:ln w="9525">
                      <a:solidFill>
                        <a:srgbClr val="CCFF99"/>
                      </a:solidFill>
                      <a:round/>
                      <a:headEnd/>
                      <a:tailEnd/>
                    </a:ln>
                  </p:spPr>
                  <p:txBody>
                    <a:bodyPr/>
                    <a:lstStyle/>
                    <a:p>
                      <a:endParaRPr lang="en-US"/>
                    </a:p>
                  </p:txBody>
                </p:sp>
                <p:sp>
                  <p:nvSpPr>
                    <p:cNvPr id="64" name="Freeform 235"/>
                    <p:cNvSpPr>
                      <a:spLocks/>
                    </p:cNvSpPr>
                    <p:nvPr/>
                  </p:nvSpPr>
                  <p:spPr bwMode="auto">
                    <a:xfrm>
                      <a:off x="802" y="2444"/>
                      <a:ext cx="26" cy="1"/>
                    </a:xfrm>
                    <a:custGeom>
                      <a:avLst/>
                      <a:gdLst>
                        <a:gd name="T0" fmla="*/ 0 w 16"/>
                        <a:gd name="T1" fmla="*/ 0 h 1"/>
                        <a:gd name="T2" fmla="*/ 42 w 16"/>
                        <a:gd name="T3" fmla="*/ 0 h 1"/>
                        <a:gd name="T4" fmla="*/ 0 w 16"/>
                        <a:gd name="T5" fmla="*/ 0 h 1"/>
                        <a:gd name="T6" fmla="*/ 0 60000 65536"/>
                        <a:gd name="T7" fmla="*/ 0 60000 65536"/>
                        <a:gd name="T8" fmla="*/ 0 60000 65536"/>
                        <a:gd name="T9" fmla="*/ 0 w 16"/>
                        <a:gd name="T10" fmla="*/ 0 h 1"/>
                        <a:gd name="T11" fmla="*/ 16 w 16"/>
                        <a:gd name="T12" fmla="*/ 1 h 1"/>
                      </a:gdLst>
                      <a:ahLst/>
                      <a:cxnLst>
                        <a:cxn ang="T6">
                          <a:pos x="T0" y="T1"/>
                        </a:cxn>
                        <a:cxn ang="T7">
                          <a:pos x="T2" y="T3"/>
                        </a:cxn>
                        <a:cxn ang="T8">
                          <a:pos x="T4" y="T5"/>
                        </a:cxn>
                      </a:cxnLst>
                      <a:rect l="T9" t="T10" r="T11" b="T12"/>
                      <a:pathLst>
                        <a:path w="16" h="1">
                          <a:moveTo>
                            <a:pt x="0" y="0"/>
                          </a:moveTo>
                          <a:lnTo>
                            <a:pt x="16" y="0"/>
                          </a:lnTo>
                          <a:lnTo>
                            <a:pt x="0" y="0"/>
                          </a:lnTo>
                          <a:close/>
                        </a:path>
                      </a:pathLst>
                    </a:custGeom>
                    <a:solidFill>
                      <a:srgbClr val="FF9900"/>
                    </a:solidFill>
                    <a:ln w="9525">
                      <a:solidFill>
                        <a:srgbClr val="CCFF99"/>
                      </a:solidFill>
                      <a:round/>
                      <a:headEnd/>
                      <a:tailEnd/>
                    </a:ln>
                  </p:spPr>
                  <p:txBody>
                    <a:bodyPr/>
                    <a:lstStyle/>
                    <a:p>
                      <a:endParaRPr lang="en-US"/>
                    </a:p>
                  </p:txBody>
                </p:sp>
                <p:sp>
                  <p:nvSpPr>
                    <p:cNvPr id="65" name="Freeform 236"/>
                    <p:cNvSpPr>
                      <a:spLocks/>
                    </p:cNvSpPr>
                    <p:nvPr/>
                  </p:nvSpPr>
                  <p:spPr bwMode="auto">
                    <a:xfrm>
                      <a:off x="1007" y="1995"/>
                      <a:ext cx="203" cy="449"/>
                    </a:xfrm>
                    <a:custGeom>
                      <a:avLst/>
                      <a:gdLst>
                        <a:gd name="T0" fmla="*/ 3 w 126"/>
                        <a:gd name="T1" fmla="*/ 0 h 278"/>
                        <a:gd name="T2" fmla="*/ 18 w 126"/>
                        <a:gd name="T3" fmla="*/ 3 h 278"/>
                        <a:gd name="T4" fmla="*/ 37 w 126"/>
                        <a:gd name="T5" fmla="*/ 5 h 278"/>
                        <a:gd name="T6" fmla="*/ 55 w 126"/>
                        <a:gd name="T7" fmla="*/ 10 h 278"/>
                        <a:gd name="T8" fmla="*/ 71 w 126"/>
                        <a:gd name="T9" fmla="*/ 18 h 278"/>
                        <a:gd name="T10" fmla="*/ 85 w 126"/>
                        <a:gd name="T11" fmla="*/ 26 h 278"/>
                        <a:gd name="T12" fmla="*/ 103 w 126"/>
                        <a:gd name="T13" fmla="*/ 37 h 278"/>
                        <a:gd name="T14" fmla="*/ 119 w 126"/>
                        <a:gd name="T15" fmla="*/ 50 h 278"/>
                        <a:gd name="T16" fmla="*/ 132 w 126"/>
                        <a:gd name="T17" fmla="*/ 63 h 278"/>
                        <a:gd name="T18" fmla="*/ 148 w 126"/>
                        <a:gd name="T19" fmla="*/ 78 h 278"/>
                        <a:gd name="T20" fmla="*/ 164 w 126"/>
                        <a:gd name="T21" fmla="*/ 94 h 278"/>
                        <a:gd name="T22" fmla="*/ 190 w 126"/>
                        <a:gd name="T23" fmla="*/ 132 h 278"/>
                        <a:gd name="T24" fmla="*/ 203 w 126"/>
                        <a:gd name="T25" fmla="*/ 152 h 278"/>
                        <a:gd name="T26" fmla="*/ 213 w 126"/>
                        <a:gd name="T27" fmla="*/ 173 h 278"/>
                        <a:gd name="T28" fmla="*/ 226 w 126"/>
                        <a:gd name="T29" fmla="*/ 195 h 278"/>
                        <a:gd name="T30" fmla="*/ 237 w 126"/>
                        <a:gd name="T31" fmla="*/ 220 h 278"/>
                        <a:gd name="T32" fmla="*/ 247 w 126"/>
                        <a:gd name="T33" fmla="*/ 245 h 278"/>
                        <a:gd name="T34" fmla="*/ 258 w 126"/>
                        <a:gd name="T35" fmla="*/ 271 h 278"/>
                        <a:gd name="T36" fmla="*/ 264 w 126"/>
                        <a:gd name="T37" fmla="*/ 297 h 278"/>
                        <a:gd name="T38" fmla="*/ 276 w 126"/>
                        <a:gd name="T39" fmla="*/ 326 h 278"/>
                        <a:gd name="T40" fmla="*/ 290 w 126"/>
                        <a:gd name="T41" fmla="*/ 386 h 278"/>
                        <a:gd name="T42" fmla="*/ 305 w 126"/>
                        <a:gd name="T43" fmla="*/ 449 h 278"/>
                        <a:gd name="T44" fmla="*/ 314 w 126"/>
                        <a:gd name="T45" fmla="*/ 514 h 278"/>
                        <a:gd name="T46" fmla="*/ 322 w 126"/>
                        <a:gd name="T47" fmla="*/ 580 h 278"/>
                        <a:gd name="T48" fmla="*/ 324 w 126"/>
                        <a:gd name="T49" fmla="*/ 619 h 278"/>
                        <a:gd name="T50" fmla="*/ 327 w 126"/>
                        <a:gd name="T51" fmla="*/ 653 h 278"/>
                        <a:gd name="T52" fmla="*/ 327 w 126"/>
                        <a:gd name="T53" fmla="*/ 688 h 278"/>
                        <a:gd name="T54" fmla="*/ 327 w 126"/>
                        <a:gd name="T55" fmla="*/ 725 h 278"/>
                        <a:gd name="T56" fmla="*/ 285 w 126"/>
                        <a:gd name="T57" fmla="*/ 725 h 278"/>
                        <a:gd name="T58" fmla="*/ 285 w 126"/>
                        <a:gd name="T59" fmla="*/ 691 h 278"/>
                        <a:gd name="T60" fmla="*/ 285 w 126"/>
                        <a:gd name="T61" fmla="*/ 654 h 278"/>
                        <a:gd name="T62" fmla="*/ 284 w 126"/>
                        <a:gd name="T63" fmla="*/ 620 h 278"/>
                        <a:gd name="T64" fmla="*/ 280 w 126"/>
                        <a:gd name="T65" fmla="*/ 585 h 278"/>
                        <a:gd name="T66" fmla="*/ 272 w 126"/>
                        <a:gd name="T67" fmla="*/ 518 h 278"/>
                        <a:gd name="T68" fmla="*/ 263 w 126"/>
                        <a:gd name="T69" fmla="*/ 457 h 278"/>
                        <a:gd name="T70" fmla="*/ 250 w 126"/>
                        <a:gd name="T71" fmla="*/ 394 h 278"/>
                        <a:gd name="T72" fmla="*/ 234 w 126"/>
                        <a:gd name="T73" fmla="*/ 339 h 278"/>
                        <a:gd name="T74" fmla="*/ 226 w 126"/>
                        <a:gd name="T75" fmla="*/ 310 h 278"/>
                        <a:gd name="T76" fmla="*/ 218 w 126"/>
                        <a:gd name="T77" fmla="*/ 284 h 278"/>
                        <a:gd name="T78" fmla="*/ 208 w 126"/>
                        <a:gd name="T79" fmla="*/ 262 h 278"/>
                        <a:gd name="T80" fmla="*/ 197 w 126"/>
                        <a:gd name="T81" fmla="*/ 241 h 278"/>
                        <a:gd name="T82" fmla="*/ 187 w 126"/>
                        <a:gd name="T83" fmla="*/ 213 h 278"/>
                        <a:gd name="T84" fmla="*/ 177 w 126"/>
                        <a:gd name="T85" fmla="*/ 194 h 278"/>
                        <a:gd name="T86" fmla="*/ 166 w 126"/>
                        <a:gd name="T87" fmla="*/ 174 h 278"/>
                        <a:gd name="T88" fmla="*/ 156 w 126"/>
                        <a:gd name="T89" fmla="*/ 157 h 278"/>
                        <a:gd name="T90" fmla="*/ 131 w 126"/>
                        <a:gd name="T91" fmla="*/ 120 h 278"/>
                        <a:gd name="T92" fmla="*/ 118 w 126"/>
                        <a:gd name="T93" fmla="*/ 107 h 278"/>
                        <a:gd name="T94" fmla="*/ 106 w 126"/>
                        <a:gd name="T95" fmla="*/ 94 h 278"/>
                        <a:gd name="T96" fmla="*/ 93 w 126"/>
                        <a:gd name="T97" fmla="*/ 84 h 278"/>
                        <a:gd name="T98" fmla="*/ 81 w 126"/>
                        <a:gd name="T99" fmla="*/ 73 h 278"/>
                        <a:gd name="T100" fmla="*/ 68 w 126"/>
                        <a:gd name="T101" fmla="*/ 65 h 278"/>
                        <a:gd name="T102" fmla="*/ 55 w 126"/>
                        <a:gd name="T103" fmla="*/ 58 h 278"/>
                        <a:gd name="T104" fmla="*/ 42 w 126"/>
                        <a:gd name="T105" fmla="*/ 52 h 278"/>
                        <a:gd name="T106" fmla="*/ 26 w 126"/>
                        <a:gd name="T107" fmla="*/ 50 h 278"/>
                        <a:gd name="T108" fmla="*/ 16 w 126"/>
                        <a:gd name="T109" fmla="*/ 47 h 278"/>
                        <a:gd name="T110" fmla="*/ 0 w 126"/>
                        <a:gd name="T111" fmla="*/ 44 h 278"/>
                        <a:gd name="T112" fmla="*/ 3 w 126"/>
                        <a:gd name="T113" fmla="*/ 0 h 27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6"/>
                        <a:gd name="T172" fmla="*/ 0 h 278"/>
                        <a:gd name="T173" fmla="*/ 126 w 126"/>
                        <a:gd name="T174" fmla="*/ 278 h 27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6" h="278">
                          <a:moveTo>
                            <a:pt x="1" y="0"/>
                          </a:moveTo>
                          <a:lnTo>
                            <a:pt x="7" y="1"/>
                          </a:lnTo>
                          <a:lnTo>
                            <a:pt x="14" y="2"/>
                          </a:lnTo>
                          <a:lnTo>
                            <a:pt x="21" y="4"/>
                          </a:lnTo>
                          <a:lnTo>
                            <a:pt x="27" y="7"/>
                          </a:lnTo>
                          <a:lnTo>
                            <a:pt x="33" y="10"/>
                          </a:lnTo>
                          <a:lnTo>
                            <a:pt x="40" y="14"/>
                          </a:lnTo>
                          <a:lnTo>
                            <a:pt x="46" y="19"/>
                          </a:lnTo>
                          <a:lnTo>
                            <a:pt x="51" y="24"/>
                          </a:lnTo>
                          <a:lnTo>
                            <a:pt x="57" y="30"/>
                          </a:lnTo>
                          <a:lnTo>
                            <a:pt x="63" y="36"/>
                          </a:lnTo>
                          <a:lnTo>
                            <a:pt x="73" y="51"/>
                          </a:lnTo>
                          <a:lnTo>
                            <a:pt x="78" y="58"/>
                          </a:lnTo>
                          <a:lnTo>
                            <a:pt x="82" y="66"/>
                          </a:lnTo>
                          <a:lnTo>
                            <a:pt x="87" y="75"/>
                          </a:lnTo>
                          <a:lnTo>
                            <a:pt x="91" y="84"/>
                          </a:lnTo>
                          <a:lnTo>
                            <a:pt x="95" y="94"/>
                          </a:lnTo>
                          <a:lnTo>
                            <a:pt x="99" y="104"/>
                          </a:lnTo>
                          <a:lnTo>
                            <a:pt x="102" y="114"/>
                          </a:lnTo>
                          <a:lnTo>
                            <a:pt x="106" y="125"/>
                          </a:lnTo>
                          <a:lnTo>
                            <a:pt x="112" y="148"/>
                          </a:lnTo>
                          <a:lnTo>
                            <a:pt x="117" y="172"/>
                          </a:lnTo>
                          <a:lnTo>
                            <a:pt x="121" y="197"/>
                          </a:lnTo>
                          <a:lnTo>
                            <a:pt x="124" y="222"/>
                          </a:lnTo>
                          <a:lnTo>
                            <a:pt x="125" y="237"/>
                          </a:lnTo>
                          <a:lnTo>
                            <a:pt x="126" y="250"/>
                          </a:lnTo>
                          <a:lnTo>
                            <a:pt x="126" y="264"/>
                          </a:lnTo>
                          <a:lnTo>
                            <a:pt x="126" y="278"/>
                          </a:lnTo>
                          <a:lnTo>
                            <a:pt x="110" y="278"/>
                          </a:lnTo>
                          <a:lnTo>
                            <a:pt x="110" y="265"/>
                          </a:lnTo>
                          <a:lnTo>
                            <a:pt x="110" y="251"/>
                          </a:lnTo>
                          <a:lnTo>
                            <a:pt x="109" y="238"/>
                          </a:lnTo>
                          <a:lnTo>
                            <a:pt x="108" y="224"/>
                          </a:lnTo>
                          <a:lnTo>
                            <a:pt x="105" y="199"/>
                          </a:lnTo>
                          <a:lnTo>
                            <a:pt x="101" y="175"/>
                          </a:lnTo>
                          <a:lnTo>
                            <a:pt x="96" y="151"/>
                          </a:lnTo>
                          <a:lnTo>
                            <a:pt x="90" y="130"/>
                          </a:lnTo>
                          <a:lnTo>
                            <a:pt x="87" y="119"/>
                          </a:lnTo>
                          <a:lnTo>
                            <a:pt x="84" y="109"/>
                          </a:lnTo>
                          <a:lnTo>
                            <a:pt x="80" y="100"/>
                          </a:lnTo>
                          <a:lnTo>
                            <a:pt x="76" y="92"/>
                          </a:lnTo>
                          <a:lnTo>
                            <a:pt x="72" y="82"/>
                          </a:lnTo>
                          <a:lnTo>
                            <a:pt x="68" y="74"/>
                          </a:lnTo>
                          <a:lnTo>
                            <a:pt x="64" y="67"/>
                          </a:lnTo>
                          <a:lnTo>
                            <a:pt x="60" y="60"/>
                          </a:lnTo>
                          <a:lnTo>
                            <a:pt x="50" y="46"/>
                          </a:lnTo>
                          <a:lnTo>
                            <a:pt x="45" y="41"/>
                          </a:lnTo>
                          <a:lnTo>
                            <a:pt x="41" y="36"/>
                          </a:lnTo>
                          <a:lnTo>
                            <a:pt x="36" y="32"/>
                          </a:lnTo>
                          <a:lnTo>
                            <a:pt x="31" y="28"/>
                          </a:lnTo>
                          <a:lnTo>
                            <a:pt x="26" y="25"/>
                          </a:lnTo>
                          <a:lnTo>
                            <a:pt x="21" y="22"/>
                          </a:lnTo>
                          <a:lnTo>
                            <a:pt x="16" y="20"/>
                          </a:lnTo>
                          <a:lnTo>
                            <a:pt x="10" y="19"/>
                          </a:lnTo>
                          <a:lnTo>
                            <a:pt x="6" y="18"/>
                          </a:lnTo>
                          <a:lnTo>
                            <a:pt x="0" y="17"/>
                          </a:lnTo>
                          <a:lnTo>
                            <a:pt x="1" y="0"/>
                          </a:lnTo>
                          <a:close/>
                        </a:path>
                      </a:pathLst>
                    </a:custGeom>
                    <a:solidFill>
                      <a:srgbClr val="FF9900"/>
                    </a:solidFill>
                    <a:ln w="9525">
                      <a:solidFill>
                        <a:srgbClr val="CCFF99"/>
                      </a:solidFill>
                      <a:round/>
                      <a:headEnd/>
                      <a:tailEnd/>
                    </a:ln>
                  </p:spPr>
                  <p:txBody>
                    <a:bodyPr/>
                    <a:lstStyle/>
                    <a:p>
                      <a:endParaRPr lang="en-US"/>
                    </a:p>
                  </p:txBody>
                </p:sp>
                <p:sp>
                  <p:nvSpPr>
                    <p:cNvPr id="66" name="Freeform 237"/>
                    <p:cNvSpPr>
                      <a:spLocks/>
                    </p:cNvSpPr>
                    <p:nvPr/>
                  </p:nvSpPr>
                  <p:spPr bwMode="auto">
                    <a:xfrm>
                      <a:off x="1007" y="1995"/>
                      <a:ext cx="1" cy="27"/>
                    </a:xfrm>
                    <a:custGeom>
                      <a:avLst/>
                      <a:gdLst>
                        <a:gd name="T0" fmla="*/ 0 w 1"/>
                        <a:gd name="T1" fmla="*/ 0 h 17"/>
                        <a:gd name="T2" fmla="*/ 1 w 1"/>
                        <a:gd name="T3" fmla="*/ 0 h 17"/>
                        <a:gd name="T4" fmla="*/ 0 w 1"/>
                        <a:gd name="T5" fmla="*/ 43 h 17"/>
                        <a:gd name="T6" fmla="*/ 1 w 1"/>
                        <a:gd name="T7" fmla="*/ 43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1" y="0"/>
                          </a:lnTo>
                          <a:lnTo>
                            <a:pt x="0" y="17"/>
                          </a:lnTo>
                          <a:lnTo>
                            <a:pt x="1" y="17"/>
                          </a:lnTo>
                          <a:lnTo>
                            <a:pt x="0" y="0"/>
                          </a:lnTo>
                          <a:close/>
                        </a:path>
                      </a:pathLst>
                    </a:custGeom>
                    <a:solidFill>
                      <a:srgbClr val="FF9900"/>
                    </a:solidFill>
                    <a:ln w="9525">
                      <a:solidFill>
                        <a:srgbClr val="CCFF99"/>
                      </a:solidFill>
                      <a:round/>
                      <a:headEnd/>
                      <a:tailEnd/>
                    </a:ln>
                  </p:spPr>
                  <p:txBody>
                    <a:bodyPr/>
                    <a:lstStyle/>
                    <a:p>
                      <a:endParaRPr lang="en-US"/>
                    </a:p>
                  </p:txBody>
                </p:sp>
                <p:sp>
                  <p:nvSpPr>
                    <p:cNvPr id="67" name="Freeform 238"/>
                    <p:cNvSpPr>
                      <a:spLocks/>
                    </p:cNvSpPr>
                    <p:nvPr/>
                  </p:nvSpPr>
                  <p:spPr bwMode="auto">
                    <a:xfrm>
                      <a:off x="1184" y="2444"/>
                      <a:ext cx="26" cy="1"/>
                    </a:xfrm>
                    <a:custGeom>
                      <a:avLst/>
                      <a:gdLst>
                        <a:gd name="T0" fmla="*/ 42 w 16"/>
                        <a:gd name="T1" fmla="*/ 0 h 1"/>
                        <a:gd name="T2" fmla="*/ 0 w 16"/>
                        <a:gd name="T3" fmla="*/ 0 h 1"/>
                        <a:gd name="T4" fmla="*/ 42 w 16"/>
                        <a:gd name="T5" fmla="*/ 0 h 1"/>
                        <a:gd name="T6" fmla="*/ 0 60000 65536"/>
                        <a:gd name="T7" fmla="*/ 0 60000 65536"/>
                        <a:gd name="T8" fmla="*/ 0 60000 65536"/>
                        <a:gd name="T9" fmla="*/ 0 w 16"/>
                        <a:gd name="T10" fmla="*/ 0 h 1"/>
                        <a:gd name="T11" fmla="*/ 16 w 16"/>
                        <a:gd name="T12" fmla="*/ 1 h 1"/>
                      </a:gdLst>
                      <a:ahLst/>
                      <a:cxnLst>
                        <a:cxn ang="T6">
                          <a:pos x="T0" y="T1"/>
                        </a:cxn>
                        <a:cxn ang="T7">
                          <a:pos x="T2" y="T3"/>
                        </a:cxn>
                        <a:cxn ang="T8">
                          <a:pos x="T4" y="T5"/>
                        </a:cxn>
                      </a:cxnLst>
                      <a:rect l="T9" t="T10" r="T11" b="T12"/>
                      <a:pathLst>
                        <a:path w="16" h="1">
                          <a:moveTo>
                            <a:pt x="16" y="0"/>
                          </a:moveTo>
                          <a:lnTo>
                            <a:pt x="0" y="0"/>
                          </a:lnTo>
                          <a:lnTo>
                            <a:pt x="16" y="0"/>
                          </a:lnTo>
                          <a:close/>
                        </a:path>
                      </a:pathLst>
                    </a:custGeom>
                    <a:solidFill>
                      <a:srgbClr val="FF9900"/>
                    </a:solidFill>
                    <a:ln w="9525">
                      <a:solidFill>
                        <a:srgbClr val="CCFF99"/>
                      </a:solidFill>
                      <a:round/>
                      <a:headEnd/>
                      <a:tailEnd/>
                    </a:ln>
                  </p:spPr>
                  <p:txBody>
                    <a:bodyPr/>
                    <a:lstStyle/>
                    <a:p>
                      <a:endParaRPr lang="en-US"/>
                    </a:p>
                  </p:txBody>
                </p:sp>
                <p:sp>
                  <p:nvSpPr>
                    <p:cNvPr id="68" name="Freeform 239"/>
                    <p:cNvSpPr>
                      <a:spLocks/>
                    </p:cNvSpPr>
                    <p:nvPr/>
                  </p:nvSpPr>
                  <p:spPr bwMode="auto">
                    <a:xfrm>
                      <a:off x="1121" y="2444"/>
                      <a:ext cx="89" cy="451"/>
                    </a:xfrm>
                    <a:custGeom>
                      <a:avLst/>
                      <a:gdLst>
                        <a:gd name="T0" fmla="*/ 144 w 55"/>
                        <a:gd name="T1" fmla="*/ 0 h 280"/>
                        <a:gd name="T2" fmla="*/ 144 w 55"/>
                        <a:gd name="T3" fmla="*/ 72 h 280"/>
                        <a:gd name="T4" fmla="*/ 141 w 55"/>
                        <a:gd name="T5" fmla="*/ 145 h 280"/>
                        <a:gd name="T6" fmla="*/ 139 w 55"/>
                        <a:gd name="T7" fmla="*/ 209 h 280"/>
                        <a:gd name="T8" fmla="*/ 136 w 55"/>
                        <a:gd name="T9" fmla="*/ 275 h 280"/>
                        <a:gd name="T10" fmla="*/ 131 w 55"/>
                        <a:gd name="T11" fmla="*/ 340 h 280"/>
                        <a:gd name="T12" fmla="*/ 123 w 55"/>
                        <a:gd name="T13" fmla="*/ 396 h 280"/>
                        <a:gd name="T14" fmla="*/ 115 w 55"/>
                        <a:gd name="T15" fmla="*/ 451 h 280"/>
                        <a:gd name="T16" fmla="*/ 107 w 55"/>
                        <a:gd name="T17" fmla="*/ 503 h 280"/>
                        <a:gd name="T18" fmla="*/ 99 w 55"/>
                        <a:gd name="T19" fmla="*/ 548 h 280"/>
                        <a:gd name="T20" fmla="*/ 92 w 55"/>
                        <a:gd name="T21" fmla="*/ 591 h 280"/>
                        <a:gd name="T22" fmla="*/ 81 w 55"/>
                        <a:gd name="T23" fmla="*/ 628 h 280"/>
                        <a:gd name="T24" fmla="*/ 68 w 55"/>
                        <a:gd name="T25" fmla="*/ 659 h 280"/>
                        <a:gd name="T26" fmla="*/ 58 w 55"/>
                        <a:gd name="T27" fmla="*/ 685 h 280"/>
                        <a:gd name="T28" fmla="*/ 45 w 55"/>
                        <a:gd name="T29" fmla="*/ 705 h 280"/>
                        <a:gd name="T30" fmla="*/ 34 w 55"/>
                        <a:gd name="T31" fmla="*/ 714 h 280"/>
                        <a:gd name="T32" fmla="*/ 26 w 55"/>
                        <a:gd name="T33" fmla="*/ 722 h 280"/>
                        <a:gd name="T34" fmla="*/ 16 w 55"/>
                        <a:gd name="T35" fmla="*/ 726 h 280"/>
                        <a:gd name="T36" fmla="*/ 8 w 55"/>
                        <a:gd name="T37" fmla="*/ 726 h 280"/>
                        <a:gd name="T38" fmla="*/ 0 w 55"/>
                        <a:gd name="T39" fmla="*/ 685 h 280"/>
                        <a:gd name="T40" fmla="*/ 3 w 55"/>
                        <a:gd name="T41" fmla="*/ 685 h 280"/>
                        <a:gd name="T42" fmla="*/ 5 w 55"/>
                        <a:gd name="T43" fmla="*/ 685 h 280"/>
                        <a:gd name="T44" fmla="*/ 8 w 55"/>
                        <a:gd name="T45" fmla="*/ 683 h 280"/>
                        <a:gd name="T46" fmla="*/ 10 w 55"/>
                        <a:gd name="T47" fmla="*/ 676 h 280"/>
                        <a:gd name="T48" fmla="*/ 21 w 55"/>
                        <a:gd name="T49" fmla="*/ 664 h 280"/>
                        <a:gd name="T50" fmla="*/ 31 w 55"/>
                        <a:gd name="T51" fmla="*/ 641 h 280"/>
                        <a:gd name="T52" fmla="*/ 39 w 55"/>
                        <a:gd name="T53" fmla="*/ 615 h 280"/>
                        <a:gd name="T54" fmla="*/ 50 w 55"/>
                        <a:gd name="T55" fmla="*/ 578 h 280"/>
                        <a:gd name="T56" fmla="*/ 58 w 55"/>
                        <a:gd name="T57" fmla="*/ 540 h 280"/>
                        <a:gd name="T58" fmla="*/ 68 w 55"/>
                        <a:gd name="T59" fmla="*/ 496 h 280"/>
                        <a:gd name="T60" fmla="*/ 76 w 55"/>
                        <a:gd name="T61" fmla="*/ 446 h 280"/>
                        <a:gd name="T62" fmla="*/ 81 w 55"/>
                        <a:gd name="T63" fmla="*/ 391 h 280"/>
                        <a:gd name="T64" fmla="*/ 89 w 55"/>
                        <a:gd name="T65" fmla="*/ 335 h 280"/>
                        <a:gd name="T66" fmla="*/ 94 w 55"/>
                        <a:gd name="T67" fmla="*/ 272 h 280"/>
                        <a:gd name="T68" fmla="*/ 97 w 55"/>
                        <a:gd name="T69" fmla="*/ 208 h 280"/>
                        <a:gd name="T70" fmla="*/ 99 w 55"/>
                        <a:gd name="T71" fmla="*/ 143 h 280"/>
                        <a:gd name="T72" fmla="*/ 102 w 55"/>
                        <a:gd name="T73" fmla="*/ 72 h 280"/>
                        <a:gd name="T74" fmla="*/ 102 w 55"/>
                        <a:gd name="T75" fmla="*/ 0 h 280"/>
                        <a:gd name="T76" fmla="*/ 144 w 55"/>
                        <a:gd name="T77" fmla="*/ 0 h 2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5"/>
                        <a:gd name="T118" fmla="*/ 0 h 280"/>
                        <a:gd name="T119" fmla="*/ 55 w 55"/>
                        <a:gd name="T120" fmla="*/ 280 h 28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5" h="280">
                          <a:moveTo>
                            <a:pt x="55" y="0"/>
                          </a:moveTo>
                          <a:lnTo>
                            <a:pt x="55" y="28"/>
                          </a:lnTo>
                          <a:lnTo>
                            <a:pt x="54" y="56"/>
                          </a:lnTo>
                          <a:lnTo>
                            <a:pt x="53" y="81"/>
                          </a:lnTo>
                          <a:lnTo>
                            <a:pt x="52" y="106"/>
                          </a:lnTo>
                          <a:lnTo>
                            <a:pt x="50" y="131"/>
                          </a:lnTo>
                          <a:lnTo>
                            <a:pt x="47" y="153"/>
                          </a:lnTo>
                          <a:lnTo>
                            <a:pt x="44" y="174"/>
                          </a:lnTo>
                          <a:lnTo>
                            <a:pt x="41" y="194"/>
                          </a:lnTo>
                          <a:lnTo>
                            <a:pt x="38" y="211"/>
                          </a:lnTo>
                          <a:lnTo>
                            <a:pt x="35" y="228"/>
                          </a:lnTo>
                          <a:lnTo>
                            <a:pt x="31" y="242"/>
                          </a:lnTo>
                          <a:lnTo>
                            <a:pt x="26" y="254"/>
                          </a:lnTo>
                          <a:lnTo>
                            <a:pt x="22" y="264"/>
                          </a:lnTo>
                          <a:lnTo>
                            <a:pt x="17" y="272"/>
                          </a:lnTo>
                          <a:lnTo>
                            <a:pt x="13" y="275"/>
                          </a:lnTo>
                          <a:lnTo>
                            <a:pt x="10" y="278"/>
                          </a:lnTo>
                          <a:lnTo>
                            <a:pt x="6" y="280"/>
                          </a:lnTo>
                          <a:lnTo>
                            <a:pt x="3" y="280"/>
                          </a:lnTo>
                          <a:lnTo>
                            <a:pt x="0" y="264"/>
                          </a:lnTo>
                          <a:lnTo>
                            <a:pt x="1" y="264"/>
                          </a:lnTo>
                          <a:lnTo>
                            <a:pt x="2" y="264"/>
                          </a:lnTo>
                          <a:lnTo>
                            <a:pt x="3" y="263"/>
                          </a:lnTo>
                          <a:lnTo>
                            <a:pt x="4" y="261"/>
                          </a:lnTo>
                          <a:lnTo>
                            <a:pt x="8" y="256"/>
                          </a:lnTo>
                          <a:lnTo>
                            <a:pt x="12" y="247"/>
                          </a:lnTo>
                          <a:lnTo>
                            <a:pt x="15" y="237"/>
                          </a:lnTo>
                          <a:lnTo>
                            <a:pt x="19" y="223"/>
                          </a:lnTo>
                          <a:lnTo>
                            <a:pt x="22" y="208"/>
                          </a:lnTo>
                          <a:lnTo>
                            <a:pt x="26" y="191"/>
                          </a:lnTo>
                          <a:lnTo>
                            <a:pt x="29" y="172"/>
                          </a:lnTo>
                          <a:lnTo>
                            <a:pt x="31" y="151"/>
                          </a:lnTo>
                          <a:lnTo>
                            <a:pt x="34" y="129"/>
                          </a:lnTo>
                          <a:lnTo>
                            <a:pt x="36" y="105"/>
                          </a:lnTo>
                          <a:lnTo>
                            <a:pt x="37" y="80"/>
                          </a:lnTo>
                          <a:lnTo>
                            <a:pt x="38" y="55"/>
                          </a:lnTo>
                          <a:lnTo>
                            <a:pt x="39" y="28"/>
                          </a:lnTo>
                          <a:lnTo>
                            <a:pt x="39" y="0"/>
                          </a:lnTo>
                          <a:lnTo>
                            <a:pt x="55" y="0"/>
                          </a:lnTo>
                          <a:close/>
                        </a:path>
                      </a:pathLst>
                    </a:custGeom>
                    <a:solidFill>
                      <a:srgbClr val="FF9900"/>
                    </a:solidFill>
                    <a:ln w="9525">
                      <a:solidFill>
                        <a:srgbClr val="CCFF99"/>
                      </a:solidFill>
                      <a:round/>
                      <a:headEnd/>
                      <a:tailEnd/>
                    </a:ln>
                  </p:spPr>
                  <p:txBody>
                    <a:bodyPr/>
                    <a:lstStyle/>
                    <a:p>
                      <a:endParaRPr lang="en-US"/>
                    </a:p>
                  </p:txBody>
                </p:sp>
                <p:sp>
                  <p:nvSpPr>
                    <p:cNvPr id="69" name="Freeform 240"/>
                    <p:cNvSpPr>
                      <a:spLocks/>
                    </p:cNvSpPr>
                    <p:nvPr/>
                  </p:nvSpPr>
                  <p:spPr bwMode="auto">
                    <a:xfrm>
                      <a:off x="1036" y="2444"/>
                      <a:ext cx="90" cy="451"/>
                    </a:xfrm>
                    <a:custGeom>
                      <a:avLst/>
                      <a:gdLst>
                        <a:gd name="T0" fmla="*/ 137 w 56"/>
                        <a:gd name="T1" fmla="*/ 726 h 280"/>
                        <a:gd name="T2" fmla="*/ 129 w 56"/>
                        <a:gd name="T3" fmla="*/ 726 h 280"/>
                        <a:gd name="T4" fmla="*/ 116 w 56"/>
                        <a:gd name="T5" fmla="*/ 722 h 280"/>
                        <a:gd name="T6" fmla="*/ 109 w 56"/>
                        <a:gd name="T7" fmla="*/ 714 h 280"/>
                        <a:gd name="T8" fmla="*/ 101 w 56"/>
                        <a:gd name="T9" fmla="*/ 705 h 280"/>
                        <a:gd name="T10" fmla="*/ 88 w 56"/>
                        <a:gd name="T11" fmla="*/ 688 h 280"/>
                        <a:gd name="T12" fmla="*/ 80 w 56"/>
                        <a:gd name="T13" fmla="*/ 672 h 280"/>
                        <a:gd name="T14" fmla="*/ 76 w 56"/>
                        <a:gd name="T15" fmla="*/ 657 h 280"/>
                        <a:gd name="T16" fmla="*/ 64 w 56"/>
                        <a:gd name="T17" fmla="*/ 628 h 280"/>
                        <a:gd name="T18" fmla="*/ 55 w 56"/>
                        <a:gd name="T19" fmla="*/ 591 h 280"/>
                        <a:gd name="T20" fmla="*/ 43 w 56"/>
                        <a:gd name="T21" fmla="*/ 549 h 280"/>
                        <a:gd name="T22" fmla="*/ 37 w 56"/>
                        <a:gd name="T23" fmla="*/ 503 h 280"/>
                        <a:gd name="T24" fmla="*/ 29 w 56"/>
                        <a:gd name="T25" fmla="*/ 451 h 280"/>
                        <a:gd name="T26" fmla="*/ 21 w 56"/>
                        <a:gd name="T27" fmla="*/ 396 h 280"/>
                        <a:gd name="T28" fmla="*/ 16 w 56"/>
                        <a:gd name="T29" fmla="*/ 340 h 280"/>
                        <a:gd name="T30" fmla="*/ 10 w 56"/>
                        <a:gd name="T31" fmla="*/ 277 h 280"/>
                        <a:gd name="T32" fmla="*/ 8 w 56"/>
                        <a:gd name="T33" fmla="*/ 209 h 280"/>
                        <a:gd name="T34" fmla="*/ 3 w 56"/>
                        <a:gd name="T35" fmla="*/ 145 h 280"/>
                        <a:gd name="T36" fmla="*/ 3 w 56"/>
                        <a:gd name="T37" fmla="*/ 72 h 280"/>
                        <a:gd name="T38" fmla="*/ 0 w 56"/>
                        <a:gd name="T39" fmla="*/ 0 h 280"/>
                        <a:gd name="T40" fmla="*/ 42 w 56"/>
                        <a:gd name="T41" fmla="*/ 0 h 280"/>
                        <a:gd name="T42" fmla="*/ 42 w 56"/>
                        <a:gd name="T43" fmla="*/ 72 h 280"/>
                        <a:gd name="T44" fmla="*/ 43 w 56"/>
                        <a:gd name="T45" fmla="*/ 143 h 280"/>
                        <a:gd name="T46" fmla="*/ 47 w 56"/>
                        <a:gd name="T47" fmla="*/ 208 h 280"/>
                        <a:gd name="T48" fmla="*/ 51 w 56"/>
                        <a:gd name="T49" fmla="*/ 272 h 280"/>
                        <a:gd name="T50" fmla="*/ 56 w 56"/>
                        <a:gd name="T51" fmla="*/ 335 h 280"/>
                        <a:gd name="T52" fmla="*/ 63 w 56"/>
                        <a:gd name="T53" fmla="*/ 391 h 280"/>
                        <a:gd name="T54" fmla="*/ 69 w 56"/>
                        <a:gd name="T55" fmla="*/ 446 h 280"/>
                        <a:gd name="T56" fmla="*/ 77 w 56"/>
                        <a:gd name="T57" fmla="*/ 496 h 280"/>
                        <a:gd name="T58" fmla="*/ 85 w 56"/>
                        <a:gd name="T59" fmla="*/ 540 h 280"/>
                        <a:gd name="T60" fmla="*/ 93 w 56"/>
                        <a:gd name="T61" fmla="*/ 578 h 280"/>
                        <a:gd name="T62" fmla="*/ 103 w 56"/>
                        <a:gd name="T63" fmla="*/ 615 h 280"/>
                        <a:gd name="T64" fmla="*/ 114 w 56"/>
                        <a:gd name="T65" fmla="*/ 643 h 280"/>
                        <a:gd name="T66" fmla="*/ 119 w 56"/>
                        <a:gd name="T67" fmla="*/ 654 h 280"/>
                        <a:gd name="T68" fmla="*/ 122 w 56"/>
                        <a:gd name="T69" fmla="*/ 662 h 280"/>
                        <a:gd name="T70" fmla="*/ 132 w 56"/>
                        <a:gd name="T71" fmla="*/ 676 h 280"/>
                        <a:gd name="T72" fmla="*/ 137 w 56"/>
                        <a:gd name="T73" fmla="*/ 683 h 280"/>
                        <a:gd name="T74" fmla="*/ 140 w 56"/>
                        <a:gd name="T75" fmla="*/ 685 h 280"/>
                        <a:gd name="T76" fmla="*/ 140 w 56"/>
                        <a:gd name="T77" fmla="*/ 685 h 280"/>
                        <a:gd name="T78" fmla="*/ 145 w 56"/>
                        <a:gd name="T79" fmla="*/ 685 h 280"/>
                        <a:gd name="T80" fmla="*/ 137 w 56"/>
                        <a:gd name="T81" fmla="*/ 726 h 2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
                        <a:gd name="T124" fmla="*/ 0 h 280"/>
                        <a:gd name="T125" fmla="*/ 56 w 56"/>
                        <a:gd name="T126" fmla="*/ 280 h 2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 h="280">
                          <a:moveTo>
                            <a:pt x="53" y="280"/>
                          </a:moveTo>
                          <a:lnTo>
                            <a:pt x="50" y="280"/>
                          </a:lnTo>
                          <a:lnTo>
                            <a:pt x="45" y="278"/>
                          </a:lnTo>
                          <a:lnTo>
                            <a:pt x="42" y="275"/>
                          </a:lnTo>
                          <a:lnTo>
                            <a:pt x="39" y="272"/>
                          </a:lnTo>
                          <a:lnTo>
                            <a:pt x="34" y="265"/>
                          </a:lnTo>
                          <a:lnTo>
                            <a:pt x="31" y="259"/>
                          </a:lnTo>
                          <a:lnTo>
                            <a:pt x="29" y="253"/>
                          </a:lnTo>
                          <a:lnTo>
                            <a:pt x="25" y="242"/>
                          </a:lnTo>
                          <a:lnTo>
                            <a:pt x="21" y="228"/>
                          </a:lnTo>
                          <a:lnTo>
                            <a:pt x="17" y="212"/>
                          </a:lnTo>
                          <a:lnTo>
                            <a:pt x="14" y="194"/>
                          </a:lnTo>
                          <a:lnTo>
                            <a:pt x="11" y="174"/>
                          </a:lnTo>
                          <a:lnTo>
                            <a:pt x="8" y="153"/>
                          </a:lnTo>
                          <a:lnTo>
                            <a:pt x="6" y="131"/>
                          </a:lnTo>
                          <a:lnTo>
                            <a:pt x="4" y="107"/>
                          </a:lnTo>
                          <a:lnTo>
                            <a:pt x="3" y="81"/>
                          </a:lnTo>
                          <a:lnTo>
                            <a:pt x="1" y="56"/>
                          </a:lnTo>
                          <a:lnTo>
                            <a:pt x="1" y="28"/>
                          </a:lnTo>
                          <a:lnTo>
                            <a:pt x="0" y="0"/>
                          </a:lnTo>
                          <a:lnTo>
                            <a:pt x="16" y="0"/>
                          </a:lnTo>
                          <a:lnTo>
                            <a:pt x="16" y="28"/>
                          </a:lnTo>
                          <a:lnTo>
                            <a:pt x="17" y="55"/>
                          </a:lnTo>
                          <a:lnTo>
                            <a:pt x="18" y="80"/>
                          </a:lnTo>
                          <a:lnTo>
                            <a:pt x="20" y="105"/>
                          </a:lnTo>
                          <a:lnTo>
                            <a:pt x="22" y="129"/>
                          </a:lnTo>
                          <a:lnTo>
                            <a:pt x="24" y="151"/>
                          </a:lnTo>
                          <a:lnTo>
                            <a:pt x="27" y="172"/>
                          </a:lnTo>
                          <a:lnTo>
                            <a:pt x="30" y="191"/>
                          </a:lnTo>
                          <a:lnTo>
                            <a:pt x="33" y="208"/>
                          </a:lnTo>
                          <a:lnTo>
                            <a:pt x="36" y="223"/>
                          </a:lnTo>
                          <a:lnTo>
                            <a:pt x="40" y="237"/>
                          </a:lnTo>
                          <a:lnTo>
                            <a:pt x="44" y="248"/>
                          </a:lnTo>
                          <a:lnTo>
                            <a:pt x="46" y="252"/>
                          </a:lnTo>
                          <a:lnTo>
                            <a:pt x="47" y="255"/>
                          </a:lnTo>
                          <a:lnTo>
                            <a:pt x="51" y="261"/>
                          </a:lnTo>
                          <a:lnTo>
                            <a:pt x="53" y="263"/>
                          </a:lnTo>
                          <a:lnTo>
                            <a:pt x="54" y="264"/>
                          </a:lnTo>
                          <a:lnTo>
                            <a:pt x="56" y="264"/>
                          </a:lnTo>
                          <a:lnTo>
                            <a:pt x="53" y="280"/>
                          </a:lnTo>
                          <a:close/>
                        </a:path>
                      </a:pathLst>
                    </a:custGeom>
                    <a:solidFill>
                      <a:srgbClr val="FF9900"/>
                    </a:solidFill>
                    <a:ln w="9525">
                      <a:solidFill>
                        <a:srgbClr val="CCFF99"/>
                      </a:solidFill>
                      <a:round/>
                      <a:headEnd/>
                      <a:tailEnd/>
                    </a:ln>
                  </p:spPr>
                  <p:txBody>
                    <a:bodyPr/>
                    <a:lstStyle/>
                    <a:p>
                      <a:endParaRPr lang="en-US"/>
                    </a:p>
                  </p:txBody>
                </p:sp>
                <p:sp>
                  <p:nvSpPr>
                    <p:cNvPr id="70" name="Freeform 241"/>
                    <p:cNvSpPr>
                      <a:spLocks/>
                    </p:cNvSpPr>
                    <p:nvPr/>
                  </p:nvSpPr>
                  <p:spPr bwMode="auto">
                    <a:xfrm>
                      <a:off x="1121" y="2870"/>
                      <a:ext cx="5" cy="25"/>
                    </a:xfrm>
                    <a:custGeom>
                      <a:avLst/>
                      <a:gdLst>
                        <a:gd name="T0" fmla="*/ 8 w 3"/>
                        <a:gd name="T1" fmla="*/ 39 h 16"/>
                        <a:gd name="T2" fmla="*/ 3 w 3"/>
                        <a:gd name="T3" fmla="*/ 39 h 16"/>
                        <a:gd name="T4" fmla="*/ 0 w 3"/>
                        <a:gd name="T5" fmla="*/ 39 h 16"/>
                        <a:gd name="T6" fmla="*/ 8 w 3"/>
                        <a:gd name="T7" fmla="*/ 0 h 16"/>
                        <a:gd name="T8" fmla="*/ 0 w 3"/>
                        <a:gd name="T9" fmla="*/ 0 h 16"/>
                        <a:gd name="T10" fmla="*/ 8 w 3"/>
                        <a:gd name="T11" fmla="*/ 39 h 16"/>
                        <a:gd name="T12" fmla="*/ 0 60000 65536"/>
                        <a:gd name="T13" fmla="*/ 0 60000 65536"/>
                        <a:gd name="T14" fmla="*/ 0 60000 65536"/>
                        <a:gd name="T15" fmla="*/ 0 60000 65536"/>
                        <a:gd name="T16" fmla="*/ 0 60000 65536"/>
                        <a:gd name="T17" fmla="*/ 0 60000 65536"/>
                        <a:gd name="T18" fmla="*/ 0 w 3"/>
                        <a:gd name="T19" fmla="*/ 0 h 16"/>
                        <a:gd name="T20" fmla="*/ 3 w 3"/>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3" h="16">
                          <a:moveTo>
                            <a:pt x="3" y="16"/>
                          </a:moveTo>
                          <a:lnTo>
                            <a:pt x="1" y="16"/>
                          </a:lnTo>
                          <a:lnTo>
                            <a:pt x="0" y="16"/>
                          </a:lnTo>
                          <a:lnTo>
                            <a:pt x="3" y="0"/>
                          </a:lnTo>
                          <a:lnTo>
                            <a:pt x="0" y="0"/>
                          </a:lnTo>
                          <a:lnTo>
                            <a:pt x="3" y="16"/>
                          </a:lnTo>
                          <a:close/>
                        </a:path>
                      </a:pathLst>
                    </a:custGeom>
                    <a:solidFill>
                      <a:srgbClr val="FF9900"/>
                    </a:solidFill>
                    <a:ln w="9525">
                      <a:solidFill>
                        <a:srgbClr val="CCFF99"/>
                      </a:solidFill>
                      <a:round/>
                      <a:headEnd/>
                      <a:tailEnd/>
                    </a:ln>
                  </p:spPr>
                  <p:txBody>
                    <a:bodyPr/>
                    <a:lstStyle/>
                    <a:p>
                      <a:endParaRPr lang="en-US"/>
                    </a:p>
                  </p:txBody>
                </p:sp>
                <p:sp>
                  <p:nvSpPr>
                    <p:cNvPr id="71" name="Freeform 242"/>
                    <p:cNvSpPr>
                      <a:spLocks/>
                    </p:cNvSpPr>
                    <p:nvPr/>
                  </p:nvSpPr>
                  <p:spPr bwMode="auto">
                    <a:xfrm>
                      <a:off x="1037" y="1995"/>
                      <a:ext cx="205" cy="449"/>
                    </a:xfrm>
                    <a:custGeom>
                      <a:avLst/>
                      <a:gdLst>
                        <a:gd name="T0" fmla="*/ 0 w 127"/>
                        <a:gd name="T1" fmla="*/ 725 h 278"/>
                        <a:gd name="T2" fmla="*/ 3 w 127"/>
                        <a:gd name="T3" fmla="*/ 653 h 278"/>
                        <a:gd name="T4" fmla="*/ 5 w 127"/>
                        <a:gd name="T5" fmla="*/ 580 h 278"/>
                        <a:gd name="T6" fmla="*/ 10 w 127"/>
                        <a:gd name="T7" fmla="*/ 548 h 278"/>
                        <a:gd name="T8" fmla="*/ 13 w 127"/>
                        <a:gd name="T9" fmla="*/ 514 h 278"/>
                        <a:gd name="T10" fmla="*/ 24 w 127"/>
                        <a:gd name="T11" fmla="*/ 449 h 278"/>
                        <a:gd name="T12" fmla="*/ 37 w 127"/>
                        <a:gd name="T13" fmla="*/ 386 h 278"/>
                        <a:gd name="T14" fmla="*/ 44 w 127"/>
                        <a:gd name="T15" fmla="*/ 355 h 278"/>
                        <a:gd name="T16" fmla="*/ 52 w 127"/>
                        <a:gd name="T17" fmla="*/ 326 h 278"/>
                        <a:gd name="T18" fmla="*/ 63 w 127"/>
                        <a:gd name="T19" fmla="*/ 297 h 278"/>
                        <a:gd name="T20" fmla="*/ 71 w 127"/>
                        <a:gd name="T21" fmla="*/ 271 h 278"/>
                        <a:gd name="T22" fmla="*/ 90 w 127"/>
                        <a:gd name="T23" fmla="*/ 220 h 278"/>
                        <a:gd name="T24" fmla="*/ 115 w 127"/>
                        <a:gd name="T25" fmla="*/ 173 h 278"/>
                        <a:gd name="T26" fmla="*/ 139 w 127"/>
                        <a:gd name="T27" fmla="*/ 132 h 278"/>
                        <a:gd name="T28" fmla="*/ 165 w 127"/>
                        <a:gd name="T29" fmla="*/ 94 h 278"/>
                        <a:gd name="T30" fmla="*/ 179 w 127"/>
                        <a:gd name="T31" fmla="*/ 78 h 278"/>
                        <a:gd name="T32" fmla="*/ 192 w 127"/>
                        <a:gd name="T33" fmla="*/ 63 h 278"/>
                        <a:gd name="T34" fmla="*/ 208 w 127"/>
                        <a:gd name="T35" fmla="*/ 50 h 278"/>
                        <a:gd name="T36" fmla="*/ 224 w 127"/>
                        <a:gd name="T37" fmla="*/ 37 h 278"/>
                        <a:gd name="T38" fmla="*/ 241 w 127"/>
                        <a:gd name="T39" fmla="*/ 26 h 278"/>
                        <a:gd name="T40" fmla="*/ 258 w 127"/>
                        <a:gd name="T41" fmla="*/ 18 h 278"/>
                        <a:gd name="T42" fmla="*/ 273 w 127"/>
                        <a:gd name="T43" fmla="*/ 10 h 278"/>
                        <a:gd name="T44" fmla="*/ 292 w 127"/>
                        <a:gd name="T45" fmla="*/ 5 h 278"/>
                        <a:gd name="T46" fmla="*/ 310 w 127"/>
                        <a:gd name="T47" fmla="*/ 3 h 278"/>
                        <a:gd name="T48" fmla="*/ 328 w 127"/>
                        <a:gd name="T49" fmla="*/ 0 h 278"/>
                        <a:gd name="T50" fmla="*/ 331 w 127"/>
                        <a:gd name="T51" fmla="*/ 44 h 278"/>
                        <a:gd name="T52" fmla="*/ 315 w 127"/>
                        <a:gd name="T53" fmla="*/ 47 h 278"/>
                        <a:gd name="T54" fmla="*/ 302 w 127"/>
                        <a:gd name="T55" fmla="*/ 50 h 278"/>
                        <a:gd name="T56" fmla="*/ 287 w 127"/>
                        <a:gd name="T57" fmla="*/ 52 h 278"/>
                        <a:gd name="T58" fmla="*/ 273 w 127"/>
                        <a:gd name="T59" fmla="*/ 58 h 278"/>
                        <a:gd name="T60" fmla="*/ 260 w 127"/>
                        <a:gd name="T61" fmla="*/ 65 h 278"/>
                        <a:gd name="T62" fmla="*/ 247 w 127"/>
                        <a:gd name="T63" fmla="*/ 73 h 278"/>
                        <a:gd name="T64" fmla="*/ 234 w 127"/>
                        <a:gd name="T65" fmla="*/ 84 h 278"/>
                        <a:gd name="T66" fmla="*/ 221 w 127"/>
                        <a:gd name="T67" fmla="*/ 94 h 278"/>
                        <a:gd name="T68" fmla="*/ 208 w 127"/>
                        <a:gd name="T69" fmla="*/ 107 h 278"/>
                        <a:gd name="T70" fmla="*/ 199 w 127"/>
                        <a:gd name="T71" fmla="*/ 120 h 278"/>
                        <a:gd name="T72" fmla="*/ 173 w 127"/>
                        <a:gd name="T73" fmla="*/ 157 h 278"/>
                        <a:gd name="T74" fmla="*/ 152 w 127"/>
                        <a:gd name="T75" fmla="*/ 194 h 278"/>
                        <a:gd name="T76" fmla="*/ 131 w 127"/>
                        <a:gd name="T77" fmla="*/ 241 h 278"/>
                        <a:gd name="T78" fmla="*/ 110 w 127"/>
                        <a:gd name="T79" fmla="*/ 287 h 278"/>
                        <a:gd name="T80" fmla="*/ 102 w 127"/>
                        <a:gd name="T81" fmla="*/ 310 h 278"/>
                        <a:gd name="T82" fmla="*/ 94 w 127"/>
                        <a:gd name="T83" fmla="*/ 339 h 278"/>
                        <a:gd name="T84" fmla="*/ 84 w 127"/>
                        <a:gd name="T85" fmla="*/ 368 h 278"/>
                        <a:gd name="T86" fmla="*/ 77 w 127"/>
                        <a:gd name="T87" fmla="*/ 394 h 278"/>
                        <a:gd name="T88" fmla="*/ 65 w 127"/>
                        <a:gd name="T89" fmla="*/ 457 h 278"/>
                        <a:gd name="T90" fmla="*/ 55 w 127"/>
                        <a:gd name="T91" fmla="*/ 518 h 278"/>
                        <a:gd name="T92" fmla="*/ 50 w 127"/>
                        <a:gd name="T93" fmla="*/ 552 h 278"/>
                        <a:gd name="T94" fmla="*/ 47 w 127"/>
                        <a:gd name="T95" fmla="*/ 585 h 278"/>
                        <a:gd name="T96" fmla="*/ 42 w 127"/>
                        <a:gd name="T97" fmla="*/ 654 h 278"/>
                        <a:gd name="T98" fmla="*/ 42 w 127"/>
                        <a:gd name="T99" fmla="*/ 725 h 278"/>
                        <a:gd name="T100" fmla="*/ 0 w 127"/>
                        <a:gd name="T101" fmla="*/ 725 h 2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7"/>
                        <a:gd name="T154" fmla="*/ 0 h 278"/>
                        <a:gd name="T155" fmla="*/ 127 w 127"/>
                        <a:gd name="T156" fmla="*/ 278 h 27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7" h="278">
                          <a:moveTo>
                            <a:pt x="0" y="278"/>
                          </a:moveTo>
                          <a:lnTo>
                            <a:pt x="1" y="250"/>
                          </a:lnTo>
                          <a:lnTo>
                            <a:pt x="2" y="222"/>
                          </a:lnTo>
                          <a:lnTo>
                            <a:pt x="4" y="210"/>
                          </a:lnTo>
                          <a:lnTo>
                            <a:pt x="5" y="197"/>
                          </a:lnTo>
                          <a:lnTo>
                            <a:pt x="9" y="172"/>
                          </a:lnTo>
                          <a:lnTo>
                            <a:pt x="14" y="148"/>
                          </a:lnTo>
                          <a:lnTo>
                            <a:pt x="17" y="136"/>
                          </a:lnTo>
                          <a:lnTo>
                            <a:pt x="20" y="125"/>
                          </a:lnTo>
                          <a:lnTo>
                            <a:pt x="24" y="114"/>
                          </a:lnTo>
                          <a:lnTo>
                            <a:pt x="27" y="104"/>
                          </a:lnTo>
                          <a:lnTo>
                            <a:pt x="35" y="84"/>
                          </a:lnTo>
                          <a:lnTo>
                            <a:pt x="44" y="66"/>
                          </a:lnTo>
                          <a:lnTo>
                            <a:pt x="53" y="51"/>
                          </a:lnTo>
                          <a:lnTo>
                            <a:pt x="63" y="36"/>
                          </a:lnTo>
                          <a:lnTo>
                            <a:pt x="69" y="30"/>
                          </a:lnTo>
                          <a:lnTo>
                            <a:pt x="74" y="24"/>
                          </a:lnTo>
                          <a:lnTo>
                            <a:pt x="80" y="19"/>
                          </a:lnTo>
                          <a:lnTo>
                            <a:pt x="86" y="14"/>
                          </a:lnTo>
                          <a:lnTo>
                            <a:pt x="92" y="10"/>
                          </a:lnTo>
                          <a:lnTo>
                            <a:pt x="99" y="7"/>
                          </a:lnTo>
                          <a:lnTo>
                            <a:pt x="105" y="4"/>
                          </a:lnTo>
                          <a:lnTo>
                            <a:pt x="112" y="2"/>
                          </a:lnTo>
                          <a:lnTo>
                            <a:pt x="119" y="1"/>
                          </a:lnTo>
                          <a:lnTo>
                            <a:pt x="126" y="0"/>
                          </a:lnTo>
                          <a:lnTo>
                            <a:pt x="127" y="17"/>
                          </a:lnTo>
                          <a:lnTo>
                            <a:pt x="121" y="18"/>
                          </a:lnTo>
                          <a:lnTo>
                            <a:pt x="116" y="19"/>
                          </a:lnTo>
                          <a:lnTo>
                            <a:pt x="110" y="20"/>
                          </a:lnTo>
                          <a:lnTo>
                            <a:pt x="105" y="22"/>
                          </a:lnTo>
                          <a:lnTo>
                            <a:pt x="100" y="25"/>
                          </a:lnTo>
                          <a:lnTo>
                            <a:pt x="95" y="28"/>
                          </a:lnTo>
                          <a:lnTo>
                            <a:pt x="90" y="32"/>
                          </a:lnTo>
                          <a:lnTo>
                            <a:pt x="85" y="36"/>
                          </a:lnTo>
                          <a:lnTo>
                            <a:pt x="80" y="41"/>
                          </a:lnTo>
                          <a:lnTo>
                            <a:pt x="76" y="46"/>
                          </a:lnTo>
                          <a:lnTo>
                            <a:pt x="66" y="60"/>
                          </a:lnTo>
                          <a:lnTo>
                            <a:pt x="58" y="74"/>
                          </a:lnTo>
                          <a:lnTo>
                            <a:pt x="50" y="92"/>
                          </a:lnTo>
                          <a:lnTo>
                            <a:pt x="42" y="110"/>
                          </a:lnTo>
                          <a:lnTo>
                            <a:pt x="39" y="119"/>
                          </a:lnTo>
                          <a:lnTo>
                            <a:pt x="36" y="130"/>
                          </a:lnTo>
                          <a:lnTo>
                            <a:pt x="32" y="141"/>
                          </a:lnTo>
                          <a:lnTo>
                            <a:pt x="30" y="151"/>
                          </a:lnTo>
                          <a:lnTo>
                            <a:pt x="25" y="175"/>
                          </a:lnTo>
                          <a:lnTo>
                            <a:pt x="21" y="199"/>
                          </a:lnTo>
                          <a:lnTo>
                            <a:pt x="19" y="212"/>
                          </a:lnTo>
                          <a:lnTo>
                            <a:pt x="18" y="224"/>
                          </a:lnTo>
                          <a:lnTo>
                            <a:pt x="16" y="251"/>
                          </a:lnTo>
                          <a:lnTo>
                            <a:pt x="16" y="278"/>
                          </a:lnTo>
                          <a:lnTo>
                            <a:pt x="0" y="278"/>
                          </a:lnTo>
                          <a:close/>
                        </a:path>
                      </a:pathLst>
                    </a:custGeom>
                    <a:solidFill>
                      <a:srgbClr val="FF9900"/>
                    </a:solidFill>
                    <a:ln w="9525">
                      <a:solidFill>
                        <a:srgbClr val="CCFF99"/>
                      </a:solidFill>
                      <a:round/>
                      <a:headEnd/>
                      <a:tailEnd/>
                    </a:ln>
                  </p:spPr>
                  <p:txBody>
                    <a:bodyPr/>
                    <a:lstStyle/>
                    <a:p>
                      <a:endParaRPr lang="en-US"/>
                    </a:p>
                  </p:txBody>
                </p:sp>
                <p:sp>
                  <p:nvSpPr>
                    <p:cNvPr id="72" name="Freeform 243"/>
                    <p:cNvSpPr>
                      <a:spLocks/>
                    </p:cNvSpPr>
                    <p:nvPr/>
                  </p:nvSpPr>
                  <p:spPr bwMode="auto">
                    <a:xfrm>
                      <a:off x="1037" y="2444"/>
                      <a:ext cx="26" cy="1"/>
                    </a:xfrm>
                    <a:custGeom>
                      <a:avLst/>
                      <a:gdLst>
                        <a:gd name="T0" fmla="*/ 0 w 16"/>
                        <a:gd name="T1" fmla="*/ 0 h 1"/>
                        <a:gd name="T2" fmla="*/ 42 w 16"/>
                        <a:gd name="T3" fmla="*/ 0 h 1"/>
                        <a:gd name="T4" fmla="*/ 0 w 16"/>
                        <a:gd name="T5" fmla="*/ 0 h 1"/>
                        <a:gd name="T6" fmla="*/ 0 60000 65536"/>
                        <a:gd name="T7" fmla="*/ 0 60000 65536"/>
                        <a:gd name="T8" fmla="*/ 0 60000 65536"/>
                        <a:gd name="T9" fmla="*/ 0 w 16"/>
                        <a:gd name="T10" fmla="*/ 0 h 1"/>
                        <a:gd name="T11" fmla="*/ 16 w 16"/>
                        <a:gd name="T12" fmla="*/ 1 h 1"/>
                      </a:gdLst>
                      <a:ahLst/>
                      <a:cxnLst>
                        <a:cxn ang="T6">
                          <a:pos x="T0" y="T1"/>
                        </a:cxn>
                        <a:cxn ang="T7">
                          <a:pos x="T2" y="T3"/>
                        </a:cxn>
                        <a:cxn ang="T8">
                          <a:pos x="T4" y="T5"/>
                        </a:cxn>
                      </a:cxnLst>
                      <a:rect l="T9" t="T10" r="T11" b="T12"/>
                      <a:pathLst>
                        <a:path w="16" h="1">
                          <a:moveTo>
                            <a:pt x="0" y="0"/>
                          </a:moveTo>
                          <a:lnTo>
                            <a:pt x="16" y="0"/>
                          </a:lnTo>
                          <a:lnTo>
                            <a:pt x="0" y="0"/>
                          </a:lnTo>
                          <a:close/>
                        </a:path>
                      </a:pathLst>
                    </a:custGeom>
                    <a:solidFill>
                      <a:srgbClr val="FF9900"/>
                    </a:solidFill>
                    <a:ln w="9525">
                      <a:solidFill>
                        <a:srgbClr val="CCFF99"/>
                      </a:solidFill>
                      <a:round/>
                      <a:headEnd/>
                      <a:tailEnd/>
                    </a:ln>
                  </p:spPr>
                  <p:txBody>
                    <a:bodyPr/>
                    <a:lstStyle/>
                    <a:p>
                      <a:endParaRPr lang="en-US"/>
                    </a:p>
                  </p:txBody>
                </p:sp>
                <p:sp>
                  <p:nvSpPr>
                    <p:cNvPr id="73" name="Freeform 244"/>
                    <p:cNvSpPr>
                      <a:spLocks/>
                    </p:cNvSpPr>
                    <p:nvPr/>
                  </p:nvSpPr>
                  <p:spPr bwMode="auto">
                    <a:xfrm>
                      <a:off x="1240" y="1995"/>
                      <a:ext cx="205" cy="449"/>
                    </a:xfrm>
                    <a:custGeom>
                      <a:avLst/>
                      <a:gdLst>
                        <a:gd name="T0" fmla="*/ 3 w 127"/>
                        <a:gd name="T1" fmla="*/ 0 h 278"/>
                        <a:gd name="T2" fmla="*/ 21 w 127"/>
                        <a:gd name="T3" fmla="*/ 3 h 278"/>
                        <a:gd name="T4" fmla="*/ 39 w 127"/>
                        <a:gd name="T5" fmla="*/ 5 h 278"/>
                        <a:gd name="T6" fmla="*/ 55 w 127"/>
                        <a:gd name="T7" fmla="*/ 10 h 278"/>
                        <a:gd name="T8" fmla="*/ 73 w 127"/>
                        <a:gd name="T9" fmla="*/ 18 h 278"/>
                        <a:gd name="T10" fmla="*/ 89 w 127"/>
                        <a:gd name="T11" fmla="*/ 26 h 278"/>
                        <a:gd name="T12" fmla="*/ 105 w 127"/>
                        <a:gd name="T13" fmla="*/ 37 h 278"/>
                        <a:gd name="T14" fmla="*/ 119 w 127"/>
                        <a:gd name="T15" fmla="*/ 50 h 278"/>
                        <a:gd name="T16" fmla="*/ 136 w 127"/>
                        <a:gd name="T17" fmla="*/ 63 h 278"/>
                        <a:gd name="T18" fmla="*/ 152 w 127"/>
                        <a:gd name="T19" fmla="*/ 78 h 278"/>
                        <a:gd name="T20" fmla="*/ 165 w 127"/>
                        <a:gd name="T21" fmla="*/ 94 h 278"/>
                        <a:gd name="T22" fmla="*/ 190 w 127"/>
                        <a:gd name="T23" fmla="*/ 132 h 278"/>
                        <a:gd name="T24" fmla="*/ 203 w 127"/>
                        <a:gd name="T25" fmla="*/ 152 h 278"/>
                        <a:gd name="T26" fmla="*/ 216 w 127"/>
                        <a:gd name="T27" fmla="*/ 173 h 278"/>
                        <a:gd name="T28" fmla="*/ 226 w 127"/>
                        <a:gd name="T29" fmla="*/ 195 h 278"/>
                        <a:gd name="T30" fmla="*/ 237 w 127"/>
                        <a:gd name="T31" fmla="*/ 220 h 278"/>
                        <a:gd name="T32" fmla="*/ 247 w 127"/>
                        <a:gd name="T33" fmla="*/ 245 h 278"/>
                        <a:gd name="T34" fmla="*/ 258 w 127"/>
                        <a:gd name="T35" fmla="*/ 271 h 278"/>
                        <a:gd name="T36" fmla="*/ 268 w 127"/>
                        <a:gd name="T37" fmla="*/ 297 h 278"/>
                        <a:gd name="T38" fmla="*/ 276 w 127"/>
                        <a:gd name="T39" fmla="*/ 326 h 278"/>
                        <a:gd name="T40" fmla="*/ 292 w 127"/>
                        <a:gd name="T41" fmla="*/ 386 h 278"/>
                        <a:gd name="T42" fmla="*/ 305 w 127"/>
                        <a:gd name="T43" fmla="*/ 449 h 278"/>
                        <a:gd name="T44" fmla="*/ 315 w 127"/>
                        <a:gd name="T45" fmla="*/ 514 h 278"/>
                        <a:gd name="T46" fmla="*/ 323 w 127"/>
                        <a:gd name="T47" fmla="*/ 580 h 278"/>
                        <a:gd name="T48" fmla="*/ 326 w 127"/>
                        <a:gd name="T49" fmla="*/ 619 h 278"/>
                        <a:gd name="T50" fmla="*/ 328 w 127"/>
                        <a:gd name="T51" fmla="*/ 653 h 278"/>
                        <a:gd name="T52" fmla="*/ 331 w 127"/>
                        <a:gd name="T53" fmla="*/ 688 h 278"/>
                        <a:gd name="T54" fmla="*/ 331 w 127"/>
                        <a:gd name="T55" fmla="*/ 725 h 278"/>
                        <a:gd name="T56" fmla="*/ 289 w 127"/>
                        <a:gd name="T57" fmla="*/ 725 h 278"/>
                        <a:gd name="T58" fmla="*/ 289 w 127"/>
                        <a:gd name="T59" fmla="*/ 691 h 278"/>
                        <a:gd name="T60" fmla="*/ 287 w 127"/>
                        <a:gd name="T61" fmla="*/ 654 h 278"/>
                        <a:gd name="T62" fmla="*/ 284 w 127"/>
                        <a:gd name="T63" fmla="*/ 620 h 278"/>
                        <a:gd name="T64" fmla="*/ 281 w 127"/>
                        <a:gd name="T65" fmla="*/ 585 h 278"/>
                        <a:gd name="T66" fmla="*/ 273 w 127"/>
                        <a:gd name="T67" fmla="*/ 518 h 278"/>
                        <a:gd name="T68" fmla="*/ 263 w 127"/>
                        <a:gd name="T69" fmla="*/ 457 h 278"/>
                        <a:gd name="T70" fmla="*/ 253 w 127"/>
                        <a:gd name="T71" fmla="*/ 394 h 278"/>
                        <a:gd name="T72" fmla="*/ 237 w 127"/>
                        <a:gd name="T73" fmla="*/ 339 h 278"/>
                        <a:gd name="T74" fmla="*/ 229 w 127"/>
                        <a:gd name="T75" fmla="*/ 310 h 278"/>
                        <a:gd name="T76" fmla="*/ 220 w 127"/>
                        <a:gd name="T77" fmla="*/ 284 h 278"/>
                        <a:gd name="T78" fmla="*/ 211 w 127"/>
                        <a:gd name="T79" fmla="*/ 262 h 278"/>
                        <a:gd name="T80" fmla="*/ 200 w 127"/>
                        <a:gd name="T81" fmla="*/ 241 h 278"/>
                        <a:gd name="T82" fmla="*/ 190 w 127"/>
                        <a:gd name="T83" fmla="*/ 213 h 278"/>
                        <a:gd name="T84" fmla="*/ 179 w 127"/>
                        <a:gd name="T85" fmla="*/ 194 h 278"/>
                        <a:gd name="T86" fmla="*/ 166 w 127"/>
                        <a:gd name="T87" fmla="*/ 174 h 278"/>
                        <a:gd name="T88" fmla="*/ 157 w 127"/>
                        <a:gd name="T89" fmla="*/ 157 h 278"/>
                        <a:gd name="T90" fmla="*/ 132 w 127"/>
                        <a:gd name="T91" fmla="*/ 120 h 278"/>
                        <a:gd name="T92" fmla="*/ 119 w 127"/>
                        <a:gd name="T93" fmla="*/ 107 h 278"/>
                        <a:gd name="T94" fmla="*/ 107 w 127"/>
                        <a:gd name="T95" fmla="*/ 94 h 278"/>
                        <a:gd name="T96" fmla="*/ 94 w 127"/>
                        <a:gd name="T97" fmla="*/ 84 h 278"/>
                        <a:gd name="T98" fmla="*/ 81 w 127"/>
                        <a:gd name="T99" fmla="*/ 73 h 278"/>
                        <a:gd name="T100" fmla="*/ 68 w 127"/>
                        <a:gd name="T101" fmla="*/ 65 h 278"/>
                        <a:gd name="T102" fmla="*/ 55 w 127"/>
                        <a:gd name="T103" fmla="*/ 58 h 278"/>
                        <a:gd name="T104" fmla="*/ 42 w 127"/>
                        <a:gd name="T105" fmla="*/ 52 h 278"/>
                        <a:gd name="T106" fmla="*/ 29 w 127"/>
                        <a:gd name="T107" fmla="*/ 50 h 278"/>
                        <a:gd name="T108" fmla="*/ 16 w 127"/>
                        <a:gd name="T109" fmla="*/ 47 h 278"/>
                        <a:gd name="T110" fmla="*/ 0 w 127"/>
                        <a:gd name="T111" fmla="*/ 44 h 278"/>
                        <a:gd name="T112" fmla="*/ 3 w 127"/>
                        <a:gd name="T113" fmla="*/ 0 h 27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7"/>
                        <a:gd name="T172" fmla="*/ 0 h 278"/>
                        <a:gd name="T173" fmla="*/ 127 w 127"/>
                        <a:gd name="T174" fmla="*/ 278 h 27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7" h="278">
                          <a:moveTo>
                            <a:pt x="1" y="0"/>
                          </a:moveTo>
                          <a:lnTo>
                            <a:pt x="8" y="1"/>
                          </a:lnTo>
                          <a:lnTo>
                            <a:pt x="15" y="2"/>
                          </a:lnTo>
                          <a:lnTo>
                            <a:pt x="21" y="4"/>
                          </a:lnTo>
                          <a:lnTo>
                            <a:pt x="28" y="7"/>
                          </a:lnTo>
                          <a:lnTo>
                            <a:pt x="34" y="10"/>
                          </a:lnTo>
                          <a:lnTo>
                            <a:pt x="40" y="14"/>
                          </a:lnTo>
                          <a:lnTo>
                            <a:pt x="46" y="19"/>
                          </a:lnTo>
                          <a:lnTo>
                            <a:pt x="52" y="24"/>
                          </a:lnTo>
                          <a:lnTo>
                            <a:pt x="58" y="30"/>
                          </a:lnTo>
                          <a:lnTo>
                            <a:pt x="63" y="36"/>
                          </a:lnTo>
                          <a:lnTo>
                            <a:pt x="73" y="51"/>
                          </a:lnTo>
                          <a:lnTo>
                            <a:pt x="78" y="58"/>
                          </a:lnTo>
                          <a:lnTo>
                            <a:pt x="83" y="66"/>
                          </a:lnTo>
                          <a:lnTo>
                            <a:pt x="87" y="75"/>
                          </a:lnTo>
                          <a:lnTo>
                            <a:pt x="91" y="84"/>
                          </a:lnTo>
                          <a:lnTo>
                            <a:pt x="95" y="94"/>
                          </a:lnTo>
                          <a:lnTo>
                            <a:pt x="99" y="104"/>
                          </a:lnTo>
                          <a:lnTo>
                            <a:pt x="103" y="114"/>
                          </a:lnTo>
                          <a:lnTo>
                            <a:pt x="106" y="125"/>
                          </a:lnTo>
                          <a:lnTo>
                            <a:pt x="112" y="148"/>
                          </a:lnTo>
                          <a:lnTo>
                            <a:pt x="117" y="172"/>
                          </a:lnTo>
                          <a:lnTo>
                            <a:pt x="121" y="197"/>
                          </a:lnTo>
                          <a:lnTo>
                            <a:pt x="124" y="222"/>
                          </a:lnTo>
                          <a:lnTo>
                            <a:pt x="125" y="237"/>
                          </a:lnTo>
                          <a:lnTo>
                            <a:pt x="126" y="250"/>
                          </a:lnTo>
                          <a:lnTo>
                            <a:pt x="127" y="264"/>
                          </a:lnTo>
                          <a:lnTo>
                            <a:pt x="127" y="278"/>
                          </a:lnTo>
                          <a:lnTo>
                            <a:pt x="111" y="278"/>
                          </a:lnTo>
                          <a:lnTo>
                            <a:pt x="111" y="265"/>
                          </a:lnTo>
                          <a:lnTo>
                            <a:pt x="110" y="251"/>
                          </a:lnTo>
                          <a:lnTo>
                            <a:pt x="109" y="238"/>
                          </a:lnTo>
                          <a:lnTo>
                            <a:pt x="108" y="224"/>
                          </a:lnTo>
                          <a:lnTo>
                            <a:pt x="105" y="199"/>
                          </a:lnTo>
                          <a:lnTo>
                            <a:pt x="101" y="175"/>
                          </a:lnTo>
                          <a:lnTo>
                            <a:pt x="97" y="151"/>
                          </a:lnTo>
                          <a:lnTo>
                            <a:pt x="91" y="130"/>
                          </a:lnTo>
                          <a:lnTo>
                            <a:pt x="88" y="119"/>
                          </a:lnTo>
                          <a:lnTo>
                            <a:pt x="84" y="109"/>
                          </a:lnTo>
                          <a:lnTo>
                            <a:pt x="81" y="100"/>
                          </a:lnTo>
                          <a:lnTo>
                            <a:pt x="77" y="92"/>
                          </a:lnTo>
                          <a:lnTo>
                            <a:pt x="73" y="82"/>
                          </a:lnTo>
                          <a:lnTo>
                            <a:pt x="69" y="74"/>
                          </a:lnTo>
                          <a:lnTo>
                            <a:pt x="64" y="67"/>
                          </a:lnTo>
                          <a:lnTo>
                            <a:pt x="60" y="60"/>
                          </a:lnTo>
                          <a:lnTo>
                            <a:pt x="51" y="46"/>
                          </a:lnTo>
                          <a:lnTo>
                            <a:pt x="46" y="41"/>
                          </a:lnTo>
                          <a:lnTo>
                            <a:pt x="41" y="36"/>
                          </a:lnTo>
                          <a:lnTo>
                            <a:pt x="36" y="32"/>
                          </a:lnTo>
                          <a:lnTo>
                            <a:pt x="31" y="28"/>
                          </a:lnTo>
                          <a:lnTo>
                            <a:pt x="26" y="25"/>
                          </a:lnTo>
                          <a:lnTo>
                            <a:pt x="21" y="22"/>
                          </a:lnTo>
                          <a:lnTo>
                            <a:pt x="16" y="20"/>
                          </a:lnTo>
                          <a:lnTo>
                            <a:pt x="11" y="19"/>
                          </a:lnTo>
                          <a:lnTo>
                            <a:pt x="6" y="18"/>
                          </a:lnTo>
                          <a:lnTo>
                            <a:pt x="0" y="17"/>
                          </a:lnTo>
                          <a:lnTo>
                            <a:pt x="1" y="0"/>
                          </a:lnTo>
                          <a:close/>
                        </a:path>
                      </a:pathLst>
                    </a:custGeom>
                    <a:solidFill>
                      <a:srgbClr val="FF9900"/>
                    </a:solidFill>
                    <a:ln w="9525">
                      <a:solidFill>
                        <a:srgbClr val="CCFF99"/>
                      </a:solidFill>
                      <a:round/>
                      <a:headEnd/>
                      <a:tailEnd/>
                    </a:ln>
                  </p:spPr>
                  <p:txBody>
                    <a:bodyPr/>
                    <a:lstStyle/>
                    <a:p>
                      <a:endParaRPr lang="en-US"/>
                    </a:p>
                  </p:txBody>
                </p:sp>
                <p:sp>
                  <p:nvSpPr>
                    <p:cNvPr id="74" name="Freeform 245"/>
                    <p:cNvSpPr>
                      <a:spLocks/>
                    </p:cNvSpPr>
                    <p:nvPr/>
                  </p:nvSpPr>
                  <p:spPr bwMode="auto">
                    <a:xfrm>
                      <a:off x="1240" y="1995"/>
                      <a:ext cx="2" cy="27"/>
                    </a:xfrm>
                    <a:custGeom>
                      <a:avLst/>
                      <a:gdLst>
                        <a:gd name="T0" fmla="*/ 0 w 1"/>
                        <a:gd name="T1" fmla="*/ 0 h 17"/>
                        <a:gd name="T2" fmla="*/ 4 w 1"/>
                        <a:gd name="T3" fmla="*/ 0 h 17"/>
                        <a:gd name="T4" fmla="*/ 0 w 1"/>
                        <a:gd name="T5" fmla="*/ 43 h 17"/>
                        <a:gd name="T6" fmla="*/ 4 w 1"/>
                        <a:gd name="T7" fmla="*/ 43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1" y="0"/>
                          </a:lnTo>
                          <a:lnTo>
                            <a:pt x="0" y="17"/>
                          </a:lnTo>
                          <a:lnTo>
                            <a:pt x="1" y="17"/>
                          </a:lnTo>
                          <a:lnTo>
                            <a:pt x="0" y="0"/>
                          </a:lnTo>
                          <a:close/>
                        </a:path>
                      </a:pathLst>
                    </a:custGeom>
                    <a:solidFill>
                      <a:srgbClr val="FF9900"/>
                    </a:solidFill>
                    <a:ln w="9525">
                      <a:solidFill>
                        <a:srgbClr val="CCFF99"/>
                      </a:solidFill>
                      <a:round/>
                      <a:headEnd/>
                      <a:tailEnd/>
                    </a:ln>
                  </p:spPr>
                  <p:txBody>
                    <a:bodyPr/>
                    <a:lstStyle/>
                    <a:p>
                      <a:endParaRPr lang="en-US"/>
                    </a:p>
                  </p:txBody>
                </p:sp>
                <p:sp>
                  <p:nvSpPr>
                    <p:cNvPr id="75" name="Freeform 246"/>
                    <p:cNvSpPr>
                      <a:spLocks/>
                    </p:cNvSpPr>
                    <p:nvPr/>
                  </p:nvSpPr>
                  <p:spPr bwMode="auto">
                    <a:xfrm>
                      <a:off x="1419" y="2444"/>
                      <a:ext cx="26" cy="1"/>
                    </a:xfrm>
                    <a:custGeom>
                      <a:avLst/>
                      <a:gdLst>
                        <a:gd name="T0" fmla="*/ 42 w 16"/>
                        <a:gd name="T1" fmla="*/ 0 h 1"/>
                        <a:gd name="T2" fmla="*/ 0 w 16"/>
                        <a:gd name="T3" fmla="*/ 0 h 1"/>
                        <a:gd name="T4" fmla="*/ 42 w 16"/>
                        <a:gd name="T5" fmla="*/ 0 h 1"/>
                        <a:gd name="T6" fmla="*/ 0 60000 65536"/>
                        <a:gd name="T7" fmla="*/ 0 60000 65536"/>
                        <a:gd name="T8" fmla="*/ 0 60000 65536"/>
                        <a:gd name="T9" fmla="*/ 0 w 16"/>
                        <a:gd name="T10" fmla="*/ 0 h 1"/>
                        <a:gd name="T11" fmla="*/ 16 w 16"/>
                        <a:gd name="T12" fmla="*/ 1 h 1"/>
                      </a:gdLst>
                      <a:ahLst/>
                      <a:cxnLst>
                        <a:cxn ang="T6">
                          <a:pos x="T0" y="T1"/>
                        </a:cxn>
                        <a:cxn ang="T7">
                          <a:pos x="T2" y="T3"/>
                        </a:cxn>
                        <a:cxn ang="T8">
                          <a:pos x="T4" y="T5"/>
                        </a:cxn>
                      </a:cxnLst>
                      <a:rect l="T9" t="T10" r="T11" b="T12"/>
                      <a:pathLst>
                        <a:path w="16" h="1">
                          <a:moveTo>
                            <a:pt x="16" y="0"/>
                          </a:moveTo>
                          <a:lnTo>
                            <a:pt x="0" y="0"/>
                          </a:lnTo>
                          <a:lnTo>
                            <a:pt x="16" y="0"/>
                          </a:lnTo>
                          <a:close/>
                        </a:path>
                      </a:pathLst>
                    </a:custGeom>
                    <a:solidFill>
                      <a:srgbClr val="FF9900"/>
                    </a:solidFill>
                    <a:ln w="9525">
                      <a:solidFill>
                        <a:srgbClr val="CCFF99"/>
                      </a:solidFill>
                      <a:round/>
                      <a:headEnd/>
                      <a:tailEnd/>
                    </a:ln>
                  </p:spPr>
                  <p:txBody>
                    <a:bodyPr/>
                    <a:lstStyle/>
                    <a:p>
                      <a:endParaRPr lang="en-US"/>
                    </a:p>
                  </p:txBody>
                </p:sp>
                <p:sp>
                  <p:nvSpPr>
                    <p:cNvPr id="76" name="Freeform 247"/>
                    <p:cNvSpPr>
                      <a:spLocks/>
                    </p:cNvSpPr>
                    <p:nvPr/>
                  </p:nvSpPr>
                  <p:spPr bwMode="auto">
                    <a:xfrm>
                      <a:off x="1419" y="2444"/>
                      <a:ext cx="26" cy="1"/>
                    </a:xfrm>
                    <a:custGeom>
                      <a:avLst/>
                      <a:gdLst>
                        <a:gd name="T0" fmla="*/ 42 w 16"/>
                        <a:gd name="T1" fmla="*/ 0 h 1"/>
                        <a:gd name="T2" fmla="*/ 0 w 16"/>
                        <a:gd name="T3" fmla="*/ 0 h 1"/>
                        <a:gd name="T4" fmla="*/ 42 w 16"/>
                        <a:gd name="T5" fmla="*/ 0 h 1"/>
                        <a:gd name="T6" fmla="*/ 0 60000 65536"/>
                        <a:gd name="T7" fmla="*/ 0 60000 65536"/>
                        <a:gd name="T8" fmla="*/ 0 60000 65536"/>
                        <a:gd name="T9" fmla="*/ 0 w 16"/>
                        <a:gd name="T10" fmla="*/ 0 h 1"/>
                        <a:gd name="T11" fmla="*/ 16 w 16"/>
                        <a:gd name="T12" fmla="*/ 1 h 1"/>
                      </a:gdLst>
                      <a:ahLst/>
                      <a:cxnLst>
                        <a:cxn ang="T6">
                          <a:pos x="T0" y="T1"/>
                        </a:cxn>
                        <a:cxn ang="T7">
                          <a:pos x="T2" y="T3"/>
                        </a:cxn>
                        <a:cxn ang="T8">
                          <a:pos x="T4" y="T5"/>
                        </a:cxn>
                      </a:cxnLst>
                      <a:rect l="T9" t="T10" r="T11" b="T12"/>
                      <a:pathLst>
                        <a:path w="16" h="1">
                          <a:moveTo>
                            <a:pt x="16" y="0"/>
                          </a:moveTo>
                          <a:lnTo>
                            <a:pt x="0" y="0"/>
                          </a:lnTo>
                          <a:lnTo>
                            <a:pt x="16" y="0"/>
                          </a:lnTo>
                          <a:close/>
                        </a:path>
                      </a:pathLst>
                    </a:custGeom>
                    <a:solidFill>
                      <a:srgbClr val="FF9900"/>
                    </a:solidFill>
                    <a:ln w="9525">
                      <a:solidFill>
                        <a:srgbClr val="CCFF99"/>
                      </a:solidFill>
                      <a:round/>
                      <a:headEnd/>
                      <a:tailEnd/>
                    </a:ln>
                  </p:spPr>
                  <p:txBody>
                    <a:bodyPr/>
                    <a:lstStyle/>
                    <a:p>
                      <a:endParaRPr lang="en-US"/>
                    </a:p>
                  </p:txBody>
                </p:sp>
                <p:sp>
                  <p:nvSpPr>
                    <p:cNvPr id="77" name="Freeform 248"/>
                    <p:cNvSpPr>
                      <a:spLocks/>
                    </p:cNvSpPr>
                    <p:nvPr/>
                  </p:nvSpPr>
                  <p:spPr bwMode="auto">
                    <a:xfrm>
                      <a:off x="1356" y="2444"/>
                      <a:ext cx="89" cy="451"/>
                    </a:xfrm>
                    <a:custGeom>
                      <a:avLst/>
                      <a:gdLst>
                        <a:gd name="T0" fmla="*/ 144 w 55"/>
                        <a:gd name="T1" fmla="*/ 0 h 280"/>
                        <a:gd name="T2" fmla="*/ 141 w 55"/>
                        <a:gd name="T3" fmla="*/ 72 h 280"/>
                        <a:gd name="T4" fmla="*/ 141 w 55"/>
                        <a:gd name="T5" fmla="*/ 145 h 280"/>
                        <a:gd name="T6" fmla="*/ 139 w 55"/>
                        <a:gd name="T7" fmla="*/ 209 h 280"/>
                        <a:gd name="T8" fmla="*/ 134 w 55"/>
                        <a:gd name="T9" fmla="*/ 275 h 280"/>
                        <a:gd name="T10" fmla="*/ 128 w 55"/>
                        <a:gd name="T11" fmla="*/ 340 h 280"/>
                        <a:gd name="T12" fmla="*/ 123 w 55"/>
                        <a:gd name="T13" fmla="*/ 396 h 280"/>
                        <a:gd name="T14" fmla="*/ 115 w 55"/>
                        <a:gd name="T15" fmla="*/ 451 h 280"/>
                        <a:gd name="T16" fmla="*/ 107 w 55"/>
                        <a:gd name="T17" fmla="*/ 503 h 280"/>
                        <a:gd name="T18" fmla="*/ 99 w 55"/>
                        <a:gd name="T19" fmla="*/ 548 h 280"/>
                        <a:gd name="T20" fmla="*/ 89 w 55"/>
                        <a:gd name="T21" fmla="*/ 591 h 280"/>
                        <a:gd name="T22" fmla="*/ 79 w 55"/>
                        <a:gd name="T23" fmla="*/ 628 h 280"/>
                        <a:gd name="T24" fmla="*/ 68 w 55"/>
                        <a:gd name="T25" fmla="*/ 659 h 280"/>
                        <a:gd name="T26" fmla="*/ 58 w 55"/>
                        <a:gd name="T27" fmla="*/ 685 h 280"/>
                        <a:gd name="T28" fmla="*/ 42 w 55"/>
                        <a:gd name="T29" fmla="*/ 705 h 280"/>
                        <a:gd name="T30" fmla="*/ 34 w 55"/>
                        <a:gd name="T31" fmla="*/ 714 h 280"/>
                        <a:gd name="T32" fmla="*/ 26 w 55"/>
                        <a:gd name="T33" fmla="*/ 722 h 280"/>
                        <a:gd name="T34" fmla="*/ 13 w 55"/>
                        <a:gd name="T35" fmla="*/ 726 h 280"/>
                        <a:gd name="T36" fmla="*/ 5 w 55"/>
                        <a:gd name="T37" fmla="*/ 726 h 280"/>
                        <a:gd name="T38" fmla="*/ 0 w 55"/>
                        <a:gd name="T39" fmla="*/ 685 h 280"/>
                        <a:gd name="T40" fmla="*/ 3 w 55"/>
                        <a:gd name="T41" fmla="*/ 685 h 280"/>
                        <a:gd name="T42" fmla="*/ 3 w 55"/>
                        <a:gd name="T43" fmla="*/ 685 h 280"/>
                        <a:gd name="T44" fmla="*/ 8 w 55"/>
                        <a:gd name="T45" fmla="*/ 683 h 280"/>
                        <a:gd name="T46" fmla="*/ 10 w 55"/>
                        <a:gd name="T47" fmla="*/ 676 h 280"/>
                        <a:gd name="T48" fmla="*/ 21 w 55"/>
                        <a:gd name="T49" fmla="*/ 664 h 280"/>
                        <a:gd name="T50" fmla="*/ 29 w 55"/>
                        <a:gd name="T51" fmla="*/ 641 h 280"/>
                        <a:gd name="T52" fmla="*/ 39 w 55"/>
                        <a:gd name="T53" fmla="*/ 615 h 280"/>
                        <a:gd name="T54" fmla="*/ 50 w 55"/>
                        <a:gd name="T55" fmla="*/ 578 h 280"/>
                        <a:gd name="T56" fmla="*/ 58 w 55"/>
                        <a:gd name="T57" fmla="*/ 540 h 280"/>
                        <a:gd name="T58" fmla="*/ 65 w 55"/>
                        <a:gd name="T59" fmla="*/ 496 h 280"/>
                        <a:gd name="T60" fmla="*/ 73 w 55"/>
                        <a:gd name="T61" fmla="*/ 446 h 280"/>
                        <a:gd name="T62" fmla="*/ 81 w 55"/>
                        <a:gd name="T63" fmla="*/ 391 h 280"/>
                        <a:gd name="T64" fmla="*/ 86 w 55"/>
                        <a:gd name="T65" fmla="*/ 335 h 280"/>
                        <a:gd name="T66" fmla="*/ 92 w 55"/>
                        <a:gd name="T67" fmla="*/ 272 h 280"/>
                        <a:gd name="T68" fmla="*/ 97 w 55"/>
                        <a:gd name="T69" fmla="*/ 208 h 280"/>
                        <a:gd name="T70" fmla="*/ 99 w 55"/>
                        <a:gd name="T71" fmla="*/ 143 h 280"/>
                        <a:gd name="T72" fmla="*/ 99 w 55"/>
                        <a:gd name="T73" fmla="*/ 72 h 280"/>
                        <a:gd name="T74" fmla="*/ 102 w 55"/>
                        <a:gd name="T75" fmla="*/ 0 h 280"/>
                        <a:gd name="T76" fmla="*/ 144 w 55"/>
                        <a:gd name="T77" fmla="*/ 0 h 2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5"/>
                        <a:gd name="T118" fmla="*/ 0 h 280"/>
                        <a:gd name="T119" fmla="*/ 55 w 55"/>
                        <a:gd name="T120" fmla="*/ 280 h 28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5" h="280">
                          <a:moveTo>
                            <a:pt x="55" y="0"/>
                          </a:moveTo>
                          <a:lnTo>
                            <a:pt x="54" y="28"/>
                          </a:lnTo>
                          <a:lnTo>
                            <a:pt x="54" y="56"/>
                          </a:lnTo>
                          <a:lnTo>
                            <a:pt x="53" y="81"/>
                          </a:lnTo>
                          <a:lnTo>
                            <a:pt x="51" y="106"/>
                          </a:lnTo>
                          <a:lnTo>
                            <a:pt x="49" y="131"/>
                          </a:lnTo>
                          <a:lnTo>
                            <a:pt x="47" y="153"/>
                          </a:lnTo>
                          <a:lnTo>
                            <a:pt x="44" y="174"/>
                          </a:lnTo>
                          <a:lnTo>
                            <a:pt x="41" y="194"/>
                          </a:lnTo>
                          <a:lnTo>
                            <a:pt x="38" y="211"/>
                          </a:lnTo>
                          <a:lnTo>
                            <a:pt x="34" y="228"/>
                          </a:lnTo>
                          <a:lnTo>
                            <a:pt x="30" y="242"/>
                          </a:lnTo>
                          <a:lnTo>
                            <a:pt x="26" y="254"/>
                          </a:lnTo>
                          <a:lnTo>
                            <a:pt x="22" y="264"/>
                          </a:lnTo>
                          <a:lnTo>
                            <a:pt x="16" y="272"/>
                          </a:lnTo>
                          <a:lnTo>
                            <a:pt x="13" y="275"/>
                          </a:lnTo>
                          <a:lnTo>
                            <a:pt x="10" y="278"/>
                          </a:lnTo>
                          <a:lnTo>
                            <a:pt x="5" y="280"/>
                          </a:lnTo>
                          <a:lnTo>
                            <a:pt x="2" y="280"/>
                          </a:lnTo>
                          <a:lnTo>
                            <a:pt x="0" y="264"/>
                          </a:lnTo>
                          <a:lnTo>
                            <a:pt x="1" y="264"/>
                          </a:lnTo>
                          <a:lnTo>
                            <a:pt x="3" y="263"/>
                          </a:lnTo>
                          <a:lnTo>
                            <a:pt x="4" y="261"/>
                          </a:lnTo>
                          <a:lnTo>
                            <a:pt x="8" y="256"/>
                          </a:lnTo>
                          <a:lnTo>
                            <a:pt x="11" y="247"/>
                          </a:lnTo>
                          <a:lnTo>
                            <a:pt x="15" y="237"/>
                          </a:lnTo>
                          <a:lnTo>
                            <a:pt x="19" y="223"/>
                          </a:lnTo>
                          <a:lnTo>
                            <a:pt x="22" y="208"/>
                          </a:lnTo>
                          <a:lnTo>
                            <a:pt x="25" y="191"/>
                          </a:lnTo>
                          <a:lnTo>
                            <a:pt x="28" y="172"/>
                          </a:lnTo>
                          <a:lnTo>
                            <a:pt x="31" y="151"/>
                          </a:lnTo>
                          <a:lnTo>
                            <a:pt x="33" y="129"/>
                          </a:lnTo>
                          <a:lnTo>
                            <a:pt x="35" y="105"/>
                          </a:lnTo>
                          <a:lnTo>
                            <a:pt x="37" y="80"/>
                          </a:lnTo>
                          <a:lnTo>
                            <a:pt x="38" y="55"/>
                          </a:lnTo>
                          <a:lnTo>
                            <a:pt x="38" y="28"/>
                          </a:lnTo>
                          <a:lnTo>
                            <a:pt x="39" y="0"/>
                          </a:lnTo>
                          <a:lnTo>
                            <a:pt x="55" y="0"/>
                          </a:lnTo>
                          <a:close/>
                        </a:path>
                      </a:pathLst>
                    </a:custGeom>
                    <a:solidFill>
                      <a:srgbClr val="FF9900"/>
                    </a:solidFill>
                    <a:ln w="9525">
                      <a:solidFill>
                        <a:srgbClr val="CCFF99"/>
                      </a:solidFill>
                      <a:round/>
                      <a:headEnd/>
                      <a:tailEnd/>
                    </a:ln>
                  </p:spPr>
                  <p:txBody>
                    <a:bodyPr/>
                    <a:lstStyle/>
                    <a:p>
                      <a:endParaRPr lang="en-US"/>
                    </a:p>
                  </p:txBody>
                </p:sp>
                <p:sp>
                  <p:nvSpPr>
                    <p:cNvPr id="78" name="Freeform 249"/>
                    <p:cNvSpPr>
                      <a:spLocks/>
                    </p:cNvSpPr>
                    <p:nvPr/>
                  </p:nvSpPr>
                  <p:spPr bwMode="auto">
                    <a:xfrm>
                      <a:off x="1271" y="2444"/>
                      <a:ext cx="88" cy="451"/>
                    </a:xfrm>
                    <a:custGeom>
                      <a:avLst/>
                      <a:gdLst>
                        <a:gd name="T0" fmla="*/ 136 w 55"/>
                        <a:gd name="T1" fmla="*/ 726 h 280"/>
                        <a:gd name="T2" fmla="*/ 125 w 55"/>
                        <a:gd name="T3" fmla="*/ 726 h 280"/>
                        <a:gd name="T4" fmla="*/ 115 w 55"/>
                        <a:gd name="T5" fmla="*/ 722 h 280"/>
                        <a:gd name="T6" fmla="*/ 107 w 55"/>
                        <a:gd name="T7" fmla="*/ 714 h 280"/>
                        <a:gd name="T8" fmla="*/ 98 w 55"/>
                        <a:gd name="T9" fmla="*/ 705 h 280"/>
                        <a:gd name="T10" fmla="*/ 86 w 55"/>
                        <a:gd name="T11" fmla="*/ 688 h 280"/>
                        <a:gd name="T12" fmla="*/ 80 w 55"/>
                        <a:gd name="T13" fmla="*/ 672 h 280"/>
                        <a:gd name="T14" fmla="*/ 74 w 55"/>
                        <a:gd name="T15" fmla="*/ 657 h 280"/>
                        <a:gd name="T16" fmla="*/ 64 w 55"/>
                        <a:gd name="T17" fmla="*/ 628 h 280"/>
                        <a:gd name="T18" fmla="*/ 54 w 55"/>
                        <a:gd name="T19" fmla="*/ 591 h 280"/>
                        <a:gd name="T20" fmla="*/ 43 w 55"/>
                        <a:gd name="T21" fmla="*/ 549 h 280"/>
                        <a:gd name="T22" fmla="*/ 34 w 55"/>
                        <a:gd name="T23" fmla="*/ 503 h 280"/>
                        <a:gd name="T24" fmla="*/ 29 w 55"/>
                        <a:gd name="T25" fmla="*/ 451 h 280"/>
                        <a:gd name="T26" fmla="*/ 21 w 55"/>
                        <a:gd name="T27" fmla="*/ 396 h 280"/>
                        <a:gd name="T28" fmla="*/ 16 w 55"/>
                        <a:gd name="T29" fmla="*/ 340 h 280"/>
                        <a:gd name="T30" fmla="*/ 10 w 55"/>
                        <a:gd name="T31" fmla="*/ 277 h 280"/>
                        <a:gd name="T32" fmla="*/ 5 w 55"/>
                        <a:gd name="T33" fmla="*/ 209 h 280"/>
                        <a:gd name="T34" fmla="*/ 3 w 55"/>
                        <a:gd name="T35" fmla="*/ 145 h 280"/>
                        <a:gd name="T36" fmla="*/ 0 w 55"/>
                        <a:gd name="T37" fmla="*/ 72 h 280"/>
                        <a:gd name="T38" fmla="*/ 0 w 55"/>
                        <a:gd name="T39" fmla="*/ 0 h 280"/>
                        <a:gd name="T40" fmla="*/ 42 w 55"/>
                        <a:gd name="T41" fmla="*/ 0 h 280"/>
                        <a:gd name="T42" fmla="*/ 42 w 55"/>
                        <a:gd name="T43" fmla="*/ 72 h 280"/>
                        <a:gd name="T44" fmla="*/ 43 w 55"/>
                        <a:gd name="T45" fmla="*/ 143 h 280"/>
                        <a:gd name="T46" fmla="*/ 46 w 55"/>
                        <a:gd name="T47" fmla="*/ 208 h 280"/>
                        <a:gd name="T48" fmla="*/ 48 w 55"/>
                        <a:gd name="T49" fmla="*/ 272 h 280"/>
                        <a:gd name="T50" fmla="*/ 54 w 55"/>
                        <a:gd name="T51" fmla="*/ 335 h 280"/>
                        <a:gd name="T52" fmla="*/ 61 w 55"/>
                        <a:gd name="T53" fmla="*/ 391 h 280"/>
                        <a:gd name="T54" fmla="*/ 67 w 55"/>
                        <a:gd name="T55" fmla="*/ 446 h 280"/>
                        <a:gd name="T56" fmla="*/ 74 w 55"/>
                        <a:gd name="T57" fmla="*/ 496 h 280"/>
                        <a:gd name="T58" fmla="*/ 82 w 55"/>
                        <a:gd name="T59" fmla="*/ 540 h 280"/>
                        <a:gd name="T60" fmla="*/ 93 w 55"/>
                        <a:gd name="T61" fmla="*/ 578 h 280"/>
                        <a:gd name="T62" fmla="*/ 102 w 55"/>
                        <a:gd name="T63" fmla="*/ 615 h 280"/>
                        <a:gd name="T64" fmla="*/ 110 w 55"/>
                        <a:gd name="T65" fmla="*/ 643 h 280"/>
                        <a:gd name="T66" fmla="*/ 115 w 55"/>
                        <a:gd name="T67" fmla="*/ 654 h 280"/>
                        <a:gd name="T68" fmla="*/ 120 w 55"/>
                        <a:gd name="T69" fmla="*/ 662 h 280"/>
                        <a:gd name="T70" fmla="*/ 131 w 55"/>
                        <a:gd name="T71" fmla="*/ 676 h 280"/>
                        <a:gd name="T72" fmla="*/ 133 w 55"/>
                        <a:gd name="T73" fmla="*/ 683 h 280"/>
                        <a:gd name="T74" fmla="*/ 136 w 55"/>
                        <a:gd name="T75" fmla="*/ 685 h 280"/>
                        <a:gd name="T76" fmla="*/ 138 w 55"/>
                        <a:gd name="T77" fmla="*/ 685 h 280"/>
                        <a:gd name="T78" fmla="*/ 141 w 55"/>
                        <a:gd name="T79" fmla="*/ 685 h 280"/>
                        <a:gd name="T80" fmla="*/ 136 w 55"/>
                        <a:gd name="T81" fmla="*/ 726 h 2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5"/>
                        <a:gd name="T124" fmla="*/ 0 h 280"/>
                        <a:gd name="T125" fmla="*/ 55 w 55"/>
                        <a:gd name="T126" fmla="*/ 280 h 2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5" h="280">
                          <a:moveTo>
                            <a:pt x="53" y="280"/>
                          </a:moveTo>
                          <a:lnTo>
                            <a:pt x="49" y="280"/>
                          </a:lnTo>
                          <a:lnTo>
                            <a:pt x="45" y="278"/>
                          </a:lnTo>
                          <a:lnTo>
                            <a:pt x="42" y="275"/>
                          </a:lnTo>
                          <a:lnTo>
                            <a:pt x="38" y="272"/>
                          </a:lnTo>
                          <a:lnTo>
                            <a:pt x="34" y="265"/>
                          </a:lnTo>
                          <a:lnTo>
                            <a:pt x="31" y="259"/>
                          </a:lnTo>
                          <a:lnTo>
                            <a:pt x="29" y="253"/>
                          </a:lnTo>
                          <a:lnTo>
                            <a:pt x="25" y="242"/>
                          </a:lnTo>
                          <a:lnTo>
                            <a:pt x="21" y="228"/>
                          </a:lnTo>
                          <a:lnTo>
                            <a:pt x="17" y="212"/>
                          </a:lnTo>
                          <a:lnTo>
                            <a:pt x="13" y="194"/>
                          </a:lnTo>
                          <a:lnTo>
                            <a:pt x="11" y="174"/>
                          </a:lnTo>
                          <a:lnTo>
                            <a:pt x="8" y="153"/>
                          </a:lnTo>
                          <a:lnTo>
                            <a:pt x="6" y="131"/>
                          </a:lnTo>
                          <a:lnTo>
                            <a:pt x="4" y="107"/>
                          </a:lnTo>
                          <a:lnTo>
                            <a:pt x="2" y="81"/>
                          </a:lnTo>
                          <a:lnTo>
                            <a:pt x="1" y="56"/>
                          </a:lnTo>
                          <a:lnTo>
                            <a:pt x="0" y="28"/>
                          </a:lnTo>
                          <a:lnTo>
                            <a:pt x="0" y="0"/>
                          </a:lnTo>
                          <a:lnTo>
                            <a:pt x="16" y="0"/>
                          </a:lnTo>
                          <a:lnTo>
                            <a:pt x="16" y="28"/>
                          </a:lnTo>
                          <a:lnTo>
                            <a:pt x="17" y="55"/>
                          </a:lnTo>
                          <a:lnTo>
                            <a:pt x="18" y="80"/>
                          </a:lnTo>
                          <a:lnTo>
                            <a:pt x="19" y="105"/>
                          </a:lnTo>
                          <a:lnTo>
                            <a:pt x="21" y="129"/>
                          </a:lnTo>
                          <a:lnTo>
                            <a:pt x="24" y="151"/>
                          </a:lnTo>
                          <a:lnTo>
                            <a:pt x="26" y="172"/>
                          </a:lnTo>
                          <a:lnTo>
                            <a:pt x="29" y="191"/>
                          </a:lnTo>
                          <a:lnTo>
                            <a:pt x="32" y="208"/>
                          </a:lnTo>
                          <a:lnTo>
                            <a:pt x="36" y="223"/>
                          </a:lnTo>
                          <a:lnTo>
                            <a:pt x="40" y="237"/>
                          </a:lnTo>
                          <a:lnTo>
                            <a:pt x="43" y="248"/>
                          </a:lnTo>
                          <a:lnTo>
                            <a:pt x="45" y="252"/>
                          </a:lnTo>
                          <a:lnTo>
                            <a:pt x="47" y="255"/>
                          </a:lnTo>
                          <a:lnTo>
                            <a:pt x="51" y="261"/>
                          </a:lnTo>
                          <a:lnTo>
                            <a:pt x="52" y="263"/>
                          </a:lnTo>
                          <a:lnTo>
                            <a:pt x="53" y="264"/>
                          </a:lnTo>
                          <a:lnTo>
                            <a:pt x="54" y="264"/>
                          </a:lnTo>
                          <a:lnTo>
                            <a:pt x="55" y="264"/>
                          </a:lnTo>
                          <a:lnTo>
                            <a:pt x="53" y="280"/>
                          </a:lnTo>
                          <a:close/>
                        </a:path>
                      </a:pathLst>
                    </a:custGeom>
                    <a:solidFill>
                      <a:srgbClr val="FF9900"/>
                    </a:solidFill>
                    <a:ln w="9525">
                      <a:solidFill>
                        <a:srgbClr val="CCFF99"/>
                      </a:solidFill>
                      <a:round/>
                      <a:headEnd/>
                      <a:tailEnd/>
                    </a:ln>
                  </p:spPr>
                  <p:txBody>
                    <a:bodyPr/>
                    <a:lstStyle/>
                    <a:p>
                      <a:endParaRPr lang="en-US"/>
                    </a:p>
                  </p:txBody>
                </p:sp>
                <p:sp>
                  <p:nvSpPr>
                    <p:cNvPr id="79" name="Freeform 250"/>
                    <p:cNvSpPr>
                      <a:spLocks/>
                    </p:cNvSpPr>
                    <p:nvPr/>
                  </p:nvSpPr>
                  <p:spPr bwMode="auto">
                    <a:xfrm>
                      <a:off x="1356" y="2870"/>
                      <a:ext cx="3" cy="25"/>
                    </a:xfrm>
                    <a:custGeom>
                      <a:avLst/>
                      <a:gdLst>
                        <a:gd name="T0" fmla="*/ 4 w 2"/>
                        <a:gd name="T1" fmla="*/ 39 h 16"/>
                        <a:gd name="T2" fmla="*/ 3 w 2"/>
                        <a:gd name="T3" fmla="*/ 39 h 16"/>
                        <a:gd name="T4" fmla="*/ 0 w 2"/>
                        <a:gd name="T5" fmla="*/ 39 h 16"/>
                        <a:gd name="T6" fmla="*/ 4 w 2"/>
                        <a:gd name="T7" fmla="*/ 0 h 16"/>
                        <a:gd name="T8" fmla="*/ 0 w 2"/>
                        <a:gd name="T9" fmla="*/ 0 h 16"/>
                        <a:gd name="T10" fmla="*/ 4 w 2"/>
                        <a:gd name="T11" fmla="*/ 39 h 16"/>
                        <a:gd name="T12" fmla="*/ 0 60000 65536"/>
                        <a:gd name="T13" fmla="*/ 0 60000 65536"/>
                        <a:gd name="T14" fmla="*/ 0 60000 65536"/>
                        <a:gd name="T15" fmla="*/ 0 60000 65536"/>
                        <a:gd name="T16" fmla="*/ 0 60000 65536"/>
                        <a:gd name="T17" fmla="*/ 0 60000 65536"/>
                        <a:gd name="T18" fmla="*/ 0 w 2"/>
                        <a:gd name="T19" fmla="*/ 0 h 16"/>
                        <a:gd name="T20" fmla="*/ 2 w 2"/>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 h="16">
                          <a:moveTo>
                            <a:pt x="2" y="16"/>
                          </a:moveTo>
                          <a:lnTo>
                            <a:pt x="1" y="16"/>
                          </a:lnTo>
                          <a:lnTo>
                            <a:pt x="0" y="16"/>
                          </a:lnTo>
                          <a:lnTo>
                            <a:pt x="2" y="0"/>
                          </a:lnTo>
                          <a:lnTo>
                            <a:pt x="0" y="0"/>
                          </a:lnTo>
                          <a:lnTo>
                            <a:pt x="2" y="16"/>
                          </a:lnTo>
                          <a:close/>
                        </a:path>
                      </a:pathLst>
                    </a:custGeom>
                    <a:solidFill>
                      <a:srgbClr val="FF9900"/>
                    </a:solidFill>
                    <a:ln w="9525">
                      <a:solidFill>
                        <a:srgbClr val="CCFF99"/>
                      </a:solidFill>
                      <a:round/>
                      <a:headEnd/>
                      <a:tailEnd/>
                    </a:ln>
                  </p:spPr>
                  <p:txBody>
                    <a:bodyPr/>
                    <a:lstStyle/>
                    <a:p>
                      <a:endParaRPr lang="en-US"/>
                    </a:p>
                  </p:txBody>
                </p:sp>
                <p:sp>
                  <p:nvSpPr>
                    <p:cNvPr id="80" name="Freeform 251"/>
                    <p:cNvSpPr>
                      <a:spLocks/>
                    </p:cNvSpPr>
                    <p:nvPr/>
                  </p:nvSpPr>
                  <p:spPr bwMode="auto">
                    <a:xfrm>
                      <a:off x="1271" y="2444"/>
                      <a:ext cx="26" cy="1"/>
                    </a:xfrm>
                    <a:custGeom>
                      <a:avLst/>
                      <a:gdLst>
                        <a:gd name="T0" fmla="*/ 0 w 16"/>
                        <a:gd name="T1" fmla="*/ 0 h 1"/>
                        <a:gd name="T2" fmla="*/ 42 w 16"/>
                        <a:gd name="T3" fmla="*/ 0 h 1"/>
                        <a:gd name="T4" fmla="*/ 0 w 16"/>
                        <a:gd name="T5" fmla="*/ 0 h 1"/>
                        <a:gd name="T6" fmla="*/ 0 60000 65536"/>
                        <a:gd name="T7" fmla="*/ 0 60000 65536"/>
                        <a:gd name="T8" fmla="*/ 0 60000 65536"/>
                        <a:gd name="T9" fmla="*/ 0 w 16"/>
                        <a:gd name="T10" fmla="*/ 0 h 1"/>
                        <a:gd name="T11" fmla="*/ 16 w 16"/>
                        <a:gd name="T12" fmla="*/ 1 h 1"/>
                      </a:gdLst>
                      <a:ahLst/>
                      <a:cxnLst>
                        <a:cxn ang="T6">
                          <a:pos x="T0" y="T1"/>
                        </a:cxn>
                        <a:cxn ang="T7">
                          <a:pos x="T2" y="T3"/>
                        </a:cxn>
                        <a:cxn ang="T8">
                          <a:pos x="T4" y="T5"/>
                        </a:cxn>
                      </a:cxnLst>
                      <a:rect l="T9" t="T10" r="T11" b="T12"/>
                      <a:pathLst>
                        <a:path w="16" h="1">
                          <a:moveTo>
                            <a:pt x="0" y="0"/>
                          </a:moveTo>
                          <a:lnTo>
                            <a:pt x="16" y="0"/>
                          </a:lnTo>
                          <a:lnTo>
                            <a:pt x="0" y="0"/>
                          </a:lnTo>
                          <a:close/>
                        </a:path>
                      </a:pathLst>
                    </a:custGeom>
                    <a:solidFill>
                      <a:srgbClr val="FF9900"/>
                    </a:solidFill>
                    <a:ln w="9525">
                      <a:solidFill>
                        <a:srgbClr val="CCFF99"/>
                      </a:solidFill>
                      <a:round/>
                      <a:headEnd/>
                      <a:tailEnd/>
                    </a:ln>
                  </p:spPr>
                  <p:txBody>
                    <a:bodyPr/>
                    <a:lstStyle/>
                    <a:p>
                      <a:endParaRPr lang="en-US"/>
                    </a:p>
                  </p:txBody>
                </p:sp>
                <p:sp>
                  <p:nvSpPr>
                    <p:cNvPr id="81" name="Freeform 252"/>
                    <p:cNvSpPr>
                      <a:spLocks/>
                    </p:cNvSpPr>
                    <p:nvPr/>
                  </p:nvSpPr>
                  <p:spPr bwMode="auto">
                    <a:xfrm>
                      <a:off x="1271" y="1995"/>
                      <a:ext cx="204" cy="449"/>
                    </a:xfrm>
                    <a:custGeom>
                      <a:avLst/>
                      <a:gdLst>
                        <a:gd name="T0" fmla="*/ 0 w 127"/>
                        <a:gd name="T1" fmla="*/ 725 h 278"/>
                        <a:gd name="T2" fmla="*/ 3 w 127"/>
                        <a:gd name="T3" fmla="*/ 653 h 278"/>
                        <a:gd name="T4" fmla="*/ 8 w 127"/>
                        <a:gd name="T5" fmla="*/ 580 h 278"/>
                        <a:gd name="T6" fmla="*/ 10 w 127"/>
                        <a:gd name="T7" fmla="*/ 548 h 278"/>
                        <a:gd name="T8" fmla="*/ 16 w 127"/>
                        <a:gd name="T9" fmla="*/ 514 h 278"/>
                        <a:gd name="T10" fmla="*/ 26 w 127"/>
                        <a:gd name="T11" fmla="*/ 449 h 278"/>
                        <a:gd name="T12" fmla="*/ 39 w 127"/>
                        <a:gd name="T13" fmla="*/ 386 h 278"/>
                        <a:gd name="T14" fmla="*/ 47 w 127"/>
                        <a:gd name="T15" fmla="*/ 355 h 278"/>
                        <a:gd name="T16" fmla="*/ 55 w 127"/>
                        <a:gd name="T17" fmla="*/ 326 h 278"/>
                        <a:gd name="T18" fmla="*/ 63 w 127"/>
                        <a:gd name="T19" fmla="*/ 297 h 278"/>
                        <a:gd name="T20" fmla="*/ 72 w 127"/>
                        <a:gd name="T21" fmla="*/ 271 h 278"/>
                        <a:gd name="T22" fmla="*/ 93 w 127"/>
                        <a:gd name="T23" fmla="*/ 220 h 278"/>
                        <a:gd name="T24" fmla="*/ 114 w 127"/>
                        <a:gd name="T25" fmla="*/ 173 h 278"/>
                        <a:gd name="T26" fmla="*/ 140 w 127"/>
                        <a:gd name="T27" fmla="*/ 132 h 278"/>
                        <a:gd name="T28" fmla="*/ 165 w 127"/>
                        <a:gd name="T29" fmla="*/ 94 h 278"/>
                        <a:gd name="T30" fmla="*/ 180 w 127"/>
                        <a:gd name="T31" fmla="*/ 78 h 278"/>
                        <a:gd name="T32" fmla="*/ 193 w 127"/>
                        <a:gd name="T33" fmla="*/ 63 h 278"/>
                        <a:gd name="T34" fmla="*/ 209 w 127"/>
                        <a:gd name="T35" fmla="*/ 50 h 278"/>
                        <a:gd name="T36" fmla="*/ 225 w 127"/>
                        <a:gd name="T37" fmla="*/ 37 h 278"/>
                        <a:gd name="T38" fmla="*/ 239 w 127"/>
                        <a:gd name="T39" fmla="*/ 26 h 278"/>
                        <a:gd name="T40" fmla="*/ 255 w 127"/>
                        <a:gd name="T41" fmla="*/ 18 h 278"/>
                        <a:gd name="T42" fmla="*/ 273 w 127"/>
                        <a:gd name="T43" fmla="*/ 10 h 278"/>
                        <a:gd name="T44" fmla="*/ 289 w 127"/>
                        <a:gd name="T45" fmla="*/ 5 h 278"/>
                        <a:gd name="T46" fmla="*/ 310 w 127"/>
                        <a:gd name="T47" fmla="*/ 3 h 278"/>
                        <a:gd name="T48" fmla="*/ 324 w 127"/>
                        <a:gd name="T49" fmla="*/ 0 h 278"/>
                        <a:gd name="T50" fmla="*/ 328 w 127"/>
                        <a:gd name="T51" fmla="*/ 44 h 278"/>
                        <a:gd name="T52" fmla="*/ 312 w 127"/>
                        <a:gd name="T53" fmla="*/ 47 h 278"/>
                        <a:gd name="T54" fmla="*/ 299 w 127"/>
                        <a:gd name="T55" fmla="*/ 50 h 278"/>
                        <a:gd name="T56" fmla="*/ 286 w 127"/>
                        <a:gd name="T57" fmla="*/ 52 h 278"/>
                        <a:gd name="T58" fmla="*/ 273 w 127"/>
                        <a:gd name="T59" fmla="*/ 58 h 278"/>
                        <a:gd name="T60" fmla="*/ 260 w 127"/>
                        <a:gd name="T61" fmla="*/ 65 h 278"/>
                        <a:gd name="T62" fmla="*/ 247 w 127"/>
                        <a:gd name="T63" fmla="*/ 73 h 278"/>
                        <a:gd name="T64" fmla="*/ 235 w 127"/>
                        <a:gd name="T65" fmla="*/ 84 h 278"/>
                        <a:gd name="T66" fmla="*/ 222 w 127"/>
                        <a:gd name="T67" fmla="*/ 94 h 278"/>
                        <a:gd name="T68" fmla="*/ 209 w 127"/>
                        <a:gd name="T69" fmla="*/ 107 h 278"/>
                        <a:gd name="T70" fmla="*/ 196 w 127"/>
                        <a:gd name="T71" fmla="*/ 120 h 278"/>
                        <a:gd name="T72" fmla="*/ 173 w 127"/>
                        <a:gd name="T73" fmla="*/ 157 h 278"/>
                        <a:gd name="T74" fmla="*/ 149 w 127"/>
                        <a:gd name="T75" fmla="*/ 194 h 278"/>
                        <a:gd name="T76" fmla="*/ 129 w 127"/>
                        <a:gd name="T77" fmla="*/ 241 h 278"/>
                        <a:gd name="T78" fmla="*/ 111 w 127"/>
                        <a:gd name="T79" fmla="*/ 287 h 278"/>
                        <a:gd name="T80" fmla="*/ 101 w 127"/>
                        <a:gd name="T81" fmla="*/ 310 h 278"/>
                        <a:gd name="T82" fmla="*/ 93 w 127"/>
                        <a:gd name="T83" fmla="*/ 339 h 278"/>
                        <a:gd name="T84" fmla="*/ 85 w 127"/>
                        <a:gd name="T85" fmla="*/ 368 h 278"/>
                        <a:gd name="T86" fmla="*/ 77 w 127"/>
                        <a:gd name="T87" fmla="*/ 394 h 278"/>
                        <a:gd name="T88" fmla="*/ 64 w 127"/>
                        <a:gd name="T89" fmla="*/ 457 h 278"/>
                        <a:gd name="T90" fmla="*/ 56 w 127"/>
                        <a:gd name="T91" fmla="*/ 518 h 278"/>
                        <a:gd name="T92" fmla="*/ 51 w 127"/>
                        <a:gd name="T93" fmla="*/ 552 h 278"/>
                        <a:gd name="T94" fmla="*/ 50 w 127"/>
                        <a:gd name="T95" fmla="*/ 585 h 278"/>
                        <a:gd name="T96" fmla="*/ 43 w 127"/>
                        <a:gd name="T97" fmla="*/ 654 h 278"/>
                        <a:gd name="T98" fmla="*/ 42 w 127"/>
                        <a:gd name="T99" fmla="*/ 725 h 278"/>
                        <a:gd name="T100" fmla="*/ 0 w 127"/>
                        <a:gd name="T101" fmla="*/ 725 h 2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7"/>
                        <a:gd name="T154" fmla="*/ 0 h 278"/>
                        <a:gd name="T155" fmla="*/ 127 w 127"/>
                        <a:gd name="T156" fmla="*/ 278 h 27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7" h="278">
                          <a:moveTo>
                            <a:pt x="0" y="278"/>
                          </a:moveTo>
                          <a:lnTo>
                            <a:pt x="1" y="250"/>
                          </a:lnTo>
                          <a:lnTo>
                            <a:pt x="3" y="222"/>
                          </a:lnTo>
                          <a:lnTo>
                            <a:pt x="4" y="210"/>
                          </a:lnTo>
                          <a:lnTo>
                            <a:pt x="6" y="197"/>
                          </a:lnTo>
                          <a:lnTo>
                            <a:pt x="10" y="172"/>
                          </a:lnTo>
                          <a:lnTo>
                            <a:pt x="15" y="148"/>
                          </a:lnTo>
                          <a:lnTo>
                            <a:pt x="18" y="136"/>
                          </a:lnTo>
                          <a:lnTo>
                            <a:pt x="21" y="125"/>
                          </a:lnTo>
                          <a:lnTo>
                            <a:pt x="24" y="114"/>
                          </a:lnTo>
                          <a:lnTo>
                            <a:pt x="28" y="104"/>
                          </a:lnTo>
                          <a:lnTo>
                            <a:pt x="36" y="84"/>
                          </a:lnTo>
                          <a:lnTo>
                            <a:pt x="44" y="66"/>
                          </a:lnTo>
                          <a:lnTo>
                            <a:pt x="54" y="51"/>
                          </a:lnTo>
                          <a:lnTo>
                            <a:pt x="64" y="36"/>
                          </a:lnTo>
                          <a:lnTo>
                            <a:pt x="70" y="30"/>
                          </a:lnTo>
                          <a:lnTo>
                            <a:pt x="75" y="24"/>
                          </a:lnTo>
                          <a:lnTo>
                            <a:pt x="81" y="19"/>
                          </a:lnTo>
                          <a:lnTo>
                            <a:pt x="87" y="14"/>
                          </a:lnTo>
                          <a:lnTo>
                            <a:pt x="93" y="10"/>
                          </a:lnTo>
                          <a:lnTo>
                            <a:pt x="99" y="7"/>
                          </a:lnTo>
                          <a:lnTo>
                            <a:pt x="106" y="4"/>
                          </a:lnTo>
                          <a:lnTo>
                            <a:pt x="112" y="2"/>
                          </a:lnTo>
                          <a:lnTo>
                            <a:pt x="120" y="1"/>
                          </a:lnTo>
                          <a:lnTo>
                            <a:pt x="126" y="0"/>
                          </a:lnTo>
                          <a:lnTo>
                            <a:pt x="127" y="17"/>
                          </a:lnTo>
                          <a:lnTo>
                            <a:pt x="121" y="18"/>
                          </a:lnTo>
                          <a:lnTo>
                            <a:pt x="116" y="19"/>
                          </a:lnTo>
                          <a:lnTo>
                            <a:pt x="111" y="20"/>
                          </a:lnTo>
                          <a:lnTo>
                            <a:pt x="106" y="22"/>
                          </a:lnTo>
                          <a:lnTo>
                            <a:pt x="101" y="25"/>
                          </a:lnTo>
                          <a:lnTo>
                            <a:pt x="96" y="28"/>
                          </a:lnTo>
                          <a:lnTo>
                            <a:pt x="91" y="32"/>
                          </a:lnTo>
                          <a:lnTo>
                            <a:pt x="86" y="36"/>
                          </a:lnTo>
                          <a:lnTo>
                            <a:pt x="81" y="41"/>
                          </a:lnTo>
                          <a:lnTo>
                            <a:pt x="76" y="46"/>
                          </a:lnTo>
                          <a:lnTo>
                            <a:pt x="67" y="60"/>
                          </a:lnTo>
                          <a:lnTo>
                            <a:pt x="58" y="74"/>
                          </a:lnTo>
                          <a:lnTo>
                            <a:pt x="50" y="92"/>
                          </a:lnTo>
                          <a:lnTo>
                            <a:pt x="43" y="110"/>
                          </a:lnTo>
                          <a:lnTo>
                            <a:pt x="39" y="119"/>
                          </a:lnTo>
                          <a:lnTo>
                            <a:pt x="36" y="130"/>
                          </a:lnTo>
                          <a:lnTo>
                            <a:pt x="33" y="141"/>
                          </a:lnTo>
                          <a:lnTo>
                            <a:pt x="30" y="151"/>
                          </a:lnTo>
                          <a:lnTo>
                            <a:pt x="25" y="175"/>
                          </a:lnTo>
                          <a:lnTo>
                            <a:pt x="22" y="199"/>
                          </a:lnTo>
                          <a:lnTo>
                            <a:pt x="20" y="212"/>
                          </a:lnTo>
                          <a:lnTo>
                            <a:pt x="19" y="224"/>
                          </a:lnTo>
                          <a:lnTo>
                            <a:pt x="17" y="251"/>
                          </a:lnTo>
                          <a:lnTo>
                            <a:pt x="16" y="278"/>
                          </a:lnTo>
                          <a:lnTo>
                            <a:pt x="0" y="278"/>
                          </a:lnTo>
                          <a:close/>
                        </a:path>
                      </a:pathLst>
                    </a:custGeom>
                    <a:solidFill>
                      <a:srgbClr val="FF9900"/>
                    </a:solidFill>
                    <a:ln w="9525">
                      <a:solidFill>
                        <a:srgbClr val="CCFF99"/>
                      </a:solidFill>
                      <a:round/>
                      <a:headEnd/>
                      <a:tailEnd/>
                    </a:ln>
                  </p:spPr>
                  <p:txBody>
                    <a:bodyPr/>
                    <a:lstStyle/>
                    <a:p>
                      <a:endParaRPr lang="en-US"/>
                    </a:p>
                  </p:txBody>
                </p:sp>
                <p:sp>
                  <p:nvSpPr>
                    <p:cNvPr id="82" name="Freeform 253"/>
                    <p:cNvSpPr>
                      <a:spLocks/>
                    </p:cNvSpPr>
                    <p:nvPr/>
                  </p:nvSpPr>
                  <p:spPr bwMode="auto">
                    <a:xfrm>
                      <a:off x="1271" y="2444"/>
                      <a:ext cx="26" cy="1"/>
                    </a:xfrm>
                    <a:custGeom>
                      <a:avLst/>
                      <a:gdLst>
                        <a:gd name="T0" fmla="*/ 0 w 16"/>
                        <a:gd name="T1" fmla="*/ 0 h 1"/>
                        <a:gd name="T2" fmla="*/ 42 w 16"/>
                        <a:gd name="T3" fmla="*/ 0 h 1"/>
                        <a:gd name="T4" fmla="*/ 0 w 16"/>
                        <a:gd name="T5" fmla="*/ 0 h 1"/>
                        <a:gd name="T6" fmla="*/ 0 60000 65536"/>
                        <a:gd name="T7" fmla="*/ 0 60000 65536"/>
                        <a:gd name="T8" fmla="*/ 0 60000 65536"/>
                        <a:gd name="T9" fmla="*/ 0 w 16"/>
                        <a:gd name="T10" fmla="*/ 0 h 1"/>
                        <a:gd name="T11" fmla="*/ 16 w 16"/>
                        <a:gd name="T12" fmla="*/ 1 h 1"/>
                      </a:gdLst>
                      <a:ahLst/>
                      <a:cxnLst>
                        <a:cxn ang="T6">
                          <a:pos x="T0" y="T1"/>
                        </a:cxn>
                        <a:cxn ang="T7">
                          <a:pos x="T2" y="T3"/>
                        </a:cxn>
                        <a:cxn ang="T8">
                          <a:pos x="T4" y="T5"/>
                        </a:cxn>
                      </a:cxnLst>
                      <a:rect l="T9" t="T10" r="T11" b="T12"/>
                      <a:pathLst>
                        <a:path w="16" h="1">
                          <a:moveTo>
                            <a:pt x="0" y="0"/>
                          </a:moveTo>
                          <a:lnTo>
                            <a:pt x="16" y="0"/>
                          </a:lnTo>
                          <a:lnTo>
                            <a:pt x="0" y="0"/>
                          </a:lnTo>
                          <a:close/>
                        </a:path>
                      </a:pathLst>
                    </a:custGeom>
                    <a:solidFill>
                      <a:srgbClr val="FF9900"/>
                    </a:solidFill>
                    <a:ln w="9525">
                      <a:solidFill>
                        <a:srgbClr val="CCFF99"/>
                      </a:solidFill>
                      <a:round/>
                      <a:headEnd/>
                      <a:tailEnd/>
                    </a:ln>
                  </p:spPr>
                  <p:txBody>
                    <a:bodyPr/>
                    <a:lstStyle/>
                    <a:p>
                      <a:endParaRPr lang="en-US"/>
                    </a:p>
                  </p:txBody>
                </p:sp>
                <p:sp>
                  <p:nvSpPr>
                    <p:cNvPr id="83" name="Freeform 254"/>
                    <p:cNvSpPr>
                      <a:spLocks/>
                    </p:cNvSpPr>
                    <p:nvPr/>
                  </p:nvSpPr>
                  <p:spPr bwMode="auto">
                    <a:xfrm>
                      <a:off x="1474" y="1995"/>
                      <a:ext cx="204" cy="449"/>
                    </a:xfrm>
                    <a:custGeom>
                      <a:avLst/>
                      <a:gdLst>
                        <a:gd name="T0" fmla="*/ 3 w 127"/>
                        <a:gd name="T1" fmla="*/ 0 h 278"/>
                        <a:gd name="T2" fmla="*/ 18 w 127"/>
                        <a:gd name="T3" fmla="*/ 3 h 278"/>
                        <a:gd name="T4" fmla="*/ 35 w 127"/>
                        <a:gd name="T5" fmla="*/ 5 h 278"/>
                        <a:gd name="T6" fmla="*/ 55 w 127"/>
                        <a:gd name="T7" fmla="*/ 10 h 278"/>
                        <a:gd name="T8" fmla="*/ 69 w 127"/>
                        <a:gd name="T9" fmla="*/ 18 h 278"/>
                        <a:gd name="T10" fmla="*/ 90 w 127"/>
                        <a:gd name="T11" fmla="*/ 26 h 278"/>
                        <a:gd name="T12" fmla="*/ 106 w 127"/>
                        <a:gd name="T13" fmla="*/ 37 h 278"/>
                        <a:gd name="T14" fmla="*/ 120 w 127"/>
                        <a:gd name="T15" fmla="*/ 50 h 278"/>
                        <a:gd name="T16" fmla="*/ 137 w 127"/>
                        <a:gd name="T17" fmla="*/ 63 h 278"/>
                        <a:gd name="T18" fmla="*/ 149 w 127"/>
                        <a:gd name="T19" fmla="*/ 78 h 278"/>
                        <a:gd name="T20" fmla="*/ 165 w 127"/>
                        <a:gd name="T21" fmla="*/ 94 h 278"/>
                        <a:gd name="T22" fmla="*/ 191 w 127"/>
                        <a:gd name="T23" fmla="*/ 132 h 278"/>
                        <a:gd name="T24" fmla="*/ 204 w 127"/>
                        <a:gd name="T25" fmla="*/ 152 h 278"/>
                        <a:gd name="T26" fmla="*/ 214 w 127"/>
                        <a:gd name="T27" fmla="*/ 173 h 278"/>
                        <a:gd name="T28" fmla="*/ 226 w 127"/>
                        <a:gd name="T29" fmla="*/ 195 h 278"/>
                        <a:gd name="T30" fmla="*/ 238 w 127"/>
                        <a:gd name="T31" fmla="*/ 220 h 278"/>
                        <a:gd name="T32" fmla="*/ 247 w 127"/>
                        <a:gd name="T33" fmla="*/ 245 h 278"/>
                        <a:gd name="T34" fmla="*/ 259 w 127"/>
                        <a:gd name="T35" fmla="*/ 271 h 278"/>
                        <a:gd name="T36" fmla="*/ 265 w 127"/>
                        <a:gd name="T37" fmla="*/ 297 h 278"/>
                        <a:gd name="T38" fmla="*/ 276 w 127"/>
                        <a:gd name="T39" fmla="*/ 326 h 278"/>
                        <a:gd name="T40" fmla="*/ 292 w 127"/>
                        <a:gd name="T41" fmla="*/ 386 h 278"/>
                        <a:gd name="T42" fmla="*/ 305 w 127"/>
                        <a:gd name="T43" fmla="*/ 449 h 278"/>
                        <a:gd name="T44" fmla="*/ 315 w 127"/>
                        <a:gd name="T45" fmla="*/ 514 h 278"/>
                        <a:gd name="T46" fmla="*/ 323 w 127"/>
                        <a:gd name="T47" fmla="*/ 580 h 278"/>
                        <a:gd name="T48" fmla="*/ 324 w 127"/>
                        <a:gd name="T49" fmla="*/ 619 h 278"/>
                        <a:gd name="T50" fmla="*/ 328 w 127"/>
                        <a:gd name="T51" fmla="*/ 653 h 278"/>
                        <a:gd name="T52" fmla="*/ 328 w 127"/>
                        <a:gd name="T53" fmla="*/ 688 h 278"/>
                        <a:gd name="T54" fmla="*/ 328 w 127"/>
                        <a:gd name="T55" fmla="*/ 725 h 278"/>
                        <a:gd name="T56" fmla="*/ 286 w 127"/>
                        <a:gd name="T57" fmla="*/ 725 h 278"/>
                        <a:gd name="T58" fmla="*/ 286 w 127"/>
                        <a:gd name="T59" fmla="*/ 691 h 278"/>
                        <a:gd name="T60" fmla="*/ 286 w 127"/>
                        <a:gd name="T61" fmla="*/ 654 h 278"/>
                        <a:gd name="T62" fmla="*/ 284 w 127"/>
                        <a:gd name="T63" fmla="*/ 620 h 278"/>
                        <a:gd name="T64" fmla="*/ 281 w 127"/>
                        <a:gd name="T65" fmla="*/ 585 h 278"/>
                        <a:gd name="T66" fmla="*/ 273 w 127"/>
                        <a:gd name="T67" fmla="*/ 518 h 278"/>
                        <a:gd name="T68" fmla="*/ 263 w 127"/>
                        <a:gd name="T69" fmla="*/ 457 h 278"/>
                        <a:gd name="T70" fmla="*/ 251 w 127"/>
                        <a:gd name="T71" fmla="*/ 394 h 278"/>
                        <a:gd name="T72" fmla="*/ 235 w 127"/>
                        <a:gd name="T73" fmla="*/ 339 h 278"/>
                        <a:gd name="T74" fmla="*/ 226 w 127"/>
                        <a:gd name="T75" fmla="*/ 310 h 278"/>
                        <a:gd name="T76" fmla="*/ 220 w 127"/>
                        <a:gd name="T77" fmla="*/ 284 h 278"/>
                        <a:gd name="T78" fmla="*/ 209 w 127"/>
                        <a:gd name="T79" fmla="*/ 262 h 278"/>
                        <a:gd name="T80" fmla="*/ 199 w 127"/>
                        <a:gd name="T81" fmla="*/ 241 h 278"/>
                        <a:gd name="T82" fmla="*/ 188 w 127"/>
                        <a:gd name="T83" fmla="*/ 213 h 278"/>
                        <a:gd name="T84" fmla="*/ 178 w 127"/>
                        <a:gd name="T85" fmla="*/ 194 h 278"/>
                        <a:gd name="T86" fmla="*/ 167 w 127"/>
                        <a:gd name="T87" fmla="*/ 174 h 278"/>
                        <a:gd name="T88" fmla="*/ 157 w 127"/>
                        <a:gd name="T89" fmla="*/ 157 h 278"/>
                        <a:gd name="T90" fmla="*/ 132 w 127"/>
                        <a:gd name="T91" fmla="*/ 120 h 278"/>
                        <a:gd name="T92" fmla="*/ 119 w 127"/>
                        <a:gd name="T93" fmla="*/ 107 h 278"/>
                        <a:gd name="T94" fmla="*/ 108 w 127"/>
                        <a:gd name="T95" fmla="*/ 94 h 278"/>
                        <a:gd name="T96" fmla="*/ 95 w 127"/>
                        <a:gd name="T97" fmla="*/ 84 h 278"/>
                        <a:gd name="T98" fmla="*/ 80 w 127"/>
                        <a:gd name="T99" fmla="*/ 73 h 278"/>
                        <a:gd name="T100" fmla="*/ 67 w 127"/>
                        <a:gd name="T101" fmla="*/ 65 h 278"/>
                        <a:gd name="T102" fmla="*/ 55 w 127"/>
                        <a:gd name="T103" fmla="*/ 58 h 278"/>
                        <a:gd name="T104" fmla="*/ 42 w 127"/>
                        <a:gd name="T105" fmla="*/ 52 h 278"/>
                        <a:gd name="T106" fmla="*/ 26 w 127"/>
                        <a:gd name="T107" fmla="*/ 50 h 278"/>
                        <a:gd name="T108" fmla="*/ 16 w 127"/>
                        <a:gd name="T109" fmla="*/ 47 h 278"/>
                        <a:gd name="T110" fmla="*/ 0 w 127"/>
                        <a:gd name="T111" fmla="*/ 44 h 278"/>
                        <a:gd name="T112" fmla="*/ 3 w 127"/>
                        <a:gd name="T113" fmla="*/ 0 h 27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7"/>
                        <a:gd name="T172" fmla="*/ 0 h 278"/>
                        <a:gd name="T173" fmla="*/ 127 w 127"/>
                        <a:gd name="T174" fmla="*/ 278 h 27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7" h="278">
                          <a:moveTo>
                            <a:pt x="1" y="0"/>
                          </a:moveTo>
                          <a:lnTo>
                            <a:pt x="7" y="1"/>
                          </a:lnTo>
                          <a:lnTo>
                            <a:pt x="14" y="2"/>
                          </a:lnTo>
                          <a:lnTo>
                            <a:pt x="21" y="4"/>
                          </a:lnTo>
                          <a:lnTo>
                            <a:pt x="27" y="7"/>
                          </a:lnTo>
                          <a:lnTo>
                            <a:pt x="35" y="10"/>
                          </a:lnTo>
                          <a:lnTo>
                            <a:pt x="41" y="14"/>
                          </a:lnTo>
                          <a:lnTo>
                            <a:pt x="47" y="19"/>
                          </a:lnTo>
                          <a:lnTo>
                            <a:pt x="53" y="24"/>
                          </a:lnTo>
                          <a:lnTo>
                            <a:pt x="58" y="30"/>
                          </a:lnTo>
                          <a:lnTo>
                            <a:pt x="64" y="36"/>
                          </a:lnTo>
                          <a:lnTo>
                            <a:pt x="74" y="51"/>
                          </a:lnTo>
                          <a:lnTo>
                            <a:pt x="79" y="58"/>
                          </a:lnTo>
                          <a:lnTo>
                            <a:pt x="83" y="66"/>
                          </a:lnTo>
                          <a:lnTo>
                            <a:pt x="88" y="75"/>
                          </a:lnTo>
                          <a:lnTo>
                            <a:pt x="92" y="84"/>
                          </a:lnTo>
                          <a:lnTo>
                            <a:pt x="96" y="94"/>
                          </a:lnTo>
                          <a:lnTo>
                            <a:pt x="100" y="104"/>
                          </a:lnTo>
                          <a:lnTo>
                            <a:pt x="103" y="114"/>
                          </a:lnTo>
                          <a:lnTo>
                            <a:pt x="107" y="125"/>
                          </a:lnTo>
                          <a:lnTo>
                            <a:pt x="113" y="148"/>
                          </a:lnTo>
                          <a:lnTo>
                            <a:pt x="118" y="172"/>
                          </a:lnTo>
                          <a:lnTo>
                            <a:pt x="122" y="197"/>
                          </a:lnTo>
                          <a:lnTo>
                            <a:pt x="125" y="222"/>
                          </a:lnTo>
                          <a:lnTo>
                            <a:pt x="126" y="237"/>
                          </a:lnTo>
                          <a:lnTo>
                            <a:pt x="127" y="250"/>
                          </a:lnTo>
                          <a:lnTo>
                            <a:pt x="127" y="264"/>
                          </a:lnTo>
                          <a:lnTo>
                            <a:pt x="127" y="278"/>
                          </a:lnTo>
                          <a:lnTo>
                            <a:pt x="111" y="278"/>
                          </a:lnTo>
                          <a:lnTo>
                            <a:pt x="111" y="265"/>
                          </a:lnTo>
                          <a:lnTo>
                            <a:pt x="111" y="251"/>
                          </a:lnTo>
                          <a:lnTo>
                            <a:pt x="110" y="238"/>
                          </a:lnTo>
                          <a:lnTo>
                            <a:pt x="109" y="224"/>
                          </a:lnTo>
                          <a:lnTo>
                            <a:pt x="106" y="199"/>
                          </a:lnTo>
                          <a:lnTo>
                            <a:pt x="102" y="175"/>
                          </a:lnTo>
                          <a:lnTo>
                            <a:pt x="97" y="151"/>
                          </a:lnTo>
                          <a:lnTo>
                            <a:pt x="91" y="130"/>
                          </a:lnTo>
                          <a:lnTo>
                            <a:pt x="88" y="119"/>
                          </a:lnTo>
                          <a:lnTo>
                            <a:pt x="85" y="109"/>
                          </a:lnTo>
                          <a:lnTo>
                            <a:pt x="81" y="100"/>
                          </a:lnTo>
                          <a:lnTo>
                            <a:pt x="77" y="92"/>
                          </a:lnTo>
                          <a:lnTo>
                            <a:pt x="73" y="82"/>
                          </a:lnTo>
                          <a:lnTo>
                            <a:pt x="69" y="74"/>
                          </a:lnTo>
                          <a:lnTo>
                            <a:pt x="65" y="67"/>
                          </a:lnTo>
                          <a:lnTo>
                            <a:pt x="61" y="60"/>
                          </a:lnTo>
                          <a:lnTo>
                            <a:pt x="51" y="46"/>
                          </a:lnTo>
                          <a:lnTo>
                            <a:pt x="46" y="41"/>
                          </a:lnTo>
                          <a:lnTo>
                            <a:pt x="42" y="36"/>
                          </a:lnTo>
                          <a:lnTo>
                            <a:pt x="37" y="32"/>
                          </a:lnTo>
                          <a:lnTo>
                            <a:pt x="31" y="28"/>
                          </a:lnTo>
                          <a:lnTo>
                            <a:pt x="26" y="25"/>
                          </a:lnTo>
                          <a:lnTo>
                            <a:pt x="21" y="22"/>
                          </a:lnTo>
                          <a:lnTo>
                            <a:pt x="16" y="20"/>
                          </a:lnTo>
                          <a:lnTo>
                            <a:pt x="10" y="19"/>
                          </a:lnTo>
                          <a:lnTo>
                            <a:pt x="6" y="18"/>
                          </a:lnTo>
                          <a:lnTo>
                            <a:pt x="0" y="17"/>
                          </a:lnTo>
                          <a:lnTo>
                            <a:pt x="1" y="0"/>
                          </a:lnTo>
                          <a:close/>
                        </a:path>
                      </a:pathLst>
                    </a:custGeom>
                    <a:solidFill>
                      <a:srgbClr val="FF9900"/>
                    </a:solidFill>
                    <a:ln w="9525">
                      <a:solidFill>
                        <a:srgbClr val="CCFF99"/>
                      </a:solidFill>
                      <a:round/>
                      <a:headEnd/>
                      <a:tailEnd/>
                    </a:ln>
                  </p:spPr>
                  <p:txBody>
                    <a:bodyPr/>
                    <a:lstStyle/>
                    <a:p>
                      <a:endParaRPr lang="en-US"/>
                    </a:p>
                  </p:txBody>
                </p:sp>
                <p:sp>
                  <p:nvSpPr>
                    <p:cNvPr id="84" name="Freeform 255"/>
                    <p:cNvSpPr>
                      <a:spLocks/>
                    </p:cNvSpPr>
                    <p:nvPr/>
                  </p:nvSpPr>
                  <p:spPr bwMode="auto">
                    <a:xfrm>
                      <a:off x="1474" y="1995"/>
                      <a:ext cx="1" cy="27"/>
                    </a:xfrm>
                    <a:custGeom>
                      <a:avLst/>
                      <a:gdLst>
                        <a:gd name="T0" fmla="*/ 0 w 1"/>
                        <a:gd name="T1" fmla="*/ 0 h 17"/>
                        <a:gd name="T2" fmla="*/ 1 w 1"/>
                        <a:gd name="T3" fmla="*/ 0 h 17"/>
                        <a:gd name="T4" fmla="*/ 0 w 1"/>
                        <a:gd name="T5" fmla="*/ 43 h 17"/>
                        <a:gd name="T6" fmla="*/ 1 w 1"/>
                        <a:gd name="T7" fmla="*/ 43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1" y="0"/>
                          </a:lnTo>
                          <a:lnTo>
                            <a:pt x="0" y="17"/>
                          </a:lnTo>
                          <a:lnTo>
                            <a:pt x="1" y="17"/>
                          </a:lnTo>
                          <a:lnTo>
                            <a:pt x="0" y="0"/>
                          </a:lnTo>
                          <a:close/>
                        </a:path>
                      </a:pathLst>
                    </a:custGeom>
                    <a:solidFill>
                      <a:srgbClr val="FF9900"/>
                    </a:solidFill>
                    <a:ln w="9525">
                      <a:solidFill>
                        <a:srgbClr val="CCFF99"/>
                      </a:solidFill>
                      <a:round/>
                      <a:headEnd/>
                      <a:tailEnd/>
                    </a:ln>
                  </p:spPr>
                  <p:txBody>
                    <a:bodyPr/>
                    <a:lstStyle/>
                    <a:p>
                      <a:endParaRPr lang="en-US"/>
                    </a:p>
                  </p:txBody>
                </p:sp>
                <p:sp>
                  <p:nvSpPr>
                    <p:cNvPr id="85" name="Freeform 256"/>
                    <p:cNvSpPr>
                      <a:spLocks/>
                    </p:cNvSpPr>
                    <p:nvPr/>
                  </p:nvSpPr>
                  <p:spPr bwMode="auto">
                    <a:xfrm>
                      <a:off x="1653" y="2444"/>
                      <a:ext cx="25" cy="1"/>
                    </a:xfrm>
                    <a:custGeom>
                      <a:avLst/>
                      <a:gdLst>
                        <a:gd name="T0" fmla="*/ 39 w 16"/>
                        <a:gd name="T1" fmla="*/ 0 h 1"/>
                        <a:gd name="T2" fmla="*/ 0 w 16"/>
                        <a:gd name="T3" fmla="*/ 0 h 1"/>
                        <a:gd name="T4" fmla="*/ 39 w 16"/>
                        <a:gd name="T5" fmla="*/ 0 h 1"/>
                        <a:gd name="T6" fmla="*/ 0 60000 65536"/>
                        <a:gd name="T7" fmla="*/ 0 60000 65536"/>
                        <a:gd name="T8" fmla="*/ 0 60000 65536"/>
                        <a:gd name="T9" fmla="*/ 0 w 16"/>
                        <a:gd name="T10" fmla="*/ 0 h 1"/>
                        <a:gd name="T11" fmla="*/ 16 w 16"/>
                        <a:gd name="T12" fmla="*/ 1 h 1"/>
                      </a:gdLst>
                      <a:ahLst/>
                      <a:cxnLst>
                        <a:cxn ang="T6">
                          <a:pos x="T0" y="T1"/>
                        </a:cxn>
                        <a:cxn ang="T7">
                          <a:pos x="T2" y="T3"/>
                        </a:cxn>
                        <a:cxn ang="T8">
                          <a:pos x="T4" y="T5"/>
                        </a:cxn>
                      </a:cxnLst>
                      <a:rect l="T9" t="T10" r="T11" b="T12"/>
                      <a:pathLst>
                        <a:path w="16" h="1">
                          <a:moveTo>
                            <a:pt x="16" y="0"/>
                          </a:moveTo>
                          <a:lnTo>
                            <a:pt x="0" y="0"/>
                          </a:lnTo>
                          <a:lnTo>
                            <a:pt x="16" y="0"/>
                          </a:lnTo>
                          <a:close/>
                        </a:path>
                      </a:pathLst>
                    </a:custGeom>
                    <a:solidFill>
                      <a:srgbClr val="FF9900"/>
                    </a:solidFill>
                    <a:ln w="9525">
                      <a:solidFill>
                        <a:srgbClr val="CCFF99"/>
                      </a:solidFill>
                      <a:round/>
                      <a:headEnd/>
                      <a:tailEnd/>
                    </a:ln>
                  </p:spPr>
                  <p:txBody>
                    <a:bodyPr/>
                    <a:lstStyle/>
                    <a:p>
                      <a:endParaRPr lang="en-US"/>
                    </a:p>
                  </p:txBody>
                </p:sp>
                <p:sp>
                  <p:nvSpPr>
                    <p:cNvPr id="86" name="Freeform 257"/>
                    <p:cNvSpPr>
                      <a:spLocks/>
                    </p:cNvSpPr>
                    <p:nvPr/>
                  </p:nvSpPr>
                  <p:spPr bwMode="auto">
                    <a:xfrm>
                      <a:off x="1653" y="2444"/>
                      <a:ext cx="25" cy="1"/>
                    </a:xfrm>
                    <a:custGeom>
                      <a:avLst/>
                      <a:gdLst>
                        <a:gd name="T0" fmla="*/ 39 w 16"/>
                        <a:gd name="T1" fmla="*/ 0 h 1"/>
                        <a:gd name="T2" fmla="*/ 0 w 16"/>
                        <a:gd name="T3" fmla="*/ 0 h 1"/>
                        <a:gd name="T4" fmla="*/ 39 w 16"/>
                        <a:gd name="T5" fmla="*/ 0 h 1"/>
                        <a:gd name="T6" fmla="*/ 0 60000 65536"/>
                        <a:gd name="T7" fmla="*/ 0 60000 65536"/>
                        <a:gd name="T8" fmla="*/ 0 60000 65536"/>
                        <a:gd name="T9" fmla="*/ 0 w 16"/>
                        <a:gd name="T10" fmla="*/ 0 h 1"/>
                        <a:gd name="T11" fmla="*/ 16 w 16"/>
                        <a:gd name="T12" fmla="*/ 1 h 1"/>
                      </a:gdLst>
                      <a:ahLst/>
                      <a:cxnLst>
                        <a:cxn ang="T6">
                          <a:pos x="T0" y="T1"/>
                        </a:cxn>
                        <a:cxn ang="T7">
                          <a:pos x="T2" y="T3"/>
                        </a:cxn>
                        <a:cxn ang="T8">
                          <a:pos x="T4" y="T5"/>
                        </a:cxn>
                      </a:cxnLst>
                      <a:rect l="T9" t="T10" r="T11" b="T12"/>
                      <a:pathLst>
                        <a:path w="16" h="1">
                          <a:moveTo>
                            <a:pt x="16" y="0"/>
                          </a:moveTo>
                          <a:lnTo>
                            <a:pt x="0" y="0"/>
                          </a:lnTo>
                          <a:lnTo>
                            <a:pt x="16" y="0"/>
                          </a:lnTo>
                          <a:close/>
                        </a:path>
                      </a:pathLst>
                    </a:custGeom>
                    <a:solidFill>
                      <a:srgbClr val="FF9900"/>
                    </a:solidFill>
                    <a:ln w="9525">
                      <a:solidFill>
                        <a:srgbClr val="CCFF99"/>
                      </a:solidFill>
                      <a:round/>
                      <a:headEnd/>
                      <a:tailEnd/>
                    </a:ln>
                  </p:spPr>
                  <p:txBody>
                    <a:bodyPr/>
                    <a:lstStyle/>
                    <a:p>
                      <a:endParaRPr lang="en-US"/>
                    </a:p>
                  </p:txBody>
                </p:sp>
                <p:sp>
                  <p:nvSpPr>
                    <p:cNvPr id="87" name="Freeform 258"/>
                    <p:cNvSpPr>
                      <a:spLocks/>
                    </p:cNvSpPr>
                    <p:nvPr/>
                  </p:nvSpPr>
                  <p:spPr bwMode="auto">
                    <a:xfrm>
                      <a:off x="1590" y="2444"/>
                      <a:ext cx="88" cy="451"/>
                    </a:xfrm>
                    <a:custGeom>
                      <a:avLst/>
                      <a:gdLst>
                        <a:gd name="T0" fmla="*/ 141 w 55"/>
                        <a:gd name="T1" fmla="*/ 0 h 280"/>
                        <a:gd name="T2" fmla="*/ 141 w 55"/>
                        <a:gd name="T3" fmla="*/ 72 h 280"/>
                        <a:gd name="T4" fmla="*/ 138 w 55"/>
                        <a:gd name="T5" fmla="*/ 145 h 280"/>
                        <a:gd name="T6" fmla="*/ 136 w 55"/>
                        <a:gd name="T7" fmla="*/ 209 h 280"/>
                        <a:gd name="T8" fmla="*/ 133 w 55"/>
                        <a:gd name="T9" fmla="*/ 275 h 280"/>
                        <a:gd name="T10" fmla="*/ 128 w 55"/>
                        <a:gd name="T11" fmla="*/ 340 h 280"/>
                        <a:gd name="T12" fmla="*/ 120 w 55"/>
                        <a:gd name="T13" fmla="*/ 396 h 280"/>
                        <a:gd name="T14" fmla="*/ 115 w 55"/>
                        <a:gd name="T15" fmla="*/ 451 h 280"/>
                        <a:gd name="T16" fmla="*/ 107 w 55"/>
                        <a:gd name="T17" fmla="*/ 503 h 280"/>
                        <a:gd name="T18" fmla="*/ 98 w 55"/>
                        <a:gd name="T19" fmla="*/ 548 h 280"/>
                        <a:gd name="T20" fmla="*/ 90 w 55"/>
                        <a:gd name="T21" fmla="*/ 591 h 280"/>
                        <a:gd name="T22" fmla="*/ 80 w 55"/>
                        <a:gd name="T23" fmla="*/ 628 h 280"/>
                        <a:gd name="T24" fmla="*/ 69 w 55"/>
                        <a:gd name="T25" fmla="*/ 659 h 280"/>
                        <a:gd name="T26" fmla="*/ 56 w 55"/>
                        <a:gd name="T27" fmla="*/ 685 h 280"/>
                        <a:gd name="T28" fmla="*/ 43 w 55"/>
                        <a:gd name="T29" fmla="*/ 705 h 280"/>
                        <a:gd name="T30" fmla="*/ 34 w 55"/>
                        <a:gd name="T31" fmla="*/ 714 h 280"/>
                        <a:gd name="T32" fmla="*/ 26 w 55"/>
                        <a:gd name="T33" fmla="*/ 722 h 280"/>
                        <a:gd name="T34" fmla="*/ 16 w 55"/>
                        <a:gd name="T35" fmla="*/ 726 h 280"/>
                        <a:gd name="T36" fmla="*/ 8 w 55"/>
                        <a:gd name="T37" fmla="*/ 726 h 280"/>
                        <a:gd name="T38" fmla="*/ 0 w 55"/>
                        <a:gd name="T39" fmla="*/ 685 h 280"/>
                        <a:gd name="T40" fmla="*/ 3 w 55"/>
                        <a:gd name="T41" fmla="*/ 685 h 280"/>
                        <a:gd name="T42" fmla="*/ 5 w 55"/>
                        <a:gd name="T43" fmla="*/ 685 h 280"/>
                        <a:gd name="T44" fmla="*/ 8 w 55"/>
                        <a:gd name="T45" fmla="*/ 683 h 280"/>
                        <a:gd name="T46" fmla="*/ 10 w 55"/>
                        <a:gd name="T47" fmla="*/ 676 h 280"/>
                        <a:gd name="T48" fmla="*/ 21 w 55"/>
                        <a:gd name="T49" fmla="*/ 664 h 280"/>
                        <a:gd name="T50" fmla="*/ 30 w 55"/>
                        <a:gd name="T51" fmla="*/ 641 h 280"/>
                        <a:gd name="T52" fmla="*/ 42 w 55"/>
                        <a:gd name="T53" fmla="*/ 615 h 280"/>
                        <a:gd name="T54" fmla="*/ 48 w 55"/>
                        <a:gd name="T55" fmla="*/ 578 h 280"/>
                        <a:gd name="T56" fmla="*/ 59 w 55"/>
                        <a:gd name="T57" fmla="*/ 540 h 280"/>
                        <a:gd name="T58" fmla="*/ 67 w 55"/>
                        <a:gd name="T59" fmla="*/ 496 h 280"/>
                        <a:gd name="T60" fmla="*/ 74 w 55"/>
                        <a:gd name="T61" fmla="*/ 446 h 280"/>
                        <a:gd name="T62" fmla="*/ 80 w 55"/>
                        <a:gd name="T63" fmla="*/ 391 h 280"/>
                        <a:gd name="T64" fmla="*/ 86 w 55"/>
                        <a:gd name="T65" fmla="*/ 335 h 280"/>
                        <a:gd name="T66" fmla="*/ 93 w 55"/>
                        <a:gd name="T67" fmla="*/ 272 h 280"/>
                        <a:gd name="T68" fmla="*/ 94 w 55"/>
                        <a:gd name="T69" fmla="*/ 208 h 280"/>
                        <a:gd name="T70" fmla="*/ 98 w 55"/>
                        <a:gd name="T71" fmla="*/ 143 h 280"/>
                        <a:gd name="T72" fmla="*/ 99 w 55"/>
                        <a:gd name="T73" fmla="*/ 72 h 280"/>
                        <a:gd name="T74" fmla="*/ 99 w 55"/>
                        <a:gd name="T75" fmla="*/ 0 h 280"/>
                        <a:gd name="T76" fmla="*/ 141 w 55"/>
                        <a:gd name="T77" fmla="*/ 0 h 2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5"/>
                        <a:gd name="T118" fmla="*/ 0 h 280"/>
                        <a:gd name="T119" fmla="*/ 55 w 55"/>
                        <a:gd name="T120" fmla="*/ 280 h 28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5" h="280">
                          <a:moveTo>
                            <a:pt x="55" y="0"/>
                          </a:moveTo>
                          <a:lnTo>
                            <a:pt x="55" y="28"/>
                          </a:lnTo>
                          <a:lnTo>
                            <a:pt x="54" y="56"/>
                          </a:lnTo>
                          <a:lnTo>
                            <a:pt x="53" y="81"/>
                          </a:lnTo>
                          <a:lnTo>
                            <a:pt x="52" y="106"/>
                          </a:lnTo>
                          <a:lnTo>
                            <a:pt x="50" y="131"/>
                          </a:lnTo>
                          <a:lnTo>
                            <a:pt x="47" y="153"/>
                          </a:lnTo>
                          <a:lnTo>
                            <a:pt x="45" y="174"/>
                          </a:lnTo>
                          <a:lnTo>
                            <a:pt x="42" y="194"/>
                          </a:lnTo>
                          <a:lnTo>
                            <a:pt x="38" y="211"/>
                          </a:lnTo>
                          <a:lnTo>
                            <a:pt x="35" y="228"/>
                          </a:lnTo>
                          <a:lnTo>
                            <a:pt x="31" y="242"/>
                          </a:lnTo>
                          <a:lnTo>
                            <a:pt x="27" y="254"/>
                          </a:lnTo>
                          <a:lnTo>
                            <a:pt x="22" y="264"/>
                          </a:lnTo>
                          <a:lnTo>
                            <a:pt x="17" y="272"/>
                          </a:lnTo>
                          <a:lnTo>
                            <a:pt x="13" y="275"/>
                          </a:lnTo>
                          <a:lnTo>
                            <a:pt x="10" y="278"/>
                          </a:lnTo>
                          <a:lnTo>
                            <a:pt x="6" y="280"/>
                          </a:lnTo>
                          <a:lnTo>
                            <a:pt x="3" y="280"/>
                          </a:lnTo>
                          <a:lnTo>
                            <a:pt x="0" y="264"/>
                          </a:lnTo>
                          <a:lnTo>
                            <a:pt x="1" y="264"/>
                          </a:lnTo>
                          <a:lnTo>
                            <a:pt x="2" y="264"/>
                          </a:lnTo>
                          <a:lnTo>
                            <a:pt x="3" y="263"/>
                          </a:lnTo>
                          <a:lnTo>
                            <a:pt x="4" y="261"/>
                          </a:lnTo>
                          <a:lnTo>
                            <a:pt x="8" y="256"/>
                          </a:lnTo>
                          <a:lnTo>
                            <a:pt x="12" y="247"/>
                          </a:lnTo>
                          <a:lnTo>
                            <a:pt x="16" y="237"/>
                          </a:lnTo>
                          <a:lnTo>
                            <a:pt x="19" y="223"/>
                          </a:lnTo>
                          <a:lnTo>
                            <a:pt x="23" y="208"/>
                          </a:lnTo>
                          <a:lnTo>
                            <a:pt x="26" y="191"/>
                          </a:lnTo>
                          <a:lnTo>
                            <a:pt x="29" y="172"/>
                          </a:lnTo>
                          <a:lnTo>
                            <a:pt x="31" y="151"/>
                          </a:lnTo>
                          <a:lnTo>
                            <a:pt x="34" y="129"/>
                          </a:lnTo>
                          <a:lnTo>
                            <a:pt x="36" y="105"/>
                          </a:lnTo>
                          <a:lnTo>
                            <a:pt x="37" y="80"/>
                          </a:lnTo>
                          <a:lnTo>
                            <a:pt x="38" y="55"/>
                          </a:lnTo>
                          <a:lnTo>
                            <a:pt x="39" y="28"/>
                          </a:lnTo>
                          <a:lnTo>
                            <a:pt x="39" y="0"/>
                          </a:lnTo>
                          <a:lnTo>
                            <a:pt x="55" y="0"/>
                          </a:lnTo>
                          <a:close/>
                        </a:path>
                      </a:pathLst>
                    </a:custGeom>
                    <a:solidFill>
                      <a:srgbClr val="FF9900"/>
                    </a:solidFill>
                    <a:ln w="9525">
                      <a:solidFill>
                        <a:srgbClr val="CCFF99"/>
                      </a:solidFill>
                      <a:round/>
                      <a:headEnd/>
                      <a:tailEnd/>
                    </a:ln>
                  </p:spPr>
                  <p:txBody>
                    <a:bodyPr/>
                    <a:lstStyle/>
                    <a:p>
                      <a:endParaRPr lang="en-US"/>
                    </a:p>
                  </p:txBody>
                </p:sp>
                <p:sp>
                  <p:nvSpPr>
                    <p:cNvPr id="88" name="Freeform 259"/>
                    <p:cNvSpPr>
                      <a:spLocks/>
                    </p:cNvSpPr>
                    <p:nvPr/>
                  </p:nvSpPr>
                  <p:spPr bwMode="auto">
                    <a:xfrm>
                      <a:off x="1504" y="2444"/>
                      <a:ext cx="91" cy="451"/>
                    </a:xfrm>
                    <a:custGeom>
                      <a:avLst/>
                      <a:gdLst>
                        <a:gd name="T0" fmla="*/ 140 w 56"/>
                        <a:gd name="T1" fmla="*/ 726 h 280"/>
                        <a:gd name="T2" fmla="*/ 132 w 56"/>
                        <a:gd name="T3" fmla="*/ 726 h 280"/>
                        <a:gd name="T4" fmla="*/ 122 w 56"/>
                        <a:gd name="T5" fmla="*/ 722 h 280"/>
                        <a:gd name="T6" fmla="*/ 111 w 56"/>
                        <a:gd name="T7" fmla="*/ 714 h 280"/>
                        <a:gd name="T8" fmla="*/ 102 w 56"/>
                        <a:gd name="T9" fmla="*/ 705 h 280"/>
                        <a:gd name="T10" fmla="*/ 89 w 56"/>
                        <a:gd name="T11" fmla="*/ 688 h 280"/>
                        <a:gd name="T12" fmla="*/ 81 w 56"/>
                        <a:gd name="T13" fmla="*/ 672 h 280"/>
                        <a:gd name="T14" fmla="*/ 76 w 56"/>
                        <a:gd name="T15" fmla="*/ 657 h 280"/>
                        <a:gd name="T16" fmla="*/ 67 w 56"/>
                        <a:gd name="T17" fmla="*/ 628 h 280"/>
                        <a:gd name="T18" fmla="*/ 55 w 56"/>
                        <a:gd name="T19" fmla="*/ 591 h 280"/>
                        <a:gd name="T20" fmla="*/ 47 w 56"/>
                        <a:gd name="T21" fmla="*/ 549 h 280"/>
                        <a:gd name="T22" fmla="*/ 34 w 56"/>
                        <a:gd name="T23" fmla="*/ 503 h 280"/>
                        <a:gd name="T24" fmla="*/ 26 w 56"/>
                        <a:gd name="T25" fmla="*/ 451 h 280"/>
                        <a:gd name="T26" fmla="*/ 18 w 56"/>
                        <a:gd name="T27" fmla="*/ 396 h 280"/>
                        <a:gd name="T28" fmla="*/ 13 w 56"/>
                        <a:gd name="T29" fmla="*/ 340 h 280"/>
                        <a:gd name="T30" fmla="*/ 8 w 56"/>
                        <a:gd name="T31" fmla="*/ 277 h 280"/>
                        <a:gd name="T32" fmla="*/ 5 w 56"/>
                        <a:gd name="T33" fmla="*/ 209 h 280"/>
                        <a:gd name="T34" fmla="*/ 3 w 56"/>
                        <a:gd name="T35" fmla="*/ 145 h 280"/>
                        <a:gd name="T36" fmla="*/ 0 w 56"/>
                        <a:gd name="T37" fmla="*/ 72 h 280"/>
                        <a:gd name="T38" fmla="*/ 0 w 56"/>
                        <a:gd name="T39" fmla="*/ 0 h 280"/>
                        <a:gd name="T40" fmla="*/ 46 w 56"/>
                        <a:gd name="T41" fmla="*/ 0 h 280"/>
                        <a:gd name="T42" fmla="*/ 46 w 56"/>
                        <a:gd name="T43" fmla="*/ 72 h 280"/>
                        <a:gd name="T44" fmla="*/ 46 w 56"/>
                        <a:gd name="T45" fmla="*/ 143 h 280"/>
                        <a:gd name="T46" fmla="*/ 47 w 56"/>
                        <a:gd name="T47" fmla="*/ 208 h 280"/>
                        <a:gd name="T48" fmla="*/ 54 w 56"/>
                        <a:gd name="T49" fmla="*/ 272 h 280"/>
                        <a:gd name="T50" fmla="*/ 59 w 56"/>
                        <a:gd name="T51" fmla="*/ 335 h 280"/>
                        <a:gd name="T52" fmla="*/ 63 w 56"/>
                        <a:gd name="T53" fmla="*/ 391 h 280"/>
                        <a:gd name="T54" fmla="*/ 72 w 56"/>
                        <a:gd name="T55" fmla="*/ 446 h 280"/>
                        <a:gd name="T56" fmla="*/ 80 w 56"/>
                        <a:gd name="T57" fmla="*/ 496 h 280"/>
                        <a:gd name="T58" fmla="*/ 88 w 56"/>
                        <a:gd name="T59" fmla="*/ 540 h 280"/>
                        <a:gd name="T60" fmla="*/ 96 w 56"/>
                        <a:gd name="T61" fmla="*/ 578 h 280"/>
                        <a:gd name="T62" fmla="*/ 106 w 56"/>
                        <a:gd name="T63" fmla="*/ 615 h 280"/>
                        <a:gd name="T64" fmla="*/ 117 w 56"/>
                        <a:gd name="T65" fmla="*/ 643 h 280"/>
                        <a:gd name="T66" fmla="*/ 122 w 56"/>
                        <a:gd name="T67" fmla="*/ 654 h 280"/>
                        <a:gd name="T68" fmla="*/ 127 w 56"/>
                        <a:gd name="T69" fmla="*/ 662 h 280"/>
                        <a:gd name="T70" fmla="*/ 135 w 56"/>
                        <a:gd name="T71" fmla="*/ 676 h 280"/>
                        <a:gd name="T72" fmla="*/ 140 w 56"/>
                        <a:gd name="T73" fmla="*/ 683 h 280"/>
                        <a:gd name="T74" fmla="*/ 143 w 56"/>
                        <a:gd name="T75" fmla="*/ 685 h 280"/>
                        <a:gd name="T76" fmla="*/ 143 w 56"/>
                        <a:gd name="T77" fmla="*/ 685 h 280"/>
                        <a:gd name="T78" fmla="*/ 148 w 56"/>
                        <a:gd name="T79" fmla="*/ 685 h 280"/>
                        <a:gd name="T80" fmla="*/ 140 w 56"/>
                        <a:gd name="T81" fmla="*/ 726 h 2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
                        <a:gd name="T124" fmla="*/ 0 h 280"/>
                        <a:gd name="T125" fmla="*/ 56 w 56"/>
                        <a:gd name="T126" fmla="*/ 280 h 2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 h="280">
                          <a:moveTo>
                            <a:pt x="53" y="280"/>
                          </a:moveTo>
                          <a:lnTo>
                            <a:pt x="50" y="280"/>
                          </a:lnTo>
                          <a:lnTo>
                            <a:pt x="46" y="278"/>
                          </a:lnTo>
                          <a:lnTo>
                            <a:pt x="42" y="275"/>
                          </a:lnTo>
                          <a:lnTo>
                            <a:pt x="39" y="272"/>
                          </a:lnTo>
                          <a:lnTo>
                            <a:pt x="34" y="265"/>
                          </a:lnTo>
                          <a:lnTo>
                            <a:pt x="31" y="259"/>
                          </a:lnTo>
                          <a:lnTo>
                            <a:pt x="29" y="253"/>
                          </a:lnTo>
                          <a:lnTo>
                            <a:pt x="25" y="242"/>
                          </a:lnTo>
                          <a:lnTo>
                            <a:pt x="21" y="228"/>
                          </a:lnTo>
                          <a:lnTo>
                            <a:pt x="18" y="212"/>
                          </a:lnTo>
                          <a:lnTo>
                            <a:pt x="13" y="194"/>
                          </a:lnTo>
                          <a:lnTo>
                            <a:pt x="10" y="174"/>
                          </a:lnTo>
                          <a:lnTo>
                            <a:pt x="7" y="153"/>
                          </a:lnTo>
                          <a:lnTo>
                            <a:pt x="5" y="131"/>
                          </a:lnTo>
                          <a:lnTo>
                            <a:pt x="3" y="107"/>
                          </a:lnTo>
                          <a:lnTo>
                            <a:pt x="2" y="81"/>
                          </a:lnTo>
                          <a:lnTo>
                            <a:pt x="1" y="56"/>
                          </a:lnTo>
                          <a:lnTo>
                            <a:pt x="0" y="28"/>
                          </a:lnTo>
                          <a:lnTo>
                            <a:pt x="0" y="0"/>
                          </a:lnTo>
                          <a:lnTo>
                            <a:pt x="17" y="0"/>
                          </a:lnTo>
                          <a:lnTo>
                            <a:pt x="17" y="28"/>
                          </a:lnTo>
                          <a:lnTo>
                            <a:pt x="17" y="55"/>
                          </a:lnTo>
                          <a:lnTo>
                            <a:pt x="18" y="80"/>
                          </a:lnTo>
                          <a:lnTo>
                            <a:pt x="20" y="105"/>
                          </a:lnTo>
                          <a:lnTo>
                            <a:pt x="22" y="129"/>
                          </a:lnTo>
                          <a:lnTo>
                            <a:pt x="24" y="151"/>
                          </a:lnTo>
                          <a:lnTo>
                            <a:pt x="27" y="172"/>
                          </a:lnTo>
                          <a:lnTo>
                            <a:pt x="30" y="191"/>
                          </a:lnTo>
                          <a:lnTo>
                            <a:pt x="33" y="208"/>
                          </a:lnTo>
                          <a:lnTo>
                            <a:pt x="36" y="223"/>
                          </a:lnTo>
                          <a:lnTo>
                            <a:pt x="40" y="237"/>
                          </a:lnTo>
                          <a:lnTo>
                            <a:pt x="44" y="248"/>
                          </a:lnTo>
                          <a:lnTo>
                            <a:pt x="46" y="252"/>
                          </a:lnTo>
                          <a:lnTo>
                            <a:pt x="48" y="255"/>
                          </a:lnTo>
                          <a:lnTo>
                            <a:pt x="51" y="261"/>
                          </a:lnTo>
                          <a:lnTo>
                            <a:pt x="53" y="263"/>
                          </a:lnTo>
                          <a:lnTo>
                            <a:pt x="54" y="264"/>
                          </a:lnTo>
                          <a:lnTo>
                            <a:pt x="56" y="264"/>
                          </a:lnTo>
                          <a:lnTo>
                            <a:pt x="53" y="280"/>
                          </a:lnTo>
                          <a:close/>
                        </a:path>
                      </a:pathLst>
                    </a:custGeom>
                    <a:solidFill>
                      <a:srgbClr val="FF9900"/>
                    </a:solidFill>
                    <a:ln w="9525">
                      <a:solidFill>
                        <a:srgbClr val="CCFF99"/>
                      </a:solidFill>
                      <a:round/>
                      <a:headEnd/>
                      <a:tailEnd/>
                    </a:ln>
                  </p:spPr>
                  <p:txBody>
                    <a:bodyPr/>
                    <a:lstStyle/>
                    <a:p>
                      <a:endParaRPr lang="en-US"/>
                    </a:p>
                  </p:txBody>
                </p:sp>
                <p:sp>
                  <p:nvSpPr>
                    <p:cNvPr id="89" name="Freeform 260"/>
                    <p:cNvSpPr>
                      <a:spLocks/>
                    </p:cNvSpPr>
                    <p:nvPr/>
                  </p:nvSpPr>
                  <p:spPr bwMode="auto">
                    <a:xfrm>
                      <a:off x="1590" y="2870"/>
                      <a:ext cx="5" cy="25"/>
                    </a:xfrm>
                    <a:custGeom>
                      <a:avLst/>
                      <a:gdLst>
                        <a:gd name="T0" fmla="*/ 8 w 3"/>
                        <a:gd name="T1" fmla="*/ 39 h 16"/>
                        <a:gd name="T2" fmla="*/ 3 w 3"/>
                        <a:gd name="T3" fmla="*/ 39 h 16"/>
                        <a:gd name="T4" fmla="*/ 0 w 3"/>
                        <a:gd name="T5" fmla="*/ 39 h 16"/>
                        <a:gd name="T6" fmla="*/ 8 w 3"/>
                        <a:gd name="T7" fmla="*/ 0 h 16"/>
                        <a:gd name="T8" fmla="*/ 0 w 3"/>
                        <a:gd name="T9" fmla="*/ 0 h 16"/>
                        <a:gd name="T10" fmla="*/ 8 w 3"/>
                        <a:gd name="T11" fmla="*/ 39 h 16"/>
                        <a:gd name="T12" fmla="*/ 0 60000 65536"/>
                        <a:gd name="T13" fmla="*/ 0 60000 65536"/>
                        <a:gd name="T14" fmla="*/ 0 60000 65536"/>
                        <a:gd name="T15" fmla="*/ 0 60000 65536"/>
                        <a:gd name="T16" fmla="*/ 0 60000 65536"/>
                        <a:gd name="T17" fmla="*/ 0 60000 65536"/>
                        <a:gd name="T18" fmla="*/ 0 w 3"/>
                        <a:gd name="T19" fmla="*/ 0 h 16"/>
                        <a:gd name="T20" fmla="*/ 3 w 3"/>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3" h="16">
                          <a:moveTo>
                            <a:pt x="3" y="16"/>
                          </a:moveTo>
                          <a:lnTo>
                            <a:pt x="1" y="16"/>
                          </a:lnTo>
                          <a:lnTo>
                            <a:pt x="0" y="16"/>
                          </a:lnTo>
                          <a:lnTo>
                            <a:pt x="3" y="0"/>
                          </a:lnTo>
                          <a:lnTo>
                            <a:pt x="0" y="0"/>
                          </a:lnTo>
                          <a:lnTo>
                            <a:pt x="3" y="16"/>
                          </a:lnTo>
                          <a:close/>
                        </a:path>
                      </a:pathLst>
                    </a:custGeom>
                    <a:solidFill>
                      <a:srgbClr val="FF9900"/>
                    </a:solidFill>
                    <a:ln w="9525">
                      <a:solidFill>
                        <a:srgbClr val="CCFF99"/>
                      </a:solidFill>
                      <a:round/>
                      <a:headEnd/>
                      <a:tailEnd/>
                    </a:ln>
                  </p:spPr>
                  <p:txBody>
                    <a:bodyPr/>
                    <a:lstStyle/>
                    <a:p>
                      <a:endParaRPr lang="en-US"/>
                    </a:p>
                  </p:txBody>
                </p:sp>
                <p:sp>
                  <p:nvSpPr>
                    <p:cNvPr id="90" name="Freeform 261"/>
                    <p:cNvSpPr>
                      <a:spLocks/>
                    </p:cNvSpPr>
                    <p:nvPr/>
                  </p:nvSpPr>
                  <p:spPr bwMode="auto">
                    <a:xfrm>
                      <a:off x="1504" y="1995"/>
                      <a:ext cx="205" cy="449"/>
                    </a:xfrm>
                    <a:custGeom>
                      <a:avLst/>
                      <a:gdLst>
                        <a:gd name="T0" fmla="*/ 0 w 127"/>
                        <a:gd name="T1" fmla="*/ 725 h 278"/>
                        <a:gd name="T2" fmla="*/ 3 w 127"/>
                        <a:gd name="T3" fmla="*/ 653 h 278"/>
                        <a:gd name="T4" fmla="*/ 5 w 127"/>
                        <a:gd name="T5" fmla="*/ 580 h 278"/>
                        <a:gd name="T6" fmla="*/ 10 w 127"/>
                        <a:gd name="T7" fmla="*/ 548 h 278"/>
                        <a:gd name="T8" fmla="*/ 13 w 127"/>
                        <a:gd name="T9" fmla="*/ 514 h 278"/>
                        <a:gd name="T10" fmla="*/ 26 w 127"/>
                        <a:gd name="T11" fmla="*/ 449 h 278"/>
                        <a:gd name="T12" fmla="*/ 42 w 127"/>
                        <a:gd name="T13" fmla="*/ 386 h 278"/>
                        <a:gd name="T14" fmla="*/ 47 w 127"/>
                        <a:gd name="T15" fmla="*/ 355 h 278"/>
                        <a:gd name="T16" fmla="*/ 55 w 127"/>
                        <a:gd name="T17" fmla="*/ 326 h 278"/>
                        <a:gd name="T18" fmla="*/ 65 w 127"/>
                        <a:gd name="T19" fmla="*/ 297 h 278"/>
                        <a:gd name="T20" fmla="*/ 73 w 127"/>
                        <a:gd name="T21" fmla="*/ 271 h 278"/>
                        <a:gd name="T22" fmla="*/ 94 w 127"/>
                        <a:gd name="T23" fmla="*/ 220 h 278"/>
                        <a:gd name="T24" fmla="*/ 118 w 127"/>
                        <a:gd name="T25" fmla="*/ 173 h 278"/>
                        <a:gd name="T26" fmla="*/ 144 w 127"/>
                        <a:gd name="T27" fmla="*/ 132 h 278"/>
                        <a:gd name="T28" fmla="*/ 166 w 127"/>
                        <a:gd name="T29" fmla="*/ 94 h 278"/>
                        <a:gd name="T30" fmla="*/ 182 w 127"/>
                        <a:gd name="T31" fmla="*/ 78 h 278"/>
                        <a:gd name="T32" fmla="*/ 199 w 127"/>
                        <a:gd name="T33" fmla="*/ 63 h 278"/>
                        <a:gd name="T34" fmla="*/ 211 w 127"/>
                        <a:gd name="T35" fmla="*/ 50 h 278"/>
                        <a:gd name="T36" fmla="*/ 226 w 127"/>
                        <a:gd name="T37" fmla="*/ 37 h 278"/>
                        <a:gd name="T38" fmla="*/ 242 w 127"/>
                        <a:gd name="T39" fmla="*/ 26 h 278"/>
                        <a:gd name="T40" fmla="*/ 260 w 127"/>
                        <a:gd name="T41" fmla="*/ 18 h 278"/>
                        <a:gd name="T42" fmla="*/ 276 w 127"/>
                        <a:gd name="T43" fmla="*/ 10 h 278"/>
                        <a:gd name="T44" fmla="*/ 294 w 127"/>
                        <a:gd name="T45" fmla="*/ 5 h 278"/>
                        <a:gd name="T46" fmla="*/ 313 w 127"/>
                        <a:gd name="T47" fmla="*/ 3 h 278"/>
                        <a:gd name="T48" fmla="*/ 328 w 127"/>
                        <a:gd name="T49" fmla="*/ 0 h 278"/>
                        <a:gd name="T50" fmla="*/ 331 w 127"/>
                        <a:gd name="T51" fmla="*/ 44 h 278"/>
                        <a:gd name="T52" fmla="*/ 318 w 127"/>
                        <a:gd name="T53" fmla="*/ 47 h 278"/>
                        <a:gd name="T54" fmla="*/ 305 w 127"/>
                        <a:gd name="T55" fmla="*/ 50 h 278"/>
                        <a:gd name="T56" fmla="*/ 289 w 127"/>
                        <a:gd name="T57" fmla="*/ 52 h 278"/>
                        <a:gd name="T58" fmla="*/ 276 w 127"/>
                        <a:gd name="T59" fmla="*/ 58 h 278"/>
                        <a:gd name="T60" fmla="*/ 263 w 127"/>
                        <a:gd name="T61" fmla="*/ 65 h 278"/>
                        <a:gd name="T62" fmla="*/ 250 w 127"/>
                        <a:gd name="T63" fmla="*/ 73 h 278"/>
                        <a:gd name="T64" fmla="*/ 237 w 127"/>
                        <a:gd name="T65" fmla="*/ 84 h 278"/>
                        <a:gd name="T66" fmla="*/ 226 w 127"/>
                        <a:gd name="T67" fmla="*/ 94 h 278"/>
                        <a:gd name="T68" fmla="*/ 213 w 127"/>
                        <a:gd name="T69" fmla="*/ 107 h 278"/>
                        <a:gd name="T70" fmla="*/ 200 w 127"/>
                        <a:gd name="T71" fmla="*/ 120 h 278"/>
                        <a:gd name="T72" fmla="*/ 178 w 127"/>
                        <a:gd name="T73" fmla="*/ 157 h 278"/>
                        <a:gd name="T74" fmla="*/ 153 w 127"/>
                        <a:gd name="T75" fmla="*/ 194 h 278"/>
                        <a:gd name="T76" fmla="*/ 132 w 127"/>
                        <a:gd name="T77" fmla="*/ 241 h 278"/>
                        <a:gd name="T78" fmla="*/ 111 w 127"/>
                        <a:gd name="T79" fmla="*/ 287 h 278"/>
                        <a:gd name="T80" fmla="*/ 105 w 127"/>
                        <a:gd name="T81" fmla="*/ 310 h 278"/>
                        <a:gd name="T82" fmla="*/ 97 w 127"/>
                        <a:gd name="T83" fmla="*/ 339 h 278"/>
                        <a:gd name="T84" fmla="*/ 89 w 127"/>
                        <a:gd name="T85" fmla="*/ 368 h 278"/>
                        <a:gd name="T86" fmla="*/ 81 w 127"/>
                        <a:gd name="T87" fmla="*/ 394 h 278"/>
                        <a:gd name="T88" fmla="*/ 68 w 127"/>
                        <a:gd name="T89" fmla="*/ 457 h 278"/>
                        <a:gd name="T90" fmla="*/ 58 w 127"/>
                        <a:gd name="T91" fmla="*/ 518 h 278"/>
                        <a:gd name="T92" fmla="*/ 55 w 127"/>
                        <a:gd name="T93" fmla="*/ 552 h 278"/>
                        <a:gd name="T94" fmla="*/ 50 w 127"/>
                        <a:gd name="T95" fmla="*/ 585 h 278"/>
                        <a:gd name="T96" fmla="*/ 44 w 127"/>
                        <a:gd name="T97" fmla="*/ 654 h 278"/>
                        <a:gd name="T98" fmla="*/ 44 w 127"/>
                        <a:gd name="T99" fmla="*/ 725 h 278"/>
                        <a:gd name="T100" fmla="*/ 0 w 127"/>
                        <a:gd name="T101" fmla="*/ 725 h 2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7"/>
                        <a:gd name="T154" fmla="*/ 0 h 278"/>
                        <a:gd name="T155" fmla="*/ 127 w 127"/>
                        <a:gd name="T156" fmla="*/ 278 h 27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7" h="278">
                          <a:moveTo>
                            <a:pt x="0" y="278"/>
                          </a:moveTo>
                          <a:lnTo>
                            <a:pt x="1" y="250"/>
                          </a:lnTo>
                          <a:lnTo>
                            <a:pt x="2" y="222"/>
                          </a:lnTo>
                          <a:lnTo>
                            <a:pt x="4" y="210"/>
                          </a:lnTo>
                          <a:lnTo>
                            <a:pt x="5" y="197"/>
                          </a:lnTo>
                          <a:lnTo>
                            <a:pt x="10" y="172"/>
                          </a:lnTo>
                          <a:lnTo>
                            <a:pt x="16" y="148"/>
                          </a:lnTo>
                          <a:lnTo>
                            <a:pt x="18" y="136"/>
                          </a:lnTo>
                          <a:lnTo>
                            <a:pt x="21" y="125"/>
                          </a:lnTo>
                          <a:lnTo>
                            <a:pt x="25" y="114"/>
                          </a:lnTo>
                          <a:lnTo>
                            <a:pt x="28" y="104"/>
                          </a:lnTo>
                          <a:lnTo>
                            <a:pt x="36" y="84"/>
                          </a:lnTo>
                          <a:lnTo>
                            <a:pt x="45" y="66"/>
                          </a:lnTo>
                          <a:lnTo>
                            <a:pt x="55" y="51"/>
                          </a:lnTo>
                          <a:lnTo>
                            <a:pt x="64" y="36"/>
                          </a:lnTo>
                          <a:lnTo>
                            <a:pt x="70" y="30"/>
                          </a:lnTo>
                          <a:lnTo>
                            <a:pt x="76" y="24"/>
                          </a:lnTo>
                          <a:lnTo>
                            <a:pt x="81" y="19"/>
                          </a:lnTo>
                          <a:lnTo>
                            <a:pt x="87" y="14"/>
                          </a:lnTo>
                          <a:lnTo>
                            <a:pt x="93" y="10"/>
                          </a:lnTo>
                          <a:lnTo>
                            <a:pt x="100" y="7"/>
                          </a:lnTo>
                          <a:lnTo>
                            <a:pt x="106" y="4"/>
                          </a:lnTo>
                          <a:lnTo>
                            <a:pt x="113" y="2"/>
                          </a:lnTo>
                          <a:lnTo>
                            <a:pt x="120" y="1"/>
                          </a:lnTo>
                          <a:lnTo>
                            <a:pt x="126" y="0"/>
                          </a:lnTo>
                          <a:lnTo>
                            <a:pt x="127" y="17"/>
                          </a:lnTo>
                          <a:lnTo>
                            <a:pt x="122" y="18"/>
                          </a:lnTo>
                          <a:lnTo>
                            <a:pt x="117" y="19"/>
                          </a:lnTo>
                          <a:lnTo>
                            <a:pt x="111" y="20"/>
                          </a:lnTo>
                          <a:lnTo>
                            <a:pt x="106" y="22"/>
                          </a:lnTo>
                          <a:lnTo>
                            <a:pt x="101" y="25"/>
                          </a:lnTo>
                          <a:lnTo>
                            <a:pt x="96" y="28"/>
                          </a:lnTo>
                          <a:lnTo>
                            <a:pt x="91" y="32"/>
                          </a:lnTo>
                          <a:lnTo>
                            <a:pt x="87" y="36"/>
                          </a:lnTo>
                          <a:lnTo>
                            <a:pt x="82" y="41"/>
                          </a:lnTo>
                          <a:lnTo>
                            <a:pt x="77" y="46"/>
                          </a:lnTo>
                          <a:lnTo>
                            <a:pt x="68" y="60"/>
                          </a:lnTo>
                          <a:lnTo>
                            <a:pt x="59" y="74"/>
                          </a:lnTo>
                          <a:lnTo>
                            <a:pt x="51" y="92"/>
                          </a:lnTo>
                          <a:lnTo>
                            <a:pt x="43" y="110"/>
                          </a:lnTo>
                          <a:lnTo>
                            <a:pt x="40" y="119"/>
                          </a:lnTo>
                          <a:lnTo>
                            <a:pt x="37" y="130"/>
                          </a:lnTo>
                          <a:lnTo>
                            <a:pt x="34" y="141"/>
                          </a:lnTo>
                          <a:lnTo>
                            <a:pt x="31" y="151"/>
                          </a:lnTo>
                          <a:lnTo>
                            <a:pt x="26" y="175"/>
                          </a:lnTo>
                          <a:lnTo>
                            <a:pt x="22" y="199"/>
                          </a:lnTo>
                          <a:lnTo>
                            <a:pt x="21" y="212"/>
                          </a:lnTo>
                          <a:lnTo>
                            <a:pt x="19" y="224"/>
                          </a:lnTo>
                          <a:lnTo>
                            <a:pt x="17" y="251"/>
                          </a:lnTo>
                          <a:lnTo>
                            <a:pt x="17" y="278"/>
                          </a:lnTo>
                          <a:lnTo>
                            <a:pt x="0" y="278"/>
                          </a:lnTo>
                          <a:close/>
                        </a:path>
                      </a:pathLst>
                    </a:custGeom>
                    <a:solidFill>
                      <a:srgbClr val="FF9900"/>
                    </a:solidFill>
                    <a:ln w="9525">
                      <a:solidFill>
                        <a:srgbClr val="CCFF99"/>
                      </a:solidFill>
                      <a:round/>
                      <a:headEnd/>
                      <a:tailEnd/>
                    </a:ln>
                  </p:spPr>
                  <p:txBody>
                    <a:bodyPr/>
                    <a:lstStyle/>
                    <a:p>
                      <a:endParaRPr lang="en-US"/>
                    </a:p>
                  </p:txBody>
                </p:sp>
                <p:sp>
                  <p:nvSpPr>
                    <p:cNvPr id="91" name="Freeform 262"/>
                    <p:cNvSpPr>
                      <a:spLocks/>
                    </p:cNvSpPr>
                    <p:nvPr/>
                  </p:nvSpPr>
                  <p:spPr bwMode="auto">
                    <a:xfrm>
                      <a:off x="1504" y="2444"/>
                      <a:ext cx="28" cy="1"/>
                    </a:xfrm>
                    <a:custGeom>
                      <a:avLst/>
                      <a:gdLst>
                        <a:gd name="T0" fmla="*/ 0 w 17"/>
                        <a:gd name="T1" fmla="*/ 0 h 1"/>
                        <a:gd name="T2" fmla="*/ 46 w 17"/>
                        <a:gd name="T3" fmla="*/ 0 h 1"/>
                        <a:gd name="T4" fmla="*/ 0 w 17"/>
                        <a:gd name="T5" fmla="*/ 0 h 1"/>
                        <a:gd name="T6" fmla="*/ 0 60000 65536"/>
                        <a:gd name="T7" fmla="*/ 0 60000 65536"/>
                        <a:gd name="T8" fmla="*/ 0 60000 65536"/>
                        <a:gd name="T9" fmla="*/ 0 w 17"/>
                        <a:gd name="T10" fmla="*/ 0 h 1"/>
                        <a:gd name="T11" fmla="*/ 17 w 17"/>
                        <a:gd name="T12" fmla="*/ 1 h 1"/>
                      </a:gdLst>
                      <a:ahLst/>
                      <a:cxnLst>
                        <a:cxn ang="T6">
                          <a:pos x="T0" y="T1"/>
                        </a:cxn>
                        <a:cxn ang="T7">
                          <a:pos x="T2" y="T3"/>
                        </a:cxn>
                        <a:cxn ang="T8">
                          <a:pos x="T4" y="T5"/>
                        </a:cxn>
                      </a:cxnLst>
                      <a:rect l="T9" t="T10" r="T11" b="T12"/>
                      <a:pathLst>
                        <a:path w="17" h="1">
                          <a:moveTo>
                            <a:pt x="0" y="0"/>
                          </a:moveTo>
                          <a:lnTo>
                            <a:pt x="17" y="0"/>
                          </a:lnTo>
                          <a:lnTo>
                            <a:pt x="0" y="0"/>
                          </a:lnTo>
                          <a:close/>
                        </a:path>
                      </a:pathLst>
                    </a:custGeom>
                    <a:solidFill>
                      <a:srgbClr val="FF9900"/>
                    </a:solidFill>
                    <a:ln w="9525">
                      <a:solidFill>
                        <a:srgbClr val="CCFF99"/>
                      </a:solidFill>
                      <a:round/>
                      <a:headEnd/>
                      <a:tailEnd/>
                    </a:ln>
                  </p:spPr>
                  <p:txBody>
                    <a:bodyPr/>
                    <a:lstStyle/>
                    <a:p>
                      <a:endParaRPr lang="en-US"/>
                    </a:p>
                  </p:txBody>
                </p:sp>
                <p:sp>
                  <p:nvSpPr>
                    <p:cNvPr id="92" name="Freeform 263"/>
                    <p:cNvSpPr>
                      <a:spLocks/>
                    </p:cNvSpPr>
                    <p:nvPr/>
                  </p:nvSpPr>
                  <p:spPr bwMode="auto">
                    <a:xfrm>
                      <a:off x="1707" y="1995"/>
                      <a:ext cx="207" cy="449"/>
                    </a:xfrm>
                    <a:custGeom>
                      <a:avLst/>
                      <a:gdLst>
                        <a:gd name="T0" fmla="*/ 3 w 128"/>
                        <a:gd name="T1" fmla="*/ 0 h 278"/>
                        <a:gd name="T2" fmla="*/ 21 w 128"/>
                        <a:gd name="T3" fmla="*/ 3 h 278"/>
                        <a:gd name="T4" fmla="*/ 39 w 128"/>
                        <a:gd name="T5" fmla="*/ 5 h 278"/>
                        <a:gd name="T6" fmla="*/ 55 w 128"/>
                        <a:gd name="T7" fmla="*/ 10 h 278"/>
                        <a:gd name="T8" fmla="*/ 73 w 128"/>
                        <a:gd name="T9" fmla="*/ 18 h 278"/>
                        <a:gd name="T10" fmla="*/ 89 w 128"/>
                        <a:gd name="T11" fmla="*/ 26 h 278"/>
                        <a:gd name="T12" fmla="*/ 105 w 128"/>
                        <a:gd name="T13" fmla="*/ 37 h 278"/>
                        <a:gd name="T14" fmla="*/ 120 w 128"/>
                        <a:gd name="T15" fmla="*/ 50 h 278"/>
                        <a:gd name="T16" fmla="*/ 136 w 128"/>
                        <a:gd name="T17" fmla="*/ 63 h 278"/>
                        <a:gd name="T18" fmla="*/ 152 w 128"/>
                        <a:gd name="T19" fmla="*/ 78 h 278"/>
                        <a:gd name="T20" fmla="*/ 165 w 128"/>
                        <a:gd name="T21" fmla="*/ 94 h 278"/>
                        <a:gd name="T22" fmla="*/ 194 w 128"/>
                        <a:gd name="T23" fmla="*/ 132 h 278"/>
                        <a:gd name="T24" fmla="*/ 207 w 128"/>
                        <a:gd name="T25" fmla="*/ 152 h 278"/>
                        <a:gd name="T26" fmla="*/ 220 w 128"/>
                        <a:gd name="T27" fmla="*/ 173 h 278"/>
                        <a:gd name="T28" fmla="*/ 230 w 128"/>
                        <a:gd name="T29" fmla="*/ 195 h 278"/>
                        <a:gd name="T30" fmla="*/ 243 w 128"/>
                        <a:gd name="T31" fmla="*/ 220 h 278"/>
                        <a:gd name="T32" fmla="*/ 251 w 128"/>
                        <a:gd name="T33" fmla="*/ 245 h 278"/>
                        <a:gd name="T34" fmla="*/ 262 w 128"/>
                        <a:gd name="T35" fmla="*/ 271 h 278"/>
                        <a:gd name="T36" fmla="*/ 272 w 128"/>
                        <a:gd name="T37" fmla="*/ 297 h 278"/>
                        <a:gd name="T38" fmla="*/ 280 w 128"/>
                        <a:gd name="T39" fmla="*/ 326 h 278"/>
                        <a:gd name="T40" fmla="*/ 296 w 128"/>
                        <a:gd name="T41" fmla="*/ 386 h 278"/>
                        <a:gd name="T42" fmla="*/ 309 w 128"/>
                        <a:gd name="T43" fmla="*/ 449 h 278"/>
                        <a:gd name="T44" fmla="*/ 319 w 128"/>
                        <a:gd name="T45" fmla="*/ 514 h 278"/>
                        <a:gd name="T46" fmla="*/ 327 w 128"/>
                        <a:gd name="T47" fmla="*/ 580 h 278"/>
                        <a:gd name="T48" fmla="*/ 330 w 128"/>
                        <a:gd name="T49" fmla="*/ 619 h 278"/>
                        <a:gd name="T50" fmla="*/ 332 w 128"/>
                        <a:gd name="T51" fmla="*/ 653 h 278"/>
                        <a:gd name="T52" fmla="*/ 335 w 128"/>
                        <a:gd name="T53" fmla="*/ 688 h 278"/>
                        <a:gd name="T54" fmla="*/ 335 w 128"/>
                        <a:gd name="T55" fmla="*/ 725 h 278"/>
                        <a:gd name="T56" fmla="*/ 293 w 128"/>
                        <a:gd name="T57" fmla="*/ 725 h 278"/>
                        <a:gd name="T58" fmla="*/ 293 w 128"/>
                        <a:gd name="T59" fmla="*/ 691 h 278"/>
                        <a:gd name="T60" fmla="*/ 291 w 128"/>
                        <a:gd name="T61" fmla="*/ 654 h 278"/>
                        <a:gd name="T62" fmla="*/ 288 w 128"/>
                        <a:gd name="T63" fmla="*/ 620 h 278"/>
                        <a:gd name="T64" fmla="*/ 285 w 128"/>
                        <a:gd name="T65" fmla="*/ 585 h 278"/>
                        <a:gd name="T66" fmla="*/ 280 w 128"/>
                        <a:gd name="T67" fmla="*/ 518 h 278"/>
                        <a:gd name="T68" fmla="*/ 270 w 128"/>
                        <a:gd name="T69" fmla="*/ 457 h 278"/>
                        <a:gd name="T70" fmla="*/ 256 w 128"/>
                        <a:gd name="T71" fmla="*/ 394 h 278"/>
                        <a:gd name="T72" fmla="*/ 241 w 128"/>
                        <a:gd name="T73" fmla="*/ 339 h 278"/>
                        <a:gd name="T74" fmla="*/ 233 w 128"/>
                        <a:gd name="T75" fmla="*/ 310 h 278"/>
                        <a:gd name="T76" fmla="*/ 222 w 128"/>
                        <a:gd name="T77" fmla="*/ 284 h 278"/>
                        <a:gd name="T78" fmla="*/ 215 w 128"/>
                        <a:gd name="T79" fmla="*/ 262 h 278"/>
                        <a:gd name="T80" fmla="*/ 204 w 128"/>
                        <a:gd name="T81" fmla="*/ 241 h 278"/>
                        <a:gd name="T82" fmla="*/ 194 w 128"/>
                        <a:gd name="T83" fmla="*/ 213 h 278"/>
                        <a:gd name="T84" fmla="*/ 183 w 128"/>
                        <a:gd name="T85" fmla="*/ 194 h 278"/>
                        <a:gd name="T86" fmla="*/ 168 w 128"/>
                        <a:gd name="T87" fmla="*/ 174 h 278"/>
                        <a:gd name="T88" fmla="*/ 157 w 128"/>
                        <a:gd name="T89" fmla="*/ 157 h 278"/>
                        <a:gd name="T90" fmla="*/ 133 w 128"/>
                        <a:gd name="T91" fmla="*/ 120 h 278"/>
                        <a:gd name="T92" fmla="*/ 120 w 128"/>
                        <a:gd name="T93" fmla="*/ 107 h 278"/>
                        <a:gd name="T94" fmla="*/ 107 w 128"/>
                        <a:gd name="T95" fmla="*/ 94 h 278"/>
                        <a:gd name="T96" fmla="*/ 94 w 128"/>
                        <a:gd name="T97" fmla="*/ 84 h 278"/>
                        <a:gd name="T98" fmla="*/ 81 w 128"/>
                        <a:gd name="T99" fmla="*/ 73 h 278"/>
                        <a:gd name="T100" fmla="*/ 68 w 128"/>
                        <a:gd name="T101" fmla="*/ 65 h 278"/>
                        <a:gd name="T102" fmla="*/ 55 w 128"/>
                        <a:gd name="T103" fmla="*/ 58 h 278"/>
                        <a:gd name="T104" fmla="*/ 42 w 128"/>
                        <a:gd name="T105" fmla="*/ 52 h 278"/>
                        <a:gd name="T106" fmla="*/ 29 w 128"/>
                        <a:gd name="T107" fmla="*/ 50 h 278"/>
                        <a:gd name="T108" fmla="*/ 16 w 128"/>
                        <a:gd name="T109" fmla="*/ 47 h 278"/>
                        <a:gd name="T110" fmla="*/ 0 w 128"/>
                        <a:gd name="T111" fmla="*/ 44 h 278"/>
                        <a:gd name="T112" fmla="*/ 3 w 128"/>
                        <a:gd name="T113" fmla="*/ 0 h 27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8"/>
                        <a:gd name="T172" fmla="*/ 0 h 278"/>
                        <a:gd name="T173" fmla="*/ 128 w 128"/>
                        <a:gd name="T174" fmla="*/ 278 h 27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8" h="278">
                          <a:moveTo>
                            <a:pt x="1" y="0"/>
                          </a:moveTo>
                          <a:lnTo>
                            <a:pt x="8" y="1"/>
                          </a:lnTo>
                          <a:lnTo>
                            <a:pt x="15" y="2"/>
                          </a:lnTo>
                          <a:lnTo>
                            <a:pt x="21" y="4"/>
                          </a:lnTo>
                          <a:lnTo>
                            <a:pt x="28" y="7"/>
                          </a:lnTo>
                          <a:lnTo>
                            <a:pt x="34" y="10"/>
                          </a:lnTo>
                          <a:lnTo>
                            <a:pt x="40" y="14"/>
                          </a:lnTo>
                          <a:lnTo>
                            <a:pt x="46" y="19"/>
                          </a:lnTo>
                          <a:lnTo>
                            <a:pt x="52" y="24"/>
                          </a:lnTo>
                          <a:lnTo>
                            <a:pt x="58" y="30"/>
                          </a:lnTo>
                          <a:lnTo>
                            <a:pt x="63" y="36"/>
                          </a:lnTo>
                          <a:lnTo>
                            <a:pt x="74" y="51"/>
                          </a:lnTo>
                          <a:lnTo>
                            <a:pt x="79" y="58"/>
                          </a:lnTo>
                          <a:lnTo>
                            <a:pt x="84" y="66"/>
                          </a:lnTo>
                          <a:lnTo>
                            <a:pt x="88" y="75"/>
                          </a:lnTo>
                          <a:lnTo>
                            <a:pt x="93" y="84"/>
                          </a:lnTo>
                          <a:lnTo>
                            <a:pt x="96" y="94"/>
                          </a:lnTo>
                          <a:lnTo>
                            <a:pt x="100" y="104"/>
                          </a:lnTo>
                          <a:lnTo>
                            <a:pt x="104" y="114"/>
                          </a:lnTo>
                          <a:lnTo>
                            <a:pt x="107" y="125"/>
                          </a:lnTo>
                          <a:lnTo>
                            <a:pt x="113" y="148"/>
                          </a:lnTo>
                          <a:lnTo>
                            <a:pt x="118" y="172"/>
                          </a:lnTo>
                          <a:lnTo>
                            <a:pt x="122" y="197"/>
                          </a:lnTo>
                          <a:lnTo>
                            <a:pt x="125" y="222"/>
                          </a:lnTo>
                          <a:lnTo>
                            <a:pt x="126" y="237"/>
                          </a:lnTo>
                          <a:lnTo>
                            <a:pt x="127" y="250"/>
                          </a:lnTo>
                          <a:lnTo>
                            <a:pt x="128" y="264"/>
                          </a:lnTo>
                          <a:lnTo>
                            <a:pt x="128" y="278"/>
                          </a:lnTo>
                          <a:lnTo>
                            <a:pt x="112" y="278"/>
                          </a:lnTo>
                          <a:lnTo>
                            <a:pt x="112" y="265"/>
                          </a:lnTo>
                          <a:lnTo>
                            <a:pt x="111" y="251"/>
                          </a:lnTo>
                          <a:lnTo>
                            <a:pt x="110" y="238"/>
                          </a:lnTo>
                          <a:lnTo>
                            <a:pt x="109" y="224"/>
                          </a:lnTo>
                          <a:lnTo>
                            <a:pt x="107" y="199"/>
                          </a:lnTo>
                          <a:lnTo>
                            <a:pt x="103" y="175"/>
                          </a:lnTo>
                          <a:lnTo>
                            <a:pt x="98" y="151"/>
                          </a:lnTo>
                          <a:lnTo>
                            <a:pt x="92" y="130"/>
                          </a:lnTo>
                          <a:lnTo>
                            <a:pt x="89" y="119"/>
                          </a:lnTo>
                          <a:lnTo>
                            <a:pt x="85" y="109"/>
                          </a:lnTo>
                          <a:lnTo>
                            <a:pt x="82" y="100"/>
                          </a:lnTo>
                          <a:lnTo>
                            <a:pt x="78" y="92"/>
                          </a:lnTo>
                          <a:lnTo>
                            <a:pt x="74" y="82"/>
                          </a:lnTo>
                          <a:lnTo>
                            <a:pt x="70" y="74"/>
                          </a:lnTo>
                          <a:lnTo>
                            <a:pt x="64" y="67"/>
                          </a:lnTo>
                          <a:lnTo>
                            <a:pt x="60" y="60"/>
                          </a:lnTo>
                          <a:lnTo>
                            <a:pt x="51" y="46"/>
                          </a:lnTo>
                          <a:lnTo>
                            <a:pt x="46" y="41"/>
                          </a:lnTo>
                          <a:lnTo>
                            <a:pt x="41" y="36"/>
                          </a:lnTo>
                          <a:lnTo>
                            <a:pt x="36" y="32"/>
                          </a:lnTo>
                          <a:lnTo>
                            <a:pt x="31" y="28"/>
                          </a:lnTo>
                          <a:lnTo>
                            <a:pt x="26" y="25"/>
                          </a:lnTo>
                          <a:lnTo>
                            <a:pt x="21" y="22"/>
                          </a:lnTo>
                          <a:lnTo>
                            <a:pt x="16" y="20"/>
                          </a:lnTo>
                          <a:lnTo>
                            <a:pt x="11" y="19"/>
                          </a:lnTo>
                          <a:lnTo>
                            <a:pt x="6" y="18"/>
                          </a:lnTo>
                          <a:lnTo>
                            <a:pt x="0" y="17"/>
                          </a:lnTo>
                          <a:lnTo>
                            <a:pt x="1" y="0"/>
                          </a:lnTo>
                          <a:close/>
                        </a:path>
                      </a:pathLst>
                    </a:custGeom>
                    <a:solidFill>
                      <a:srgbClr val="FF9900"/>
                    </a:solidFill>
                    <a:ln w="9525">
                      <a:solidFill>
                        <a:srgbClr val="CCFF99"/>
                      </a:solidFill>
                      <a:round/>
                      <a:headEnd/>
                      <a:tailEnd/>
                    </a:ln>
                  </p:spPr>
                  <p:txBody>
                    <a:bodyPr/>
                    <a:lstStyle/>
                    <a:p>
                      <a:endParaRPr lang="en-US"/>
                    </a:p>
                  </p:txBody>
                </p:sp>
                <p:sp>
                  <p:nvSpPr>
                    <p:cNvPr id="93" name="Freeform 264"/>
                    <p:cNvSpPr>
                      <a:spLocks/>
                    </p:cNvSpPr>
                    <p:nvPr/>
                  </p:nvSpPr>
                  <p:spPr bwMode="auto">
                    <a:xfrm>
                      <a:off x="1707" y="1995"/>
                      <a:ext cx="2" cy="27"/>
                    </a:xfrm>
                    <a:custGeom>
                      <a:avLst/>
                      <a:gdLst>
                        <a:gd name="T0" fmla="*/ 0 w 1"/>
                        <a:gd name="T1" fmla="*/ 0 h 17"/>
                        <a:gd name="T2" fmla="*/ 4 w 1"/>
                        <a:gd name="T3" fmla="*/ 0 h 17"/>
                        <a:gd name="T4" fmla="*/ 0 w 1"/>
                        <a:gd name="T5" fmla="*/ 43 h 17"/>
                        <a:gd name="T6" fmla="*/ 4 w 1"/>
                        <a:gd name="T7" fmla="*/ 43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1" y="0"/>
                          </a:lnTo>
                          <a:lnTo>
                            <a:pt x="0" y="17"/>
                          </a:lnTo>
                          <a:lnTo>
                            <a:pt x="1" y="17"/>
                          </a:lnTo>
                          <a:lnTo>
                            <a:pt x="0" y="0"/>
                          </a:lnTo>
                          <a:close/>
                        </a:path>
                      </a:pathLst>
                    </a:custGeom>
                    <a:solidFill>
                      <a:srgbClr val="FF9900"/>
                    </a:solidFill>
                    <a:ln w="9525">
                      <a:solidFill>
                        <a:srgbClr val="CCFF99"/>
                      </a:solidFill>
                      <a:round/>
                      <a:headEnd/>
                      <a:tailEnd/>
                    </a:ln>
                  </p:spPr>
                  <p:txBody>
                    <a:bodyPr/>
                    <a:lstStyle/>
                    <a:p>
                      <a:endParaRPr lang="en-US"/>
                    </a:p>
                  </p:txBody>
                </p:sp>
                <p:sp>
                  <p:nvSpPr>
                    <p:cNvPr id="94" name="Freeform 265"/>
                    <p:cNvSpPr>
                      <a:spLocks/>
                    </p:cNvSpPr>
                    <p:nvPr/>
                  </p:nvSpPr>
                  <p:spPr bwMode="auto">
                    <a:xfrm>
                      <a:off x="1888" y="2444"/>
                      <a:ext cx="26" cy="1"/>
                    </a:xfrm>
                    <a:custGeom>
                      <a:avLst/>
                      <a:gdLst>
                        <a:gd name="T0" fmla="*/ 42 w 16"/>
                        <a:gd name="T1" fmla="*/ 0 h 1"/>
                        <a:gd name="T2" fmla="*/ 0 w 16"/>
                        <a:gd name="T3" fmla="*/ 0 h 1"/>
                        <a:gd name="T4" fmla="*/ 42 w 16"/>
                        <a:gd name="T5" fmla="*/ 0 h 1"/>
                        <a:gd name="T6" fmla="*/ 0 60000 65536"/>
                        <a:gd name="T7" fmla="*/ 0 60000 65536"/>
                        <a:gd name="T8" fmla="*/ 0 60000 65536"/>
                        <a:gd name="T9" fmla="*/ 0 w 16"/>
                        <a:gd name="T10" fmla="*/ 0 h 1"/>
                        <a:gd name="T11" fmla="*/ 16 w 16"/>
                        <a:gd name="T12" fmla="*/ 1 h 1"/>
                      </a:gdLst>
                      <a:ahLst/>
                      <a:cxnLst>
                        <a:cxn ang="T6">
                          <a:pos x="T0" y="T1"/>
                        </a:cxn>
                        <a:cxn ang="T7">
                          <a:pos x="T2" y="T3"/>
                        </a:cxn>
                        <a:cxn ang="T8">
                          <a:pos x="T4" y="T5"/>
                        </a:cxn>
                      </a:cxnLst>
                      <a:rect l="T9" t="T10" r="T11" b="T12"/>
                      <a:pathLst>
                        <a:path w="16" h="1">
                          <a:moveTo>
                            <a:pt x="16" y="0"/>
                          </a:moveTo>
                          <a:lnTo>
                            <a:pt x="0" y="0"/>
                          </a:lnTo>
                          <a:lnTo>
                            <a:pt x="16" y="0"/>
                          </a:lnTo>
                          <a:close/>
                        </a:path>
                      </a:pathLst>
                    </a:custGeom>
                    <a:solidFill>
                      <a:srgbClr val="FF9900"/>
                    </a:solidFill>
                    <a:ln w="9525">
                      <a:solidFill>
                        <a:srgbClr val="CCFF99"/>
                      </a:solidFill>
                      <a:round/>
                      <a:headEnd/>
                      <a:tailEnd/>
                    </a:ln>
                  </p:spPr>
                  <p:txBody>
                    <a:bodyPr/>
                    <a:lstStyle/>
                    <a:p>
                      <a:endParaRPr lang="en-US"/>
                    </a:p>
                  </p:txBody>
                </p:sp>
                <p:sp>
                  <p:nvSpPr>
                    <p:cNvPr id="95" name="Freeform 266"/>
                    <p:cNvSpPr>
                      <a:spLocks/>
                    </p:cNvSpPr>
                    <p:nvPr/>
                  </p:nvSpPr>
                  <p:spPr bwMode="auto">
                    <a:xfrm>
                      <a:off x="1825" y="2444"/>
                      <a:ext cx="89" cy="451"/>
                    </a:xfrm>
                    <a:custGeom>
                      <a:avLst/>
                      <a:gdLst>
                        <a:gd name="T0" fmla="*/ 144 w 55"/>
                        <a:gd name="T1" fmla="*/ 0 h 280"/>
                        <a:gd name="T2" fmla="*/ 144 w 55"/>
                        <a:gd name="T3" fmla="*/ 72 h 280"/>
                        <a:gd name="T4" fmla="*/ 141 w 55"/>
                        <a:gd name="T5" fmla="*/ 145 h 280"/>
                        <a:gd name="T6" fmla="*/ 139 w 55"/>
                        <a:gd name="T7" fmla="*/ 209 h 280"/>
                        <a:gd name="T8" fmla="*/ 134 w 55"/>
                        <a:gd name="T9" fmla="*/ 275 h 280"/>
                        <a:gd name="T10" fmla="*/ 128 w 55"/>
                        <a:gd name="T11" fmla="*/ 340 h 280"/>
                        <a:gd name="T12" fmla="*/ 123 w 55"/>
                        <a:gd name="T13" fmla="*/ 396 h 280"/>
                        <a:gd name="T14" fmla="*/ 115 w 55"/>
                        <a:gd name="T15" fmla="*/ 451 h 280"/>
                        <a:gd name="T16" fmla="*/ 107 w 55"/>
                        <a:gd name="T17" fmla="*/ 503 h 280"/>
                        <a:gd name="T18" fmla="*/ 99 w 55"/>
                        <a:gd name="T19" fmla="*/ 548 h 280"/>
                        <a:gd name="T20" fmla="*/ 89 w 55"/>
                        <a:gd name="T21" fmla="*/ 591 h 280"/>
                        <a:gd name="T22" fmla="*/ 79 w 55"/>
                        <a:gd name="T23" fmla="*/ 628 h 280"/>
                        <a:gd name="T24" fmla="*/ 68 w 55"/>
                        <a:gd name="T25" fmla="*/ 659 h 280"/>
                        <a:gd name="T26" fmla="*/ 58 w 55"/>
                        <a:gd name="T27" fmla="*/ 685 h 280"/>
                        <a:gd name="T28" fmla="*/ 42 w 55"/>
                        <a:gd name="T29" fmla="*/ 705 h 280"/>
                        <a:gd name="T30" fmla="*/ 34 w 55"/>
                        <a:gd name="T31" fmla="*/ 714 h 280"/>
                        <a:gd name="T32" fmla="*/ 26 w 55"/>
                        <a:gd name="T33" fmla="*/ 722 h 280"/>
                        <a:gd name="T34" fmla="*/ 16 w 55"/>
                        <a:gd name="T35" fmla="*/ 726 h 280"/>
                        <a:gd name="T36" fmla="*/ 5 w 55"/>
                        <a:gd name="T37" fmla="*/ 726 h 280"/>
                        <a:gd name="T38" fmla="*/ 0 w 55"/>
                        <a:gd name="T39" fmla="*/ 685 h 280"/>
                        <a:gd name="T40" fmla="*/ 3 w 55"/>
                        <a:gd name="T41" fmla="*/ 685 h 280"/>
                        <a:gd name="T42" fmla="*/ 3 w 55"/>
                        <a:gd name="T43" fmla="*/ 685 h 280"/>
                        <a:gd name="T44" fmla="*/ 8 w 55"/>
                        <a:gd name="T45" fmla="*/ 683 h 280"/>
                        <a:gd name="T46" fmla="*/ 10 w 55"/>
                        <a:gd name="T47" fmla="*/ 676 h 280"/>
                        <a:gd name="T48" fmla="*/ 21 w 55"/>
                        <a:gd name="T49" fmla="*/ 664 h 280"/>
                        <a:gd name="T50" fmla="*/ 29 w 55"/>
                        <a:gd name="T51" fmla="*/ 641 h 280"/>
                        <a:gd name="T52" fmla="*/ 39 w 55"/>
                        <a:gd name="T53" fmla="*/ 615 h 280"/>
                        <a:gd name="T54" fmla="*/ 50 w 55"/>
                        <a:gd name="T55" fmla="*/ 578 h 280"/>
                        <a:gd name="T56" fmla="*/ 58 w 55"/>
                        <a:gd name="T57" fmla="*/ 540 h 280"/>
                        <a:gd name="T58" fmla="*/ 65 w 55"/>
                        <a:gd name="T59" fmla="*/ 496 h 280"/>
                        <a:gd name="T60" fmla="*/ 73 w 55"/>
                        <a:gd name="T61" fmla="*/ 446 h 280"/>
                        <a:gd name="T62" fmla="*/ 81 w 55"/>
                        <a:gd name="T63" fmla="*/ 391 h 280"/>
                        <a:gd name="T64" fmla="*/ 86 w 55"/>
                        <a:gd name="T65" fmla="*/ 335 h 280"/>
                        <a:gd name="T66" fmla="*/ 92 w 55"/>
                        <a:gd name="T67" fmla="*/ 272 h 280"/>
                        <a:gd name="T68" fmla="*/ 97 w 55"/>
                        <a:gd name="T69" fmla="*/ 208 h 280"/>
                        <a:gd name="T70" fmla="*/ 99 w 55"/>
                        <a:gd name="T71" fmla="*/ 143 h 280"/>
                        <a:gd name="T72" fmla="*/ 102 w 55"/>
                        <a:gd name="T73" fmla="*/ 72 h 280"/>
                        <a:gd name="T74" fmla="*/ 102 w 55"/>
                        <a:gd name="T75" fmla="*/ 0 h 280"/>
                        <a:gd name="T76" fmla="*/ 144 w 55"/>
                        <a:gd name="T77" fmla="*/ 0 h 2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5"/>
                        <a:gd name="T118" fmla="*/ 0 h 280"/>
                        <a:gd name="T119" fmla="*/ 55 w 55"/>
                        <a:gd name="T120" fmla="*/ 280 h 28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5" h="280">
                          <a:moveTo>
                            <a:pt x="55" y="0"/>
                          </a:moveTo>
                          <a:lnTo>
                            <a:pt x="55" y="28"/>
                          </a:lnTo>
                          <a:lnTo>
                            <a:pt x="54" y="56"/>
                          </a:lnTo>
                          <a:lnTo>
                            <a:pt x="53" y="81"/>
                          </a:lnTo>
                          <a:lnTo>
                            <a:pt x="51" y="106"/>
                          </a:lnTo>
                          <a:lnTo>
                            <a:pt x="49" y="131"/>
                          </a:lnTo>
                          <a:lnTo>
                            <a:pt x="47" y="153"/>
                          </a:lnTo>
                          <a:lnTo>
                            <a:pt x="44" y="174"/>
                          </a:lnTo>
                          <a:lnTo>
                            <a:pt x="41" y="194"/>
                          </a:lnTo>
                          <a:lnTo>
                            <a:pt x="38" y="211"/>
                          </a:lnTo>
                          <a:lnTo>
                            <a:pt x="34" y="228"/>
                          </a:lnTo>
                          <a:lnTo>
                            <a:pt x="30" y="242"/>
                          </a:lnTo>
                          <a:lnTo>
                            <a:pt x="26" y="254"/>
                          </a:lnTo>
                          <a:lnTo>
                            <a:pt x="22" y="264"/>
                          </a:lnTo>
                          <a:lnTo>
                            <a:pt x="16" y="272"/>
                          </a:lnTo>
                          <a:lnTo>
                            <a:pt x="13" y="275"/>
                          </a:lnTo>
                          <a:lnTo>
                            <a:pt x="10" y="278"/>
                          </a:lnTo>
                          <a:lnTo>
                            <a:pt x="6" y="280"/>
                          </a:lnTo>
                          <a:lnTo>
                            <a:pt x="2" y="280"/>
                          </a:lnTo>
                          <a:lnTo>
                            <a:pt x="0" y="264"/>
                          </a:lnTo>
                          <a:lnTo>
                            <a:pt x="1" y="264"/>
                          </a:lnTo>
                          <a:lnTo>
                            <a:pt x="3" y="263"/>
                          </a:lnTo>
                          <a:lnTo>
                            <a:pt x="4" y="261"/>
                          </a:lnTo>
                          <a:lnTo>
                            <a:pt x="8" y="256"/>
                          </a:lnTo>
                          <a:lnTo>
                            <a:pt x="11" y="247"/>
                          </a:lnTo>
                          <a:lnTo>
                            <a:pt x="15" y="237"/>
                          </a:lnTo>
                          <a:lnTo>
                            <a:pt x="19" y="223"/>
                          </a:lnTo>
                          <a:lnTo>
                            <a:pt x="22" y="208"/>
                          </a:lnTo>
                          <a:lnTo>
                            <a:pt x="25" y="191"/>
                          </a:lnTo>
                          <a:lnTo>
                            <a:pt x="28" y="172"/>
                          </a:lnTo>
                          <a:lnTo>
                            <a:pt x="31" y="151"/>
                          </a:lnTo>
                          <a:lnTo>
                            <a:pt x="33" y="129"/>
                          </a:lnTo>
                          <a:lnTo>
                            <a:pt x="35" y="105"/>
                          </a:lnTo>
                          <a:lnTo>
                            <a:pt x="37" y="80"/>
                          </a:lnTo>
                          <a:lnTo>
                            <a:pt x="38" y="55"/>
                          </a:lnTo>
                          <a:lnTo>
                            <a:pt x="39" y="28"/>
                          </a:lnTo>
                          <a:lnTo>
                            <a:pt x="39" y="0"/>
                          </a:lnTo>
                          <a:lnTo>
                            <a:pt x="55" y="0"/>
                          </a:lnTo>
                          <a:close/>
                        </a:path>
                      </a:pathLst>
                    </a:custGeom>
                    <a:solidFill>
                      <a:srgbClr val="FF9900"/>
                    </a:solidFill>
                    <a:ln w="9525">
                      <a:solidFill>
                        <a:srgbClr val="CCFF99"/>
                      </a:solidFill>
                      <a:round/>
                      <a:headEnd/>
                      <a:tailEnd/>
                    </a:ln>
                  </p:spPr>
                  <p:txBody>
                    <a:bodyPr/>
                    <a:lstStyle/>
                    <a:p>
                      <a:endParaRPr lang="en-US"/>
                    </a:p>
                  </p:txBody>
                </p:sp>
                <p:sp>
                  <p:nvSpPr>
                    <p:cNvPr id="96" name="Freeform 267"/>
                    <p:cNvSpPr>
                      <a:spLocks/>
                    </p:cNvSpPr>
                    <p:nvPr/>
                  </p:nvSpPr>
                  <p:spPr bwMode="auto">
                    <a:xfrm>
                      <a:off x="1738" y="2444"/>
                      <a:ext cx="90" cy="451"/>
                    </a:xfrm>
                    <a:custGeom>
                      <a:avLst/>
                      <a:gdLst>
                        <a:gd name="T0" fmla="*/ 140 w 56"/>
                        <a:gd name="T1" fmla="*/ 726 h 280"/>
                        <a:gd name="T2" fmla="*/ 129 w 56"/>
                        <a:gd name="T3" fmla="*/ 726 h 280"/>
                        <a:gd name="T4" fmla="*/ 116 w 56"/>
                        <a:gd name="T5" fmla="*/ 722 h 280"/>
                        <a:gd name="T6" fmla="*/ 109 w 56"/>
                        <a:gd name="T7" fmla="*/ 714 h 280"/>
                        <a:gd name="T8" fmla="*/ 98 w 56"/>
                        <a:gd name="T9" fmla="*/ 705 h 280"/>
                        <a:gd name="T10" fmla="*/ 88 w 56"/>
                        <a:gd name="T11" fmla="*/ 688 h 280"/>
                        <a:gd name="T12" fmla="*/ 80 w 56"/>
                        <a:gd name="T13" fmla="*/ 672 h 280"/>
                        <a:gd name="T14" fmla="*/ 76 w 56"/>
                        <a:gd name="T15" fmla="*/ 657 h 280"/>
                        <a:gd name="T16" fmla="*/ 64 w 56"/>
                        <a:gd name="T17" fmla="*/ 628 h 280"/>
                        <a:gd name="T18" fmla="*/ 55 w 56"/>
                        <a:gd name="T19" fmla="*/ 591 h 280"/>
                        <a:gd name="T20" fmla="*/ 43 w 56"/>
                        <a:gd name="T21" fmla="*/ 549 h 280"/>
                        <a:gd name="T22" fmla="*/ 37 w 56"/>
                        <a:gd name="T23" fmla="*/ 503 h 280"/>
                        <a:gd name="T24" fmla="*/ 29 w 56"/>
                        <a:gd name="T25" fmla="*/ 451 h 280"/>
                        <a:gd name="T26" fmla="*/ 21 w 56"/>
                        <a:gd name="T27" fmla="*/ 396 h 280"/>
                        <a:gd name="T28" fmla="*/ 16 w 56"/>
                        <a:gd name="T29" fmla="*/ 340 h 280"/>
                        <a:gd name="T30" fmla="*/ 10 w 56"/>
                        <a:gd name="T31" fmla="*/ 277 h 280"/>
                        <a:gd name="T32" fmla="*/ 5 w 56"/>
                        <a:gd name="T33" fmla="*/ 209 h 280"/>
                        <a:gd name="T34" fmla="*/ 3 w 56"/>
                        <a:gd name="T35" fmla="*/ 145 h 280"/>
                        <a:gd name="T36" fmla="*/ 0 w 56"/>
                        <a:gd name="T37" fmla="*/ 72 h 280"/>
                        <a:gd name="T38" fmla="*/ 0 w 56"/>
                        <a:gd name="T39" fmla="*/ 0 h 280"/>
                        <a:gd name="T40" fmla="*/ 42 w 56"/>
                        <a:gd name="T41" fmla="*/ 0 h 280"/>
                        <a:gd name="T42" fmla="*/ 42 w 56"/>
                        <a:gd name="T43" fmla="*/ 72 h 280"/>
                        <a:gd name="T44" fmla="*/ 43 w 56"/>
                        <a:gd name="T45" fmla="*/ 143 h 280"/>
                        <a:gd name="T46" fmla="*/ 47 w 56"/>
                        <a:gd name="T47" fmla="*/ 208 h 280"/>
                        <a:gd name="T48" fmla="*/ 51 w 56"/>
                        <a:gd name="T49" fmla="*/ 272 h 280"/>
                        <a:gd name="T50" fmla="*/ 55 w 56"/>
                        <a:gd name="T51" fmla="*/ 335 h 280"/>
                        <a:gd name="T52" fmla="*/ 63 w 56"/>
                        <a:gd name="T53" fmla="*/ 391 h 280"/>
                        <a:gd name="T54" fmla="*/ 68 w 56"/>
                        <a:gd name="T55" fmla="*/ 446 h 280"/>
                        <a:gd name="T56" fmla="*/ 76 w 56"/>
                        <a:gd name="T57" fmla="*/ 496 h 280"/>
                        <a:gd name="T58" fmla="*/ 85 w 56"/>
                        <a:gd name="T59" fmla="*/ 540 h 280"/>
                        <a:gd name="T60" fmla="*/ 93 w 56"/>
                        <a:gd name="T61" fmla="*/ 578 h 280"/>
                        <a:gd name="T62" fmla="*/ 103 w 56"/>
                        <a:gd name="T63" fmla="*/ 615 h 280"/>
                        <a:gd name="T64" fmla="*/ 111 w 56"/>
                        <a:gd name="T65" fmla="*/ 643 h 280"/>
                        <a:gd name="T66" fmla="*/ 116 w 56"/>
                        <a:gd name="T67" fmla="*/ 654 h 280"/>
                        <a:gd name="T68" fmla="*/ 122 w 56"/>
                        <a:gd name="T69" fmla="*/ 662 h 280"/>
                        <a:gd name="T70" fmla="*/ 135 w 56"/>
                        <a:gd name="T71" fmla="*/ 676 h 280"/>
                        <a:gd name="T72" fmla="*/ 137 w 56"/>
                        <a:gd name="T73" fmla="*/ 683 h 280"/>
                        <a:gd name="T74" fmla="*/ 140 w 56"/>
                        <a:gd name="T75" fmla="*/ 685 h 280"/>
                        <a:gd name="T76" fmla="*/ 141 w 56"/>
                        <a:gd name="T77" fmla="*/ 685 h 280"/>
                        <a:gd name="T78" fmla="*/ 145 w 56"/>
                        <a:gd name="T79" fmla="*/ 685 h 280"/>
                        <a:gd name="T80" fmla="*/ 140 w 56"/>
                        <a:gd name="T81" fmla="*/ 726 h 2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
                        <a:gd name="T124" fmla="*/ 0 h 280"/>
                        <a:gd name="T125" fmla="*/ 56 w 56"/>
                        <a:gd name="T126" fmla="*/ 280 h 2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 h="280">
                          <a:moveTo>
                            <a:pt x="54" y="280"/>
                          </a:moveTo>
                          <a:lnTo>
                            <a:pt x="50" y="280"/>
                          </a:lnTo>
                          <a:lnTo>
                            <a:pt x="45" y="278"/>
                          </a:lnTo>
                          <a:lnTo>
                            <a:pt x="42" y="275"/>
                          </a:lnTo>
                          <a:lnTo>
                            <a:pt x="38" y="272"/>
                          </a:lnTo>
                          <a:lnTo>
                            <a:pt x="34" y="265"/>
                          </a:lnTo>
                          <a:lnTo>
                            <a:pt x="31" y="259"/>
                          </a:lnTo>
                          <a:lnTo>
                            <a:pt x="29" y="253"/>
                          </a:lnTo>
                          <a:lnTo>
                            <a:pt x="25" y="242"/>
                          </a:lnTo>
                          <a:lnTo>
                            <a:pt x="21" y="228"/>
                          </a:lnTo>
                          <a:lnTo>
                            <a:pt x="17" y="212"/>
                          </a:lnTo>
                          <a:lnTo>
                            <a:pt x="14" y="194"/>
                          </a:lnTo>
                          <a:lnTo>
                            <a:pt x="11" y="174"/>
                          </a:lnTo>
                          <a:lnTo>
                            <a:pt x="8" y="153"/>
                          </a:lnTo>
                          <a:lnTo>
                            <a:pt x="6" y="131"/>
                          </a:lnTo>
                          <a:lnTo>
                            <a:pt x="4" y="107"/>
                          </a:lnTo>
                          <a:lnTo>
                            <a:pt x="2" y="81"/>
                          </a:lnTo>
                          <a:lnTo>
                            <a:pt x="1" y="56"/>
                          </a:lnTo>
                          <a:lnTo>
                            <a:pt x="0" y="28"/>
                          </a:lnTo>
                          <a:lnTo>
                            <a:pt x="0" y="0"/>
                          </a:lnTo>
                          <a:lnTo>
                            <a:pt x="16" y="0"/>
                          </a:lnTo>
                          <a:lnTo>
                            <a:pt x="16" y="28"/>
                          </a:lnTo>
                          <a:lnTo>
                            <a:pt x="17" y="55"/>
                          </a:lnTo>
                          <a:lnTo>
                            <a:pt x="18" y="80"/>
                          </a:lnTo>
                          <a:lnTo>
                            <a:pt x="20" y="105"/>
                          </a:lnTo>
                          <a:lnTo>
                            <a:pt x="21" y="129"/>
                          </a:lnTo>
                          <a:lnTo>
                            <a:pt x="24" y="151"/>
                          </a:lnTo>
                          <a:lnTo>
                            <a:pt x="26" y="172"/>
                          </a:lnTo>
                          <a:lnTo>
                            <a:pt x="29" y="191"/>
                          </a:lnTo>
                          <a:lnTo>
                            <a:pt x="33" y="208"/>
                          </a:lnTo>
                          <a:lnTo>
                            <a:pt x="36" y="223"/>
                          </a:lnTo>
                          <a:lnTo>
                            <a:pt x="40" y="237"/>
                          </a:lnTo>
                          <a:lnTo>
                            <a:pt x="43" y="248"/>
                          </a:lnTo>
                          <a:lnTo>
                            <a:pt x="45" y="252"/>
                          </a:lnTo>
                          <a:lnTo>
                            <a:pt x="47" y="255"/>
                          </a:lnTo>
                          <a:lnTo>
                            <a:pt x="52" y="261"/>
                          </a:lnTo>
                          <a:lnTo>
                            <a:pt x="53" y="263"/>
                          </a:lnTo>
                          <a:lnTo>
                            <a:pt x="54" y="264"/>
                          </a:lnTo>
                          <a:lnTo>
                            <a:pt x="55" y="264"/>
                          </a:lnTo>
                          <a:lnTo>
                            <a:pt x="56" y="264"/>
                          </a:lnTo>
                          <a:lnTo>
                            <a:pt x="54" y="280"/>
                          </a:lnTo>
                          <a:close/>
                        </a:path>
                      </a:pathLst>
                    </a:custGeom>
                    <a:solidFill>
                      <a:srgbClr val="FF9900"/>
                    </a:solidFill>
                    <a:ln w="9525">
                      <a:solidFill>
                        <a:srgbClr val="CCFF99"/>
                      </a:solidFill>
                      <a:round/>
                      <a:headEnd/>
                      <a:tailEnd/>
                    </a:ln>
                  </p:spPr>
                  <p:txBody>
                    <a:bodyPr/>
                    <a:lstStyle/>
                    <a:p>
                      <a:endParaRPr lang="en-US"/>
                    </a:p>
                  </p:txBody>
                </p:sp>
                <p:sp>
                  <p:nvSpPr>
                    <p:cNvPr id="97" name="Freeform 268"/>
                    <p:cNvSpPr>
                      <a:spLocks/>
                    </p:cNvSpPr>
                    <p:nvPr/>
                  </p:nvSpPr>
                  <p:spPr bwMode="auto">
                    <a:xfrm>
                      <a:off x="1825" y="2870"/>
                      <a:ext cx="3" cy="25"/>
                    </a:xfrm>
                    <a:custGeom>
                      <a:avLst/>
                      <a:gdLst>
                        <a:gd name="T0" fmla="*/ 4 w 2"/>
                        <a:gd name="T1" fmla="*/ 39 h 16"/>
                        <a:gd name="T2" fmla="*/ 3 w 2"/>
                        <a:gd name="T3" fmla="*/ 39 h 16"/>
                        <a:gd name="T4" fmla="*/ 0 w 2"/>
                        <a:gd name="T5" fmla="*/ 39 h 16"/>
                        <a:gd name="T6" fmla="*/ 4 w 2"/>
                        <a:gd name="T7" fmla="*/ 0 h 16"/>
                        <a:gd name="T8" fmla="*/ 0 w 2"/>
                        <a:gd name="T9" fmla="*/ 0 h 16"/>
                        <a:gd name="T10" fmla="*/ 4 w 2"/>
                        <a:gd name="T11" fmla="*/ 39 h 16"/>
                        <a:gd name="T12" fmla="*/ 0 60000 65536"/>
                        <a:gd name="T13" fmla="*/ 0 60000 65536"/>
                        <a:gd name="T14" fmla="*/ 0 60000 65536"/>
                        <a:gd name="T15" fmla="*/ 0 60000 65536"/>
                        <a:gd name="T16" fmla="*/ 0 60000 65536"/>
                        <a:gd name="T17" fmla="*/ 0 60000 65536"/>
                        <a:gd name="T18" fmla="*/ 0 w 2"/>
                        <a:gd name="T19" fmla="*/ 0 h 16"/>
                        <a:gd name="T20" fmla="*/ 2 w 2"/>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 h="16">
                          <a:moveTo>
                            <a:pt x="2" y="16"/>
                          </a:moveTo>
                          <a:lnTo>
                            <a:pt x="1" y="16"/>
                          </a:lnTo>
                          <a:lnTo>
                            <a:pt x="0" y="16"/>
                          </a:lnTo>
                          <a:lnTo>
                            <a:pt x="2" y="0"/>
                          </a:lnTo>
                          <a:lnTo>
                            <a:pt x="0" y="0"/>
                          </a:lnTo>
                          <a:lnTo>
                            <a:pt x="2" y="16"/>
                          </a:lnTo>
                          <a:close/>
                        </a:path>
                      </a:pathLst>
                    </a:custGeom>
                    <a:solidFill>
                      <a:srgbClr val="FF9900"/>
                    </a:solidFill>
                    <a:ln w="9525">
                      <a:solidFill>
                        <a:srgbClr val="CCFF99"/>
                      </a:solidFill>
                      <a:round/>
                      <a:headEnd/>
                      <a:tailEnd/>
                    </a:ln>
                  </p:spPr>
                  <p:txBody>
                    <a:bodyPr/>
                    <a:lstStyle/>
                    <a:p>
                      <a:endParaRPr lang="en-US"/>
                    </a:p>
                  </p:txBody>
                </p:sp>
                <p:sp>
                  <p:nvSpPr>
                    <p:cNvPr id="98" name="Freeform 269"/>
                    <p:cNvSpPr>
                      <a:spLocks/>
                    </p:cNvSpPr>
                    <p:nvPr/>
                  </p:nvSpPr>
                  <p:spPr bwMode="auto">
                    <a:xfrm>
                      <a:off x="1740" y="2444"/>
                      <a:ext cx="25" cy="1"/>
                    </a:xfrm>
                    <a:custGeom>
                      <a:avLst/>
                      <a:gdLst>
                        <a:gd name="T0" fmla="*/ 0 w 16"/>
                        <a:gd name="T1" fmla="*/ 0 h 1"/>
                        <a:gd name="T2" fmla="*/ 39 w 16"/>
                        <a:gd name="T3" fmla="*/ 0 h 1"/>
                        <a:gd name="T4" fmla="*/ 0 w 16"/>
                        <a:gd name="T5" fmla="*/ 0 h 1"/>
                        <a:gd name="T6" fmla="*/ 0 60000 65536"/>
                        <a:gd name="T7" fmla="*/ 0 60000 65536"/>
                        <a:gd name="T8" fmla="*/ 0 60000 65536"/>
                        <a:gd name="T9" fmla="*/ 0 w 16"/>
                        <a:gd name="T10" fmla="*/ 0 h 1"/>
                        <a:gd name="T11" fmla="*/ 16 w 16"/>
                        <a:gd name="T12" fmla="*/ 1 h 1"/>
                      </a:gdLst>
                      <a:ahLst/>
                      <a:cxnLst>
                        <a:cxn ang="T6">
                          <a:pos x="T0" y="T1"/>
                        </a:cxn>
                        <a:cxn ang="T7">
                          <a:pos x="T2" y="T3"/>
                        </a:cxn>
                        <a:cxn ang="T8">
                          <a:pos x="T4" y="T5"/>
                        </a:cxn>
                      </a:cxnLst>
                      <a:rect l="T9" t="T10" r="T11" b="T12"/>
                      <a:pathLst>
                        <a:path w="16" h="1">
                          <a:moveTo>
                            <a:pt x="0" y="0"/>
                          </a:moveTo>
                          <a:lnTo>
                            <a:pt x="16" y="0"/>
                          </a:lnTo>
                          <a:lnTo>
                            <a:pt x="0" y="0"/>
                          </a:lnTo>
                          <a:close/>
                        </a:path>
                      </a:pathLst>
                    </a:custGeom>
                    <a:solidFill>
                      <a:srgbClr val="FF9900"/>
                    </a:solidFill>
                    <a:ln w="9525">
                      <a:solidFill>
                        <a:srgbClr val="CCFF99"/>
                      </a:solidFill>
                      <a:round/>
                      <a:headEnd/>
                      <a:tailEnd/>
                    </a:ln>
                  </p:spPr>
                  <p:txBody>
                    <a:bodyPr/>
                    <a:lstStyle/>
                    <a:p>
                      <a:endParaRPr lang="en-US"/>
                    </a:p>
                  </p:txBody>
                </p:sp>
                <p:sp>
                  <p:nvSpPr>
                    <p:cNvPr id="99" name="Freeform 270"/>
                    <p:cNvSpPr>
                      <a:spLocks/>
                    </p:cNvSpPr>
                    <p:nvPr/>
                  </p:nvSpPr>
                  <p:spPr bwMode="auto">
                    <a:xfrm>
                      <a:off x="1740" y="1995"/>
                      <a:ext cx="204" cy="449"/>
                    </a:xfrm>
                    <a:custGeom>
                      <a:avLst/>
                      <a:gdLst>
                        <a:gd name="T0" fmla="*/ 0 w 127"/>
                        <a:gd name="T1" fmla="*/ 725 h 278"/>
                        <a:gd name="T2" fmla="*/ 0 w 127"/>
                        <a:gd name="T3" fmla="*/ 653 h 278"/>
                        <a:gd name="T4" fmla="*/ 5 w 127"/>
                        <a:gd name="T5" fmla="*/ 580 h 278"/>
                        <a:gd name="T6" fmla="*/ 8 w 127"/>
                        <a:gd name="T7" fmla="*/ 548 h 278"/>
                        <a:gd name="T8" fmla="*/ 13 w 127"/>
                        <a:gd name="T9" fmla="*/ 514 h 278"/>
                        <a:gd name="T10" fmla="*/ 22 w 127"/>
                        <a:gd name="T11" fmla="*/ 449 h 278"/>
                        <a:gd name="T12" fmla="*/ 35 w 127"/>
                        <a:gd name="T13" fmla="*/ 386 h 278"/>
                        <a:gd name="T14" fmla="*/ 43 w 127"/>
                        <a:gd name="T15" fmla="*/ 355 h 278"/>
                        <a:gd name="T16" fmla="*/ 51 w 127"/>
                        <a:gd name="T17" fmla="*/ 326 h 278"/>
                        <a:gd name="T18" fmla="*/ 63 w 127"/>
                        <a:gd name="T19" fmla="*/ 297 h 278"/>
                        <a:gd name="T20" fmla="*/ 69 w 127"/>
                        <a:gd name="T21" fmla="*/ 271 h 278"/>
                        <a:gd name="T22" fmla="*/ 90 w 127"/>
                        <a:gd name="T23" fmla="*/ 220 h 278"/>
                        <a:gd name="T24" fmla="*/ 111 w 127"/>
                        <a:gd name="T25" fmla="*/ 173 h 278"/>
                        <a:gd name="T26" fmla="*/ 140 w 127"/>
                        <a:gd name="T27" fmla="*/ 132 h 278"/>
                        <a:gd name="T28" fmla="*/ 165 w 127"/>
                        <a:gd name="T29" fmla="*/ 94 h 278"/>
                        <a:gd name="T30" fmla="*/ 180 w 127"/>
                        <a:gd name="T31" fmla="*/ 78 h 278"/>
                        <a:gd name="T32" fmla="*/ 193 w 127"/>
                        <a:gd name="T33" fmla="*/ 63 h 278"/>
                        <a:gd name="T34" fmla="*/ 209 w 127"/>
                        <a:gd name="T35" fmla="*/ 50 h 278"/>
                        <a:gd name="T36" fmla="*/ 225 w 127"/>
                        <a:gd name="T37" fmla="*/ 37 h 278"/>
                        <a:gd name="T38" fmla="*/ 239 w 127"/>
                        <a:gd name="T39" fmla="*/ 26 h 278"/>
                        <a:gd name="T40" fmla="*/ 255 w 127"/>
                        <a:gd name="T41" fmla="*/ 18 h 278"/>
                        <a:gd name="T42" fmla="*/ 273 w 127"/>
                        <a:gd name="T43" fmla="*/ 10 h 278"/>
                        <a:gd name="T44" fmla="*/ 289 w 127"/>
                        <a:gd name="T45" fmla="*/ 5 h 278"/>
                        <a:gd name="T46" fmla="*/ 310 w 127"/>
                        <a:gd name="T47" fmla="*/ 3 h 278"/>
                        <a:gd name="T48" fmla="*/ 324 w 127"/>
                        <a:gd name="T49" fmla="*/ 0 h 278"/>
                        <a:gd name="T50" fmla="*/ 328 w 127"/>
                        <a:gd name="T51" fmla="*/ 44 h 278"/>
                        <a:gd name="T52" fmla="*/ 312 w 127"/>
                        <a:gd name="T53" fmla="*/ 47 h 278"/>
                        <a:gd name="T54" fmla="*/ 299 w 127"/>
                        <a:gd name="T55" fmla="*/ 50 h 278"/>
                        <a:gd name="T56" fmla="*/ 286 w 127"/>
                        <a:gd name="T57" fmla="*/ 52 h 278"/>
                        <a:gd name="T58" fmla="*/ 273 w 127"/>
                        <a:gd name="T59" fmla="*/ 58 h 278"/>
                        <a:gd name="T60" fmla="*/ 260 w 127"/>
                        <a:gd name="T61" fmla="*/ 65 h 278"/>
                        <a:gd name="T62" fmla="*/ 247 w 127"/>
                        <a:gd name="T63" fmla="*/ 73 h 278"/>
                        <a:gd name="T64" fmla="*/ 235 w 127"/>
                        <a:gd name="T65" fmla="*/ 84 h 278"/>
                        <a:gd name="T66" fmla="*/ 222 w 127"/>
                        <a:gd name="T67" fmla="*/ 94 h 278"/>
                        <a:gd name="T68" fmla="*/ 209 w 127"/>
                        <a:gd name="T69" fmla="*/ 107 h 278"/>
                        <a:gd name="T70" fmla="*/ 199 w 127"/>
                        <a:gd name="T71" fmla="*/ 120 h 278"/>
                        <a:gd name="T72" fmla="*/ 173 w 127"/>
                        <a:gd name="T73" fmla="*/ 157 h 278"/>
                        <a:gd name="T74" fmla="*/ 149 w 127"/>
                        <a:gd name="T75" fmla="*/ 194 h 278"/>
                        <a:gd name="T76" fmla="*/ 129 w 127"/>
                        <a:gd name="T77" fmla="*/ 241 h 278"/>
                        <a:gd name="T78" fmla="*/ 108 w 127"/>
                        <a:gd name="T79" fmla="*/ 287 h 278"/>
                        <a:gd name="T80" fmla="*/ 101 w 127"/>
                        <a:gd name="T81" fmla="*/ 310 h 278"/>
                        <a:gd name="T82" fmla="*/ 90 w 127"/>
                        <a:gd name="T83" fmla="*/ 339 h 278"/>
                        <a:gd name="T84" fmla="*/ 82 w 127"/>
                        <a:gd name="T85" fmla="*/ 368 h 278"/>
                        <a:gd name="T86" fmla="*/ 77 w 127"/>
                        <a:gd name="T87" fmla="*/ 394 h 278"/>
                        <a:gd name="T88" fmla="*/ 64 w 127"/>
                        <a:gd name="T89" fmla="*/ 457 h 278"/>
                        <a:gd name="T90" fmla="*/ 55 w 127"/>
                        <a:gd name="T91" fmla="*/ 518 h 278"/>
                        <a:gd name="T92" fmla="*/ 50 w 127"/>
                        <a:gd name="T93" fmla="*/ 552 h 278"/>
                        <a:gd name="T94" fmla="*/ 47 w 127"/>
                        <a:gd name="T95" fmla="*/ 585 h 278"/>
                        <a:gd name="T96" fmla="*/ 42 w 127"/>
                        <a:gd name="T97" fmla="*/ 654 h 278"/>
                        <a:gd name="T98" fmla="*/ 39 w 127"/>
                        <a:gd name="T99" fmla="*/ 725 h 278"/>
                        <a:gd name="T100" fmla="*/ 0 w 127"/>
                        <a:gd name="T101" fmla="*/ 725 h 2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7"/>
                        <a:gd name="T154" fmla="*/ 0 h 278"/>
                        <a:gd name="T155" fmla="*/ 127 w 127"/>
                        <a:gd name="T156" fmla="*/ 278 h 27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7" h="278">
                          <a:moveTo>
                            <a:pt x="0" y="278"/>
                          </a:moveTo>
                          <a:lnTo>
                            <a:pt x="0" y="250"/>
                          </a:lnTo>
                          <a:lnTo>
                            <a:pt x="2" y="222"/>
                          </a:lnTo>
                          <a:lnTo>
                            <a:pt x="3" y="210"/>
                          </a:lnTo>
                          <a:lnTo>
                            <a:pt x="5" y="197"/>
                          </a:lnTo>
                          <a:lnTo>
                            <a:pt x="9" y="172"/>
                          </a:lnTo>
                          <a:lnTo>
                            <a:pt x="14" y="148"/>
                          </a:lnTo>
                          <a:lnTo>
                            <a:pt x="17" y="136"/>
                          </a:lnTo>
                          <a:lnTo>
                            <a:pt x="20" y="125"/>
                          </a:lnTo>
                          <a:lnTo>
                            <a:pt x="24" y="114"/>
                          </a:lnTo>
                          <a:lnTo>
                            <a:pt x="27" y="104"/>
                          </a:lnTo>
                          <a:lnTo>
                            <a:pt x="35" y="84"/>
                          </a:lnTo>
                          <a:lnTo>
                            <a:pt x="43" y="66"/>
                          </a:lnTo>
                          <a:lnTo>
                            <a:pt x="54" y="51"/>
                          </a:lnTo>
                          <a:lnTo>
                            <a:pt x="64" y="36"/>
                          </a:lnTo>
                          <a:lnTo>
                            <a:pt x="70" y="30"/>
                          </a:lnTo>
                          <a:lnTo>
                            <a:pt x="75" y="24"/>
                          </a:lnTo>
                          <a:lnTo>
                            <a:pt x="81" y="19"/>
                          </a:lnTo>
                          <a:lnTo>
                            <a:pt x="87" y="14"/>
                          </a:lnTo>
                          <a:lnTo>
                            <a:pt x="93" y="10"/>
                          </a:lnTo>
                          <a:lnTo>
                            <a:pt x="99" y="7"/>
                          </a:lnTo>
                          <a:lnTo>
                            <a:pt x="106" y="4"/>
                          </a:lnTo>
                          <a:lnTo>
                            <a:pt x="112" y="2"/>
                          </a:lnTo>
                          <a:lnTo>
                            <a:pt x="120" y="1"/>
                          </a:lnTo>
                          <a:lnTo>
                            <a:pt x="126" y="0"/>
                          </a:lnTo>
                          <a:lnTo>
                            <a:pt x="127" y="17"/>
                          </a:lnTo>
                          <a:lnTo>
                            <a:pt x="121" y="18"/>
                          </a:lnTo>
                          <a:lnTo>
                            <a:pt x="116" y="19"/>
                          </a:lnTo>
                          <a:lnTo>
                            <a:pt x="111" y="20"/>
                          </a:lnTo>
                          <a:lnTo>
                            <a:pt x="106" y="22"/>
                          </a:lnTo>
                          <a:lnTo>
                            <a:pt x="101" y="25"/>
                          </a:lnTo>
                          <a:lnTo>
                            <a:pt x="96" y="28"/>
                          </a:lnTo>
                          <a:lnTo>
                            <a:pt x="91" y="32"/>
                          </a:lnTo>
                          <a:lnTo>
                            <a:pt x="86" y="36"/>
                          </a:lnTo>
                          <a:lnTo>
                            <a:pt x="81" y="41"/>
                          </a:lnTo>
                          <a:lnTo>
                            <a:pt x="77" y="46"/>
                          </a:lnTo>
                          <a:lnTo>
                            <a:pt x="67" y="60"/>
                          </a:lnTo>
                          <a:lnTo>
                            <a:pt x="58" y="74"/>
                          </a:lnTo>
                          <a:lnTo>
                            <a:pt x="50" y="92"/>
                          </a:lnTo>
                          <a:lnTo>
                            <a:pt x="42" y="110"/>
                          </a:lnTo>
                          <a:lnTo>
                            <a:pt x="39" y="119"/>
                          </a:lnTo>
                          <a:lnTo>
                            <a:pt x="35" y="130"/>
                          </a:lnTo>
                          <a:lnTo>
                            <a:pt x="32" y="141"/>
                          </a:lnTo>
                          <a:lnTo>
                            <a:pt x="30" y="151"/>
                          </a:lnTo>
                          <a:lnTo>
                            <a:pt x="25" y="175"/>
                          </a:lnTo>
                          <a:lnTo>
                            <a:pt x="21" y="199"/>
                          </a:lnTo>
                          <a:lnTo>
                            <a:pt x="19" y="212"/>
                          </a:lnTo>
                          <a:lnTo>
                            <a:pt x="18" y="224"/>
                          </a:lnTo>
                          <a:lnTo>
                            <a:pt x="16" y="251"/>
                          </a:lnTo>
                          <a:lnTo>
                            <a:pt x="15" y="278"/>
                          </a:lnTo>
                          <a:lnTo>
                            <a:pt x="0" y="278"/>
                          </a:lnTo>
                          <a:close/>
                        </a:path>
                      </a:pathLst>
                    </a:custGeom>
                    <a:solidFill>
                      <a:srgbClr val="FF9900"/>
                    </a:solidFill>
                    <a:ln w="9525">
                      <a:solidFill>
                        <a:srgbClr val="CCFF99"/>
                      </a:solidFill>
                      <a:round/>
                      <a:headEnd/>
                      <a:tailEnd/>
                    </a:ln>
                  </p:spPr>
                  <p:txBody>
                    <a:bodyPr/>
                    <a:lstStyle/>
                    <a:p>
                      <a:endParaRPr lang="en-US"/>
                    </a:p>
                  </p:txBody>
                </p:sp>
                <p:sp>
                  <p:nvSpPr>
                    <p:cNvPr id="100" name="Freeform 271"/>
                    <p:cNvSpPr>
                      <a:spLocks/>
                    </p:cNvSpPr>
                    <p:nvPr/>
                  </p:nvSpPr>
                  <p:spPr bwMode="auto">
                    <a:xfrm>
                      <a:off x="1740" y="2444"/>
                      <a:ext cx="25" cy="1"/>
                    </a:xfrm>
                    <a:custGeom>
                      <a:avLst/>
                      <a:gdLst>
                        <a:gd name="T0" fmla="*/ 0 w 16"/>
                        <a:gd name="T1" fmla="*/ 0 h 1"/>
                        <a:gd name="T2" fmla="*/ 36 w 16"/>
                        <a:gd name="T3" fmla="*/ 0 h 1"/>
                        <a:gd name="T4" fmla="*/ 39 w 16"/>
                        <a:gd name="T5" fmla="*/ 0 h 1"/>
                        <a:gd name="T6" fmla="*/ 0 w 16"/>
                        <a:gd name="T7" fmla="*/ 0 h 1"/>
                        <a:gd name="T8" fmla="*/ 0 60000 65536"/>
                        <a:gd name="T9" fmla="*/ 0 60000 65536"/>
                        <a:gd name="T10" fmla="*/ 0 60000 65536"/>
                        <a:gd name="T11" fmla="*/ 0 60000 65536"/>
                        <a:gd name="T12" fmla="*/ 0 w 16"/>
                        <a:gd name="T13" fmla="*/ 0 h 1"/>
                        <a:gd name="T14" fmla="*/ 16 w 16"/>
                        <a:gd name="T15" fmla="*/ 1 h 1"/>
                      </a:gdLst>
                      <a:ahLst/>
                      <a:cxnLst>
                        <a:cxn ang="T8">
                          <a:pos x="T0" y="T1"/>
                        </a:cxn>
                        <a:cxn ang="T9">
                          <a:pos x="T2" y="T3"/>
                        </a:cxn>
                        <a:cxn ang="T10">
                          <a:pos x="T4" y="T5"/>
                        </a:cxn>
                        <a:cxn ang="T11">
                          <a:pos x="T6" y="T7"/>
                        </a:cxn>
                      </a:cxnLst>
                      <a:rect l="T12" t="T13" r="T14" b="T15"/>
                      <a:pathLst>
                        <a:path w="16" h="1">
                          <a:moveTo>
                            <a:pt x="0" y="0"/>
                          </a:moveTo>
                          <a:lnTo>
                            <a:pt x="15" y="0"/>
                          </a:lnTo>
                          <a:lnTo>
                            <a:pt x="16" y="0"/>
                          </a:lnTo>
                          <a:lnTo>
                            <a:pt x="0" y="0"/>
                          </a:lnTo>
                          <a:close/>
                        </a:path>
                      </a:pathLst>
                    </a:custGeom>
                    <a:solidFill>
                      <a:srgbClr val="FF9900"/>
                    </a:solidFill>
                    <a:ln w="9525">
                      <a:solidFill>
                        <a:srgbClr val="CCFF99"/>
                      </a:solidFill>
                      <a:round/>
                      <a:headEnd/>
                      <a:tailEnd/>
                    </a:ln>
                  </p:spPr>
                  <p:txBody>
                    <a:bodyPr/>
                    <a:lstStyle/>
                    <a:p>
                      <a:endParaRPr lang="en-US"/>
                    </a:p>
                  </p:txBody>
                </p:sp>
                <p:sp>
                  <p:nvSpPr>
                    <p:cNvPr id="101" name="Freeform 272"/>
                    <p:cNvSpPr>
                      <a:spLocks/>
                    </p:cNvSpPr>
                    <p:nvPr/>
                  </p:nvSpPr>
                  <p:spPr bwMode="auto">
                    <a:xfrm>
                      <a:off x="1943" y="1995"/>
                      <a:ext cx="204" cy="449"/>
                    </a:xfrm>
                    <a:custGeom>
                      <a:avLst/>
                      <a:gdLst>
                        <a:gd name="T0" fmla="*/ 3 w 127"/>
                        <a:gd name="T1" fmla="*/ 0 h 278"/>
                        <a:gd name="T2" fmla="*/ 18 w 127"/>
                        <a:gd name="T3" fmla="*/ 3 h 278"/>
                        <a:gd name="T4" fmla="*/ 35 w 127"/>
                        <a:gd name="T5" fmla="*/ 5 h 278"/>
                        <a:gd name="T6" fmla="*/ 55 w 127"/>
                        <a:gd name="T7" fmla="*/ 10 h 278"/>
                        <a:gd name="T8" fmla="*/ 69 w 127"/>
                        <a:gd name="T9" fmla="*/ 18 h 278"/>
                        <a:gd name="T10" fmla="*/ 88 w 127"/>
                        <a:gd name="T11" fmla="*/ 26 h 278"/>
                        <a:gd name="T12" fmla="*/ 103 w 127"/>
                        <a:gd name="T13" fmla="*/ 37 h 278"/>
                        <a:gd name="T14" fmla="*/ 119 w 127"/>
                        <a:gd name="T15" fmla="*/ 50 h 278"/>
                        <a:gd name="T16" fmla="*/ 135 w 127"/>
                        <a:gd name="T17" fmla="*/ 63 h 278"/>
                        <a:gd name="T18" fmla="*/ 148 w 127"/>
                        <a:gd name="T19" fmla="*/ 78 h 278"/>
                        <a:gd name="T20" fmla="*/ 162 w 127"/>
                        <a:gd name="T21" fmla="*/ 94 h 278"/>
                        <a:gd name="T22" fmla="*/ 188 w 127"/>
                        <a:gd name="T23" fmla="*/ 132 h 278"/>
                        <a:gd name="T24" fmla="*/ 201 w 127"/>
                        <a:gd name="T25" fmla="*/ 152 h 278"/>
                        <a:gd name="T26" fmla="*/ 212 w 127"/>
                        <a:gd name="T27" fmla="*/ 173 h 278"/>
                        <a:gd name="T28" fmla="*/ 225 w 127"/>
                        <a:gd name="T29" fmla="*/ 195 h 278"/>
                        <a:gd name="T30" fmla="*/ 235 w 127"/>
                        <a:gd name="T31" fmla="*/ 220 h 278"/>
                        <a:gd name="T32" fmla="*/ 246 w 127"/>
                        <a:gd name="T33" fmla="*/ 245 h 278"/>
                        <a:gd name="T34" fmla="*/ 255 w 127"/>
                        <a:gd name="T35" fmla="*/ 271 h 278"/>
                        <a:gd name="T36" fmla="*/ 265 w 127"/>
                        <a:gd name="T37" fmla="*/ 297 h 278"/>
                        <a:gd name="T38" fmla="*/ 276 w 127"/>
                        <a:gd name="T39" fmla="*/ 326 h 278"/>
                        <a:gd name="T40" fmla="*/ 292 w 127"/>
                        <a:gd name="T41" fmla="*/ 386 h 278"/>
                        <a:gd name="T42" fmla="*/ 305 w 127"/>
                        <a:gd name="T43" fmla="*/ 449 h 278"/>
                        <a:gd name="T44" fmla="*/ 315 w 127"/>
                        <a:gd name="T45" fmla="*/ 514 h 278"/>
                        <a:gd name="T46" fmla="*/ 323 w 127"/>
                        <a:gd name="T47" fmla="*/ 580 h 278"/>
                        <a:gd name="T48" fmla="*/ 324 w 127"/>
                        <a:gd name="T49" fmla="*/ 619 h 278"/>
                        <a:gd name="T50" fmla="*/ 328 w 127"/>
                        <a:gd name="T51" fmla="*/ 653 h 278"/>
                        <a:gd name="T52" fmla="*/ 328 w 127"/>
                        <a:gd name="T53" fmla="*/ 688 h 278"/>
                        <a:gd name="T54" fmla="*/ 328 w 127"/>
                        <a:gd name="T55" fmla="*/ 725 h 278"/>
                        <a:gd name="T56" fmla="*/ 286 w 127"/>
                        <a:gd name="T57" fmla="*/ 725 h 278"/>
                        <a:gd name="T58" fmla="*/ 286 w 127"/>
                        <a:gd name="T59" fmla="*/ 691 h 278"/>
                        <a:gd name="T60" fmla="*/ 286 w 127"/>
                        <a:gd name="T61" fmla="*/ 654 h 278"/>
                        <a:gd name="T62" fmla="*/ 284 w 127"/>
                        <a:gd name="T63" fmla="*/ 620 h 278"/>
                        <a:gd name="T64" fmla="*/ 281 w 127"/>
                        <a:gd name="T65" fmla="*/ 585 h 278"/>
                        <a:gd name="T66" fmla="*/ 273 w 127"/>
                        <a:gd name="T67" fmla="*/ 518 h 278"/>
                        <a:gd name="T68" fmla="*/ 260 w 127"/>
                        <a:gd name="T69" fmla="*/ 457 h 278"/>
                        <a:gd name="T70" fmla="*/ 247 w 127"/>
                        <a:gd name="T71" fmla="*/ 394 h 278"/>
                        <a:gd name="T72" fmla="*/ 233 w 127"/>
                        <a:gd name="T73" fmla="*/ 339 h 278"/>
                        <a:gd name="T74" fmla="*/ 225 w 127"/>
                        <a:gd name="T75" fmla="*/ 310 h 278"/>
                        <a:gd name="T76" fmla="*/ 217 w 127"/>
                        <a:gd name="T77" fmla="*/ 284 h 278"/>
                        <a:gd name="T78" fmla="*/ 207 w 127"/>
                        <a:gd name="T79" fmla="*/ 262 h 278"/>
                        <a:gd name="T80" fmla="*/ 199 w 127"/>
                        <a:gd name="T81" fmla="*/ 241 h 278"/>
                        <a:gd name="T82" fmla="*/ 188 w 127"/>
                        <a:gd name="T83" fmla="*/ 213 h 278"/>
                        <a:gd name="T84" fmla="*/ 175 w 127"/>
                        <a:gd name="T85" fmla="*/ 194 h 278"/>
                        <a:gd name="T86" fmla="*/ 165 w 127"/>
                        <a:gd name="T87" fmla="*/ 174 h 278"/>
                        <a:gd name="T88" fmla="*/ 154 w 127"/>
                        <a:gd name="T89" fmla="*/ 157 h 278"/>
                        <a:gd name="T90" fmla="*/ 129 w 127"/>
                        <a:gd name="T91" fmla="*/ 120 h 278"/>
                        <a:gd name="T92" fmla="*/ 119 w 127"/>
                        <a:gd name="T93" fmla="*/ 107 h 278"/>
                        <a:gd name="T94" fmla="*/ 106 w 127"/>
                        <a:gd name="T95" fmla="*/ 94 h 278"/>
                        <a:gd name="T96" fmla="*/ 93 w 127"/>
                        <a:gd name="T97" fmla="*/ 84 h 278"/>
                        <a:gd name="T98" fmla="*/ 80 w 127"/>
                        <a:gd name="T99" fmla="*/ 73 h 278"/>
                        <a:gd name="T100" fmla="*/ 67 w 127"/>
                        <a:gd name="T101" fmla="*/ 65 h 278"/>
                        <a:gd name="T102" fmla="*/ 55 w 127"/>
                        <a:gd name="T103" fmla="*/ 58 h 278"/>
                        <a:gd name="T104" fmla="*/ 42 w 127"/>
                        <a:gd name="T105" fmla="*/ 52 h 278"/>
                        <a:gd name="T106" fmla="*/ 29 w 127"/>
                        <a:gd name="T107" fmla="*/ 50 h 278"/>
                        <a:gd name="T108" fmla="*/ 16 w 127"/>
                        <a:gd name="T109" fmla="*/ 47 h 278"/>
                        <a:gd name="T110" fmla="*/ 0 w 127"/>
                        <a:gd name="T111" fmla="*/ 44 h 278"/>
                        <a:gd name="T112" fmla="*/ 3 w 127"/>
                        <a:gd name="T113" fmla="*/ 0 h 27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7"/>
                        <a:gd name="T172" fmla="*/ 0 h 278"/>
                        <a:gd name="T173" fmla="*/ 127 w 127"/>
                        <a:gd name="T174" fmla="*/ 278 h 27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7" h="278">
                          <a:moveTo>
                            <a:pt x="1" y="0"/>
                          </a:moveTo>
                          <a:lnTo>
                            <a:pt x="7" y="1"/>
                          </a:lnTo>
                          <a:lnTo>
                            <a:pt x="14" y="2"/>
                          </a:lnTo>
                          <a:lnTo>
                            <a:pt x="21" y="4"/>
                          </a:lnTo>
                          <a:lnTo>
                            <a:pt x="27" y="7"/>
                          </a:lnTo>
                          <a:lnTo>
                            <a:pt x="34" y="10"/>
                          </a:lnTo>
                          <a:lnTo>
                            <a:pt x="40" y="14"/>
                          </a:lnTo>
                          <a:lnTo>
                            <a:pt x="46" y="19"/>
                          </a:lnTo>
                          <a:lnTo>
                            <a:pt x="52" y="24"/>
                          </a:lnTo>
                          <a:lnTo>
                            <a:pt x="57" y="30"/>
                          </a:lnTo>
                          <a:lnTo>
                            <a:pt x="63" y="36"/>
                          </a:lnTo>
                          <a:lnTo>
                            <a:pt x="73" y="51"/>
                          </a:lnTo>
                          <a:lnTo>
                            <a:pt x="78" y="58"/>
                          </a:lnTo>
                          <a:lnTo>
                            <a:pt x="82" y="66"/>
                          </a:lnTo>
                          <a:lnTo>
                            <a:pt x="87" y="75"/>
                          </a:lnTo>
                          <a:lnTo>
                            <a:pt x="91" y="84"/>
                          </a:lnTo>
                          <a:lnTo>
                            <a:pt x="95" y="94"/>
                          </a:lnTo>
                          <a:lnTo>
                            <a:pt x="99" y="104"/>
                          </a:lnTo>
                          <a:lnTo>
                            <a:pt x="103" y="114"/>
                          </a:lnTo>
                          <a:lnTo>
                            <a:pt x="107" y="125"/>
                          </a:lnTo>
                          <a:lnTo>
                            <a:pt x="113" y="148"/>
                          </a:lnTo>
                          <a:lnTo>
                            <a:pt x="118" y="172"/>
                          </a:lnTo>
                          <a:lnTo>
                            <a:pt x="122" y="197"/>
                          </a:lnTo>
                          <a:lnTo>
                            <a:pt x="125" y="222"/>
                          </a:lnTo>
                          <a:lnTo>
                            <a:pt x="126" y="237"/>
                          </a:lnTo>
                          <a:lnTo>
                            <a:pt x="127" y="250"/>
                          </a:lnTo>
                          <a:lnTo>
                            <a:pt x="127" y="264"/>
                          </a:lnTo>
                          <a:lnTo>
                            <a:pt x="127" y="278"/>
                          </a:lnTo>
                          <a:lnTo>
                            <a:pt x="111" y="278"/>
                          </a:lnTo>
                          <a:lnTo>
                            <a:pt x="111" y="265"/>
                          </a:lnTo>
                          <a:lnTo>
                            <a:pt x="111" y="251"/>
                          </a:lnTo>
                          <a:lnTo>
                            <a:pt x="110" y="238"/>
                          </a:lnTo>
                          <a:lnTo>
                            <a:pt x="109" y="224"/>
                          </a:lnTo>
                          <a:lnTo>
                            <a:pt x="106" y="199"/>
                          </a:lnTo>
                          <a:lnTo>
                            <a:pt x="101" y="175"/>
                          </a:lnTo>
                          <a:lnTo>
                            <a:pt x="96" y="151"/>
                          </a:lnTo>
                          <a:lnTo>
                            <a:pt x="90" y="130"/>
                          </a:lnTo>
                          <a:lnTo>
                            <a:pt x="87" y="119"/>
                          </a:lnTo>
                          <a:lnTo>
                            <a:pt x="84" y="109"/>
                          </a:lnTo>
                          <a:lnTo>
                            <a:pt x="80" y="100"/>
                          </a:lnTo>
                          <a:lnTo>
                            <a:pt x="77" y="92"/>
                          </a:lnTo>
                          <a:lnTo>
                            <a:pt x="73" y="82"/>
                          </a:lnTo>
                          <a:lnTo>
                            <a:pt x="68" y="74"/>
                          </a:lnTo>
                          <a:lnTo>
                            <a:pt x="64" y="67"/>
                          </a:lnTo>
                          <a:lnTo>
                            <a:pt x="60" y="60"/>
                          </a:lnTo>
                          <a:lnTo>
                            <a:pt x="50" y="46"/>
                          </a:lnTo>
                          <a:lnTo>
                            <a:pt x="46" y="41"/>
                          </a:lnTo>
                          <a:lnTo>
                            <a:pt x="41" y="36"/>
                          </a:lnTo>
                          <a:lnTo>
                            <a:pt x="36" y="32"/>
                          </a:lnTo>
                          <a:lnTo>
                            <a:pt x="31" y="28"/>
                          </a:lnTo>
                          <a:lnTo>
                            <a:pt x="26" y="25"/>
                          </a:lnTo>
                          <a:lnTo>
                            <a:pt x="21" y="22"/>
                          </a:lnTo>
                          <a:lnTo>
                            <a:pt x="16" y="20"/>
                          </a:lnTo>
                          <a:lnTo>
                            <a:pt x="11" y="19"/>
                          </a:lnTo>
                          <a:lnTo>
                            <a:pt x="6" y="18"/>
                          </a:lnTo>
                          <a:lnTo>
                            <a:pt x="0" y="17"/>
                          </a:lnTo>
                          <a:lnTo>
                            <a:pt x="1" y="0"/>
                          </a:lnTo>
                          <a:close/>
                        </a:path>
                      </a:pathLst>
                    </a:custGeom>
                    <a:solidFill>
                      <a:srgbClr val="FF9900"/>
                    </a:solidFill>
                    <a:ln w="9525">
                      <a:solidFill>
                        <a:srgbClr val="CCFF99"/>
                      </a:solidFill>
                      <a:round/>
                      <a:headEnd/>
                      <a:tailEnd/>
                    </a:ln>
                  </p:spPr>
                  <p:txBody>
                    <a:bodyPr/>
                    <a:lstStyle/>
                    <a:p>
                      <a:endParaRPr lang="en-US"/>
                    </a:p>
                  </p:txBody>
                </p:sp>
                <p:sp>
                  <p:nvSpPr>
                    <p:cNvPr id="102" name="Freeform 273"/>
                    <p:cNvSpPr>
                      <a:spLocks/>
                    </p:cNvSpPr>
                    <p:nvPr/>
                  </p:nvSpPr>
                  <p:spPr bwMode="auto">
                    <a:xfrm>
                      <a:off x="1943" y="1995"/>
                      <a:ext cx="1" cy="27"/>
                    </a:xfrm>
                    <a:custGeom>
                      <a:avLst/>
                      <a:gdLst>
                        <a:gd name="T0" fmla="*/ 0 w 1"/>
                        <a:gd name="T1" fmla="*/ 0 h 17"/>
                        <a:gd name="T2" fmla="*/ 1 w 1"/>
                        <a:gd name="T3" fmla="*/ 0 h 17"/>
                        <a:gd name="T4" fmla="*/ 0 w 1"/>
                        <a:gd name="T5" fmla="*/ 43 h 17"/>
                        <a:gd name="T6" fmla="*/ 1 w 1"/>
                        <a:gd name="T7" fmla="*/ 43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1" y="0"/>
                          </a:lnTo>
                          <a:lnTo>
                            <a:pt x="0" y="17"/>
                          </a:lnTo>
                          <a:lnTo>
                            <a:pt x="1" y="17"/>
                          </a:lnTo>
                          <a:lnTo>
                            <a:pt x="0" y="0"/>
                          </a:lnTo>
                          <a:close/>
                        </a:path>
                      </a:pathLst>
                    </a:custGeom>
                    <a:solidFill>
                      <a:srgbClr val="FF9900"/>
                    </a:solidFill>
                    <a:ln w="9525">
                      <a:solidFill>
                        <a:srgbClr val="CCFF99"/>
                      </a:solidFill>
                      <a:round/>
                      <a:headEnd/>
                      <a:tailEnd/>
                    </a:ln>
                  </p:spPr>
                  <p:txBody>
                    <a:bodyPr/>
                    <a:lstStyle/>
                    <a:p>
                      <a:endParaRPr lang="en-US"/>
                    </a:p>
                  </p:txBody>
                </p:sp>
                <p:sp>
                  <p:nvSpPr>
                    <p:cNvPr id="103" name="Freeform 274"/>
                    <p:cNvSpPr>
                      <a:spLocks/>
                    </p:cNvSpPr>
                    <p:nvPr/>
                  </p:nvSpPr>
                  <p:spPr bwMode="auto">
                    <a:xfrm>
                      <a:off x="2121" y="2444"/>
                      <a:ext cx="26" cy="1"/>
                    </a:xfrm>
                    <a:custGeom>
                      <a:avLst/>
                      <a:gdLst>
                        <a:gd name="T0" fmla="*/ 42 w 16"/>
                        <a:gd name="T1" fmla="*/ 0 h 1"/>
                        <a:gd name="T2" fmla="*/ 0 w 16"/>
                        <a:gd name="T3" fmla="*/ 0 h 1"/>
                        <a:gd name="T4" fmla="*/ 42 w 16"/>
                        <a:gd name="T5" fmla="*/ 0 h 1"/>
                        <a:gd name="T6" fmla="*/ 0 60000 65536"/>
                        <a:gd name="T7" fmla="*/ 0 60000 65536"/>
                        <a:gd name="T8" fmla="*/ 0 60000 65536"/>
                        <a:gd name="T9" fmla="*/ 0 w 16"/>
                        <a:gd name="T10" fmla="*/ 0 h 1"/>
                        <a:gd name="T11" fmla="*/ 16 w 16"/>
                        <a:gd name="T12" fmla="*/ 1 h 1"/>
                      </a:gdLst>
                      <a:ahLst/>
                      <a:cxnLst>
                        <a:cxn ang="T6">
                          <a:pos x="T0" y="T1"/>
                        </a:cxn>
                        <a:cxn ang="T7">
                          <a:pos x="T2" y="T3"/>
                        </a:cxn>
                        <a:cxn ang="T8">
                          <a:pos x="T4" y="T5"/>
                        </a:cxn>
                      </a:cxnLst>
                      <a:rect l="T9" t="T10" r="T11" b="T12"/>
                      <a:pathLst>
                        <a:path w="16" h="1">
                          <a:moveTo>
                            <a:pt x="16" y="0"/>
                          </a:moveTo>
                          <a:lnTo>
                            <a:pt x="0" y="0"/>
                          </a:lnTo>
                          <a:lnTo>
                            <a:pt x="16" y="0"/>
                          </a:lnTo>
                          <a:close/>
                        </a:path>
                      </a:pathLst>
                    </a:custGeom>
                    <a:solidFill>
                      <a:srgbClr val="FF9900"/>
                    </a:solidFill>
                    <a:ln w="9525">
                      <a:solidFill>
                        <a:srgbClr val="CCFF99"/>
                      </a:solidFill>
                      <a:round/>
                      <a:headEnd/>
                      <a:tailEnd/>
                    </a:ln>
                  </p:spPr>
                  <p:txBody>
                    <a:bodyPr/>
                    <a:lstStyle/>
                    <a:p>
                      <a:endParaRPr lang="en-US"/>
                    </a:p>
                  </p:txBody>
                </p:sp>
                <p:sp>
                  <p:nvSpPr>
                    <p:cNvPr id="104" name="Freeform 275"/>
                    <p:cNvSpPr>
                      <a:spLocks/>
                    </p:cNvSpPr>
                    <p:nvPr/>
                  </p:nvSpPr>
                  <p:spPr bwMode="auto">
                    <a:xfrm>
                      <a:off x="2121" y="2444"/>
                      <a:ext cx="26" cy="1"/>
                    </a:xfrm>
                    <a:custGeom>
                      <a:avLst/>
                      <a:gdLst>
                        <a:gd name="T0" fmla="*/ 42 w 16"/>
                        <a:gd name="T1" fmla="*/ 0 h 1"/>
                        <a:gd name="T2" fmla="*/ 0 w 16"/>
                        <a:gd name="T3" fmla="*/ 0 h 1"/>
                        <a:gd name="T4" fmla="*/ 42 w 16"/>
                        <a:gd name="T5" fmla="*/ 0 h 1"/>
                        <a:gd name="T6" fmla="*/ 0 60000 65536"/>
                        <a:gd name="T7" fmla="*/ 0 60000 65536"/>
                        <a:gd name="T8" fmla="*/ 0 60000 65536"/>
                        <a:gd name="T9" fmla="*/ 0 w 16"/>
                        <a:gd name="T10" fmla="*/ 0 h 1"/>
                        <a:gd name="T11" fmla="*/ 16 w 16"/>
                        <a:gd name="T12" fmla="*/ 1 h 1"/>
                      </a:gdLst>
                      <a:ahLst/>
                      <a:cxnLst>
                        <a:cxn ang="T6">
                          <a:pos x="T0" y="T1"/>
                        </a:cxn>
                        <a:cxn ang="T7">
                          <a:pos x="T2" y="T3"/>
                        </a:cxn>
                        <a:cxn ang="T8">
                          <a:pos x="T4" y="T5"/>
                        </a:cxn>
                      </a:cxnLst>
                      <a:rect l="T9" t="T10" r="T11" b="T12"/>
                      <a:pathLst>
                        <a:path w="16" h="1">
                          <a:moveTo>
                            <a:pt x="16" y="0"/>
                          </a:moveTo>
                          <a:lnTo>
                            <a:pt x="0" y="0"/>
                          </a:lnTo>
                          <a:lnTo>
                            <a:pt x="16" y="0"/>
                          </a:lnTo>
                          <a:close/>
                        </a:path>
                      </a:pathLst>
                    </a:custGeom>
                    <a:solidFill>
                      <a:srgbClr val="FF9900"/>
                    </a:solidFill>
                    <a:ln w="9525">
                      <a:solidFill>
                        <a:srgbClr val="CCFF99"/>
                      </a:solidFill>
                      <a:round/>
                      <a:headEnd/>
                      <a:tailEnd/>
                    </a:ln>
                  </p:spPr>
                  <p:txBody>
                    <a:bodyPr/>
                    <a:lstStyle/>
                    <a:p>
                      <a:endParaRPr lang="en-US"/>
                    </a:p>
                  </p:txBody>
                </p:sp>
                <p:sp>
                  <p:nvSpPr>
                    <p:cNvPr id="105" name="Freeform 276"/>
                    <p:cNvSpPr>
                      <a:spLocks/>
                    </p:cNvSpPr>
                    <p:nvPr/>
                  </p:nvSpPr>
                  <p:spPr bwMode="auto">
                    <a:xfrm>
                      <a:off x="2057" y="2444"/>
                      <a:ext cx="90" cy="451"/>
                    </a:xfrm>
                    <a:custGeom>
                      <a:avLst/>
                      <a:gdLst>
                        <a:gd name="T0" fmla="*/ 145 w 56"/>
                        <a:gd name="T1" fmla="*/ 0 h 280"/>
                        <a:gd name="T2" fmla="*/ 145 w 56"/>
                        <a:gd name="T3" fmla="*/ 72 h 280"/>
                        <a:gd name="T4" fmla="*/ 141 w 56"/>
                        <a:gd name="T5" fmla="*/ 145 h 280"/>
                        <a:gd name="T6" fmla="*/ 140 w 56"/>
                        <a:gd name="T7" fmla="*/ 209 h 280"/>
                        <a:gd name="T8" fmla="*/ 137 w 56"/>
                        <a:gd name="T9" fmla="*/ 275 h 280"/>
                        <a:gd name="T10" fmla="*/ 132 w 56"/>
                        <a:gd name="T11" fmla="*/ 340 h 280"/>
                        <a:gd name="T12" fmla="*/ 127 w 56"/>
                        <a:gd name="T13" fmla="*/ 396 h 280"/>
                        <a:gd name="T14" fmla="*/ 119 w 56"/>
                        <a:gd name="T15" fmla="*/ 451 h 280"/>
                        <a:gd name="T16" fmla="*/ 111 w 56"/>
                        <a:gd name="T17" fmla="*/ 503 h 280"/>
                        <a:gd name="T18" fmla="*/ 101 w 56"/>
                        <a:gd name="T19" fmla="*/ 548 h 280"/>
                        <a:gd name="T20" fmla="*/ 93 w 56"/>
                        <a:gd name="T21" fmla="*/ 591 h 280"/>
                        <a:gd name="T22" fmla="*/ 82 w 56"/>
                        <a:gd name="T23" fmla="*/ 628 h 280"/>
                        <a:gd name="T24" fmla="*/ 69 w 56"/>
                        <a:gd name="T25" fmla="*/ 659 h 280"/>
                        <a:gd name="T26" fmla="*/ 56 w 56"/>
                        <a:gd name="T27" fmla="*/ 685 h 280"/>
                        <a:gd name="T28" fmla="*/ 43 w 56"/>
                        <a:gd name="T29" fmla="*/ 705 h 280"/>
                        <a:gd name="T30" fmla="*/ 37 w 56"/>
                        <a:gd name="T31" fmla="*/ 714 h 280"/>
                        <a:gd name="T32" fmla="*/ 26 w 56"/>
                        <a:gd name="T33" fmla="*/ 722 h 280"/>
                        <a:gd name="T34" fmla="*/ 16 w 56"/>
                        <a:gd name="T35" fmla="*/ 726 h 280"/>
                        <a:gd name="T36" fmla="*/ 8 w 56"/>
                        <a:gd name="T37" fmla="*/ 726 h 280"/>
                        <a:gd name="T38" fmla="*/ 0 w 56"/>
                        <a:gd name="T39" fmla="*/ 685 h 280"/>
                        <a:gd name="T40" fmla="*/ 3 w 56"/>
                        <a:gd name="T41" fmla="*/ 685 h 280"/>
                        <a:gd name="T42" fmla="*/ 5 w 56"/>
                        <a:gd name="T43" fmla="*/ 685 h 280"/>
                        <a:gd name="T44" fmla="*/ 8 w 56"/>
                        <a:gd name="T45" fmla="*/ 683 h 280"/>
                        <a:gd name="T46" fmla="*/ 13 w 56"/>
                        <a:gd name="T47" fmla="*/ 676 h 280"/>
                        <a:gd name="T48" fmla="*/ 21 w 56"/>
                        <a:gd name="T49" fmla="*/ 664 h 280"/>
                        <a:gd name="T50" fmla="*/ 31 w 56"/>
                        <a:gd name="T51" fmla="*/ 641 h 280"/>
                        <a:gd name="T52" fmla="*/ 42 w 56"/>
                        <a:gd name="T53" fmla="*/ 615 h 280"/>
                        <a:gd name="T54" fmla="*/ 50 w 56"/>
                        <a:gd name="T55" fmla="*/ 578 h 280"/>
                        <a:gd name="T56" fmla="*/ 59 w 56"/>
                        <a:gd name="T57" fmla="*/ 540 h 280"/>
                        <a:gd name="T58" fmla="*/ 68 w 56"/>
                        <a:gd name="T59" fmla="*/ 496 h 280"/>
                        <a:gd name="T60" fmla="*/ 76 w 56"/>
                        <a:gd name="T61" fmla="*/ 446 h 280"/>
                        <a:gd name="T62" fmla="*/ 85 w 56"/>
                        <a:gd name="T63" fmla="*/ 391 h 280"/>
                        <a:gd name="T64" fmla="*/ 90 w 56"/>
                        <a:gd name="T65" fmla="*/ 335 h 280"/>
                        <a:gd name="T66" fmla="*/ 95 w 56"/>
                        <a:gd name="T67" fmla="*/ 272 h 280"/>
                        <a:gd name="T68" fmla="*/ 98 w 56"/>
                        <a:gd name="T69" fmla="*/ 208 h 280"/>
                        <a:gd name="T70" fmla="*/ 101 w 56"/>
                        <a:gd name="T71" fmla="*/ 143 h 280"/>
                        <a:gd name="T72" fmla="*/ 103 w 56"/>
                        <a:gd name="T73" fmla="*/ 72 h 280"/>
                        <a:gd name="T74" fmla="*/ 103 w 56"/>
                        <a:gd name="T75" fmla="*/ 0 h 280"/>
                        <a:gd name="T76" fmla="*/ 145 w 56"/>
                        <a:gd name="T77" fmla="*/ 0 h 2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
                        <a:gd name="T118" fmla="*/ 0 h 280"/>
                        <a:gd name="T119" fmla="*/ 56 w 56"/>
                        <a:gd name="T120" fmla="*/ 280 h 28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 h="280">
                          <a:moveTo>
                            <a:pt x="56" y="0"/>
                          </a:moveTo>
                          <a:lnTo>
                            <a:pt x="56" y="28"/>
                          </a:lnTo>
                          <a:lnTo>
                            <a:pt x="55" y="56"/>
                          </a:lnTo>
                          <a:lnTo>
                            <a:pt x="54" y="81"/>
                          </a:lnTo>
                          <a:lnTo>
                            <a:pt x="53" y="106"/>
                          </a:lnTo>
                          <a:lnTo>
                            <a:pt x="51" y="131"/>
                          </a:lnTo>
                          <a:lnTo>
                            <a:pt x="49" y="153"/>
                          </a:lnTo>
                          <a:lnTo>
                            <a:pt x="46" y="174"/>
                          </a:lnTo>
                          <a:lnTo>
                            <a:pt x="43" y="194"/>
                          </a:lnTo>
                          <a:lnTo>
                            <a:pt x="39" y="211"/>
                          </a:lnTo>
                          <a:lnTo>
                            <a:pt x="36" y="228"/>
                          </a:lnTo>
                          <a:lnTo>
                            <a:pt x="32" y="242"/>
                          </a:lnTo>
                          <a:lnTo>
                            <a:pt x="27" y="254"/>
                          </a:lnTo>
                          <a:lnTo>
                            <a:pt x="22" y="264"/>
                          </a:lnTo>
                          <a:lnTo>
                            <a:pt x="17" y="272"/>
                          </a:lnTo>
                          <a:lnTo>
                            <a:pt x="14" y="275"/>
                          </a:lnTo>
                          <a:lnTo>
                            <a:pt x="10" y="278"/>
                          </a:lnTo>
                          <a:lnTo>
                            <a:pt x="6" y="280"/>
                          </a:lnTo>
                          <a:lnTo>
                            <a:pt x="3" y="280"/>
                          </a:lnTo>
                          <a:lnTo>
                            <a:pt x="0" y="264"/>
                          </a:lnTo>
                          <a:lnTo>
                            <a:pt x="1" y="264"/>
                          </a:lnTo>
                          <a:lnTo>
                            <a:pt x="2" y="264"/>
                          </a:lnTo>
                          <a:lnTo>
                            <a:pt x="3" y="263"/>
                          </a:lnTo>
                          <a:lnTo>
                            <a:pt x="5" y="261"/>
                          </a:lnTo>
                          <a:lnTo>
                            <a:pt x="8" y="256"/>
                          </a:lnTo>
                          <a:lnTo>
                            <a:pt x="12" y="247"/>
                          </a:lnTo>
                          <a:lnTo>
                            <a:pt x="16" y="237"/>
                          </a:lnTo>
                          <a:lnTo>
                            <a:pt x="19" y="223"/>
                          </a:lnTo>
                          <a:lnTo>
                            <a:pt x="23" y="208"/>
                          </a:lnTo>
                          <a:lnTo>
                            <a:pt x="26" y="191"/>
                          </a:lnTo>
                          <a:lnTo>
                            <a:pt x="29" y="172"/>
                          </a:lnTo>
                          <a:lnTo>
                            <a:pt x="33" y="151"/>
                          </a:lnTo>
                          <a:lnTo>
                            <a:pt x="35" y="129"/>
                          </a:lnTo>
                          <a:lnTo>
                            <a:pt x="37" y="105"/>
                          </a:lnTo>
                          <a:lnTo>
                            <a:pt x="38" y="80"/>
                          </a:lnTo>
                          <a:lnTo>
                            <a:pt x="39" y="55"/>
                          </a:lnTo>
                          <a:lnTo>
                            <a:pt x="40" y="28"/>
                          </a:lnTo>
                          <a:lnTo>
                            <a:pt x="40" y="0"/>
                          </a:lnTo>
                          <a:lnTo>
                            <a:pt x="56" y="0"/>
                          </a:lnTo>
                          <a:close/>
                        </a:path>
                      </a:pathLst>
                    </a:custGeom>
                    <a:solidFill>
                      <a:srgbClr val="FF9900"/>
                    </a:solidFill>
                    <a:ln w="9525">
                      <a:solidFill>
                        <a:srgbClr val="CCFF99"/>
                      </a:solidFill>
                      <a:round/>
                      <a:headEnd/>
                      <a:tailEnd/>
                    </a:ln>
                  </p:spPr>
                  <p:txBody>
                    <a:bodyPr/>
                    <a:lstStyle/>
                    <a:p>
                      <a:endParaRPr lang="en-US"/>
                    </a:p>
                  </p:txBody>
                </p:sp>
                <p:sp>
                  <p:nvSpPr>
                    <p:cNvPr id="106" name="Freeform 277"/>
                    <p:cNvSpPr>
                      <a:spLocks/>
                    </p:cNvSpPr>
                    <p:nvPr/>
                  </p:nvSpPr>
                  <p:spPr bwMode="auto">
                    <a:xfrm>
                      <a:off x="1973" y="2444"/>
                      <a:ext cx="89" cy="451"/>
                    </a:xfrm>
                    <a:custGeom>
                      <a:avLst/>
                      <a:gdLst>
                        <a:gd name="T0" fmla="*/ 136 w 55"/>
                        <a:gd name="T1" fmla="*/ 726 h 280"/>
                        <a:gd name="T2" fmla="*/ 128 w 55"/>
                        <a:gd name="T3" fmla="*/ 726 h 280"/>
                        <a:gd name="T4" fmla="*/ 118 w 55"/>
                        <a:gd name="T5" fmla="*/ 722 h 280"/>
                        <a:gd name="T6" fmla="*/ 107 w 55"/>
                        <a:gd name="T7" fmla="*/ 714 h 280"/>
                        <a:gd name="T8" fmla="*/ 99 w 55"/>
                        <a:gd name="T9" fmla="*/ 705 h 280"/>
                        <a:gd name="T10" fmla="*/ 86 w 55"/>
                        <a:gd name="T11" fmla="*/ 688 h 280"/>
                        <a:gd name="T12" fmla="*/ 81 w 55"/>
                        <a:gd name="T13" fmla="*/ 672 h 280"/>
                        <a:gd name="T14" fmla="*/ 73 w 55"/>
                        <a:gd name="T15" fmla="*/ 657 h 280"/>
                        <a:gd name="T16" fmla="*/ 63 w 55"/>
                        <a:gd name="T17" fmla="*/ 628 h 280"/>
                        <a:gd name="T18" fmla="*/ 52 w 55"/>
                        <a:gd name="T19" fmla="*/ 591 h 280"/>
                        <a:gd name="T20" fmla="*/ 45 w 55"/>
                        <a:gd name="T21" fmla="*/ 549 h 280"/>
                        <a:gd name="T22" fmla="*/ 34 w 55"/>
                        <a:gd name="T23" fmla="*/ 503 h 280"/>
                        <a:gd name="T24" fmla="*/ 26 w 55"/>
                        <a:gd name="T25" fmla="*/ 451 h 280"/>
                        <a:gd name="T26" fmla="*/ 21 w 55"/>
                        <a:gd name="T27" fmla="*/ 396 h 280"/>
                        <a:gd name="T28" fmla="*/ 13 w 55"/>
                        <a:gd name="T29" fmla="*/ 340 h 280"/>
                        <a:gd name="T30" fmla="*/ 8 w 55"/>
                        <a:gd name="T31" fmla="*/ 277 h 280"/>
                        <a:gd name="T32" fmla="*/ 5 w 55"/>
                        <a:gd name="T33" fmla="*/ 209 h 280"/>
                        <a:gd name="T34" fmla="*/ 3 w 55"/>
                        <a:gd name="T35" fmla="*/ 145 h 280"/>
                        <a:gd name="T36" fmla="*/ 0 w 55"/>
                        <a:gd name="T37" fmla="*/ 72 h 280"/>
                        <a:gd name="T38" fmla="*/ 0 w 55"/>
                        <a:gd name="T39" fmla="*/ 0 h 280"/>
                        <a:gd name="T40" fmla="*/ 42 w 55"/>
                        <a:gd name="T41" fmla="*/ 0 h 280"/>
                        <a:gd name="T42" fmla="*/ 42 w 55"/>
                        <a:gd name="T43" fmla="*/ 72 h 280"/>
                        <a:gd name="T44" fmla="*/ 42 w 55"/>
                        <a:gd name="T45" fmla="*/ 143 h 280"/>
                        <a:gd name="T46" fmla="*/ 47 w 55"/>
                        <a:gd name="T47" fmla="*/ 208 h 280"/>
                        <a:gd name="T48" fmla="*/ 50 w 55"/>
                        <a:gd name="T49" fmla="*/ 272 h 280"/>
                        <a:gd name="T50" fmla="*/ 55 w 55"/>
                        <a:gd name="T51" fmla="*/ 335 h 280"/>
                        <a:gd name="T52" fmla="*/ 60 w 55"/>
                        <a:gd name="T53" fmla="*/ 391 h 280"/>
                        <a:gd name="T54" fmla="*/ 68 w 55"/>
                        <a:gd name="T55" fmla="*/ 446 h 280"/>
                        <a:gd name="T56" fmla="*/ 76 w 55"/>
                        <a:gd name="T57" fmla="*/ 496 h 280"/>
                        <a:gd name="T58" fmla="*/ 84 w 55"/>
                        <a:gd name="T59" fmla="*/ 540 h 280"/>
                        <a:gd name="T60" fmla="*/ 92 w 55"/>
                        <a:gd name="T61" fmla="*/ 578 h 280"/>
                        <a:gd name="T62" fmla="*/ 102 w 55"/>
                        <a:gd name="T63" fmla="*/ 615 h 280"/>
                        <a:gd name="T64" fmla="*/ 113 w 55"/>
                        <a:gd name="T65" fmla="*/ 643 h 280"/>
                        <a:gd name="T66" fmla="*/ 118 w 55"/>
                        <a:gd name="T67" fmla="*/ 654 h 280"/>
                        <a:gd name="T68" fmla="*/ 123 w 55"/>
                        <a:gd name="T69" fmla="*/ 662 h 280"/>
                        <a:gd name="T70" fmla="*/ 134 w 55"/>
                        <a:gd name="T71" fmla="*/ 676 h 280"/>
                        <a:gd name="T72" fmla="*/ 136 w 55"/>
                        <a:gd name="T73" fmla="*/ 683 h 280"/>
                        <a:gd name="T74" fmla="*/ 139 w 55"/>
                        <a:gd name="T75" fmla="*/ 685 h 280"/>
                        <a:gd name="T76" fmla="*/ 139 w 55"/>
                        <a:gd name="T77" fmla="*/ 685 h 280"/>
                        <a:gd name="T78" fmla="*/ 144 w 55"/>
                        <a:gd name="T79" fmla="*/ 685 h 280"/>
                        <a:gd name="T80" fmla="*/ 136 w 55"/>
                        <a:gd name="T81" fmla="*/ 726 h 2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5"/>
                        <a:gd name="T124" fmla="*/ 0 h 280"/>
                        <a:gd name="T125" fmla="*/ 55 w 55"/>
                        <a:gd name="T126" fmla="*/ 280 h 2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5" h="280">
                          <a:moveTo>
                            <a:pt x="52" y="280"/>
                          </a:moveTo>
                          <a:lnTo>
                            <a:pt x="49" y="280"/>
                          </a:lnTo>
                          <a:lnTo>
                            <a:pt x="45" y="278"/>
                          </a:lnTo>
                          <a:lnTo>
                            <a:pt x="41" y="275"/>
                          </a:lnTo>
                          <a:lnTo>
                            <a:pt x="38" y="272"/>
                          </a:lnTo>
                          <a:lnTo>
                            <a:pt x="33" y="265"/>
                          </a:lnTo>
                          <a:lnTo>
                            <a:pt x="31" y="259"/>
                          </a:lnTo>
                          <a:lnTo>
                            <a:pt x="28" y="253"/>
                          </a:lnTo>
                          <a:lnTo>
                            <a:pt x="24" y="242"/>
                          </a:lnTo>
                          <a:lnTo>
                            <a:pt x="20" y="228"/>
                          </a:lnTo>
                          <a:lnTo>
                            <a:pt x="17" y="212"/>
                          </a:lnTo>
                          <a:lnTo>
                            <a:pt x="13" y="194"/>
                          </a:lnTo>
                          <a:lnTo>
                            <a:pt x="10" y="174"/>
                          </a:lnTo>
                          <a:lnTo>
                            <a:pt x="8" y="153"/>
                          </a:lnTo>
                          <a:lnTo>
                            <a:pt x="5" y="131"/>
                          </a:lnTo>
                          <a:lnTo>
                            <a:pt x="3" y="107"/>
                          </a:lnTo>
                          <a:lnTo>
                            <a:pt x="2" y="81"/>
                          </a:lnTo>
                          <a:lnTo>
                            <a:pt x="1" y="56"/>
                          </a:lnTo>
                          <a:lnTo>
                            <a:pt x="0" y="28"/>
                          </a:lnTo>
                          <a:lnTo>
                            <a:pt x="0" y="0"/>
                          </a:lnTo>
                          <a:lnTo>
                            <a:pt x="16" y="0"/>
                          </a:lnTo>
                          <a:lnTo>
                            <a:pt x="16" y="28"/>
                          </a:lnTo>
                          <a:lnTo>
                            <a:pt x="16" y="55"/>
                          </a:lnTo>
                          <a:lnTo>
                            <a:pt x="18" y="80"/>
                          </a:lnTo>
                          <a:lnTo>
                            <a:pt x="19" y="105"/>
                          </a:lnTo>
                          <a:lnTo>
                            <a:pt x="21" y="129"/>
                          </a:lnTo>
                          <a:lnTo>
                            <a:pt x="23" y="151"/>
                          </a:lnTo>
                          <a:lnTo>
                            <a:pt x="26" y="172"/>
                          </a:lnTo>
                          <a:lnTo>
                            <a:pt x="29" y="191"/>
                          </a:lnTo>
                          <a:lnTo>
                            <a:pt x="32" y="208"/>
                          </a:lnTo>
                          <a:lnTo>
                            <a:pt x="35" y="223"/>
                          </a:lnTo>
                          <a:lnTo>
                            <a:pt x="39" y="237"/>
                          </a:lnTo>
                          <a:lnTo>
                            <a:pt x="43" y="248"/>
                          </a:lnTo>
                          <a:lnTo>
                            <a:pt x="45" y="252"/>
                          </a:lnTo>
                          <a:lnTo>
                            <a:pt x="47" y="255"/>
                          </a:lnTo>
                          <a:lnTo>
                            <a:pt x="51" y="261"/>
                          </a:lnTo>
                          <a:lnTo>
                            <a:pt x="52" y="263"/>
                          </a:lnTo>
                          <a:lnTo>
                            <a:pt x="53" y="264"/>
                          </a:lnTo>
                          <a:lnTo>
                            <a:pt x="55" y="264"/>
                          </a:lnTo>
                          <a:lnTo>
                            <a:pt x="52" y="280"/>
                          </a:lnTo>
                          <a:close/>
                        </a:path>
                      </a:pathLst>
                    </a:custGeom>
                    <a:solidFill>
                      <a:srgbClr val="FF9900"/>
                    </a:solidFill>
                    <a:ln w="9525">
                      <a:solidFill>
                        <a:srgbClr val="CCFF99"/>
                      </a:solidFill>
                      <a:round/>
                      <a:headEnd/>
                      <a:tailEnd/>
                    </a:ln>
                  </p:spPr>
                  <p:txBody>
                    <a:bodyPr/>
                    <a:lstStyle/>
                    <a:p>
                      <a:endParaRPr lang="en-US"/>
                    </a:p>
                  </p:txBody>
                </p:sp>
                <p:sp>
                  <p:nvSpPr>
                    <p:cNvPr id="107" name="Freeform 278"/>
                    <p:cNvSpPr>
                      <a:spLocks/>
                    </p:cNvSpPr>
                    <p:nvPr/>
                  </p:nvSpPr>
                  <p:spPr bwMode="auto">
                    <a:xfrm>
                      <a:off x="2057" y="2870"/>
                      <a:ext cx="5" cy="25"/>
                    </a:xfrm>
                    <a:custGeom>
                      <a:avLst/>
                      <a:gdLst>
                        <a:gd name="T0" fmla="*/ 8 w 3"/>
                        <a:gd name="T1" fmla="*/ 39 h 16"/>
                        <a:gd name="T2" fmla="*/ 5 w 3"/>
                        <a:gd name="T3" fmla="*/ 39 h 16"/>
                        <a:gd name="T4" fmla="*/ 0 w 3"/>
                        <a:gd name="T5" fmla="*/ 39 h 16"/>
                        <a:gd name="T6" fmla="*/ 8 w 3"/>
                        <a:gd name="T7" fmla="*/ 0 h 16"/>
                        <a:gd name="T8" fmla="*/ 0 w 3"/>
                        <a:gd name="T9" fmla="*/ 0 h 16"/>
                        <a:gd name="T10" fmla="*/ 8 w 3"/>
                        <a:gd name="T11" fmla="*/ 39 h 16"/>
                        <a:gd name="T12" fmla="*/ 0 60000 65536"/>
                        <a:gd name="T13" fmla="*/ 0 60000 65536"/>
                        <a:gd name="T14" fmla="*/ 0 60000 65536"/>
                        <a:gd name="T15" fmla="*/ 0 60000 65536"/>
                        <a:gd name="T16" fmla="*/ 0 60000 65536"/>
                        <a:gd name="T17" fmla="*/ 0 60000 65536"/>
                        <a:gd name="T18" fmla="*/ 0 w 3"/>
                        <a:gd name="T19" fmla="*/ 0 h 16"/>
                        <a:gd name="T20" fmla="*/ 3 w 3"/>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3" h="16">
                          <a:moveTo>
                            <a:pt x="3" y="16"/>
                          </a:moveTo>
                          <a:lnTo>
                            <a:pt x="2" y="16"/>
                          </a:lnTo>
                          <a:lnTo>
                            <a:pt x="0" y="16"/>
                          </a:lnTo>
                          <a:lnTo>
                            <a:pt x="3" y="0"/>
                          </a:lnTo>
                          <a:lnTo>
                            <a:pt x="0" y="0"/>
                          </a:lnTo>
                          <a:lnTo>
                            <a:pt x="3" y="16"/>
                          </a:lnTo>
                          <a:close/>
                        </a:path>
                      </a:pathLst>
                    </a:custGeom>
                    <a:solidFill>
                      <a:srgbClr val="FF9900"/>
                    </a:solidFill>
                    <a:ln w="9525">
                      <a:solidFill>
                        <a:srgbClr val="CCFF99"/>
                      </a:solidFill>
                      <a:round/>
                      <a:headEnd/>
                      <a:tailEnd/>
                    </a:ln>
                  </p:spPr>
                  <p:txBody>
                    <a:bodyPr/>
                    <a:lstStyle/>
                    <a:p>
                      <a:endParaRPr lang="en-US"/>
                    </a:p>
                  </p:txBody>
                </p:sp>
                <p:sp>
                  <p:nvSpPr>
                    <p:cNvPr id="108" name="Freeform 279"/>
                    <p:cNvSpPr>
                      <a:spLocks/>
                    </p:cNvSpPr>
                    <p:nvPr/>
                  </p:nvSpPr>
                  <p:spPr bwMode="auto">
                    <a:xfrm>
                      <a:off x="1973" y="2444"/>
                      <a:ext cx="26" cy="1"/>
                    </a:xfrm>
                    <a:custGeom>
                      <a:avLst/>
                      <a:gdLst>
                        <a:gd name="T0" fmla="*/ 0 w 16"/>
                        <a:gd name="T1" fmla="*/ 0 h 1"/>
                        <a:gd name="T2" fmla="*/ 42 w 16"/>
                        <a:gd name="T3" fmla="*/ 0 h 1"/>
                        <a:gd name="T4" fmla="*/ 0 w 16"/>
                        <a:gd name="T5" fmla="*/ 0 h 1"/>
                        <a:gd name="T6" fmla="*/ 0 60000 65536"/>
                        <a:gd name="T7" fmla="*/ 0 60000 65536"/>
                        <a:gd name="T8" fmla="*/ 0 60000 65536"/>
                        <a:gd name="T9" fmla="*/ 0 w 16"/>
                        <a:gd name="T10" fmla="*/ 0 h 1"/>
                        <a:gd name="T11" fmla="*/ 16 w 16"/>
                        <a:gd name="T12" fmla="*/ 1 h 1"/>
                      </a:gdLst>
                      <a:ahLst/>
                      <a:cxnLst>
                        <a:cxn ang="T6">
                          <a:pos x="T0" y="T1"/>
                        </a:cxn>
                        <a:cxn ang="T7">
                          <a:pos x="T2" y="T3"/>
                        </a:cxn>
                        <a:cxn ang="T8">
                          <a:pos x="T4" y="T5"/>
                        </a:cxn>
                      </a:cxnLst>
                      <a:rect l="T9" t="T10" r="T11" b="T12"/>
                      <a:pathLst>
                        <a:path w="16" h="1">
                          <a:moveTo>
                            <a:pt x="0" y="0"/>
                          </a:moveTo>
                          <a:lnTo>
                            <a:pt x="16" y="0"/>
                          </a:lnTo>
                          <a:lnTo>
                            <a:pt x="0" y="0"/>
                          </a:lnTo>
                          <a:close/>
                        </a:path>
                      </a:pathLst>
                    </a:custGeom>
                    <a:solidFill>
                      <a:srgbClr val="FF9900"/>
                    </a:solidFill>
                    <a:ln w="9525">
                      <a:solidFill>
                        <a:srgbClr val="CCFF99"/>
                      </a:solidFill>
                      <a:round/>
                      <a:headEnd/>
                      <a:tailEnd/>
                    </a:ln>
                  </p:spPr>
                  <p:txBody>
                    <a:bodyPr/>
                    <a:lstStyle/>
                    <a:p>
                      <a:endParaRPr lang="en-US"/>
                    </a:p>
                  </p:txBody>
                </p:sp>
                <p:sp>
                  <p:nvSpPr>
                    <p:cNvPr id="109" name="Freeform 280"/>
                    <p:cNvSpPr>
                      <a:spLocks/>
                    </p:cNvSpPr>
                    <p:nvPr/>
                  </p:nvSpPr>
                  <p:spPr bwMode="auto">
                    <a:xfrm>
                      <a:off x="1973" y="1995"/>
                      <a:ext cx="205" cy="449"/>
                    </a:xfrm>
                    <a:custGeom>
                      <a:avLst/>
                      <a:gdLst>
                        <a:gd name="T0" fmla="*/ 0 w 127"/>
                        <a:gd name="T1" fmla="*/ 725 h 278"/>
                        <a:gd name="T2" fmla="*/ 3 w 127"/>
                        <a:gd name="T3" fmla="*/ 653 h 278"/>
                        <a:gd name="T4" fmla="*/ 8 w 127"/>
                        <a:gd name="T5" fmla="*/ 580 h 278"/>
                        <a:gd name="T6" fmla="*/ 10 w 127"/>
                        <a:gd name="T7" fmla="*/ 548 h 278"/>
                        <a:gd name="T8" fmla="*/ 13 w 127"/>
                        <a:gd name="T9" fmla="*/ 514 h 278"/>
                        <a:gd name="T10" fmla="*/ 26 w 127"/>
                        <a:gd name="T11" fmla="*/ 449 h 278"/>
                        <a:gd name="T12" fmla="*/ 39 w 127"/>
                        <a:gd name="T13" fmla="*/ 386 h 278"/>
                        <a:gd name="T14" fmla="*/ 44 w 127"/>
                        <a:gd name="T15" fmla="*/ 355 h 278"/>
                        <a:gd name="T16" fmla="*/ 55 w 127"/>
                        <a:gd name="T17" fmla="*/ 326 h 278"/>
                        <a:gd name="T18" fmla="*/ 63 w 127"/>
                        <a:gd name="T19" fmla="*/ 297 h 278"/>
                        <a:gd name="T20" fmla="*/ 73 w 127"/>
                        <a:gd name="T21" fmla="*/ 271 h 278"/>
                        <a:gd name="T22" fmla="*/ 90 w 127"/>
                        <a:gd name="T23" fmla="*/ 220 h 278"/>
                        <a:gd name="T24" fmla="*/ 115 w 127"/>
                        <a:gd name="T25" fmla="*/ 173 h 278"/>
                        <a:gd name="T26" fmla="*/ 140 w 127"/>
                        <a:gd name="T27" fmla="*/ 132 h 278"/>
                        <a:gd name="T28" fmla="*/ 166 w 127"/>
                        <a:gd name="T29" fmla="*/ 94 h 278"/>
                        <a:gd name="T30" fmla="*/ 179 w 127"/>
                        <a:gd name="T31" fmla="*/ 78 h 278"/>
                        <a:gd name="T32" fmla="*/ 195 w 127"/>
                        <a:gd name="T33" fmla="*/ 63 h 278"/>
                        <a:gd name="T34" fmla="*/ 211 w 127"/>
                        <a:gd name="T35" fmla="*/ 50 h 278"/>
                        <a:gd name="T36" fmla="*/ 226 w 127"/>
                        <a:gd name="T37" fmla="*/ 37 h 278"/>
                        <a:gd name="T38" fmla="*/ 245 w 127"/>
                        <a:gd name="T39" fmla="*/ 26 h 278"/>
                        <a:gd name="T40" fmla="*/ 260 w 127"/>
                        <a:gd name="T41" fmla="*/ 18 h 278"/>
                        <a:gd name="T42" fmla="*/ 279 w 127"/>
                        <a:gd name="T43" fmla="*/ 10 h 278"/>
                        <a:gd name="T44" fmla="*/ 294 w 127"/>
                        <a:gd name="T45" fmla="*/ 5 h 278"/>
                        <a:gd name="T46" fmla="*/ 313 w 127"/>
                        <a:gd name="T47" fmla="*/ 3 h 278"/>
                        <a:gd name="T48" fmla="*/ 331 w 127"/>
                        <a:gd name="T49" fmla="*/ 0 h 278"/>
                        <a:gd name="T50" fmla="*/ 331 w 127"/>
                        <a:gd name="T51" fmla="*/ 44 h 278"/>
                        <a:gd name="T52" fmla="*/ 318 w 127"/>
                        <a:gd name="T53" fmla="*/ 47 h 278"/>
                        <a:gd name="T54" fmla="*/ 305 w 127"/>
                        <a:gd name="T55" fmla="*/ 50 h 278"/>
                        <a:gd name="T56" fmla="*/ 292 w 127"/>
                        <a:gd name="T57" fmla="*/ 52 h 278"/>
                        <a:gd name="T58" fmla="*/ 279 w 127"/>
                        <a:gd name="T59" fmla="*/ 58 h 278"/>
                        <a:gd name="T60" fmla="*/ 263 w 127"/>
                        <a:gd name="T61" fmla="*/ 65 h 278"/>
                        <a:gd name="T62" fmla="*/ 250 w 127"/>
                        <a:gd name="T63" fmla="*/ 73 h 278"/>
                        <a:gd name="T64" fmla="*/ 241 w 127"/>
                        <a:gd name="T65" fmla="*/ 84 h 278"/>
                        <a:gd name="T66" fmla="*/ 226 w 127"/>
                        <a:gd name="T67" fmla="*/ 94 h 278"/>
                        <a:gd name="T68" fmla="*/ 211 w 127"/>
                        <a:gd name="T69" fmla="*/ 107 h 278"/>
                        <a:gd name="T70" fmla="*/ 199 w 127"/>
                        <a:gd name="T71" fmla="*/ 120 h 278"/>
                        <a:gd name="T72" fmla="*/ 174 w 127"/>
                        <a:gd name="T73" fmla="*/ 157 h 278"/>
                        <a:gd name="T74" fmla="*/ 152 w 127"/>
                        <a:gd name="T75" fmla="*/ 194 h 278"/>
                        <a:gd name="T76" fmla="*/ 131 w 127"/>
                        <a:gd name="T77" fmla="*/ 241 h 278"/>
                        <a:gd name="T78" fmla="*/ 110 w 127"/>
                        <a:gd name="T79" fmla="*/ 287 h 278"/>
                        <a:gd name="T80" fmla="*/ 102 w 127"/>
                        <a:gd name="T81" fmla="*/ 310 h 278"/>
                        <a:gd name="T82" fmla="*/ 94 w 127"/>
                        <a:gd name="T83" fmla="*/ 339 h 278"/>
                        <a:gd name="T84" fmla="*/ 86 w 127"/>
                        <a:gd name="T85" fmla="*/ 368 h 278"/>
                        <a:gd name="T86" fmla="*/ 77 w 127"/>
                        <a:gd name="T87" fmla="*/ 394 h 278"/>
                        <a:gd name="T88" fmla="*/ 65 w 127"/>
                        <a:gd name="T89" fmla="*/ 457 h 278"/>
                        <a:gd name="T90" fmla="*/ 55 w 127"/>
                        <a:gd name="T91" fmla="*/ 518 h 278"/>
                        <a:gd name="T92" fmla="*/ 52 w 127"/>
                        <a:gd name="T93" fmla="*/ 552 h 278"/>
                        <a:gd name="T94" fmla="*/ 47 w 127"/>
                        <a:gd name="T95" fmla="*/ 585 h 278"/>
                        <a:gd name="T96" fmla="*/ 44 w 127"/>
                        <a:gd name="T97" fmla="*/ 654 h 278"/>
                        <a:gd name="T98" fmla="*/ 42 w 127"/>
                        <a:gd name="T99" fmla="*/ 725 h 278"/>
                        <a:gd name="T100" fmla="*/ 0 w 127"/>
                        <a:gd name="T101" fmla="*/ 725 h 2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7"/>
                        <a:gd name="T154" fmla="*/ 0 h 278"/>
                        <a:gd name="T155" fmla="*/ 127 w 127"/>
                        <a:gd name="T156" fmla="*/ 278 h 27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7" h="278">
                          <a:moveTo>
                            <a:pt x="0" y="278"/>
                          </a:moveTo>
                          <a:lnTo>
                            <a:pt x="1" y="250"/>
                          </a:lnTo>
                          <a:lnTo>
                            <a:pt x="3" y="222"/>
                          </a:lnTo>
                          <a:lnTo>
                            <a:pt x="4" y="210"/>
                          </a:lnTo>
                          <a:lnTo>
                            <a:pt x="5" y="197"/>
                          </a:lnTo>
                          <a:lnTo>
                            <a:pt x="10" y="172"/>
                          </a:lnTo>
                          <a:lnTo>
                            <a:pt x="15" y="148"/>
                          </a:lnTo>
                          <a:lnTo>
                            <a:pt x="17" y="136"/>
                          </a:lnTo>
                          <a:lnTo>
                            <a:pt x="21" y="125"/>
                          </a:lnTo>
                          <a:lnTo>
                            <a:pt x="24" y="114"/>
                          </a:lnTo>
                          <a:lnTo>
                            <a:pt x="28" y="104"/>
                          </a:lnTo>
                          <a:lnTo>
                            <a:pt x="35" y="84"/>
                          </a:lnTo>
                          <a:lnTo>
                            <a:pt x="44" y="66"/>
                          </a:lnTo>
                          <a:lnTo>
                            <a:pt x="54" y="51"/>
                          </a:lnTo>
                          <a:lnTo>
                            <a:pt x="64" y="36"/>
                          </a:lnTo>
                          <a:lnTo>
                            <a:pt x="69" y="30"/>
                          </a:lnTo>
                          <a:lnTo>
                            <a:pt x="75" y="24"/>
                          </a:lnTo>
                          <a:lnTo>
                            <a:pt x="81" y="19"/>
                          </a:lnTo>
                          <a:lnTo>
                            <a:pt x="87" y="14"/>
                          </a:lnTo>
                          <a:lnTo>
                            <a:pt x="94" y="10"/>
                          </a:lnTo>
                          <a:lnTo>
                            <a:pt x="100" y="7"/>
                          </a:lnTo>
                          <a:lnTo>
                            <a:pt x="107" y="4"/>
                          </a:lnTo>
                          <a:lnTo>
                            <a:pt x="113" y="2"/>
                          </a:lnTo>
                          <a:lnTo>
                            <a:pt x="120" y="1"/>
                          </a:lnTo>
                          <a:lnTo>
                            <a:pt x="127" y="0"/>
                          </a:lnTo>
                          <a:lnTo>
                            <a:pt x="127" y="17"/>
                          </a:lnTo>
                          <a:lnTo>
                            <a:pt x="122" y="18"/>
                          </a:lnTo>
                          <a:lnTo>
                            <a:pt x="117" y="19"/>
                          </a:lnTo>
                          <a:lnTo>
                            <a:pt x="112" y="20"/>
                          </a:lnTo>
                          <a:lnTo>
                            <a:pt x="107" y="22"/>
                          </a:lnTo>
                          <a:lnTo>
                            <a:pt x="101" y="25"/>
                          </a:lnTo>
                          <a:lnTo>
                            <a:pt x="96" y="28"/>
                          </a:lnTo>
                          <a:lnTo>
                            <a:pt x="92" y="32"/>
                          </a:lnTo>
                          <a:lnTo>
                            <a:pt x="87" y="36"/>
                          </a:lnTo>
                          <a:lnTo>
                            <a:pt x="81" y="41"/>
                          </a:lnTo>
                          <a:lnTo>
                            <a:pt x="76" y="46"/>
                          </a:lnTo>
                          <a:lnTo>
                            <a:pt x="67" y="60"/>
                          </a:lnTo>
                          <a:lnTo>
                            <a:pt x="58" y="74"/>
                          </a:lnTo>
                          <a:lnTo>
                            <a:pt x="50" y="92"/>
                          </a:lnTo>
                          <a:lnTo>
                            <a:pt x="42" y="110"/>
                          </a:lnTo>
                          <a:lnTo>
                            <a:pt x="39" y="119"/>
                          </a:lnTo>
                          <a:lnTo>
                            <a:pt x="36" y="130"/>
                          </a:lnTo>
                          <a:lnTo>
                            <a:pt x="33" y="141"/>
                          </a:lnTo>
                          <a:lnTo>
                            <a:pt x="30" y="151"/>
                          </a:lnTo>
                          <a:lnTo>
                            <a:pt x="25" y="175"/>
                          </a:lnTo>
                          <a:lnTo>
                            <a:pt x="21" y="199"/>
                          </a:lnTo>
                          <a:lnTo>
                            <a:pt x="20" y="212"/>
                          </a:lnTo>
                          <a:lnTo>
                            <a:pt x="18" y="224"/>
                          </a:lnTo>
                          <a:lnTo>
                            <a:pt x="17" y="251"/>
                          </a:lnTo>
                          <a:lnTo>
                            <a:pt x="16" y="278"/>
                          </a:lnTo>
                          <a:lnTo>
                            <a:pt x="0" y="278"/>
                          </a:lnTo>
                          <a:close/>
                        </a:path>
                      </a:pathLst>
                    </a:custGeom>
                    <a:solidFill>
                      <a:srgbClr val="FF9900"/>
                    </a:solidFill>
                    <a:ln w="9525">
                      <a:solidFill>
                        <a:srgbClr val="CCFF99"/>
                      </a:solidFill>
                      <a:round/>
                      <a:headEnd/>
                      <a:tailEnd/>
                    </a:ln>
                  </p:spPr>
                  <p:txBody>
                    <a:bodyPr/>
                    <a:lstStyle/>
                    <a:p>
                      <a:endParaRPr lang="en-US"/>
                    </a:p>
                  </p:txBody>
                </p:sp>
                <p:sp>
                  <p:nvSpPr>
                    <p:cNvPr id="110" name="Freeform 281"/>
                    <p:cNvSpPr>
                      <a:spLocks/>
                    </p:cNvSpPr>
                    <p:nvPr/>
                  </p:nvSpPr>
                  <p:spPr bwMode="auto">
                    <a:xfrm>
                      <a:off x="1973" y="2444"/>
                      <a:ext cx="26" cy="1"/>
                    </a:xfrm>
                    <a:custGeom>
                      <a:avLst/>
                      <a:gdLst>
                        <a:gd name="T0" fmla="*/ 0 w 16"/>
                        <a:gd name="T1" fmla="*/ 0 h 1"/>
                        <a:gd name="T2" fmla="*/ 42 w 16"/>
                        <a:gd name="T3" fmla="*/ 0 h 1"/>
                        <a:gd name="T4" fmla="*/ 0 w 16"/>
                        <a:gd name="T5" fmla="*/ 0 h 1"/>
                        <a:gd name="T6" fmla="*/ 0 60000 65536"/>
                        <a:gd name="T7" fmla="*/ 0 60000 65536"/>
                        <a:gd name="T8" fmla="*/ 0 60000 65536"/>
                        <a:gd name="T9" fmla="*/ 0 w 16"/>
                        <a:gd name="T10" fmla="*/ 0 h 1"/>
                        <a:gd name="T11" fmla="*/ 16 w 16"/>
                        <a:gd name="T12" fmla="*/ 1 h 1"/>
                      </a:gdLst>
                      <a:ahLst/>
                      <a:cxnLst>
                        <a:cxn ang="T6">
                          <a:pos x="T0" y="T1"/>
                        </a:cxn>
                        <a:cxn ang="T7">
                          <a:pos x="T2" y="T3"/>
                        </a:cxn>
                        <a:cxn ang="T8">
                          <a:pos x="T4" y="T5"/>
                        </a:cxn>
                      </a:cxnLst>
                      <a:rect l="T9" t="T10" r="T11" b="T12"/>
                      <a:pathLst>
                        <a:path w="16" h="1">
                          <a:moveTo>
                            <a:pt x="0" y="0"/>
                          </a:moveTo>
                          <a:lnTo>
                            <a:pt x="16" y="0"/>
                          </a:lnTo>
                          <a:lnTo>
                            <a:pt x="0" y="0"/>
                          </a:lnTo>
                          <a:close/>
                        </a:path>
                      </a:pathLst>
                    </a:custGeom>
                    <a:solidFill>
                      <a:srgbClr val="FF9900"/>
                    </a:solidFill>
                    <a:ln w="9525">
                      <a:solidFill>
                        <a:srgbClr val="CCFF99"/>
                      </a:solidFill>
                      <a:round/>
                      <a:headEnd/>
                      <a:tailEnd/>
                    </a:ln>
                  </p:spPr>
                  <p:txBody>
                    <a:bodyPr/>
                    <a:lstStyle/>
                    <a:p>
                      <a:endParaRPr lang="en-US"/>
                    </a:p>
                  </p:txBody>
                </p:sp>
                <p:sp>
                  <p:nvSpPr>
                    <p:cNvPr id="111" name="Freeform 282"/>
                    <p:cNvSpPr>
                      <a:spLocks/>
                    </p:cNvSpPr>
                    <p:nvPr/>
                  </p:nvSpPr>
                  <p:spPr bwMode="auto">
                    <a:xfrm>
                      <a:off x="2178" y="1995"/>
                      <a:ext cx="203" cy="449"/>
                    </a:xfrm>
                    <a:custGeom>
                      <a:avLst/>
                      <a:gdLst>
                        <a:gd name="T0" fmla="*/ 3 w 126"/>
                        <a:gd name="T1" fmla="*/ 0 h 278"/>
                        <a:gd name="T2" fmla="*/ 18 w 126"/>
                        <a:gd name="T3" fmla="*/ 3 h 278"/>
                        <a:gd name="T4" fmla="*/ 37 w 126"/>
                        <a:gd name="T5" fmla="*/ 5 h 278"/>
                        <a:gd name="T6" fmla="*/ 52 w 126"/>
                        <a:gd name="T7" fmla="*/ 10 h 278"/>
                        <a:gd name="T8" fmla="*/ 71 w 126"/>
                        <a:gd name="T9" fmla="*/ 18 h 278"/>
                        <a:gd name="T10" fmla="*/ 85 w 126"/>
                        <a:gd name="T11" fmla="*/ 26 h 278"/>
                        <a:gd name="T12" fmla="*/ 103 w 126"/>
                        <a:gd name="T13" fmla="*/ 37 h 278"/>
                        <a:gd name="T14" fmla="*/ 119 w 126"/>
                        <a:gd name="T15" fmla="*/ 50 h 278"/>
                        <a:gd name="T16" fmla="*/ 132 w 126"/>
                        <a:gd name="T17" fmla="*/ 63 h 278"/>
                        <a:gd name="T18" fmla="*/ 148 w 126"/>
                        <a:gd name="T19" fmla="*/ 78 h 278"/>
                        <a:gd name="T20" fmla="*/ 161 w 126"/>
                        <a:gd name="T21" fmla="*/ 94 h 278"/>
                        <a:gd name="T22" fmla="*/ 187 w 126"/>
                        <a:gd name="T23" fmla="*/ 132 h 278"/>
                        <a:gd name="T24" fmla="*/ 200 w 126"/>
                        <a:gd name="T25" fmla="*/ 152 h 278"/>
                        <a:gd name="T26" fmla="*/ 213 w 126"/>
                        <a:gd name="T27" fmla="*/ 173 h 278"/>
                        <a:gd name="T28" fmla="*/ 224 w 126"/>
                        <a:gd name="T29" fmla="*/ 195 h 278"/>
                        <a:gd name="T30" fmla="*/ 237 w 126"/>
                        <a:gd name="T31" fmla="*/ 220 h 278"/>
                        <a:gd name="T32" fmla="*/ 247 w 126"/>
                        <a:gd name="T33" fmla="*/ 245 h 278"/>
                        <a:gd name="T34" fmla="*/ 258 w 126"/>
                        <a:gd name="T35" fmla="*/ 271 h 278"/>
                        <a:gd name="T36" fmla="*/ 264 w 126"/>
                        <a:gd name="T37" fmla="*/ 297 h 278"/>
                        <a:gd name="T38" fmla="*/ 272 w 126"/>
                        <a:gd name="T39" fmla="*/ 326 h 278"/>
                        <a:gd name="T40" fmla="*/ 288 w 126"/>
                        <a:gd name="T41" fmla="*/ 386 h 278"/>
                        <a:gd name="T42" fmla="*/ 301 w 126"/>
                        <a:gd name="T43" fmla="*/ 449 h 278"/>
                        <a:gd name="T44" fmla="*/ 311 w 126"/>
                        <a:gd name="T45" fmla="*/ 514 h 278"/>
                        <a:gd name="T46" fmla="*/ 322 w 126"/>
                        <a:gd name="T47" fmla="*/ 580 h 278"/>
                        <a:gd name="T48" fmla="*/ 324 w 126"/>
                        <a:gd name="T49" fmla="*/ 619 h 278"/>
                        <a:gd name="T50" fmla="*/ 324 w 126"/>
                        <a:gd name="T51" fmla="*/ 653 h 278"/>
                        <a:gd name="T52" fmla="*/ 327 w 126"/>
                        <a:gd name="T53" fmla="*/ 688 h 278"/>
                        <a:gd name="T54" fmla="*/ 327 w 126"/>
                        <a:gd name="T55" fmla="*/ 725 h 278"/>
                        <a:gd name="T56" fmla="*/ 285 w 126"/>
                        <a:gd name="T57" fmla="*/ 725 h 278"/>
                        <a:gd name="T58" fmla="*/ 285 w 126"/>
                        <a:gd name="T59" fmla="*/ 691 h 278"/>
                        <a:gd name="T60" fmla="*/ 284 w 126"/>
                        <a:gd name="T61" fmla="*/ 654 h 278"/>
                        <a:gd name="T62" fmla="*/ 284 w 126"/>
                        <a:gd name="T63" fmla="*/ 620 h 278"/>
                        <a:gd name="T64" fmla="*/ 280 w 126"/>
                        <a:gd name="T65" fmla="*/ 585 h 278"/>
                        <a:gd name="T66" fmla="*/ 272 w 126"/>
                        <a:gd name="T67" fmla="*/ 518 h 278"/>
                        <a:gd name="T68" fmla="*/ 263 w 126"/>
                        <a:gd name="T69" fmla="*/ 457 h 278"/>
                        <a:gd name="T70" fmla="*/ 250 w 126"/>
                        <a:gd name="T71" fmla="*/ 394 h 278"/>
                        <a:gd name="T72" fmla="*/ 234 w 126"/>
                        <a:gd name="T73" fmla="*/ 339 h 278"/>
                        <a:gd name="T74" fmla="*/ 226 w 126"/>
                        <a:gd name="T75" fmla="*/ 310 h 278"/>
                        <a:gd name="T76" fmla="*/ 218 w 126"/>
                        <a:gd name="T77" fmla="*/ 284 h 278"/>
                        <a:gd name="T78" fmla="*/ 208 w 126"/>
                        <a:gd name="T79" fmla="*/ 262 h 278"/>
                        <a:gd name="T80" fmla="*/ 197 w 126"/>
                        <a:gd name="T81" fmla="*/ 241 h 278"/>
                        <a:gd name="T82" fmla="*/ 187 w 126"/>
                        <a:gd name="T83" fmla="*/ 213 h 278"/>
                        <a:gd name="T84" fmla="*/ 177 w 126"/>
                        <a:gd name="T85" fmla="*/ 194 h 278"/>
                        <a:gd name="T86" fmla="*/ 166 w 126"/>
                        <a:gd name="T87" fmla="*/ 174 h 278"/>
                        <a:gd name="T88" fmla="*/ 153 w 126"/>
                        <a:gd name="T89" fmla="*/ 157 h 278"/>
                        <a:gd name="T90" fmla="*/ 131 w 126"/>
                        <a:gd name="T91" fmla="*/ 120 h 278"/>
                        <a:gd name="T92" fmla="*/ 118 w 126"/>
                        <a:gd name="T93" fmla="*/ 107 h 278"/>
                        <a:gd name="T94" fmla="*/ 103 w 126"/>
                        <a:gd name="T95" fmla="*/ 94 h 278"/>
                        <a:gd name="T96" fmla="*/ 93 w 126"/>
                        <a:gd name="T97" fmla="*/ 84 h 278"/>
                        <a:gd name="T98" fmla="*/ 81 w 126"/>
                        <a:gd name="T99" fmla="*/ 73 h 278"/>
                        <a:gd name="T100" fmla="*/ 68 w 126"/>
                        <a:gd name="T101" fmla="*/ 65 h 278"/>
                        <a:gd name="T102" fmla="*/ 52 w 126"/>
                        <a:gd name="T103" fmla="*/ 58 h 278"/>
                        <a:gd name="T104" fmla="*/ 39 w 126"/>
                        <a:gd name="T105" fmla="*/ 52 h 278"/>
                        <a:gd name="T106" fmla="*/ 26 w 126"/>
                        <a:gd name="T107" fmla="*/ 50 h 278"/>
                        <a:gd name="T108" fmla="*/ 13 w 126"/>
                        <a:gd name="T109" fmla="*/ 47 h 278"/>
                        <a:gd name="T110" fmla="*/ 0 w 126"/>
                        <a:gd name="T111" fmla="*/ 44 h 278"/>
                        <a:gd name="T112" fmla="*/ 3 w 126"/>
                        <a:gd name="T113" fmla="*/ 0 h 27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6"/>
                        <a:gd name="T172" fmla="*/ 0 h 278"/>
                        <a:gd name="T173" fmla="*/ 126 w 126"/>
                        <a:gd name="T174" fmla="*/ 278 h 27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6" h="278">
                          <a:moveTo>
                            <a:pt x="1" y="0"/>
                          </a:moveTo>
                          <a:lnTo>
                            <a:pt x="7" y="1"/>
                          </a:lnTo>
                          <a:lnTo>
                            <a:pt x="14" y="2"/>
                          </a:lnTo>
                          <a:lnTo>
                            <a:pt x="20" y="4"/>
                          </a:lnTo>
                          <a:lnTo>
                            <a:pt x="27" y="7"/>
                          </a:lnTo>
                          <a:lnTo>
                            <a:pt x="33" y="10"/>
                          </a:lnTo>
                          <a:lnTo>
                            <a:pt x="40" y="14"/>
                          </a:lnTo>
                          <a:lnTo>
                            <a:pt x="46" y="19"/>
                          </a:lnTo>
                          <a:lnTo>
                            <a:pt x="51" y="24"/>
                          </a:lnTo>
                          <a:lnTo>
                            <a:pt x="57" y="30"/>
                          </a:lnTo>
                          <a:lnTo>
                            <a:pt x="62" y="36"/>
                          </a:lnTo>
                          <a:lnTo>
                            <a:pt x="72" y="51"/>
                          </a:lnTo>
                          <a:lnTo>
                            <a:pt x="77" y="58"/>
                          </a:lnTo>
                          <a:lnTo>
                            <a:pt x="82" y="66"/>
                          </a:lnTo>
                          <a:lnTo>
                            <a:pt x="86" y="75"/>
                          </a:lnTo>
                          <a:lnTo>
                            <a:pt x="91" y="84"/>
                          </a:lnTo>
                          <a:lnTo>
                            <a:pt x="95" y="94"/>
                          </a:lnTo>
                          <a:lnTo>
                            <a:pt x="99" y="104"/>
                          </a:lnTo>
                          <a:lnTo>
                            <a:pt x="102" y="114"/>
                          </a:lnTo>
                          <a:lnTo>
                            <a:pt x="105" y="125"/>
                          </a:lnTo>
                          <a:lnTo>
                            <a:pt x="111" y="148"/>
                          </a:lnTo>
                          <a:lnTo>
                            <a:pt x="116" y="172"/>
                          </a:lnTo>
                          <a:lnTo>
                            <a:pt x="120" y="197"/>
                          </a:lnTo>
                          <a:lnTo>
                            <a:pt x="124" y="222"/>
                          </a:lnTo>
                          <a:lnTo>
                            <a:pt x="125" y="237"/>
                          </a:lnTo>
                          <a:lnTo>
                            <a:pt x="125" y="250"/>
                          </a:lnTo>
                          <a:lnTo>
                            <a:pt x="126" y="264"/>
                          </a:lnTo>
                          <a:lnTo>
                            <a:pt x="126" y="278"/>
                          </a:lnTo>
                          <a:lnTo>
                            <a:pt x="110" y="278"/>
                          </a:lnTo>
                          <a:lnTo>
                            <a:pt x="110" y="265"/>
                          </a:lnTo>
                          <a:lnTo>
                            <a:pt x="109" y="251"/>
                          </a:lnTo>
                          <a:lnTo>
                            <a:pt x="109" y="238"/>
                          </a:lnTo>
                          <a:lnTo>
                            <a:pt x="108" y="224"/>
                          </a:lnTo>
                          <a:lnTo>
                            <a:pt x="105" y="199"/>
                          </a:lnTo>
                          <a:lnTo>
                            <a:pt x="101" y="175"/>
                          </a:lnTo>
                          <a:lnTo>
                            <a:pt x="96" y="151"/>
                          </a:lnTo>
                          <a:lnTo>
                            <a:pt x="90" y="130"/>
                          </a:lnTo>
                          <a:lnTo>
                            <a:pt x="87" y="119"/>
                          </a:lnTo>
                          <a:lnTo>
                            <a:pt x="84" y="109"/>
                          </a:lnTo>
                          <a:lnTo>
                            <a:pt x="80" y="100"/>
                          </a:lnTo>
                          <a:lnTo>
                            <a:pt x="76" y="92"/>
                          </a:lnTo>
                          <a:lnTo>
                            <a:pt x="72" y="82"/>
                          </a:lnTo>
                          <a:lnTo>
                            <a:pt x="68" y="74"/>
                          </a:lnTo>
                          <a:lnTo>
                            <a:pt x="64" y="67"/>
                          </a:lnTo>
                          <a:lnTo>
                            <a:pt x="59" y="60"/>
                          </a:lnTo>
                          <a:lnTo>
                            <a:pt x="50" y="46"/>
                          </a:lnTo>
                          <a:lnTo>
                            <a:pt x="45" y="41"/>
                          </a:lnTo>
                          <a:lnTo>
                            <a:pt x="40" y="36"/>
                          </a:lnTo>
                          <a:lnTo>
                            <a:pt x="36" y="32"/>
                          </a:lnTo>
                          <a:lnTo>
                            <a:pt x="31" y="28"/>
                          </a:lnTo>
                          <a:lnTo>
                            <a:pt x="26" y="25"/>
                          </a:lnTo>
                          <a:lnTo>
                            <a:pt x="20" y="22"/>
                          </a:lnTo>
                          <a:lnTo>
                            <a:pt x="15" y="20"/>
                          </a:lnTo>
                          <a:lnTo>
                            <a:pt x="10" y="19"/>
                          </a:lnTo>
                          <a:lnTo>
                            <a:pt x="5" y="18"/>
                          </a:lnTo>
                          <a:lnTo>
                            <a:pt x="0" y="17"/>
                          </a:lnTo>
                          <a:lnTo>
                            <a:pt x="1" y="0"/>
                          </a:lnTo>
                          <a:close/>
                        </a:path>
                      </a:pathLst>
                    </a:custGeom>
                    <a:solidFill>
                      <a:srgbClr val="FF9900"/>
                    </a:solidFill>
                    <a:ln w="9525">
                      <a:solidFill>
                        <a:srgbClr val="CCFF99"/>
                      </a:solidFill>
                      <a:round/>
                      <a:headEnd/>
                      <a:tailEnd/>
                    </a:ln>
                  </p:spPr>
                  <p:txBody>
                    <a:bodyPr/>
                    <a:lstStyle/>
                    <a:p>
                      <a:endParaRPr lang="en-US"/>
                    </a:p>
                  </p:txBody>
                </p:sp>
                <p:sp>
                  <p:nvSpPr>
                    <p:cNvPr id="112" name="Freeform 283"/>
                    <p:cNvSpPr>
                      <a:spLocks/>
                    </p:cNvSpPr>
                    <p:nvPr/>
                  </p:nvSpPr>
                  <p:spPr bwMode="auto">
                    <a:xfrm>
                      <a:off x="2178" y="1995"/>
                      <a:ext cx="1" cy="27"/>
                    </a:xfrm>
                    <a:custGeom>
                      <a:avLst/>
                      <a:gdLst>
                        <a:gd name="T0" fmla="*/ 0 w 1"/>
                        <a:gd name="T1" fmla="*/ 0 h 17"/>
                        <a:gd name="T2" fmla="*/ 1 w 1"/>
                        <a:gd name="T3" fmla="*/ 0 h 17"/>
                        <a:gd name="T4" fmla="*/ 0 w 1"/>
                        <a:gd name="T5" fmla="*/ 43 h 17"/>
                        <a:gd name="T6" fmla="*/ 0 w 1"/>
                        <a:gd name="T7" fmla="*/ 0 h 17"/>
                        <a:gd name="T8" fmla="*/ 0 60000 65536"/>
                        <a:gd name="T9" fmla="*/ 0 60000 65536"/>
                        <a:gd name="T10" fmla="*/ 0 60000 65536"/>
                        <a:gd name="T11" fmla="*/ 0 60000 65536"/>
                        <a:gd name="T12" fmla="*/ 0 w 1"/>
                        <a:gd name="T13" fmla="*/ 0 h 17"/>
                        <a:gd name="T14" fmla="*/ 1 w 1"/>
                        <a:gd name="T15" fmla="*/ 17 h 17"/>
                      </a:gdLst>
                      <a:ahLst/>
                      <a:cxnLst>
                        <a:cxn ang="T8">
                          <a:pos x="T0" y="T1"/>
                        </a:cxn>
                        <a:cxn ang="T9">
                          <a:pos x="T2" y="T3"/>
                        </a:cxn>
                        <a:cxn ang="T10">
                          <a:pos x="T4" y="T5"/>
                        </a:cxn>
                        <a:cxn ang="T11">
                          <a:pos x="T6" y="T7"/>
                        </a:cxn>
                      </a:cxnLst>
                      <a:rect l="T12" t="T13" r="T14" b="T15"/>
                      <a:pathLst>
                        <a:path w="1" h="17">
                          <a:moveTo>
                            <a:pt x="0" y="0"/>
                          </a:moveTo>
                          <a:lnTo>
                            <a:pt x="1" y="0"/>
                          </a:lnTo>
                          <a:lnTo>
                            <a:pt x="0" y="17"/>
                          </a:lnTo>
                          <a:lnTo>
                            <a:pt x="0" y="0"/>
                          </a:lnTo>
                          <a:close/>
                        </a:path>
                      </a:pathLst>
                    </a:custGeom>
                    <a:solidFill>
                      <a:srgbClr val="FF9900"/>
                    </a:solidFill>
                    <a:ln w="9525">
                      <a:solidFill>
                        <a:srgbClr val="CCFF99"/>
                      </a:solidFill>
                      <a:round/>
                      <a:headEnd/>
                      <a:tailEnd/>
                    </a:ln>
                  </p:spPr>
                  <p:txBody>
                    <a:bodyPr/>
                    <a:lstStyle/>
                    <a:p>
                      <a:endParaRPr lang="en-US"/>
                    </a:p>
                  </p:txBody>
                </p:sp>
                <p:sp>
                  <p:nvSpPr>
                    <p:cNvPr id="113" name="Freeform 284"/>
                    <p:cNvSpPr>
                      <a:spLocks/>
                    </p:cNvSpPr>
                    <p:nvPr/>
                  </p:nvSpPr>
                  <p:spPr bwMode="auto">
                    <a:xfrm>
                      <a:off x="2355" y="2444"/>
                      <a:ext cx="26" cy="1"/>
                    </a:xfrm>
                    <a:custGeom>
                      <a:avLst/>
                      <a:gdLst>
                        <a:gd name="T0" fmla="*/ 42 w 16"/>
                        <a:gd name="T1" fmla="*/ 0 h 1"/>
                        <a:gd name="T2" fmla="*/ 0 w 16"/>
                        <a:gd name="T3" fmla="*/ 0 h 1"/>
                        <a:gd name="T4" fmla="*/ 42 w 16"/>
                        <a:gd name="T5" fmla="*/ 0 h 1"/>
                        <a:gd name="T6" fmla="*/ 0 60000 65536"/>
                        <a:gd name="T7" fmla="*/ 0 60000 65536"/>
                        <a:gd name="T8" fmla="*/ 0 60000 65536"/>
                        <a:gd name="T9" fmla="*/ 0 w 16"/>
                        <a:gd name="T10" fmla="*/ 0 h 1"/>
                        <a:gd name="T11" fmla="*/ 16 w 16"/>
                        <a:gd name="T12" fmla="*/ 1 h 1"/>
                      </a:gdLst>
                      <a:ahLst/>
                      <a:cxnLst>
                        <a:cxn ang="T6">
                          <a:pos x="T0" y="T1"/>
                        </a:cxn>
                        <a:cxn ang="T7">
                          <a:pos x="T2" y="T3"/>
                        </a:cxn>
                        <a:cxn ang="T8">
                          <a:pos x="T4" y="T5"/>
                        </a:cxn>
                      </a:cxnLst>
                      <a:rect l="T9" t="T10" r="T11" b="T12"/>
                      <a:pathLst>
                        <a:path w="16" h="1">
                          <a:moveTo>
                            <a:pt x="16" y="0"/>
                          </a:moveTo>
                          <a:lnTo>
                            <a:pt x="0" y="0"/>
                          </a:lnTo>
                          <a:lnTo>
                            <a:pt x="16" y="0"/>
                          </a:lnTo>
                          <a:close/>
                        </a:path>
                      </a:pathLst>
                    </a:custGeom>
                    <a:solidFill>
                      <a:srgbClr val="FF9900"/>
                    </a:solidFill>
                    <a:ln w="9525">
                      <a:solidFill>
                        <a:srgbClr val="CCFF99"/>
                      </a:solidFill>
                      <a:round/>
                      <a:headEnd/>
                      <a:tailEnd/>
                    </a:ln>
                  </p:spPr>
                  <p:txBody>
                    <a:bodyPr/>
                    <a:lstStyle/>
                    <a:p>
                      <a:endParaRPr lang="en-US"/>
                    </a:p>
                  </p:txBody>
                </p:sp>
                <p:sp>
                  <p:nvSpPr>
                    <p:cNvPr id="114" name="Freeform 285"/>
                    <p:cNvSpPr>
                      <a:spLocks/>
                    </p:cNvSpPr>
                    <p:nvPr/>
                  </p:nvSpPr>
                  <p:spPr bwMode="auto">
                    <a:xfrm>
                      <a:off x="2292" y="2444"/>
                      <a:ext cx="89" cy="451"/>
                    </a:xfrm>
                    <a:custGeom>
                      <a:avLst/>
                      <a:gdLst>
                        <a:gd name="T0" fmla="*/ 144 w 55"/>
                        <a:gd name="T1" fmla="*/ 0 h 280"/>
                        <a:gd name="T2" fmla="*/ 144 w 55"/>
                        <a:gd name="T3" fmla="*/ 72 h 280"/>
                        <a:gd name="T4" fmla="*/ 141 w 55"/>
                        <a:gd name="T5" fmla="*/ 145 h 280"/>
                        <a:gd name="T6" fmla="*/ 139 w 55"/>
                        <a:gd name="T7" fmla="*/ 209 h 280"/>
                        <a:gd name="T8" fmla="*/ 134 w 55"/>
                        <a:gd name="T9" fmla="*/ 275 h 280"/>
                        <a:gd name="T10" fmla="*/ 128 w 55"/>
                        <a:gd name="T11" fmla="*/ 340 h 280"/>
                        <a:gd name="T12" fmla="*/ 123 w 55"/>
                        <a:gd name="T13" fmla="*/ 396 h 280"/>
                        <a:gd name="T14" fmla="*/ 115 w 55"/>
                        <a:gd name="T15" fmla="*/ 451 h 280"/>
                        <a:gd name="T16" fmla="*/ 107 w 55"/>
                        <a:gd name="T17" fmla="*/ 503 h 280"/>
                        <a:gd name="T18" fmla="*/ 99 w 55"/>
                        <a:gd name="T19" fmla="*/ 548 h 280"/>
                        <a:gd name="T20" fmla="*/ 89 w 55"/>
                        <a:gd name="T21" fmla="*/ 591 h 280"/>
                        <a:gd name="T22" fmla="*/ 79 w 55"/>
                        <a:gd name="T23" fmla="*/ 628 h 280"/>
                        <a:gd name="T24" fmla="*/ 68 w 55"/>
                        <a:gd name="T25" fmla="*/ 659 h 280"/>
                        <a:gd name="T26" fmla="*/ 58 w 55"/>
                        <a:gd name="T27" fmla="*/ 685 h 280"/>
                        <a:gd name="T28" fmla="*/ 45 w 55"/>
                        <a:gd name="T29" fmla="*/ 705 h 280"/>
                        <a:gd name="T30" fmla="*/ 34 w 55"/>
                        <a:gd name="T31" fmla="*/ 714 h 280"/>
                        <a:gd name="T32" fmla="*/ 26 w 55"/>
                        <a:gd name="T33" fmla="*/ 722 h 280"/>
                        <a:gd name="T34" fmla="*/ 16 w 55"/>
                        <a:gd name="T35" fmla="*/ 726 h 280"/>
                        <a:gd name="T36" fmla="*/ 5 w 55"/>
                        <a:gd name="T37" fmla="*/ 726 h 280"/>
                        <a:gd name="T38" fmla="*/ 0 w 55"/>
                        <a:gd name="T39" fmla="*/ 685 h 280"/>
                        <a:gd name="T40" fmla="*/ 3 w 55"/>
                        <a:gd name="T41" fmla="*/ 685 h 280"/>
                        <a:gd name="T42" fmla="*/ 5 w 55"/>
                        <a:gd name="T43" fmla="*/ 685 h 280"/>
                        <a:gd name="T44" fmla="*/ 8 w 55"/>
                        <a:gd name="T45" fmla="*/ 683 h 280"/>
                        <a:gd name="T46" fmla="*/ 10 w 55"/>
                        <a:gd name="T47" fmla="*/ 676 h 280"/>
                        <a:gd name="T48" fmla="*/ 21 w 55"/>
                        <a:gd name="T49" fmla="*/ 664 h 280"/>
                        <a:gd name="T50" fmla="*/ 29 w 55"/>
                        <a:gd name="T51" fmla="*/ 641 h 280"/>
                        <a:gd name="T52" fmla="*/ 39 w 55"/>
                        <a:gd name="T53" fmla="*/ 615 h 280"/>
                        <a:gd name="T54" fmla="*/ 50 w 55"/>
                        <a:gd name="T55" fmla="*/ 578 h 280"/>
                        <a:gd name="T56" fmla="*/ 58 w 55"/>
                        <a:gd name="T57" fmla="*/ 540 h 280"/>
                        <a:gd name="T58" fmla="*/ 65 w 55"/>
                        <a:gd name="T59" fmla="*/ 496 h 280"/>
                        <a:gd name="T60" fmla="*/ 73 w 55"/>
                        <a:gd name="T61" fmla="*/ 446 h 280"/>
                        <a:gd name="T62" fmla="*/ 81 w 55"/>
                        <a:gd name="T63" fmla="*/ 391 h 280"/>
                        <a:gd name="T64" fmla="*/ 86 w 55"/>
                        <a:gd name="T65" fmla="*/ 335 h 280"/>
                        <a:gd name="T66" fmla="*/ 92 w 55"/>
                        <a:gd name="T67" fmla="*/ 272 h 280"/>
                        <a:gd name="T68" fmla="*/ 97 w 55"/>
                        <a:gd name="T69" fmla="*/ 208 h 280"/>
                        <a:gd name="T70" fmla="*/ 99 w 55"/>
                        <a:gd name="T71" fmla="*/ 143 h 280"/>
                        <a:gd name="T72" fmla="*/ 102 w 55"/>
                        <a:gd name="T73" fmla="*/ 72 h 280"/>
                        <a:gd name="T74" fmla="*/ 102 w 55"/>
                        <a:gd name="T75" fmla="*/ 0 h 280"/>
                        <a:gd name="T76" fmla="*/ 144 w 55"/>
                        <a:gd name="T77" fmla="*/ 0 h 2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5"/>
                        <a:gd name="T118" fmla="*/ 0 h 280"/>
                        <a:gd name="T119" fmla="*/ 55 w 55"/>
                        <a:gd name="T120" fmla="*/ 280 h 28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5" h="280">
                          <a:moveTo>
                            <a:pt x="55" y="0"/>
                          </a:moveTo>
                          <a:lnTo>
                            <a:pt x="55" y="28"/>
                          </a:lnTo>
                          <a:lnTo>
                            <a:pt x="54" y="56"/>
                          </a:lnTo>
                          <a:lnTo>
                            <a:pt x="53" y="81"/>
                          </a:lnTo>
                          <a:lnTo>
                            <a:pt x="51" y="106"/>
                          </a:lnTo>
                          <a:lnTo>
                            <a:pt x="49" y="131"/>
                          </a:lnTo>
                          <a:lnTo>
                            <a:pt x="47" y="153"/>
                          </a:lnTo>
                          <a:lnTo>
                            <a:pt x="44" y="174"/>
                          </a:lnTo>
                          <a:lnTo>
                            <a:pt x="41" y="194"/>
                          </a:lnTo>
                          <a:lnTo>
                            <a:pt x="38" y="211"/>
                          </a:lnTo>
                          <a:lnTo>
                            <a:pt x="34" y="228"/>
                          </a:lnTo>
                          <a:lnTo>
                            <a:pt x="30" y="242"/>
                          </a:lnTo>
                          <a:lnTo>
                            <a:pt x="26" y="254"/>
                          </a:lnTo>
                          <a:lnTo>
                            <a:pt x="22" y="264"/>
                          </a:lnTo>
                          <a:lnTo>
                            <a:pt x="17" y="272"/>
                          </a:lnTo>
                          <a:lnTo>
                            <a:pt x="13" y="275"/>
                          </a:lnTo>
                          <a:lnTo>
                            <a:pt x="10" y="278"/>
                          </a:lnTo>
                          <a:lnTo>
                            <a:pt x="6" y="280"/>
                          </a:lnTo>
                          <a:lnTo>
                            <a:pt x="2" y="280"/>
                          </a:lnTo>
                          <a:lnTo>
                            <a:pt x="0" y="264"/>
                          </a:lnTo>
                          <a:lnTo>
                            <a:pt x="1" y="264"/>
                          </a:lnTo>
                          <a:lnTo>
                            <a:pt x="2" y="264"/>
                          </a:lnTo>
                          <a:lnTo>
                            <a:pt x="3" y="263"/>
                          </a:lnTo>
                          <a:lnTo>
                            <a:pt x="4" y="261"/>
                          </a:lnTo>
                          <a:lnTo>
                            <a:pt x="8" y="256"/>
                          </a:lnTo>
                          <a:lnTo>
                            <a:pt x="11" y="247"/>
                          </a:lnTo>
                          <a:lnTo>
                            <a:pt x="15" y="237"/>
                          </a:lnTo>
                          <a:lnTo>
                            <a:pt x="19" y="223"/>
                          </a:lnTo>
                          <a:lnTo>
                            <a:pt x="22" y="208"/>
                          </a:lnTo>
                          <a:lnTo>
                            <a:pt x="25" y="191"/>
                          </a:lnTo>
                          <a:lnTo>
                            <a:pt x="28" y="172"/>
                          </a:lnTo>
                          <a:lnTo>
                            <a:pt x="31" y="151"/>
                          </a:lnTo>
                          <a:lnTo>
                            <a:pt x="33" y="129"/>
                          </a:lnTo>
                          <a:lnTo>
                            <a:pt x="35" y="105"/>
                          </a:lnTo>
                          <a:lnTo>
                            <a:pt x="37" y="80"/>
                          </a:lnTo>
                          <a:lnTo>
                            <a:pt x="38" y="55"/>
                          </a:lnTo>
                          <a:lnTo>
                            <a:pt x="39" y="28"/>
                          </a:lnTo>
                          <a:lnTo>
                            <a:pt x="39" y="0"/>
                          </a:lnTo>
                          <a:lnTo>
                            <a:pt x="55" y="0"/>
                          </a:lnTo>
                          <a:close/>
                        </a:path>
                      </a:pathLst>
                    </a:custGeom>
                    <a:solidFill>
                      <a:srgbClr val="FF9900"/>
                    </a:solidFill>
                    <a:ln w="9525">
                      <a:solidFill>
                        <a:srgbClr val="CCFF99"/>
                      </a:solidFill>
                      <a:round/>
                      <a:headEnd/>
                      <a:tailEnd/>
                    </a:ln>
                  </p:spPr>
                  <p:txBody>
                    <a:bodyPr/>
                    <a:lstStyle/>
                    <a:p>
                      <a:endParaRPr lang="en-US"/>
                    </a:p>
                  </p:txBody>
                </p:sp>
                <p:sp>
                  <p:nvSpPr>
                    <p:cNvPr id="115" name="Freeform 286"/>
                    <p:cNvSpPr>
                      <a:spLocks/>
                    </p:cNvSpPr>
                    <p:nvPr/>
                  </p:nvSpPr>
                  <p:spPr bwMode="auto">
                    <a:xfrm>
                      <a:off x="2207" y="2444"/>
                      <a:ext cx="88" cy="451"/>
                    </a:xfrm>
                    <a:custGeom>
                      <a:avLst/>
                      <a:gdLst>
                        <a:gd name="T0" fmla="*/ 136 w 55"/>
                        <a:gd name="T1" fmla="*/ 726 h 280"/>
                        <a:gd name="T2" fmla="*/ 125 w 55"/>
                        <a:gd name="T3" fmla="*/ 726 h 280"/>
                        <a:gd name="T4" fmla="*/ 115 w 55"/>
                        <a:gd name="T5" fmla="*/ 722 h 280"/>
                        <a:gd name="T6" fmla="*/ 107 w 55"/>
                        <a:gd name="T7" fmla="*/ 714 h 280"/>
                        <a:gd name="T8" fmla="*/ 98 w 55"/>
                        <a:gd name="T9" fmla="*/ 705 h 280"/>
                        <a:gd name="T10" fmla="*/ 86 w 55"/>
                        <a:gd name="T11" fmla="*/ 688 h 280"/>
                        <a:gd name="T12" fmla="*/ 80 w 55"/>
                        <a:gd name="T13" fmla="*/ 672 h 280"/>
                        <a:gd name="T14" fmla="*/ 74 w 55"/>
                        <a:gd name="T15" fmla="*/ 657 h 280"/>
                        <a:gd name="T16" fmla="*/ 64 w 55"/>
                        <a:gd name="T17" fmla="*/ 628 h 280"/>
                        <a:gd name="T18" fmla="*/ 54 w 55"/>
                        <a:gd name="T19" fmla="*/ 591 h 280"/>
                        <a:gd name="T20" fmla="*/ 43 w 55"/>
                        <a:gd name="T21" fmla="*/ 549 h 280"/>
                        <a:gd name="T22" fmla="*/ 35 w 55"/>
                        <a:gd name="T23" fmla="*/ 503 h 280"/>
                        <a:gd name="T24" fmla="*/ 29 w 55"/>
                        <a:gd name="T25" fmla="*/ 451 h 280"/>
                        <a:gd name="T26" fmla="*/ 21 w 55"/>
                        <a:gd name="T27" fmla="*/ 396 h 280"/>
                        <a:gd name="T28" fmla="*/ 16 w 55"/>
                        <a:gd name="T29" fmla="*/ 340 h 280"/>
                        <a:gd name="T30" fmla="*/ 10 w 55"/>
                        <a:gd name="T31" fmla="*/ 277 h 280"/>
                        <a:gd name="T32" fmla="*/ 5 w 55"/>
                        <a:gd name="T33" fmla="*/ 209 h 280"/>
                        <a:gd name="T34" fmla="*/ 3 w 55"/>
                        <a:gd name="T35" fmla="*/ 145 h 280"/>
                        <a:gd name="T36" fmla="*/ 3 w 55"/>
                        <a:gd name="T37" fmla="*/ 72 h 280"/>
                        <a:gd name="T38" fmla="*/ 0 w 55"/>
                        <a:gd name="T39" fmla="*/ 0 h 280"/>
                        <a:gd name="T40" fmla="*/ 42 w 55"/>
                        <a:gd name="T41" fmla="*/ 0 h 280"/>
                        <a:gd name="T42" fmla="*/ 42 w 55"/>
                        <a:gd name="T43" fmla="*/ 72 h 280"/>
                        <a:gd name="T44" fmla="*/ 43 w 55"/>
                        <a:gd name="T45" fmla="*/ 143 h 280"/>
                        <a:gd name="T46" fmla="*/ 46 w 55"/>
                        <a:gd name="T47" fmla="*/ 208 h 280"/>
                        <a:gd name="T48" fmla="*/ 51 w 55"/>
                        <a:gd name="T49" fmla="*/ 272 h 280"/>
                        <a:gd name="T50" fmla="*/ 56 w 55"/>
                        <a:gd name="T51" fmla="*/ 335 h 280"/>
                        <a:gd name="T52" fmla="*/ 61 w 55"/>
                        <a:gd name="T53" fmla="*/ 391 h 280"/>
                        <a:gd name="T54" fmla="*/ 69 w 55"/>
                        <a:gd name="T55" fmla="*/ 446 h 280"/>
                        <a:gd name="T56" fmla="*/ 74 w 55"/>
                        <a:gd name="T57" fmla="*/ 496 h 280"/>
                        <a:gd name="T58" fmla="*/ 85 w 55"/>
                        <a:gd name="T59" fmla="*/ 540 h 280"/>
                        <a:gd name="T60" fmla="*/ 93 w 55"/>
                        <a:gd name="T61" fmla="*/ 578 h 280"/>
                        <a:gd name="T62" fmla="*/ 102 w 55"/>
                        <a:gd name="T63" fmla="*/ 615 h 280"/>
                        <a:gd name="T64" fmla="*/ 112 w 55"/>
                        <a:gd name="T65" fmla="*/ 643 h 280"/>
                        <a:gd name="T66" fmla="*/ 115 w 55"/>
                        <a:gd name="T67" fmla="*/ 654 h 280"/>
                        <a:gd name="T68" fmla="*/ 120 w 55"/>
                        <a:gd name="T69" fmla="*/ 662 h 280"/>
                        <a:gd name="T70" fmla="*/ 131 w 55"/>
                        <a:gd name="T71" fmla="*/ 676 h 280"/>
                        <a:gd name="T72" fmla="*/ 133 w 55"/>
                        <a:gd name="T73" fmla="*/ 683 h 280"/>
                        <a:gd name="T74" fmla="*/ 136 w 55"/>
                        <a:gd name="T75" fmla="*/ 685 h 280"/>
                        <a:gd name="T76" fmla="*/ 138 w 55"/>
                        <a:gd name="T77" fmla="*/ 685 h 280"/>
                        <a:gd name="T78" fmla="*/ 141 w 55"/>
                        <a:gd name="T79" fmla="*/ 685 h 280"/>
                        <a:gd name="T80" fmla="*/ 136 w 55"/>
                        <a:gd name="T81" fmla="*/ 726 h 2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5"/>
                        <a:gd name="T124" fmla="*/ 0 h 280"/>
                        <a:gd name="T125" fmla="*/ 55 w 55"/>
                        <a:gd name="T126" fmla="*/ 280 h 2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5" h="280">
                          <a:moveTo>
                            <a:pt x="53" y="280"/>
                          </a:moveTo>
                          <a:lnTo>
                            <a:pt x="49" y="280"/>
                          </a:lnTo>
                          <a:lnTo>
                            <a:pt x="45" y="278"/>
                          </a:lnTo>
                          <a:lnTo>
                            <a:pt x="42" y="275"/>
                          </a:lnTo>
                          <a:lnTo>
                            <a:pt x="38" y="272"/>
                          </a:lnTo>
                          <a:lnTo>
                            <a:pt x="34" y="265"/>
                          </a:lnTo>
                          <a:lnTo>
                            <a:pt x="31" y="259"/>
                          </a:lnTo>
                          <a:lnTo>
                            <a:pt x="29" y="253"/>
                          </a:lnTo>
                          <a:lnTo>
                            <a:pt x="25" y="242"/>
                          </a:lnTo>
                          <a:lnTo>
                            <a:pt x="21" y="228"/>
                          </a:lnTo>
                          <a:lnTo>
                            <a:pt x="17" y="212"/>
                          </a:lnTo>
                          <a:lnTo>
                            <a:pt x="14" y="194"/>
                          </a:lnTo>
                          <a:lnTo>
                            <a:pt x="11" y="174"/>
                          </a:lnTo>
                          <a:lnTo>
                            <a:pt x="8" y="153"/>
                          </a:lnTo>
                          <a:lnTo>
                            <a:pt x="6" y="131"/>
                          </a:lnTo>
                          <a:lnTo>
                            <a:pt x="4" y="107"/>
                          </a:lnTo>
                          <a:lnTo>
                            <a:pt x="2" y="81"/>
                          </a:lnTo>
                          <a:lnTo>
                            <a:pt x="1" y="56"/>
                          </a:lnTo>
                          <a:lnTo>
                            <a:pt x="1" y="28"/>
                          </a:lnTo>
                          <a:lnTo>
                            <a:pt x="0" y="0"/>
                          </a:lnTo>
                          <a:lnTo>
                            <a:pt x="16" y="0"/>
                          </a:lnTo>
                          <a:lnTo>
                            <a:pt x="16" y="28"/>
                          </a:lnTo>
                          <a:lnTo>
                            <a:pt x="17" y="55"/>
                          </a:lnTo>
                          <a:lnTo>
                            <a:pt x="18" y="80"/>
                          </a:lnTo>
                          <a:lnTo>
                            <a:pt x="20" y="105"/>
                          </a:lnTo>
                          <a:lnTo>
                            <a:pt x="22" y="129"/>
                          </a:lnTo>
                          <a:lnTo>
                            <a:pt x="24" y="151"/>
                          </a:lnTo>
                          <a:lnTo>
                            <a:pt x="27" y="172"/>
                          </a:lnTo>
                          <a:lnTo>
                            <a:pt x="29" y="191"/>
                          </a:lnTo>
                          <a:lnTo>
                            <a:pt x="33" y="208"/>
                          </a:lnTo>
                          <a:lnTo>
                            <a:pt x="36" y="223"/>
                          </a:lnTo>
                          <a:lnTo>
                            <a:pt x="40" y="237"/>
                          </a:lnTo>
                          <a:lnTo>
                            <a:pt x="44" y="248"/>
                          </a:lnTo>
                          <a:lnTo>
                            <a:pt x="45" y="252"/>
                          </a:lnTo>
                          <a:lnTo>
                            <a:pt x="47" y="255"/>
                          </a:lnTo>
                          <a:lnTo>
                            <a:pt x="51" y="261"/>
                          </a:lnTo>
                          <a:lnTo>
                            <a:pt x="52" y="263"/>
                          </a:lnTo>
                          <a:lnTo>
                            <a:pt x="53" y="264"/>
                          </a:lnTo>
                          <a:lnTo>
                            <a:pt x="54" y="264"/>
                          </a:lnTo>
                          <a:lnTo>
                            <a:pt x="55" y="264"/>
                          </a:lnTo>
                          <a:lnTo>
                            <a:pt x="53" y="280"/>
                          </a:lnTo>
                          <a:close/>
                        </a:path>
                      </a:pathLst>
                    </a:custGeom>
                    <a:solidFill>
                      <a:srgbClr val="FF9900"/>
                    </a:solidFill>
                    <a:ln w="9525">
                      <a:solidFill>
                        <a:srgbClr val="CCFF99"/>
                      </a:solidFill>
                      <a:round/>
                      <a:headEnd/>
                      <a:tailEnd/>
                    </a:ln>
                  </p:spPr>
                  <p:txBody>
                    <a:bodyPr/>
                    <a:lstStyle/>
                    <a:p>
                      <a:endParaRPr lang="en-US"/>
                    </a:p>
                  </p:txBody>
                </p:sp>
                <p:sp>
                  <p:nvSpPr>
                    <p:cNvPr id="116" name="Freeform 287"/>
                    <p:cNvSpPr>
                      <a:spLocks/>
                    </p:cNvSpPr>
                    <p:nvPr/>
                  </p:nvSpPr>
                  <p:spPr bwMode="auto">
                    <a:xfrm>
                      <a:off x="2292" y="2870"/>
                      <a:ext cx="3" cy="25"/>
                    </a:xfrm>
                    <a:custGeom>
                      <a:avLst/>
                      <a:gdLst>
                        <a:gd name="T0" fmla="*/ 4 w 2"/>
                        <a:gd name="T1" fmla="*/ 39 h 16"/>
                        <a:gd name="T2" fmla="*/ 3 w 2"/>
                        <a:gd name="T3" fmla="*/ 39 h 16"/>
                        <a:gd name="T4" fmla="*/ 0 w 2"/>
                        <a:gd name="T5" fmla="*/ 39 h 16"/>
                        <a:gd name="T6" fmla="*/ 4 w 2"/>
                        <a:gd name="T7" fmla="*/ 0 h 16"/>
                        <a:gd name="T8" fmla="*/ 0 w 2"/>
                        <a:gd name="T9" fmla="*/ 0 h 16"/>
                        <a:gd name="T10" fmla="*/ 4 w 2"/>
                        <a:gd name="T11" fmla="*/ 39 h 16"/>
                        <a:gd name="T12" fmla="*/ 0 60000 65536"/>
                        <a:gd name="T13" fmla="*/ 0 60000 65536"/>
                        <a:gd name="T14" fmla="*/ 0 60000 65536"/>
                        <a:gd name="T15" fmla="*/ 0 60000 65536"/>
                        <a:gd name="T16" fmla="*/ 0 60000 65536"/>
                        <a:gd name="T17" fmla="*/ 0 60000 65536"/>
                        <a:gd name="T18" fmla="*/ 0 w 2"/>
                        <a:gd name="T19" fmla="*/ 0 h 16"/>
                        <a:gd name="T20" fmla="*/ 2 w 2"/>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 h="16">
                          <a:moveTo>
                            <a:pt x="2" y="16"/>
                          </a:moveTo>
                          <a:lnTo>
                            <a:pt x="1" y="16"/>
                          </a:lnTo>
                          <a:lnTo>
                            <a:pt x="0" y="16"/>
                          </a:lnTo>
                          <a:lnTo>
                            <a:pt x="2" y="0"/>
                          </a:lnTo>
                          <a:lnTo>
                            <a:pt x="0" y="0"/>
                          </a:lnTo>
                          <a:lnTo>
                            <a:pt x="2" y="16"/>
                          </a:lnTo>
                          <a:close/>
                        </a:path>
                      </a:pathLst>
                    </a:custGeom>
                    <a:solidFill>
                      <a:srgbClr val="FF9900"/>
                    </a:solidFill>
                    <a:ln w="9525">
                      <a:solidFill>
                        <a:srgbClr val="CCFF99"/>
                      </a:solidFill>
                      <a:round/>
                      <a:headEnd/>
                      <a:tailEnd/>
                    </a:ln>
                  </p:spPr>
                  <p:txBody>
                    <a:bodyPr/>
                    <a:lstStyle/>
                    <a:p>
                      <a:endParaRPr lang="en-US"/>
                    </a:p>
                  </p:txBody>
                </p:sp>
                <p:sp>
                  <p:nvSpPr>
                    <p:cNvPr id="117" name="Freeform 288"/>
                    <p:cNvSpPr>
                      <a:spLocks/>
                    </p:cNvSpPr>
                    <p:nvPr/>
                  </p:nvSpPr>
                  <p:spPr bwMode="auto">
                    <a:xfrm>
                      <a:off x="2208" y="2444"/>
                      <a:ext cx="26" cy="1"/>
                    </a:xfrm>
                    <a:custGeom>
                      <a:avLst/>
                      <a:gdLst>
                        <a:gd name="T0" fmla="*/ 0 w 16"/>
                        <a:gd name="T1" fmla="*/ 0 h 1"/>
                        <a:gd name="T2" fmla="*/ 42 w 16"/>
                        <a:gd name="T3" fmla="*/ 0 h 1"/>
                        <a:gd name="T4" fmla="*/ 0 w 16"/>
                        <a:gd name="T5" fmla="*/ 0 h 1"/>
                        <a:gd name="T6" fmla="*/ 0 60000 65536"/>
                        <a:gd name="T7" fmla="*/ 0 60000 65536"/>
                        <a:gd name="T8" fmla="*/ 0 60000 65536"/>
                        <a:gd name="T9" fmla="*/ 0 w 16"/>
                        <a:gd name="T10" fmla="*/ 0 h 1"/>
                        <a:gd name="T11" fmla="*/ 16 w 16"/>
                        <a:gd name="T12" fmla="*/ 1 h 1"/>
                      </a:gdLst>
                      <a:ahLst/>
                      <a:cxnLst>
                        <a:cxn ang="T6">
                          <a:pos x="T0" y="T1"/>
                        </a:cxn>
                        <a:cxn ang="T7">
                          <a:pos x="T2" y="T3"/>
                        </a:cxn>
                        <a:cxn ang="T8">
                          <a:pos x="T4" y="T5"/>
                        </a:cxn>
                      </a:cxnLst>
                      <a:rect l="T9" t="T10" r="T11" b="T12"/>
                      <a:pathLst>
                        <a:path w="16" h="1">
                          <a:moveTo>
                            <a:pt x="0" y="0"/>
                          </a:moveTo>
                          <a:lnTo>
                            <a:pt x="16" y="0"/>
                          </a:lnTo>
                          <a:lnTo>
                            <a:pt x="0" y="0"/>
                          </a:lnTo>
                          <a:close/>
                        </a:path>
                      </a:pathLst>
                    </a:custGeom>
                    <a:solidFill>
                      <a:srgbClr val="FF9900"/>
                    </a:solidFill>
                    <a:ln w="9525">
                      <a:solidFill>
                        <a:srgbClr val="CCFF99"/>
                      </a:solidFill>
                      <a:round/>
                      <a:headEnd/>
                      <a:tailEnd/>
                    </a:ln>
                  </p:spPr>
                  <p:txBody>
                    <a:bodyPr/>
                    <a:lstStyle/>
                    <a:p>
                      <a:endParaRPr lang="en-US"/>
                    </a:p>
                  </p:txBody>
                </p:sp>
                <p:sp>
                  <p:nvSpPr>
                    <p:cNvPr id="118" name="Freeform 289"/>
                    <p:cNvSpPr>
                      <a:spLocks/>
                    </p:cNvSpPr>
                    <p:nvPr/>
                  </p:nvSpPr>
                  <p:spPr bwMode="auto">
                    <a:xfrm>
                      <a:off x="2208" y="1995"/>
                      <a:ext cx="205" cy="450"/>
                    </a:xfrm>
                    <a:custGeom>
                      <a:avLst/>
                      <a:gdLst>
                        <a:gd name="T0" fmla="*/ 0 w 127"/>
                        <a:gd name="T1" fmla="*/ 721 h 279"/>
                        <a:gd name="T2" fmla="*/ 5 w 127"/>
                        <a:gd name="T3" fmla="*/ 577 h 279"/>
                        <a:gd name="T4" fmla="*/ 24 w 127"/>
                        <a:gd name="T5" fmla="*/ 445 h 279"/>
                        <a:gd name="T6" fmla="*/ 52 w 127"/>
                        <a:gd name="T7" fmla="*/ 327 h 279"/>
                        <a:gd name="T8" fmla="*/ 90 w 127"/>
                        <a:gd name="T9" fmla="*/ 218 h 279"/>
                        <a:gd name="T10" fmla="*/ 111 w 127"/>
                        <a:gd name="T11" fmla="*/ 171 h 279"/>
                        <a:gd name="T12" fmla="*/ 139 w 127"/>
                        <a:gd name="T13" fmla="*/ 132 h 279"/>
                        <a:gd name="T14" fmla="*/ 165 w 127"/>
                        <a:gd name="T15" fmla="*/ 94 h 279"/>
                        <a:gd name="T16" fmla="*/ 192 w 127"/>
                        <a:gd name="T17" fmla="*/ 63 h 279"/>
                        <a:gd name="T18" fmla="*/ 221 w 127"/>
                        <a:gd name="T19" fmla="*/ 37 h 279"/>
                        <a:gd name="T20" fmla="*/ 258 w 127"/>
                        <a:gd name="T21" fmla="*/ 18 h 279"/>
                        <a:gd name="T22" fmla="*/ 292 w 127"/>
                        <a:gd name="T23" fmla="*/ 5 h 279"/>
                        <a:gd name="T24" fmla="*/ 328 w 127"/>
                        <a:gd name="T25" fmla="*/ 0 h 279"/>
                        <a:gd name="T26" fmla="*/ 331 w 127"/>
                        <a:gd name="T27" fmla="*/ 44 h 279"/>
                        <a:gd name="T28" fmla="*/ 297 w 127"/>
                        <a:gd name="T29" fmla="*/ 50 h 279"/>
                        <a:gd name="T30" fmla="*/ 273 w 127"/>
                        <a:gd name="T31" fmla="*/ 60 h 279"/>
                        <a:gd name="T32" fmla="*/ 245 w 127"/>
                        <a:gd name="T33" fmla="*/ 73 h 279"/>
                        <a:gd name="T34" fmla="*/ 221 w 127"/>
                        <a:gd name="T35" fmla="*/ 94 h 279"/>
                        <a:gd name="T36" fmla="*/ 195 w 127"/>
                        <a:gd name="T37" fmla="*/ 123 h 279"/>
                        <a:gd name="T38" fmla="*/ 173 w 127"/>
                        <a:gd name="T39" fmla="*/ 156 h 279"/>
                        <a:gd name="T40" fmla="*/ 145 w 127"/>
                        <a:gd name="T41" fmla="*/ 195 h 279"/>
                        <a:gd name="T42" fmla="*/ 128 w 127"/>
                        <a:gd name="T43" fmla="*/ 239 h 279"/>
                        <a:gd name="T44" fmla="*/ 90 w 127"/>
                        <a:gd name="T45" fmla="*/ 340 h 279"/>
                        <a:gd name="T46" fmla="*/ 63 w 127"/>
                        <a:gd name="T47" fmla="*/ 455 h 279"/>
                        <a:gd name="T48" fmla="*/ 44 w 127"/>
                        <a:gd name="T49" fmla="*/ 582 h 279"/>
                        <a:gd name="T50" fmla="*/ 39 w 127"/>
                        <a:gd name="T51" fmla="*/ 726 h 279"/>
                        <a:gd name="T52" fmla="*/ 0 w 127"/>
                        <a:gd name="T53" fmla="*/ 721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7"/>
                        <a:gd name="T82" fmla="*/ 0 h 279"/>
                        <a:gd name="T83" fmla="*/ 127 w 127"/>
                        <a:gd name="T84" fmla="*/ 279 h 2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7" h="279">
                          <a:moveTo>
                            <a:pt x="0" y="277"/>
                          </a:moveTo>
                          <a:lnTo>
                            <a:pt x="2" y="222"/>
                          </a:lnTo>
                          <a:lnTo>
                            <a:pt x="9" y="171"/>
                          </a:lnTo>
                          <a:lnTo>
                            <a:pt x="20" y="126"/>
                          </a:lnTo>
                          <a:lnTo>
                            <a:pt x="35" y="84"/>
                          </a:lnTo>
                          <a:lnTo>
                            <a:pt x="43" y="66"/>
                          </a:lnTo>
                          <a:lnTo>
                            <a:pt x="53" y="51"/>
                          </a:lnTo>
                          <a:lnTo>
                            <a:pt x="63" y="36"/>
                          </a:lnTo>
                          <a:lnTo>
                            <a:pt x="74" y="24"/>
                          </a:lnTo>
                          <a:lnTo>
                            <a:pt x="85" y="14"/>
                          </a:lnTo>
                          <a:lnTo>
                            <a:pt x="99" y="7"/>
                          </a:lnTo>
                          <a:lnTo>
                            <a:pt x="112" y="2"/>
                          </a:lnTo>
                          <a:lnTo>
                            <a:pt x="126" y="0"/>
                          </a:lnTo>
                          <a:lnTo>
                            <a:pt x="127" y="17"/>
                          </a:lnTo>
                          <a:lnTo>
                            <a:pt x="114" y="19"/>
                          </a:lnTo>
                          <a:lnTo>
                            <a:pt x="105" y="23"/>
                          </a:lnTo>
                          <a:lnTo>
                            <a:pt x="94" y="28"/>
                          </a:lnTo>
                          <a:lnTo>
                            <a:pt x="85" y="36"/>
                          </a:lnTo>
                          <a:lnTo>
                            <a:pt x="75" y="47"/>
                          </a:lnTo>
                          <a:lnTo>
                            <a:pt x="66" y="60"/>
                          </a:lnTo>
                          <a:lnTo>
                            <a:pt x="56" y="75"/>
                          </a:lnTo>
                          <a:lnTo>
                            <a:pt x="49" y="92"/>
                          </a:lnTo>
                          <a:lnTo>
                            <a:pt x="35" y="131"/>
                          </a:lnTo>
                          <a:lnTo>
                            <a:pt x="24" y="175"/>
                          </a:lnTo>
                          <a:lnTo>
                            <a:pt x="17" y="224"/>
                          </a:lnTo>
                          <a:lnTo>
                            <a:pt x="15" y="279"/>
                          </a:lnTo>
                          <a:lnTo>
                            <a:pt x="0" y="277"/>
                          </a:lnTo>
                          <a:close/>
                        </a:path>
                      </a:pathLst>
                    </a:custGeom>
                    <a:solidFill>
                      <a:srgbClr val="FF9900"/>
                    </a:solidFill>
                    <a:ln w="9525">
                      <a:solidFill>
                        <a:srgbClr val="CCFF99"/>
                      </a:solidFill>
                      <a:round/>
                      <a:headEnd/>
                      <a:tailEnd/>
                    </a:ln>
                  </p:spPr>
                  <p:txBody>
                    <a:bodyPr/>
                    <a:lstStyle/>
                    <a:p>
                      <a:endParaRPr lang="en-US"/>
                    </a:p>
                  </p:txBody>
                </p:sp>
                <p:sp>
                  <p:nvSpPr>
                    <p:cNvPr id="119" name="Freeform 290"/>
                    <p:cNvSpPr>
                      <a:spLocks/>
                    </p:cNvSpPr>
                    <p:nvPr/>
                  </p:nvSpPr>
                  <p:spPr bwMode="auto">
                    <a:xfrm>
                      <a:off x="2208" y="2442"/>
                      <a:ext cx="26" cy="3"/>
                    </a:xfrm>
                    <a:custGeom>
                      <a:avLst/>
                      <a:gdLst>
                        <a:gd name="T0" fmla="*/ 0 w 16"/>
                        <a:gd name="T1" fmla="*/ 3 h 2"/>
                        <a:gd name="T2" fmla="*/ 0 w 16"/>
                        <a:gd name="T3" fmla="*/ 0 h 2"/>
                        <a:gd name="T4" fmla="*/ 39 w 16"/>
                        <a:gd name="T5" fmla="*/ 4 h 2"/>
                        <a:gd name="T6" fmla="*/ 42 w 16"/>
                        <a:gd name="T7" fmla="*/ 3 h 2"/>
                        <a:gd name="T8" fmla="*/ 0 w 16"/>
                        <a:gd name="T9" fmla="*/ 3 h 2"/>
                        <a:gd name="T10" fmla="*/ 0 60000 65536"/>
                        <a:gd name="T11" fmla="*/ 0 60000 65536"/>
                        <a:gd name="T12" fmla="*/ 0 60000 65536"/>
                        <a:gd name="T13" fmla="*/ 0 60000 65536"/>
                        <a:gd name="T14" fmla="*/ 0 60000 65536"/>
                        <a:gd name="T15" fmla="*/ 0 w 16"/>
                        <a:gd name="T16" fmla="*/ 0 h 2"/>
                        <a:gd name="T17" fmla="*/ 16 w 16"/>
                        <a:gd name="T18" fmla="*/ 2 h 2"/>
                      </a:gdLst>
                      <a:ahLst/>
                      <a:cxnLst>
                        <a:cxn ang="T10">
                          <a:pos x="T0" y="T1"/>
                        </a:cxn>
                        <a:cxn ang="T11">
                          <a:pos x="T2" y="T3"/>
                        </a:cxn>
                        <a:cxn ang="T12">
                          <a:pos x="T4" y="T5"/>
                        </a:cxn>
                        <a:cxn ang="T13">
                          <a:pos x="T6" y="T7"/>
                        </a:cxn>
                        <a:cxn ang="T14">
                          <a:pos x="T8" y="T9"/>
                        </a:cxn>
                      </a:cxnLst>
                      <a:rect l="T15" t="T16" r="T17" b="T18"/>
                      <a:pathLst>
                        <a:path w="16" h="2">
                          <a:moveTo>
                            <a:pt x="0" y="1"/>
                          </a:moveTo>
                          <a:lnTo>
                            <a:pt x="0" y="0"/>
                          </a:lnTo>
                          <a:lnTo>
                            <a:pt x="15" y="2"/>
                          </a:lnTo>
                          <a:lnTo>
                            <a:pt x="16" y="1"/>
                          </a:lnTo>
                          <a:lnTo>
                            <a:pt x="0" y="1"/>
                          </a:lnTo>
                          <a:close/>
                        </a:path>
                      </a:pathLst>
                    </a:custGeom>
                    <a:solidFill>
                      <a:srgbClr val="FF9900"/>
                    </a:solidFill>
                    <a:ln w="9525">
                      <a:solidFill>
                        <a:srgbClr val="CCFF99"/>
                      </a:solidFill>
                      <a:round/>
                      <a:headEnd/>
                      <a:tailEnd/>
                    </a:ln>
                  </p:spPr>
                  <p:txBody>
                    <a:bodyPr/>
                    <a:lstStyle/>
                    <a:p>
                      <a:endParaRPr lang="en-US"/>
                    </a:p>
                  </p:txBody>
                </p:sp>
                <p:sp>
                  <p:nvSpPr>
                    <p:cNvPr id="120" name="Freeform 291"/>
                    <p:cNvSpPr>
                      <a:spLocks/>
                    </p:cNvSpPr>
                    <p:nvPr/>
                  </p:nvSpPr>
                  <p:spPr bwMode="auto">
                    <a:xfrm>
                      <a:off x="2410" y="1995"/>
                      <a:ext cx="204" cy="449"/>
                    </a:xfrm>
                    <a:custGeom>
                      <a:avLst/>
                      <a:gdLst>
                        <a:gd name="T0" fmla="*/ 5 w 127"/>
                        <a:gd name="T1" fmla="*/ 0 h 278"/>
                        <a:gd name="T2" fmla="*/ 39 w 127"/>
                        <a:gd name="T3" fmla="*/ 5 h 278"/>
                        <a:gd name="T4" fmla="*/ 72 w 127"/>
                        <a:gd name="T5" fmla="*/ 18 h 278"/>
                        <a:gd name="T6" fmla="*/ 106 w 127"/>
                        <a:gd name="T7" fmla="*/ 37 h 278"/>
                        <a:gd name="T8" fmla="*/ 135 w 127"/>
                        <a:gd name="T9" fmla="*/ 63 h 278"/>
                        <a:gd name="T10" fmla="*/ 165 w 127"/>
                        <a:gd name="T11" fmla="*/ 94 h 278"/>
                        <a:gd name="T12" fmla="*/ 188 w 127"/>
                        <a:gd name="T13" fmla="*/ 132 h 278"/>
                        <a:gd name="T14" fmla="*/ 214 w 127"/>
                        <a:gd name="T15" fmla="*/ 173 h 278"/>
                        <a:gd name="T16" fmla="*/ 238 w 127"/>
                        <a:gd name="T17" fmla="*/ 220 h 278"/>
                        <a:gd name="T18" fmla="*/ 273 w 127"/>
                        <a:gd name="T19" fmla="*/ 329 h 278"/>
                        <a:gd name="T20" fmla="*/ 305 w 127"/>
                        <a:gd name="T21" fmla="*/ 449 h 278"/>
                        <a:gd name="T22" fmla="*/ 323 w 127"/>
                        <a:gd name="T23" fmla="*/ 580 h 278"/>
                        <a:gd name="T24" fmla="*/ 328 w 127"/>
                        <a:gd name="T25" fmla="*/ 653 h 278"/>
                        <a:gd name="T26" fmla="*/ 328 w 127"/>
                        <a:gd name="T27" fmla="*/ 725 h 278"/>
                        <a:gd name="T28" fmla="*/ 286 w 127"/>
                        <a:gd name="T29" fmla="*/ 725 h 278"/>
                        <a:gd name="T30" fmla="*/ 286 w 127"/>
                        <a:gd name="T31" fmla="*/ 654 h 278"/>
                        <a:gd name="T32" fmla="*/ 281 w 127"/>
                        <a:gd name="T33" fmla="*/ 585 h 278"/>
                        <a:gd name="T34" fmla="*/ 263 w 127"/>
                        <a:gd name="T35" fmla="*/ 454 h 278"/>
                        <a:gd name="T36" fmla="*/ 235 w 127"/>
                        <a:gd name="T37" fmla="*/ 342 h 278"/>
                        <a:gd name="T38" fmla="*/ 199 w 127"/>
                        <a:gd name="T39" fmla="*/ 237 h 278"/>
                        <a:gd name="T40" fmla="*/ 178 w 127"/>
                        <a:gd name="T41" fmla="*/ 194 h 278"/>
                        <a:gd name="T42" fmla="*/ 154 w 127"/>
                        <a:gd name="T43" fmla="*/ 157 h 278"/>
                        <a:gd name="T44" fmla="*/ 135 w 127"/>
                        <a:gd name="T45" fmla="*/ 123 h 278"/>
                        <a:gd name="T46" fmla="*/ 108 w 127"/>
                        <a:gd name="T47" fmla="*/ 94 h 278"/>
                        <a:gd name="T48" fmla="*/ 82 w 127"/>
                        <a:gd name="T49" fmla="*/ 73 h 278"/>
                        <a:gd name="T50" fmla="*/ 56 w 127"/>
                        <a:gd name="T51" fmla="*/ 60 h 278"/>
                        <a:gd name="T52" fmla="*/ 34 w 127"/>
                        <a:gd name="T53" fmla="*/ 50 h 278"/>
                        <a:gd name="T54" fmla="*/ 0 w 127"/>
                        <a:gd name="T55" fmla="*/ 44 h 278"/>
                        <a:gd name="T56" fmla="*/ 5 w 127"/>
                        <a:gd name="T57" fmla="*/ 0 h 2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7"/>
                        <a:gd name="T88" fmla="*/ 0 h 278"/>
                        <a:gd name="T89" fmla="*/ 127 w 127"/>
                        <a:gd name="T90" fmla="*/ 278 h 2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7" h="278">
                          <a:moveTo>
                            <a:pt x="2" y="0"/>
                          </a:moveTo>
                          <a:lnTo>
                            <a:pt x="15" y="2"/>
                          </a:lnTo>
                          <a:lnTo>
                            <a:pt x="28" y="7"/>
                          </a:lnTo>
                          <a:lnTo>
                            <a:pt x="41" y="14"/>
                          </a:lnTo>
                          <a:lnTo>
                            <a:pt x="52" y="24"/>
                          </a:lnTo>
                          <a:lnTo>
                            <a:pt x="64" y="36"/>
                          </a:lnTo>
                          <a:lnTo>
                            <a:pt x="73" y="51"/>
                          </a:lnTo>
                          <a:lnTo>
                            <a:pt x="83" y="66"/>
                          </a:lnTo>
                          <a:lnTo>
                            <a:pt x="92" y="84"/>
                          </a:lnTo>
                          <a:lnTo>
                            <a:pt x="106" y="126"/>
                          </a:lnTo>
                          <a:lnTo>
                            <a:pt x="118" y="172"/>
                          </a:lnTo>
                          <a:lnTo>
                            <a:pt x="125" y="222"/>
                          </a:lnTo>
                          <a:lnTo>
                            <a:pt x="127" y="250"/>
                          </a:lnTo>
                          <a:lnTo>
                            <a:pt x="127" y="278"/>
                          </a:lnTo>
                          <a:lnTo>
                            <a:pt x="111" y="278"/>
                          </a:lnTo>
                          <a:lnTo>
                            <a:pt x="111" y="251"/>
                          </a:lnTo>
                          <a:lnTo>
                            <a:pt x="109" y="224"/>
                          </a:lnTo>
                          <a:lnTo>
                            <a:pt x="102" y="174"/>
                          </a:lnTo>
                          <a:lnTo>
                            <a:pt x="91" y="131"/>
                          </a:lnTo>
                          <a:lnTo>
                            <a:pt x="77" y="91"/>
                          </a:lnTo>
                          <a:lnTo>
                            <a:pt x="69" y="74"/>
                          </a:lnTo>
                          <a:lnTo>
                            <a:pt x="60" y="60"/>
                          </a:lnTo>
                          <a:lnTo>
                            <a:pt x="52" y="47"/>
                          </a:lnTo>
                          <a:lnTo>
                            <a:pt x="42" y="36"/>
                          </a:lnTo>
                          <a:lnTo>
                            <a:pt x="32" y="28"/>
                          </a:lnTo>
                          <a:lnTo>
                            <a:pt x="22" y="23"/>
                          </a:lnTo>
                          <a:lnTo>
                            <a:pt x="13" y="19"/>
                          </a:lnTo>
                          <a:lnTo>
                            <a:pt x="0" y="17"/>
                          </a:lnTo>
                          <a:lnTo>
                            <a:pt x="2" y="0"/>
                          </a:lnTo>
                          <a:close/>
                        </a:path>
                      </a:pathLst>
                    </a:custGeom>
                    <a:solidFill>
                      <a:srgbClr val="FF9900"/>
                    </a:solidFill>
                    <a:ln w="9525">
                      <a:solidFill>
                        <a:srgbClr val="CCFF99"/>
                      </a:solidFill>
                      <a:round/>
                      <a:headEnd/>
                      <a:tailEnd/>
                    </a:ln>
                  </p:spPr>
                  <p:txBody>
                    <a:bodyPr/>
                    <a:lstStyle/>
                    <a:p>
                      <a:endParaRPr lang="en-US"/>
                    </a:p>
                  </p:txBody>
                </p:sp>
                <p:sp>
                  <p:nvSpPr>
                    <p:cNvPr id="121" name="Freeform 292"/>
                    <p:cNvSpPr>
                      <a:spLocks/>
                    </p:cNvSpPr>
                    <p:nvPr/>
                  </p:nvSpPr>
                  <p:spPr bwMode="auto">
                    <a:xfrm>
                      <a:off x="2410" y="1995"/>
                      <a:ext cx="3" cy="27"/>
                    </a:xfrm>
                    <a:custGeom>
                      <a:avLst/>
                      <a:gdLst>
                        <a:gd name="T0" fmla="*/ 3 w 2"/>
                        <a:gd name="T1" fmla="*/ 0 h 17"/>
                        <a:gd name="T2" fmla="*/ 4 w 2"/>
                        <a:gd name="T3" fmla="*/ 0 h 17"/>
                        <a:gd name="T4" fmla="*/ 0 w 2"/>
                        <a:gd name="T5" fmla="*/ 43 h 17"/>
                        <a:gd name="T6" fmla="*/ 4 w 2"/>
                        <a:gd name="T7" fmla="*/ 43 h 17"/>
                        <a:gd name="T8" fmla="*/ 3 w 2"/>
                        <a:gd name="T9" fmla="*/ 0 h 17"/>
                        <a:gd name="T10" fmla="*/ 0 60000 65536"/>
                        <a:gd name="T11" fmla="*/ 0 60000 65536"/>
                        <a:gd name="T12" fmla="*/ 0 60000 65536"/>
                        <a:gd name="T13" fmla="*/ 0 60000 65536"/>
                        <a:gd name="T14" fmla="*/ 0 60000 65536"/>
                        <a:gd name="T15" fmla="*/ 0 w 2"/>
                        <a:gd name="T16" fmla="*/ 0 h 17"/>
                        <a:gd name="T17" fmla="*/ 2 w 2"/>
                        <a:gd name="T18" fmla="*/ 17 h 17"/>
                      </a:gdLst>
                      <a:ahLst/>
                      <a:cxnLst>
                        <a:cxn ang="T10">
                          <a:pos x="T0" y="T1"/>
                        </a:cxn>
                        <a:cxn ang="T11">
                          <a:pos x="T2" y="T3"/>
                        </a:cxn>
                        <a:cxn ang="T12">
                          <a:pos x="T4" y="T5"/>
                        </a:cxn>
                        <a:cxn ang="T13">
                          <a:pos x="T6" y="T7"/>
                        </a:cxn>
                        <a:cxn ang="T14">
                          <a:pos x="T8" y="T9"/>
                        </a:cxn>
                      </a:cxnLst>
                      <a:rect l="T15" t="T16" r="T17" b="T18"/>
                      <a:pathLst>
                        <a:path w="2" h="17">
                          <a:moveTo>
                            <a:pt x="1" y="0"/>
                          </a:moveTo>
                          <a:lnTo>
                            <a:pt x="2" y="0"/>
                          </a:lnTo>
                          <a:lnTo>
                            <a:pt x="0" y="17"/>
                          </a:lnTo>
                          <a:lnTo>
                            <a:pt x="2" y="17"/>
                          </a:lnTo>
                          <a:lnTo>
                            <a:pt x="1" y="0"/>
                          </a:lnTo>
                          <a:close/>
                        </a:path>
                      </a:pathLst>
                    </a:custGeom>
                    <a:solidFill>
                      <a:srgbClr val="FF9900"/>
                    </a:solidFill>
                    <a:ln w="9525">
                      <a:solidFill>
                        <a:srgbClr val="CCFF99"/>
                      </a:solidFill>
                      <a:round/>
                      <a:headEnd/>
                      <a:tailEnd/>
                    </a:ln>
                  </p:spPr>
                  <p:txBody>
                    <a:bodyPr/>
                    <a:lstStyle/>
                    <a:p>
                      <a:endParaRPr lang="en-US"/>
                    </a:p>
                  </p:txBody>
                </p:sp>
                <p:sp>
                  <p:nvSpPr>
                    <p:cNvPr id="122" name="Freeform 293"/>
                    <p:cNvSpPr>
                      <a:spLocks/>
                    </p:cNvSpPr>
                    <p:nvPr/>
                  </p:nvSpPr>
                  <p:spPr bwMode="auto">
                    <a:xfrm>
                      <a:off x="2589" y="2444"/>
                      <a:ext cx="25" cy="1"/>
                    </a:xfrm>
                    <a:custGeom>
                      <a:avLst/>
                      <a:gdLst>
                        <a:gd name="T0" fmla="*/ 39 w 16"/>
                        <a:gd name="T1" fmla="*/ 0 h 1"/>
                        <a:gd name="T2" fmla="*/ 0 w 16"/>
                        <a:gd name="T3" fmla="*/ 0 h 1"/>
                        <a:gd name="T4" fmla="*/ 39 w 16"/>
                        <a:gd name="T5" fmla="*/ 0 h 1"/>
                        <a:gd name="T6" fmla="*/ 0 60000 65536"/>
                        <a:gd name="T7" fmla="*/ 0 60000 65536"/>
                        <a:gd name="T8" fmla="*/ 0 60000 65536"/>
                        <a:gd name="T9" fmla="*/ 0 w 16"/>
                        <a:gd name="T10" fmla="*/ 0 h 1"/>
                        <a:gd name="T11" fmla="*/ 16 w 16"/>
                        <a:gd name="T12" fmla="*/ 1 h 1"/>
                      </a:gdLst>
                      <a:ahLst/>
                      <a:cxnLst>
                        <a:cxn ang="T6">
                          <a:pos x="T0" y="T1"/>
                        </a:cxn>
                        <a:cxn ang="T7">
                          <a:pos x="T2" y="T3"/>
                        </a:cxn>
                        <a:cxn ang="T8">
                          <a:pos x="T4" y="T5"/>
                        </a:cxn>
                      </a:cxnLst>
                      <a:rect l="T9" t="T10" r="T11" b="T12"/>
                      <a:pathLst>
                        <a:path w="16" h="1">
                          <a:moveTo>
                            <a:pt x="16" y="0"/>
                          </a:moveTo>
                          <a:lnTo>
                            <a:pt x="0" y="0"/>
                          </a:lnTo>
                          <a:lnTo>
                            <a:pt x="16" y="0"/>
                          </a:lnTo>
                          <a:close/>
                        </a:path>
                      </a:pathLst>
                    </a:custGeom>
                    <a:solidFill>
                      <a:srgbClr val="FF9900"/>
                    </a:solidFill>
                    <a:ln w="9525">
                      <a:solidFill>
                        <a:srgbClr val="CCFF99"/>
                      </a:solidFill>
                      <a:round/>
                      <a:headEnd/>
                      <a:tailEnd/>
                    </a:ln>
                  </p:spPr>
                  <p:txBody>
                    <a:bodyPr/>
                    <a:lstStyle/>
                    <a:p>
                      <a:endParaRPr lang="en-US"/>
                    </a:p>
                  </p:txBody>
                </p:sp>
                <p:sp>
                  <p:nvSpPr>
                    <p:cNvPr id="123" name="Freeform 294"/>
                    <p:cNvSpPr>
                      <a:spLocks/>
                    </p:cNvSpPr>
                    <p:nvPr/>
                  </p:nvSpPr>
                  <p:spPr bwMode="auto">
                    <a:xfrm>
                      <a:off x="2524" y="2444"/>
                      <a:ext cx="90" cy="451"/>
                    </a:xfrm>
                    <a:custGeom>
                      <a:avLst/>
                      <a:gdLst>
                        <a:gd name="T0" fmla="*/ 145 w 56"/>
                        <a:gd name="T1" fmla="*/ 0 h 280"/>
                        <a:gd name="T2" fmla="*/ 141 w 56"/>
                        <a:gd name="T3" fmla="*/ 143 h 280"/>
                        <a:gd name="T4" fmla="*/ 137 w 56"/>
                        <a:gd name="T5" fmla="*/ 275 h 280"/>
                        <a:gd name="T6" fmla="*/ 127 w 56"/>
                        <a:gd name="T7" fmla="*/ 395 h 280"/>
                        <a:gd name="T8" fmla="*/ 111 w 56"/>
                        <a:gd name="T9" fmla="*/ 503 h 280"/>
                        <a:gd name="T10" fmla="*/ 90 w 56"/>
                        <a:gd name="T11" fmla="*/ 591 h 280"/>
                        <a:gd name="T12" fmla="*/ 69 w 56"/>
                        <a:gd name="T13" fmla="*/ 657 h 280"/>
                        <a:gd name="T14" fmla="*/ 47 w 56"/>
                        <a:gd name="T15" fmla="*/ 705 h 280"/>
                        <a:gd name="T16" fmla="*/ 29 w 56"/>
                        <a:gd name="T17" fmla="*/ 722 h 280"/>
                        <a:gd name="T18" fmla="*/ 13 w 56"/>
                        <a:gd name="T19" fmla="*/ 726 h 280"/>
                        <a:gd name="T20" fmla="*/ 0 w 56"/>
                        <a:gd name="T21" fmla="*/ 688 h 280"/>
                        <a:gd name="T22" fmla="*/ 8 w 56"/>
                        <a:gd name="T23" fmla="*/ 685 h 280"/>
                        <a:gd name="T24" fmla="*/ 13 w 56"/>
                        <a:gd name="T25" fmla="*/ 683 h 280"/>
                        <a:gd name="T26" fmla="*/ 31 w 56"/>
                        <a:gd name="T27" fmla="*/ 641 h 280"/>
                        <a:gd name="T28" fmla="*/ 51 w 56"/>
                        <a:gd name="T29" fmla="*/ 578 h 280"/>
                        <a:gd name="T30" fmla="*/ 69 w 56"/>
                        <a:gd name="T31" fmla="*/ 496 h 280"/>
                        <a:gd name="T32" fmla="*/ 85 w 56"/>
                        <a:gd name="T33" fmla="*/ 391 h 280"/>
                        <a:gd name="T34" fmla="*/ 95 w 56"/>
                        <a:gd name="T35" fmla="*/ 272 h 280"/>
                        <a:gd name="T36" fmla="*/ 101 w 56"/>
                        <a:gd name="T37" fmla="*/ 143 h 280"/>
                        <a:gd name="T38" fmla="*/ 103 w 56"/>
                        <a:gd name="T39" fmla="*/ 0 h 280"/>
                        <a:gd name="T40" fmla="*/ 145 w 56"/>
                        <a:gd name="T41" fmla="*/ 0 h 2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280"/>
                        <a:gd name="T65" fmla="*/ 56 w 56"/>
                        <a:gd name="T66" fmla="*/ 280 h 2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280">
                          <a:moveTo>
                            <a:pt x="56" y="0"/>
                          </a:moveTo>
                          <a:lnTo>
                            <a:pt x="55" y="55"/>
                          </a:lnTo>
                          <a:lnTo>
                            <a:pt x="53" y="106"/>
                          </a:lnTo>
                          <a:lnTo>
                            <a:pt x="49" y="152"/>
                          </a:lnTo>
                          <a:lnTo>
                            <a:pt x="43" y="194"/>
                          </a:lnTo>
                          <a:lnTo>
                            <a:pt x="35" y="228"/>
                          </a:lnTo>
                          <a:lnTo>
                            <a:pt x="27" y="253"/>
                          </a:lnTo>
                          <a:lnTo>
                            <a:pt x="18" y="272"/>
                          </a:lnTo>
                          <a:lnTo>
                            <a:pt x="11" y="278"/>
                          </a:lnTo>
                          <a:lnTo>
                            <a:pt x="5" y="280"/>
                          </a:lnTo>
                          <a:lnTo>
                            <a:pt x="0" y="265"/>
                          </a:lnTo>
                          <a:lnTo>
                            <a:pt x="3" y="264"/>
                          </a:lnTo>
                          <a:lnTo>
                            <a:pt x="5" y="263"/>
                          </a:lnTo>
                          <a:lnTo>
                            <a:pt x="12" y="247"/>
                          </a:lnTo>
                          <a:lnTo>
                            <a:pt x="20" y="223"/>
                          </a:lnTo>
                          <a:lnTo>
                            <a:pt x="27" y="191"/>
                          </a:lnTo>
                          <a:lnTo>
                            <a:pt x="33" y="151"/>
                          </a:lnTo>
                          <a:lnTo>
                            <a:pt x="37" y="105"/>
                          </a:lnTo>
                          <a:lnTo>
                            <a:pt x="39" y="55"/>
                          </a:lnTo>
                          <a:lnTo>
                            <a:pt x="40" y="0"/>
                          </a:lnTo>
                          <a:lnTo>
                            <a:pt x="56" y="0"/>
                          </a:lnTo>
                          <a:close/>
                        </a:path>
                      </a:pathLst>
                    </a:custGeom>
                    <a:solidFill>
                      <a:srgbClr val="FF9900"/>
                    </a:solidFill>
                    <a:ln w="9525">
                      <a:solidFill>
                        <a:srgbClr val="CCFF99"/>
                      </a:solidFill>
                      <a:round/>
                      <a:headEnd/>
                      <a:tailEnd/>
                    </a:ln>
                  </p:spPr>
                  <p:txBody>
                    <a:bodyPr/>
                    <a:lstStyle/>
                    <a:p>
                      <a:endParaRPr lang="en-US"/>
                    </a:p>
                  </p:txBody>
                </p:sp>
                <p:sp>
                  <p:nvSpPr>
                    <p:cNvPr id="124" name="Freeform 295"/>
                    <p:cNvSpPr>
                      <a:spLocks/>
                    </p:cNvSpPr>
                    <p:nvPr/>
                  </p:nvSpPr>
                  <p:spPr bwMode="auto">
                    <a:xfrm>
                      <a:off x="2442" y="2444"/>
                      <a:ext cx="90" cy="451"/>
                    </a:xfrm>
                    <a:custGeom>
                      <a:avLst/>
                      <a:gdLst>
                        <a:gd name="T0" fmla="*/ 132 w 56"/>
                        <a:gd name="T1" fmla="*/ 726 h 280"/>
                        <a:gd name="T2" fmla="*/ 114 w 56"/>
                        <a:gd name="T3" fmla="*/ 722 h 280"/>
                        <a:gd name="T4" fmla="*/ 95 w 56"/>
                        <a:gd name="T5" fmla="*/ 705 h 280"/>
                        <a:gd name="T6" fmla="*/ 76 w 56"/>
                        <a:gd name="T7" fmla="*/ 659 h 280"/>
                        <a:gd name="T8" fmla="*/ 51 w 56"/>
                        <a:gd name="T9" fmla="*/ 591 h 280"/>
                        <a:gd name="T10" fmla="*/ 34 w 56"/>
                        <a:gd name="T11" fmla="*/ 506 h 280"/>
                        <a:gd name="T12" fmla="*/ 21 w 56"/>
                        <a:gd name="T13" fmla="*/ 396 h 280"/>
                        <a:gd name="T14" fmla="*/ 8 w 56"/>
                        <a:gd name="T15" fmla="*/ 277 h 280"/>
                        <a:gd name="T16" fmla="*/ 3 w 56"/>
                        <a:gd name="T17" fmla="*/ 143 h 280"/>
                        <a:gd name="T18" fmla="*/ 0 w 56"/>
                        <a:gd name="T19" fmla="*/ 0 h 280"/>
                        <a:gd name="T20" fmla="*/ 39 w 56"/>
                        <a:gd name="T21" fmla="*/ 0 h 280"/>
                        <a:gd name="T22" fmla="*/ 42 w 56"/>
                        <a:gd name="T23" fmla="*/ 143 h 280"/>
                        <a:gd name="T24" fmla="*/ 47 w 56"/>
                        <a:gd name="T25" fmla="*/ 272 h 280"/>
                        <a:gd name="T26" fmla="*/ 59 w 56"/>
                        <a:gd name="T27" fmla="*/ 391 h 280"/>
                        <a:gd name="T28" fmla="*/ 72 w 56"/>
                        <a:gd name="T29" fmla="*/ 496 h 280"/>
                        <a:gd name="T30" fmla="*/ 90 w 56"/>
                        <a:gd name="T31" fmla="*/ 578 h 280"/>
                        <a:gd name="T32" fmla="*/ 111 w 56"/>
                        <a:gd name="T33" fmla="*/ 641 h 280"/>
                        <a:gd name="T34" fmla="*/ 129 w 56"/>
                        <a:gd name="T35" fmla="*/ 683 h 280"/>
                        <a:gd name="T36" fmla="*/ 137 w 56"/>
                        <a:gd name="T37" fmla="*/ 688 h 280"/>
                        <a:gd name="T38" fmla="*/ 145 w 56"/>
                        <a:gd name="T39" fmla="*/ 688 h 280"/>
                        <a:gd name="T40" fmla="*/ 132 w 56"/>
                        <a:gd name="T41" fmla="*/ 726 h 2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280"/>
                        <a:gd name="T65" fmla="*/ 56 w 56"/>
                        <a:gd name="T66" fmla="*/ 280 h 2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280">
                          <a:moveTo>
                            <a:pt x="51" y="280"/>
                          </a:moveTo>
                          <a:lnTo>
                            <a:pt x="44" y="278"/>
                          </a:lnTo>
                          <a:lnTo>
                            <a:pt x="37" y="272"/>
                          </a:lnTo>
                          <a:lnTo>
                            <a:pt x="29" y="254"/>
                          </a:lnTo>
                          <a:lnTo>
                            <a:pt x="20" y="228"/>
                          </a:lnTo>
                          <a:lnTo>
                            <a:pt x="13" y="195"/>
                          </a:lnTo>
                          <a:lnTo>
                            <a:pt x="8" y="153"/>
                          </a:lnTo>
                          <a:lnTo>
                            <a:pt x="3" y="107"/>
                          </a:lnTo>
                          <a:lnTo>
                            <a:pt x="1" y="55"/>
                          </a:lnTo>
                          <a:lnTo>
                            <a:pt x="0" y="0"/>
                          </a:lnTo>
                          <a:lnTo>
                            <a:pt x="15" y="0"/>
                          </a:lnTo>
                          <a:lnTo>
                            <a:pt x="16" y="55"/>
                          </a:lnTo>
                          <a:lnTo>
                            <a:pt x="18" y="105"/>
                          </a:lnTo>
                          <a:lnTo>
                            <a:pt x="23" y="151"/>
                          </a:lnTo>
                          <a:lnTo>
                            <a:pt x="28" y="191"/>
                          </a:lnTo>
                          <a:lnTo>
                            <a:pt x="35" y="223"/>
                          </a:lnTo>
                          <a:lnTo>
                            <a:pt x="43" y="247"/>
                          </a:lnTo>
                          <a:lnTo>
                            <a:pt x="50" y="263"/>
                          </a:lnTo>
                          <a:lnTo>
                            <a:pt x="53" y="265"/>
                          </a:lnTo>
                          <a:lnTo>
                            <a:pt x="56" y="265"/>
                          </a:lnTo>
                          <a:lnTo>
                            <a:pt x="51" y="280"/>
                          </a:lnTo>
                          <a:close/>
                        </a:path>
                      </a:pathLst>
                    </a:custGeom>
                    <a:solidFill>
                      <a:srgbClr val="FF9900"/>
                    </a:solidFill>
                    <a:ln w="9525">
                      <a:solidFill>
                        <a:srgbClr val="CCFF99"/>
                      </a:solidFill>
                      <a:round/>
                      <a:headEnd/>
                      <a:tailEnd/>
                    </a:ln>
                  </p:spPr>
                  <p:txBody>
                    <a:bodyPr/>
                    <a:lstStyle/>
                    <a:p>
                      <a:endParaRPr lang="en-US"/>
                    </a:p>
                  </p:txBody>
                </p:sp>
                <p:sp>
                  <p:nvSpPr>
                    <p:cNvPr id="125" name="Freeform 296"/>
                    <p:cNvSpPr>
                      <a:spLocks/>
                    </p:cNvSpPr>
                    <p:nvPr/>
                  </p:nvSpPr>
                  <p:spPr bwMode="auto">
                    <a:xfrm>
                      <a:off x="2524" y="2871"/>
                      <a:ext cx="8" cy="26"/>
                    </a:xfrm>
                    <a:custGeom>
                      <a:avLst/>
                      <a:gdLst>
                        <a:gd name="T0" fmla="*/ 13 w 5"/>
                        <a:gd name="T1" fmla="*/ 39 h 16"/>
                        <a:gd name="T2" fmla="*/ 5 w 5"/>
                        <a:gd name="T3" fmla="*/ 42 h 16"/>
                        <a:gd name="T4" fmla="*/ 0 w 5"/>
                        <a:gd name="T5" fmla="*/ 39 h 16"/>
                        <a:gd name="T6" fmla="*/ 13 w 5"/>
                        <a:gd name="T7" fmla="*/ 0 h 16"/>
                        <a:gd name="T8" fmla="*/ 0 w 5"/>
                        <a:gd name="T9" fmla="*/ 0 h 16"/>
                        <a:gd name="T10" fmla="*/ 13 w 5"/>
                        <a:gd name="T11" fmla="*/ 39 h 16"/>
                        <a:gd name="T12" fmla="*/ 0 60000 65536"/>
                        <a:gd name="T13" fmla="*/ 0 60000 65536"/>
                        <a:gd name="T14" fmla="*/ 0 60000 65536"/>
                        <a:gd name="T15" fmla="*/ 0 60000 65536"/>
                        <a:gd name="T16" fmla="*/ 0 60000 65536"/>
                        <a:gd name="T17" fmla="*/ 0 60000 65536"/>
                        <a:gd name="T18" fmla="*/ 0 w 5"/>
                        <a:gd name="T19" fmla="*/ 0 h 16"/>
                        <a:gd name="T20" fmla="*/ 5 w 5"/>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 h="16">
                          <a:moveTo>
                            <a:pt x="5" y="15"/>
                          </a:moveTo>
                          <a:lnTo>
                            <a:pt x="2" y="16"/>
                          </a:lnTo>
                          <a:lnTo>
                            <a:pt x="0" y="15"/>
                          </a:lnTo>
                          <a:lnTo>
                            <a:pt x="5" y="0"/>
                          </a:lnTo>
                          <a:lnTo>
                            <a:pt x="0" y="0"/>
                          </a:lnTo>
                          <a:lnTo>
                            <a:pt x="5" y="15"/>
                          </a:lnTo>
                          <a:close/>
                        </a:path>
                      </a:pathLst>
                    </a:custGeom>
                    <a:solidFill>
                      <a:srgbClr val="FF9900"/>
                    </a:solidFill>
                    <a:ln w="9525">
                      <a:solidFill>
                        <a:srgbClr val="CCFF99"/>
                      </a:solidFill>
                      <a:round/>
                      <a:headEnd/>
                      <a:tailEnd/>
                    </a:ln>
                  </p:spPr>
                  <p:txBody>
                    <a:bodyPr/>
                    <a:lstStyle/>
                    <a:p>
                      <a:endParaRPr lang="en-US"/>
                    </a:p>
                  </p:txBody>
                </p:sp>
                <p:sp>
                  <p:nvSpPr>
                    <p:cNvPr id="126" name="Freeform 297"/>
                    <p:cNvSpPr>
                      <a:spLocks/>
                    </p:cNvSpPr>
                    <p:nvPr/>
                  </p:nvSpPr>
                  <p:spPr bwMode="auto">
                    <a:xfrm>
                      <a:off x="2442" y="2444"/>
                      <a:ext cx="26" cy="1"/>
                    </a:xfrm>
                    <a:custGeom>
                      <a:avLst/>
                      <a:gdLst>
                        <a:gd name="T0" fmla="*/ 0 w 16"/>
                        <a:gd name="T1" fmla="*/ 0 h 1"/>
                        <a:gd name="T2" fmla="*/ 42 w 16"/>
                        <a:gd name="T3" fmla="*/ 0 h 1"/>
                        <a:gd name="T4" fmla="*/ 0 w 16"/>
                        <a:gd name="T5" fmla="*/ 0 h 1"/>
                        <a:gd name="T6" fmla="*/ 0 60000 65536"/>
                        <a:gd name="T7" fmla="*/ 0 60000 65536"/>
                        <a:gd name="T8" fmla="*/ 0 60000 65536"/>
                        <a:gd name="T9" fmla="*/ 0 w 16"/>
                        <a:gd name="T10" fmla="*/ 0 h 1"/>
                        <a:gd name="T11" fmla="*/ 16 w 16"/>
                        <a:gd name="T12" fmla="*/ 1 h 1"/>
                      </a:gdLst>
                      <a:ahLst/>
                      <a:cxnLst>
                        <a:cxn ang="T6">
                          <a:pos x="T0" y="T1"/>
                        </a:cxn>
                        <a:cxn ang="T7">
                          <a:pos x="T2" y="T3"/>
                        </a:cxn>
                        <a:cxn ang="T8">
                          <a:pos x="T4" y="T5"/>
                        </a:cxn>
                      </a:cxnLst>
                      <a:rect l="T9" t="T10" r="T11" b="T12"/>
                      <a:pathLst>
                        <a:path w="16" h="1">
                          <a:moveTo>
                            <a:pt x="0" y="0"/>
                          </a:moveTo>
                          <a:lnTo>
                            <a:pt x="16" y="0"/>
                          </a:lnTo>
                          <a:lnTo>
                            <a:pt x="0" y="0"/>
                          </a:lnTo>
                          <a:close/>
                        </a:path>
                      </a:pathLst>
                    </a:custGeom>
                    <a:solidFill>
                      <a:srgbClr val="FF9900"/>
                    </a:solidFill>
                    <a:ln w="9525">
                      <a:solidFill>
                        <a:srgbClr val="CCFF99"/>
                      </a:solidFill>
                      <a:round/>
                      <a:headEnd/>
                      <a:tailEnd/>
                    </a:ln>
                  </p:spPr>
                  <p:txBody>
                    <a:bodyPr/>
                    <a:lstStyle/>
                    <a:p>
                      <a:endParaRPr lang="en-US"/>
                    </a:p>
                  </p:txBody>
                </p:sp>
                <p:sp>
                  <p:nvSpPr>
                    <p:cNvPr id="127" name="Freeform 298"/>
                    <p:cNvSpPr>
                      <a:spLocks/>
                    </p:cNvSpPr>
                    <p:nvPr/>
                  </p:nvSpPr>
                  <p:spPr bwMode="auto">
                    <a:xfrm>
                      <a:off x="2442" y="1995"/>
                      <a:ext cx="205" cy="450"/>
                    </a:xfrm>
                    <a:custGeom>
                      <a:avLst/>
                      <a:gdLst>
                        <a:gd name="T0" fmla="*/ 0 w 127"/>
                        <a:gd name="T1" fmla="*/ 721 h 279"/>
                        <a:gd name="T2" fmla="*/ 8 w 127"/>
                        <a:gd name="T3" fmla="*/ 577 h 279"/>
                        <a:gd name="T4" fmla="*/ 24 w 127"/>
                        <a:gd name="T5" fmla="*/ 445 h 279"/>
                        <a:gd name="T6" fmla="*/ 52 w 127"/>
                        <a:gd name="T7" fmla="*/ 327 h 279"/>
                        <a:gd name="T8" fmla="*/ 94 w 127"/>
                        <a:gd name="T9" fmla="*/ 218 h 279"/>
                        <a:gd name="T10" fmla="*/ 115 w 127"/>
                        <a:gd name="T11" fmla="*/ 171 h 279"/>
                        <a:gd name="T12" fmla="*/ 139 w 127"/>
                        <a:gd name="T13" fmla="*/ 132 h 279"/>
                        <a:gd name="T14" fmla="*/ 166 w 127"/>
                        <a:gd name="T15" fmla="*/ 94 h 279"/>
                        <a:gd name="T16" fmla="*/ 192 w 127"/>
                        <a:gd name="T17" fmla="*/ 63 h 279"/>
                        <a:gd name="T18" fmla="*/ 224 w 127"/>
                        <a:gd name="T19" fmla="*/ 37 h 279"/>
                        <a:gd name="T20" fmla="*/ 258 w 127"/>
                        <a:gd name="T21" fmla="*/ 18 h 279"/>
                        <a:gd name="T22" fmla="*/ 294 w 127"/>
                        <a:gd name="T23" fmla="*/ 5 h 279"/>
                        <a:gd name="T24" fmla="*/ 328 w 127"/>
                        <a:gd name="T25" fmla="*/ 0 h 279"/>
                        <a:gd name="T26" fmla="*/ 331 w 127"/>
                        <a:gd name="T27" fmla="*/ 44 h 279"/>
                        <a:gd name="T28" fmla="*/ 300 w 127"/>
                        <a:gd name="T29" fmla="*/ 50 h 279"/>
                        <a:gd name="T30" fmla="*/ 273 w 127"/>
                        <a:gd name="T31" fmla="*/ 60 h 279"/>
                        <a:gd name="T32" fmla="*/ 247 w 127"/>
                        <a:gd name="T33" fmla="*/ 73 h 279"/>
                        <a:gd name="T34" fmla="*/ 221 w 127"/>
                        <a:gd name="T35" fmla="*/ 94 h 279"/>
                        <a:gd name="T36" fmla="*/ 199 w 127"/>
                        <a:gd name="T37" fmla="*/ 123 h 279"/>
                        <a:gd name="T38" fmla="*/ 173 w 127"/>
                        <a:gd name="T39" fmla="*/ 156 h 279"/>
                        <a:gd name="T40" fmla="*/ 149 w 127"/>
                        <a:gd name="T41" fmla="*/ 195 h 279"/>
                        <a:gd name="T42" fmla="*/ 131 w 127"/>
                        <a:gd name="T43" fmla="*/ 239 h 279"/>
                        <a:gd name="T44" fmla="*/ 90 w 127"/>
                        <a:gd name="T45" fmla="*/ 340 h 279"/>
                        <a:gd name="T46" fmla="*/ 63 w 127"/>
                        <a:gd name="T47" fmla="*/ 455 h 279"/>
                        <a:gd name="T48" fmla="*/ 47 w 127"/>
                        <a:gd name="T49" fmla="*/ 582 h 279"/>
                        <a:gd name="T50" fmla="*/ 39 w 127"/>
                        <a:gd name="T51" fmla="*/ 726 h 279"/>
                        <a:gd name="T52" fmla="*/ 0 w 127"/>
                        <a:gd name="T53" fmla="*/ 721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7"/>
                        <a:gd name="T82" fmla="*/ 0 h 279"/>
                        <a:gd name="T83" fmla="*/ 127 w 127"/>
                        <a:gd name="T84" fmla="*/ 279 h 2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7" h="279">
                          <a:moveTo>
                            <a:pt x="0" y="277"/>
                          </a:moveTo>
                          <a:lnTo>
                            <a:pt x="3" y="222"/>
                          </a:lnTo>
                          <a:lnTo>
                            <a:pt x="9" y="171"/>
                          </a:lnTo>
                          <a:lnTo>
                            <a:pt x="20" y="126"/>
                          </a:lnTo>
                          <a:lnTo>
                            <a:pt x="36" y="84"/>
                          </a:lnTo>
                          <a:lnTo>
                            <a:pt x="44" y="66"/>
                          </a:lnTo>
                          <a:lnTo>
                            <a:pt x="53" y="51"/>
                          </a:lnTo>
                          <a:lnTo>
                            <a:pt x="64" y="36"/>
                          </a:lnTo>
                          <a:lnTo>
                            <a:pt x="74" y="24"/>
                          </a:lnTo>
                          <a:lnTo>
                            <a:pt x="86" y="14"/>
                          </a:lnTo>
                          <a:lnTo>
                            <a:pt x="99" y="7"/>
                          </a:lnTo>
                          <a:lnTo>
                            <a:pt x="113" y="2"/>
                          </a:lnTo>
                          <a:lnTo>
                            <a:pt x="126" y="0"/>
                          </a:lnTo>
                          <a:lnTo>
                            <a:pt x="127" y="17"/>
                          </a:lnTo>
                          <a:lnTo>
                            <a:pt x="115" y="19"/>
                          </a:lnTo>
                          <a:lnTo>
                            <a:pt x="105" y="23"/>
                          </a:lnTo>
                          <a:lnTo>
                            <a:pt x="95" y="28"/>
                          </a:lnTo>
                          <a:lnTo>
                            <a:pt x="85" y="36"/>
                          </a:lnTo>
                          <a:lnTo>
                            <a:pt x="76" y="47"/>
                          </a:lnTo>
                          <a:lnTo>
                            <a:pt x="66" y="60"/>
                          </a:lnTo>
                          <a:lnTo>
                            <a:pt x="57" y="75"/>
                          </a:lnTo>
                          <a:lnTo>
                            <a:pt x="50" y="92"/>
                          </a:lnTo>
                          <a:lnTo>
                            <a:pt x="35" y="131"/>
                          </a:lnTo>
                          <a:lnTo>
                            <a:pt x="24" y="175"/>
                          </a:lnTo>
                          <a:lnTo>
                            <a:pt x="18" y="224"/>
                          </a:lnTo>
                          <a:lnTo>
                            <a:pt x="15" y="279"/>
                          </a:lnTo>
                          <a:lnTo>
                            <a:pt x="0" y="277"/>
                          </a:lnTo>
                          <a:close/>
                        </a:path>
                      </a:pathLst>
                    </a:custGeom>
                    <a:solidFill>
                      <a:srgbClr val="FF9900"/>
                    </a:solidFill>
                    <a:ln w="9525">
                      <a:solidFill>
                        <a:srgbClr val="CCFF99"/>
                      </a:solidFill>
                      <a:round/>
                      <a:headEnd/>
                      <a:tailEnd/>
                    </a:ln>
                  </p:spPr>
                  <p:txBody>
                    <a:bodyPr/>
                    <a:lstStyle/>
                    <a:p>
                      <a:endParaRPr lang="en-US"/>
                    </a:p>
                  </p:txBody>
                </p:sp>
                <p:sp>
                  <p:nvSpPr>
                    <p:cNvPr id="128" name="Freeform 299"/>
                    <p:cNvSpPr>
                      <a:spLocks/>
                    </p:cNvSpPr>
                    <p:nvPr/>
                  </p:nvSpPr>
                  <p:spPr bwMode="auto">
                    <a:xfrm>
                      <a:off x="2442" y="2442"/>
                      <a:ext cx="26" cy="3"/>
                    </a:xfrm>
                    <a:custGeom>
                      <a:avLst/>
                      <a:gdLst>
                        <a:gd name="T0" fmla="*/ 0 w 16"/>
                        <a:gd name="T1" fmla="*/ 3 h 2"/>
                        <a:gd name="T2" fmla="*/ 0 w 16"/>
                        <a:gd name="T3" fmla="*/ 0 h 2"/>
                        <a:gd name="T4" fmla="*/ 39 w 16"/>
                        <a:gd name="T5" fmla="*/ 4 h 2"/>
                        <a:gd name="T6" fmla="*/ 42 w 16"/>
                        <a:gd name="T7" fmla="*/ 3 h 2"/>
                        <a:gd name="T8" fmla="*/ 0 w 16"/>
                        <a:gd name="T9" fmla="*/ 3 h 2"/>
                        <a:gd name="T10" fmla="*/ 0 60000 65536"/>
                        <a:gd name="T11" fmla="*/ 0 60000 65536"/>
                        <a:gd name="T12" fmla="*/ 0 60000 65536"/>
                        <a:gd name="T13" fmla="*/ 0 60000 65536"/>
                        <a:gd name="T14" fmla="*/ 0 60000 65536"/>
                        <a:gd name="T15" fmla="*/ 0 w 16"/>
                        <a:gd name="T16" fmla="*/ 0 h 2"/>
                        <a:gd name="T17" fmla="*/ 16 w 16"/>
                        <a:gd name="T18" fmla="*/ 2 h 2"/>
                      </a:gdLst>
                      <a:ahLst/>
                      <a:cxnLst>
                        <a:cxn ang="T10">
                          <a:pos x="T0" y="T1"/>
                        </a:cxn>
                        <a:cxn ang="T11">
                          <a:pos x="T2" y="T3"/>
                        </a:cxn>
                        <a:cxn ang="T12">
                          <a:pos x="T4" y="T5"/>
                        </a:cxn>
                        <a:cxn ang="T13">
                          <a:pos x="T6" y="T7"/>
                        </a:cxn>
                        <a:cxn ang="T14">
                          <a:pos x="T8" y="T9"/>
                        </a:cxn>
                      </a:cxnLst>
                      <a:rect l="T15" t="T16" r="T17" b="T18"/>
                      <a:pathLst>
                        <a:path w="16" h="2">
                          <a:moveTo>
                            <a:pt x="0" y="1"/>
                          </a:moveTo>
                          <a:lnTo>
                            <a:pt x="0" y="0"/>
                          </a:lnTo>
                          <a:lnTo>
                            <a:pt x="15" y="2"/>
                          </a:lnTo>
                          <a:lnTo>
                            <a:pt x="16" y="1"/>
                          </a:lnTo>
                          <a:lnTo>
                            <a:pt x="0" y="1"/>
                          </a:lnTo>
                          <a:close/>
                        </a:path>
                      </a:pathLst>
                    </a:custGeom>
                    <a:solidFill>
                      <a:srgbClr val="FF9900"/>
                    </a:solidFill>
                    <a:ln w="9525">
                      <a:solidFill>
                        <a:srgbClr val="CCFF99"/>
                      </a:solidFill>
                      <a:round/>
                      <a:headEnd/>
                      <a:tailEnd/>
                    </a:ln>
                  </p:spPr>
                  <p:txBody>
                    <a:bodyPr/>
                    <a:lstStyle/>
                    <a:p>
                      <a:endParaRPr lang="en-US"/>
                    </a:p>
                  </p:txBody>
                </p:sp>
                <p:sp>
                  <p:nvSpPr>
                    <p:cNvPr id="129" name="Freeform 300"/>
                    <p:cNvSpPr>
                      <a:spLocks/>
                    </p:cNvSpPr>
                    <p:nvPr/>
                  </p:nvSpPr>
                  <p:spPr bwMode="auto">
                    <a:xfrm>
                      <a:off x="2643" y="1995"/>
                      <a:ext cx="207" cy="449"/>
                    </a:xfrm>
                    <a:custGeom>
                      <a:avLst/>
                      <a:gdLst>
                        <a:gd name="T0" fmla="*/ 5 w 128"/>
                        <a:gd name="T1" fmla="*/ 0 h 278"/>
                        <a:gd name="T2" fmla="*/ 37 w 128"/>
                        <a:gd name="T3" fmla="*/ 5 h 278"/>
                        <a:gd name="T4" fmla="*/ 76 w 128"/>
                        <a:gd name="T5" fmla="*/ 18 h 278"/>
                        <a:gd name="T6" fmla="*/ 107 w 128"/>
                        <a:gd name="T7" fmla="*/ 37 h 278"/>
                        <a:gd name="T8" fmla="*/ 139 w 128"/>
                        <a:gd name="T9" fmla="*/ 63 h 278"/>
                        <a:gd name="T10" fmla="*/ 168 w 128"/>
                        <a:gd name="T11" fmla="*/ 94 h 278"/>
                        <a:gd name="T12" fmla="*/ 194 w 128"/>
                        <a:gd name="T13" fmla="*/ 132 h 278"/>
                        <a:gd name="T14" fmla="*/ 220 w 128"/>
                        <a:gd name="T15" fmla="*/ 173 h 278"/>
                        <a:gd name="T16" fmla="*/ 241 w 128"/>
                        <a:gd name="T17" fmla="*/ 220 h 278"/>
                        <a:gd name="T18" fmla="*/ 280 w 128"/>
                        <a:gd name="T19" fmla="*/ 329 h 278"/>
                        <a:gd name="T20" fmla="*/ 310 w 128"/>
                        <a:gd name="T21" fmla="*/ 449 h 278"/>
                        <a:gd name="T22" fmla="*/ 330 w 128"/>
                        <a:gd name="T23" fmla="*/ 580 h 278"/>
                        <a:gd name="T24" fmla="*/ 332 w 128"/>
                        <a:gd name="T25" fmla="*/ 653 h 278"/>
                        <a:gd name="T26" fmla="*/ 335 w 128"/>
                        <a:gd name="T27" fmla="*/ 725 h 278"/>
                        <a:gd name="T28" fmla="*/ 293 w 128"/>
                        <a:gd name="T29" fmla="*/ 725 h 278"/>
                        <a:gd name="T30" fmla="*/ 291 w 128"/>
                        <a:gd name="T31" fmla="*/ 654 h 278"/>
                        <a:gd name="T32" fmla="*/ 288 w 128"/>
                        <a:gd name="T33" fmla="*/ 585 h 278"/>
                        <a:gd name="T34" fmla="*/ 270 w 128"/>
                        <a:gd name="T35" fmla="*/ 454 h 278"/>
                        <a:gd name="T36" fmla="*/ 241 w 128"/>
                        <a:gd name="T37" fmla="*/ 342 h 278"/>
                        <a:gd name="T38" fmla="*/ 202 w 128"/>
                        <a:gd name="T39" fmla="*/ 237 h 278"/>
                        <a:gd name="T40" fmla="*/ 183 w 128"/>
                        <a:gd name="T41" fmla="*/ 194 h 278"/>
                        <a:gd name="T42" fmla="*/ 160 w 128"/>
                        <a:gd name="T43" fmla="*/ 157 h 278"/>
                        <a:gd name="T44" fmla="*/ 136 w 128"/>
                        <a:gd name="T45" fmla="*/ 123 h 278"/>
                        <a:gd name="T46" fmla="*/ 113 w 128"/>
                        <a:gd name="T47" fmla="*/ 94 h 278"/>
                        <a:gd name="T48" fmla="*/ 84 w 128"/>
                        <a:gd name="T49" fmla="*/ 73 h 278"/>
                        <a:gd name="T50" fmla="*/ 58 w 128"/>
                        <a:gd name="T51" fmla="*/ 60 h 278"/>
                        <a:gd name="T52" fmla="*/ 31 w 128"/>
                        <a:gd name="T53" fmla="*/ 50 h 278"/>
                        <a:gd name="T54" fmla="*/ 0 w 128"/>
                        <a:gd name="T55" fmla="*/ 44 h 278"/>
                        <a:gd name="T56" fmla="*/ 5 w 128"/>
                        <a:gd name="T57" fmla="*/ 0 h 2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8"/>
                        <a:gd name="T88" fmla="*/ 0 h 278"/>
                        <a:gd name="T89" fmla="*/ 128 w 128"/>
                        <a:gd name="T90" fmla="*/ 278 h 2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8" h="278">
                          <a:moveTo>
                            <a:pt x="2" y="0"/>
                          </a:moveTo>
                          <a:lnTo>
                            <a:pt x="14" y="2"/>
                          </a:lnTo>
                          <a:lnTo>
                            <a:pt x="29" y="7"/>
                          </a:lnTo>
                          <a:lnTo>
                            <a:pt x="41" y="14"/>
                          </a:lnTo>
                          <a:lnTo>
                            <a:pt x="53" y="24"/>
                          </a:lnTo>
                          <a:lnTo>
                            <a:pt x="64" y="36"/>
                          </a:lnTo>
                          <a:lnTo>
                            <a:pt x="74" y="51"/>
                          </a:lnTo>
                          <a:lnTo>
                            <a:pt x="84" y="66"/>
                          </a:lnTo>
                          <a:lnTo>
                            <a:pt x="92" y="84"/>
                          </a:lnTo>
                          <a:lnTo>
                            <a:pt x="107" y="126"/>
                          </a:lnTo>
                          <a:lnTo>
                            <a:pt x="119" y="172"/>
                          </a:lnTo>
                          <a:lnTo>
                            <a:pt x="126" y="222"/>
                          </a:lnTo>
                          <a:lnTo>
                            <a:pt x="127" y="250"/>
                          </a:lnTo>
                          <a:lnTo>
                            <a:pt x="128" y="278"/>
                          </a:lnTo>
                          <a:lnTo>
                            <a:pt x="112" y="278"/>
                          </a:lnTo>
                          <a:lnTo>
                            <a:pt x="111" y="251"/>
                          </a:lnTo>
                          <a:lnTo>
                            <a:pt x="110" y="224"/>
                          </a:lnTo>
                          <a:lnTo>
                            <a:pt x="103" y="174"/>
                          </a:lnTo>
                          <a:lnTo>
                            <a:pt x="92" y="131"/>
                          </a:lnTo>
                          <a:lnTo>
                            <a:pt x="77" y="91"/>
                          </a:lnTo>
                          <a:lnTo>
                            <a:pt x="70" y="74"/>
                          </a:lnTo>
                          <a:lnTo>
                            <a:pt x="61" y="60"/>
                          </a:lnTo>
                          <a:lnTo>
                            <a:pt x="52" y="47"/>
                          </a:lnTo>
                          <a:lnTo>
                            <a:pt x="43" y="36"/>
                          </a:lnTo>
                          <a:lnTo>
                            <a:pt x="32" y="28"/>
                          </a:lnTo>
                          <a:lnTo>
                            <a:pt x="22" y="23"/>
                          </a:lnTo>
                          <a:lnTo>
                            <a:pt x="12" y="19"/>
                          </a:lnTo>
                          <a:lnTo>
                            <a:pt x="0" y="17"/>
                          </a:lnTo>
                          <a:lnTo>
                            <a:pt x="2" y="0"/>
                          </a:lnTo>
                          <a:close/>
                        </a:path>
                      </a:pathLst>
                    </a:custGeom>
                    <a:solidFill>
                      <a:srgbClr val="FF9900"/>
                    </a:solidFill>
                    <a:ln w="9525">
                      <a:solidFill>
                        <a:srgbClr val="CCFF99"/>
                      </a:solidFill>
                      <a:round/>
                      <a:headEnd/>
                      <a:tailEnd/>
                    </a:ln>
                  </p:spPr>
                  <p:txBody>
                    <a:bodyPr/>
                    <a:lstStyle/>
                    <a:p>
                      <a:endParaRPr lang="en-US"/>
                    </a:p>
                  </p:txBody>
                </p:sp>
                <p:sp>
                  <p:nvSpPr>
                    <p:cNvPr id="130" name="Freeform 301"/>
                    <p:cNvSpPr>
                      <a:spLocks/>
                    </p:cNvSpPr>
                    <p:nvPr/>
                  </p:nvSpPr>
                  <p:spPr bwMode="auto">
                    <a:xfrm>
                      <a:off x="2643" y="1995"/>
                      <a:ext cx="4" cy="27"/>
                    </a:xfrm>
                    <a:custGeom>
                      <a:avLst/>
                      <a:gdLst>
                        <a:gd name="T0" fmla="*/ 4 w 2"/>
                        <a:gd name="T1" fmla="*/ 0 h 17"/>
                        <a:gd name="T2" fmla="*/ 8 w 2"/>
                        <a:gd name="T3" fmla="*/ 0 h 17"/>
                        <a:gd name="T4" fmla="*/ 0 w 2"/>
                        <a:gd name="T5" fmla="*/ 43 h 17"/>
                        <a:gd name="T6" fmla="*/ 8 w 2"/>
                        <a:gd name="T7" fmla="*/ 43 h 17"/>
                        <a:gd name="T8" fmla="*/ 4 w 2"/>
                        <a:gd name="T9" fmla="*/ 0 h 17"/>
                        <a:gd name="T10" fmla="*/ 0 60000 65536"/>
                        <a:gd name="T11" fmla="*/ 0 60000 65536"/>
                        <a:gd name="T12" fmla="*/ 0 60000 65536"/>
                        <a:gd name="T13" fmla="*/ 0 60000 65536"/>
                        <a:gd name="T14" fmla="*/ 0 60000 65536"/>
                        <a:gd name="T15" fmla="*/ 0 w 2"/>
                        <a:gd name="T16" fmla="*/ 0 h 17"/>
                        <a:gd name="T17" fmla="*/ 2 w 2"/>
                        <a:gd name="T18" fmla="*/ 17 h 17"/>
                      </a:gdLst>
                      <a:ahLst/>
                      <a:cxnLst>
                        <a:cxn ang="T10">
                          <a:pos x="T0" y="T1"/>
                        </a:cxn>
                        <a:cxn ang="T11">
                          <a:pos x="T2" y="T3"/>
                        </a:cxn>
                        <a:cxn ang="T12">
                          <a:pos x="T4" y="T5"/>
                        </a:cxn>
                        <a:cxn ang="T13">
                          <a:pos x="T6" y="T7"/>
                        </a:cxn>
                        <a:cxn ang="T14">
                          <a:pos x="T8" y="T9"/>
                        </a:cxn>
                      </a:cxnLst>
                      <a:rect l="T15" t="T16" r="T17" b="T18"/>
                      <a:pathLst>
                        <a:path w="2" h="17">
                          <a:moveTo>
                            <a:pt x="1" y="0"/>
                          </a:moveTo>
                          <a:lnTo>
                            <a:pt x="2" y="0"/>
                          </a:lnTo>
                          <a:lnTo>
                            <a:pt x="0" y="17"/>
                          </a:lnTo>
                          <a:lnTo>
                            <a:pt x="2" y="17"/>
                          </a:lnTo>
                          <a:lnTo>
                            <a:pt x="1" y="0"/>
                          </a:lnTo>
                          <a:close/>
                        </a:path>
                      </a:pathLst>
                    </a:custGeom>
                    <a:solidFill>
                      <a:srgbClr val="FF9900"/>
                    </a:solidFill>
                    <a:ln w="9525">
                      <a:solidFill>
                        <a:srgbClr val="CCFF99"/>
                      </a:solidFill>
                      <a:round/>
                      <a:headEnd/>
                      <a:tailEnd/>
                    </a:ln>
                  </p:spPr>
                  <p:txBody>
                    <a:bodyPr/>
                    <a:lstStyle/>
                    <a:p>
                      <a:endParaRPr lang="en-US"/>
                    </a:p>
                  </p:txBody>
                </p:sp>
                <p:sp>
                  <p:nvSpPr>
                    <p:cNvPr id="131" name="Freeform 302"/>
                    <p:cNvSpPr>
                      <a:spLocks/>
                    </p:cNvSpPr>
                    <p:nvPr/>
                  </p:nvSpPr>
                  <p:spPr bwMode="auto">
                    <a:xfrm>
                      <a:off x="2824" y="2444"/>
                      <a:ext cx="26" cy="1"/>
                    </a:xfrm>
                    <a:custGeom>
                      <a:avLst/>
                      <a:gdLst>
                        <a:gd name="T0" fmla="*/ 42 w 16"/>
                        <a:gd name="T1" fmla="*/ 0 h 1"/>
                        <a:gd name="T2" fmla="*/ 0 w 16"/>
                        <a:gd name="T3" fmla="*/ 0 h 1"/>
                        <a:gd name="T4" fmla="*/ 42 w 16"/>
                        <a:gd name="T5" fmla="*/ 0 h 1"/>
                        <a:gd name="T6" fmla="*/ 0 60000 65536"/>
                        <a:gd name="T7" fmla="*/ 0 60000 65536"/>
                        <a:gd name="T8" fmla="*/ 0 60000 65536"/>
                        <a:gd name="T9" fmla="*/ 0 w 16"/>
                        <a:gd name="T10" fmla="*/ 0 h 1"/>
                        <a:gd name="T11" fmla="*/ 16 w 16"/>
                        <a:gd name="T12" fmla="*/ 1 h 1"/>
                      </a:gdLst>
                      <a:ahLst/>
                      <a:cxnLst>
                        <a:cxn ang="T6">
                          <a:pos x="T0" y="T1"/>
                        </a:cxn>
                        <a:cxn ang="T7">
                          <a:pos x="T2" y="T3"/>
                        </a:cxn>
                        <a:cxn ang="T8">
                          <a:pos x="T4" y="T5"/>
                        </a:cxn>
                      </a:cxnLst>
                      <a:rect l="T9" t="T10" r="T11" b="T12"/>
                      <a:pathLst>
                        <a:path w="16" h="1">
                          <a:moveTo>
                            <a:pt x="16" y="0"/>
                          </a:moveTo>
                          <a:lnTo>
                            <a:pt x="0" y="0"/>
                          </a:lnTo>
                          <a:lnTo>
                            <a:pt x="16" y="0"/>
                          </a:lnTo>
                          <a:close/>
                        </a:path>
                      </a:pathLst>
                    </a:custGeom>
                    <a:solidFill>
                      <a:srgbClr val="FF9900"/>
                    </a:solidFill>
                    <a:ln w="9525">
                      <a:solidFill>
                        <a:srgbClr val="CCFF99"/>
                      </a:solidFill>
                      <a:round/>
                      <a:headEnd/>
                      <a:tailEnd/>
                    </a:ln>
                  </p:spPr>
                  <p:txBody>
                    <a:bodyPr/>
                    <a:lstStyle/>
                    <a:p>
                      <a:endParaRPr lang="en-US"/>
                    </a:p>
                  </p:txBody>
                </p:sp>
                <p:sp>
                  <p:nvSpPr>
                    <p:cNvPr id="132" name="Freeform 303"/>
                    <p:cNvSpPr>
                      <a:spLocks/>
                    </p:cNvSpPr>
                    <p:nvPr/>
                  </p:nvSpPr>
                  <p:spPr bwMode="auto">
                    <a:xfrm>
                      <a:off x="2824" y="2444"/>
                      <a:ext cx="26" cy="1"/>
                    </a:xfrm>
                    <a:custGeom>
                      <a:avLst/>
                      <a:gdLst>
                        <a:gd name="T0" fmla="*/ 42 w 16"/>
                        <a:gd name="T1" fmla="*/ 0 h 1"/>
                        <a:gd name="T2" fmla="*/ 0 w 16"/>
                        <a:gd name="T3" fmla="*/ 0 h 1"/>
                        <a:gd name="T4" fmla="*/ 42 w 16"/>
                        <a:gd name="T5" fmla="*/ 0 h 1"/>
                        <a:gd name="T6" fmla="*/ 0 60000 65536"/>
                        <a:gd name="T7" fmla="*/ 0 60000 65536"/>
                        <a:gd name="T8" fmla="*/ 0 60000 65536"/>
                        <a:gd name="T9" fmla="*/ 0 w 16"/>
                        <a:gd name="T10" fmla="*/ 0 h 1"/>
                        <a:gd name="T11" fmla="*/ 16 w 16"/>
                        <a:gd name="T12" fmla="*/ 1 h 1"/>
                      </a:gdLst>
                      <a:ahLst/>
                      <a:cxnLst>
                        <a:cxn ang="T6">
                          <a:pos x="T0" y="T1"/>
                        </a:cxn>
                        <a:cxn ang="T7">
                          <a:pos x="T2" y="T3"/>
                        </a:cxn>
                        <a:cxn ang="T8">
                          <a:pos x="T4" y="T5"/>
                        </a:cxn>
                      </a:cxnLst>
                      <a:rect l="T9" t="T10" r="T11" b="T12"/>
                      <a:pathLst>
                        <a:path w="16" h="1">
                          <a:moveTo>
                            <a:pt x="16" y="0"/>
                          </a:moveTo>
                          <a:lnTo>
                            <a:pt x="0" y="0"/>
                          </a:lnTo>
                          <a:lnTo>
                            <a:pt x="16" y="0"/>
                          </a:lnTo>
                          <a:close/>
                        </a:path>
                      </a:pathLst>
                    </a:custGeom>
                    <a:solidFill>
                      <a:srgbClr val="FF9900"/>
                    </a:solidFill>
                    <a:ln w="9525">
                      <a:solidFill>
                        <a:srgbClr val="CCFF99"/>
                      </a:solidFill>
                      <a:round/>
                      <a:headEnd/>
                      <a:tailEnd/>
                    </a:ln>
                  </p:spPr>
                  <p:txBody>
                    <a:bodyPr/>
                    <a:lstStyle/>
                    <a:p>
                      <a:endParaRPr lang="en-US"/>
                    </a:p>
                  </p:txBody>
                </p:sp>
                <p:sp>
                  <p:nvSpPr>
                    <p:cNvPr id="133" name="Freeform 304"/>
                    <p:cNvSpPr>
                      <a:spLocks/>
                    </p:cNvSpPr>
                    <p:nvPr/>
                  </p:nvSpPr>
                  <p:spPr bwMode="auto">
                    <a:xfrm>
                      <a:off x="2758" y="2444"/>
                      <a:ext cx="92" cy="451"/>
                    </a:xfrm>
                    <a:custGeom>
                      <a:avLst/>
                      <a:gdLst>
                        <a:gd name="T0" fmla="*/ 148 w 57"/>
                        <a:gd name="T1" fmla="*/ 0 h 280"/>
                        <a:gd name="T2" fmla="*/ 145 w 57"/>
                        <a:gd name="T3" fmla="*/ 143 h 280"/>
                        <a:gd name="T4" fmla="*/ 139 w 57"/>
                        <a:gd name="T5" fmla="*/ 275 h 280"/>
                        <a:gd name="T6" fmla="*/ 128 w 57"/>
                        <a:gd name="T7" fmla="*/ 395 h 280"/>
                        <a:gd name="T8" fmla="*/ 111 w 57"/>
                        <a:gd name="T9" fmla="*/ 503 h 280"/>
                        <a:gd name="T10" fmla="*/ 94 w 57"/>
                        <a:gd name="T11" fmla="*/ 591 h 280"/>
                        <a:gd name="T12" fmla="*/ 73 w 57"/>
                        <a:gd name="T13" fmla="*/ 657 h 280"/>
                        <a:gd name="T14" fmla="*/ 47 w 57"/>
                        <a:gd name="T15" fmla="*/ 705 h 280"/>
                        <a:gd name="T16" fmla="*/ 31 w 57"/>
                        <a:gd name="T17" fmla="*/ 722 h 280"/>
                        <a:gd name="T18" fmla="*/ 13 w 57"/>
                        <a:gd name="T19" fmla="*/ 726 h 280"/>
                        <a:gd name="T20" fmla="*/ 0 w 57"/>
                        <a:gd name="T21" fmla="*/ 688 h 280"/>
                        <a:gd name="T22" fmla="*/ 10 w 57"/>
                        <a:gd name="T23" fmla="*/ 685 h 280"/>
                        <a:gd name="T24" fmla="*/ 13 w 57"/>
                        <a:gd name="T25" fmla="*/ 683 h 280"/>
                        <a:gd name="T26" fmla="*/ 34 w 57"/>
                        <a:gd name="T27" fmla="*/ 641 h 280"/>
                        <a:gd name="T28" fmla="*/ 55 w 57"/>
                        <a:gd name="T29" fmla="*/ 578 h 280"/>
                        <a:gd name="T30" fmla="*/ 71 w 57"/>
                        <a:gd name="T31" fmla="*/ 496 h 280"/>
                        <a:gd name="T32" fmla="*/ 86 w 57"/>
                        <a:gd name="T33" fmla="*/ 391 h 280"/>
                        <a:gd name="T34" fmla="*/ 97 w 57"/>
                        <a:gd name="T35" fmla="*/ 272 h 280"/>
                        <a:gd name="T36" fmla="*/ 105 w 57"/>
                        <a:gd name="T37" fmla="*/ 143 h 280"/>
                        <a:gd name="T38" fmla="*/ 107 w 57"/>
                        <a:gd name="T39" fmla="*/ 0 h 280"/>
                        <a:gd name="T40" fmla="*/ 148 w 57"/>
                        <a:gd name="T41" fmla="*/ 0 h 2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280"/>
                        <a:gd name="T65" fmla="*/ 57 w 57"/>
                        <a:gd name="T66" fmla="*/ 280 h 2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280">
                          <a:moveTo>
                            <a:pt x="57" y="0"/>
                          </a:moveTo>
                          <a:lnTo>
                            <a:pt x="56" y="55"/>
                          </a:lnTo>
                          <a:lnTo>
                            <a:pt x="53" y="106"/>
                          </a:lnTo>
                          <a:lnTo>
                            <a:pt x="49" y="152"/>
                          </a:lnTo>
                          <a:lnTo>
                            <a:pt x="43" y="194"/>
                          </a:lnTo>
                          <a:lnTo>
                            <a:pt x="36" y="228"/>
                          </a:lnTo>
                          <a:lnTo>
                            <a:pt x="28" y="253"/>
                          </a:lnTo>
                          <a:lnTo>
                            <a:pt x="18" y="272"/>
                          </a:lnTo>
                          <a:lnTo>
                            <a:pt x="12" y="278"/>
                          </a:lnTo>
                          <a:lnTo>
                            <a:pt x="5" y="280"/>
                          </a:lnTo>
                          <a:lnTo>
                            <a:pt x="0" y="265"/>
                          </a:lnTo>
                          <a:lnTo>
                            <a:pt x="4" y="264"/>
                          </a:lnTo>
                          <a:lnTo>
                            <a:pt x="5" y="263"/>
                          </a:lnTo>
                          <a:lnTo>
                            <a:pt x="13" y="247"/>
                          </a:lnTo>
                          <a:lnTo>
                            <a:pt x="21" y="223"/>
                          </a:lnTo>
                          <a:lnTo>
                            <a:pt x="27" y="191"/>
                          </a:lnTo>
                          <a:lnTo>
                            <a:pt x="33" y="151"/>
                          </a:lnTo>
                          <a:lnTo>
                            <a:pt x="37" y="105"/>
                          </a:lnTo>
                          <a:lnTo>
                            <a:pt x="40" y="55"/>
                          </a:lnTo>
                          <a:lnTo>
                            <a:pt x="41" y="0"/>
                          </a:lnTo>
                          <a:lnTo>
                            <a:pt x="57" y="0"/>
                          </a:lnTo>
                          <a:close/>
                        </a:path>
                      </a:pathLst>
                    </a:custGeom>
                    <a:solidFill>
                      <a:srgbClr val="FF9900"/>
                    </a:solidFill>
                    <a:ln w="9525">
                      <a:solidFill>
                        <a:srgbClr val="CCFF99"/>
                      </a:solidFill>
                      <a:round/>
                      <a:headEnd/>
                      <a:tailEnd/>
                    </a:ln>
                  </p:spPr>
                  <p:txBody>
                    <a:bodyPr/>
                    <a:lstStyle/>
                    <a:p>
                      <a:endParaRPr lang="en-US"/>
                    </a:p>
                  </p:txBody>
                </p:sp>
                <p:sp>
                  <p:nvSpPr>
                    <p:cNvPr id="134" name="Freeform 305"/>
                    <p:cNvSpPr>
                      <a:spLocks/>
                    </p:cNvSpPr>
                    <p:nvPr/>
                  </p:nvSpPr>
                  <p:spPr bwMode="auto">
                    <a:xfrm>
                      <a:off x="2674" y="2444"/>
                      <a:ext cx="92" cy="451"/>
                    </a:xfrm>
                    <a:custGeom>
                      <a:avLst/>
                      <a:gdLst>
                        <a:gd name="T0" fmla="*/ 136 w 57"/>
                        <a:gd name="T1" fmla="*/ 726 h 280"/>
                        <a:gd name="T2" fmla="*/ 118 w 57"/>
                        <a:gd name="T3" fmla="*/ 722 h 280"/>
                        <a:gd name="T4" fmla="*/ 102 w 57"/>
                        <a:gd name="T5" fmla="*/ 705 h 280"/>
                        <a:gd name="T6" fmla="*/ 77 w 57"/>
                        <a:gd name="T7" fmla="*/ 659 h 280"/>
                        <a:gd name="T8" fmla="*/ 55 w 57"/>
                        <a:gd name="T9" fmla="*/ 591 h 280"/>
                        <a:gd name="T10" fmla="*/ 39 w 57"/>
                        <a:gd name="T11" fmla="*/ 506 h 280"/>
                        <a:gd name="T12" fmla="*/ 24 w 57"/>
                        <a:gd name="T13" fmla="*/ 396 h 280"/>
                        <a:gd name="T14" fmla="*/ 10 w 57"/>
                        <a:gd name="T15" fmla="*/ 277 h 280"/>
                        <a:gd name="T16" fmla="*/ 3 w 57"/>
                        <a:gd name="T17" fmla="*/ 143 h 280"/>
                        <a:gd name="T18" fmla="*/ 0 w 57"/>
                        <a:gd name="T19" fmla="*/ 0 h 280"/>
                        <a:gd name="T20" fmla="*/ 42 w 57"/>
                        <a:gd name="T21" fmla="*/ 0 h 280"/>
                        <a:gd name="T22" fmla="*/ 44 w 57"/>
                        <a:gd name="T23" fmla="*/ 143 h 280"/>
                        <a:gd name="T24" fmla="*/ 52 w 57"/>
                        <a:gd name="T25" fmla="*/ 272 h 280"/>
                        <a:gd name="T26" fmla="*/ 63 w 57"/>
                        <a:gd name="T27" fmla="*/ 391 h 280"/>
                        <a:gd name="T28" fmla="*/ 77 w 57"/>
                        <a:gd name="T29" fmla="*/ 496 h 280"/>
                        <a:gd name="T30" fmla="*/ 94 w 57"/>
                        <a:gd name="T31" fmla="*/ 578 h 280"/>
                        <a:gd name="T32" fmla="*/ 115 w 57"/>
                        <a:gd name="T33" fmla="*/ 641 h 280"/>
                        <a:gd name="T34" fmla="*/ 136 w 57"/>
                        <a:gd name="T35" fmla="*/ 683 h 280"/>
                        <a:gd name="T36" fmla="*/ 140 w 57"/>
                        <a:gd name="T37" fmla="*/ 688 h 280"/>
                        <a:gd name="T38" fmla="*/ 148 w 57"/>
                        <a:gd name="T39" fmla="*/ 688 h 280"/>
                        <a:gd name="T40" fmla="*/ 136 w 57"/>
                        <a:gd name="T41" fmla="*/ 726 h 2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280"/>
                        <a:gd name="T65" fmla="*/ 57 w 57"/>
                        <a:gd name="T66" fmla="*/ 280 h 2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280">
                          <a:moveTo>
                            <a:pt x="52" y="280"/>
                          </a:moveTo>
                          <a:lnTo>
                            <a:pt x="45" y="278"/>
                          </a:lnTo>
                          <a:lnTo>
                            <a:pt x="39" y="272"/>
                          </a:lnTo>
                          <a:lnTo>
                            <a:pt x="30" y="254"/>
                          </a:lnTo>
                          <a:lnTo>
                            <a:pt x="21" y="228"/>
                          </a:lnTo>
                          <a:lnTo>
                            <a:pt x="15" y="195"/>
                          </a:lnTo>
                          <a:lnTo>
                            <a:pt x="9" y="153"/>
                          </a:lnTo>
                          <a:lnTo>
                            <a:pt x="4" y="107"/>
                          </a:lnTo>
                          <a:lnTo>
                            <a:pt x="1" y="55"/>
                          </a:lnTo>
                          <a:lnTo>
                            <a:pt x="0" y="0"/>
                          </a:lnTo>
                          <a:lnTo>
                            <a:pt x="16" y="0"/>
                          </a:lnTo>
                          <a:lnTo>
                            <a:pt x="17" y="55"/>
                          </a:lnTo>
                          <a:lnTo>
                            <a:pt x="20" y="105"/>
                          </a:lnTo>
                          <a:lnTo>
                            <a:pt x="24" y="151"/>
                          </a:lnTo>
                          <a:lnTo>
                            <a:pt x="30" y="191"/>
                          </a:lnTo>
                          <a:lnTo>
                            <a:pt x="36" y="223"/>
                          </a:lnTo>
                          <a:lnTo>
                            <a:pt x="44" y="247"/>
                          </a:lnTo>
                          <a:lnTo>
                            <a:pt x="52" y="263"/>
                          </a:lnTo>
                          <a:lnTo>
                            <a:pt x="54" y="265"/>
                          </a:lnTo>
                          <a:lnTo>
                            <a:pt x="57" y="265"/>
                          </a:lnTo>
                          <a:lnTo>
                            <a:pt x="52" y="280"/>
                          </a:lnTo>
                          <a:close/>
                        </a:path>
                      </a:pathLst>
                    </a:custGeom>
                    <a:solidFill>
                      <a:srgbClr val="FF9900"/>
                    </a:solidFill>
                    <a:ln w="9525">
                      <a:solidFill>
                        <a:srgbClr val="CCFF99"/>
                      </a:solidFill>
                      <a:round/>
                      <a:headEnd/>
                      <a:tailEnd/>
                    </a:ln>
                  </p:spPr>
                  <p:txBody>
                    <a:bodyPr/>
                    <a:lstStyle/>
                    <a:p>
                      <a:endParaRPr lang="en-US"/>
                    </a:p>
                  </p:txBody>
                </p:sp>
                <p:sp>
                  <p:nvSpPr>
                    <p:cNvPr id="135" name="Freeform 306"/>
                    <p:cNvSpPr>
                      <a:spLocks/>
                    </p:cNvSpPr>
                    <p:nvPr/>
                  </p:nvSpPr>
                  <p:spPr bwMode="auto">
                    <a:xfrm>
                      <a:off x="2758" y="2871"/>
                      <a:ext cx="8" cy="26"/>
                    </a:xfrm>
                    <a:custGeom>
                      <a:avLst/>
                      <a:gdLst>
                        <a:gd name="T0" fmla="*/ 13 w 5"/>
                        <a:gd name="T1" fmla="*/ 39 h 16"/>
                        <a:gd name="T2" fmla="*/ 5 w 5"/>
                        <a:gd name="T3" fmla="*/ 42 h 16"/>
                        <a:gd name="T4" fmla="*/ 0 w 5"/>
                        <a:gd name="T5" fmla="*/ 39 h 16"/>
                        <a:gd name="T6" fmla="*/ 13 w 5"/>
                        <a:gd name="T7" fmla="*/ 0 h 16"/>
                        <a:gd name="T8" fmla="*/ 0 w 5"/>
                        <a:gd name="T9" fmla="*/ 0 h 16"/>
                        <a:gd name="T10" fmla="*/ 13 w 5"/>
                        <a:gd name="T11" fmla="*/ 39 h 16"/>
                        <a:gd name="T12" fmla="*/ 0 60000 65536"/>
                        <a:gd name="T13" fmla="*/ 0 60000 65536"/>
                        <a:gd name="T14" fmla="*/ 0 60000 65536"/>
                        <a:gd name="T15" fmla="*/ 0 60000 65536"/>
                        <a:gd name="T16" fmla="*/ 0 60000 65536"/>
                        <a:gd name="T17" fmla="*/ 0 60000 65536"/>
                        <a:gd name="T18" fmla="*/ 0 w 5"/>
                        <a:gd name="T19" fmla="*/ 0 h 16"/>
                        <a:gd name="T20" fmla="*/ 5 w 5"/>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 h="16">
                          <a:moveTo>
                            <a:pt x="5" y="15"/>
                          </a:moveTo>
                          <a:lnTo>
                            <a:pt x="2" y="16"/>
                          </a:lnTo>
                          <a:lnTo>
                            <a:pt x="0" y="15"/>
                          </a:lnTo>
                          <a:lnTo>
                            <a:pt x="5" y="0"/>
                          </a:lnTo>
                          <a:lnTo>
                            <a:pt x="0" y="0"/>
                          </a:lnTo>
                          <a:lnTo>
                            <a:pt x="5" y="15"/>
                          </a:lnTo>
                          <a:close/>
                        </a:path>
                      </a:pathLst>
                    </a:custGeom>
                    <a:solidFill>
                      <a:srgbClr val="FF9900"/>
                    </a:solidFill>
                    <a:ln w="9525">
                      <a:solidFill>
                        <a:srgbClr val="CCFF99"/>
                      </a:solidFill>
                      <a:round/>
                      <a:headEnd/>
                      <a:tailEnd/>
                    </a:ln>
                  </p:spPr>
                  <p:txBody>
                    <a:bodyPr/>
                    <a:lstStyle/>
                    <a:p>
                      <a:endParaRPr lang="en-US"/>
                    </a:p>
                  </p:txBody>
                </p:sp>
                <p:sp>
                  <p:nvSpPr>
                    <p:cNvPr id="136" name="Freeform 307"/>
                    <p:cNvSpPr>
                      <a:spLocks/>
                    </p:cNvSpPr>
                    <p:nvPr/>
                  </p:nvSpPr>
                  <p:spPr bwMode="auto">
                    <a:xfrm>
                      <a:off x="2676" y="2444"/>
                      <a:ext cx="27" cy="1"/>
                    </a:xfrm>
                    <a:custGeom>
                      <a:avLst/>
                      <a:gdLst>
                        <a:gd name="T0" fmla="*/ 0 w 17"/>
                        <a:gd name="T1" fmla="*/ 0 h 1"/>
                        <a:gd name="T2" fmla="*/ 43 w 17"/>
                        <a:gd name="T3" fmla="*/ 0 h 1"/>
                        <a:gd name="T4" fmla="*/ 0 w 17"/>
                        <a:gd name="T5" fmla="*/ 0 h 1"/>
                        <a:gd name="T6" fmla="*/ 0 60000 65536"/>
                        <a:gd name="T7" fmla="*/ 0 60000 65536"/>
                        <a:gd name="T8" fmla="*/ 0 60000 65536"/>
                        <a:gd name="T9" fmla="*/ 0 w 17"/>
                        <a:gd name="T10" fmla="*/ 0 h 1"/>
                        <a:gd name="T11" fmla="*/ 17 w 17"/>
                        <a:gd name="T12" fmla="*/ 1 h 1"/>
                      </a:gdLst>
                      <a:ahLst/>
                      <a:cxnLst>
                        <a:cxn ang="T6">
                          <a:pos x="T0" y="T1"/>
                        </a:cxn>
                        <a:cxn ang="T7">
                          <a:pos x="T2" y="T3"/>
                        </a:cxn>
                        <a:cxn ang="T8">
                          <a:pos x="T4" y="T5"/>
                        </a:cxn>
                      </a:cxnLst>
                      <a:rect l="T9" t="T10" r="T11" b="T12"/>
                      <a:pathLst>
                        <a:path w="17" h="1">
                          <a:moveTo>
                            <a:pt x="0" y="0"/>
                          </a:moveTo>
                          <a:lnTo>
                            <a:pt x="17" y="0"/>
                          </a:lnTo>
                          <a:lnTo>
                            <a:pt x="0" y="0"/>
                          </a:lnTo>
                          <a:close/>
                        </a:path>
                      </a:pathLst>
                    </a:custGeom>
                    <a:solidFill>
                      <a:srgbClr val="FF9900"/>
                    </a:solidFill>
                    <a:ln w="9525">
                      <a:solidFill>
                        <a:srgbClr val="CCFF99"/>
                      </a:solidFill>
                      <a:round/>
                      <a:headEnd/>
                      <a:tailEnd/>
                    </a:ln>
                  </p:spPr>
                  <p:txBody>
                    <a:bodyPr/>
                    <a:lstStyle/>
                    <a:p>
                      <a:endParaRPr lang="en-US"/>
                    </a:p>
                  </p:txBody>
                </p:sp>
                <p:sp>
                  <p:nvSpPr>
                    <p:cNvPr id="137" name="Freeform 308"/>
                    <p:cNvSpPr>
                      <a:spLocks/>
                    </p:cNvSpPr>
                    <p:nvPr/>
                  </p:nvSpPr>
                  <p:spPr bwMode="auto">
                    <a:xfrm>
                      <a:off x="2676" y="1995"/>
                      <a:ext cx="206" cy="450"/>
                    </a:xfrm>
                    <a:custGeom>
                      <a:avLst/>
                      <a:gdLst>
                        <a:gd name="T0" fmla="*/ 0 w 128"/>
                        <a:gd name="T1" fmla="*/ 721 h 279"/>
                        <a:gd name="T2" fmla="*/ 5 w 128"/>
                        <a:gd name="T3" fmla="*/ 577 h 279"/>
                        <a:gd name="T4" fmla="*/ 26 w 128"/>
                        <a:gd name="T5" fmla="*/ 445 h 279"/>
                        <a:gd name="T6" fmla="*/ 55 w 128"/>
                        <a:gd name="T7" fmla="*/ 327 h 279"/>
                        <a:gd name="T8" fmla="*/ 93 w 128"/>
                        <a:gd name="T9" fmla="*/ 218 h 279"/>
                        <a:gd name="T10" fmla="*/ 116 w 128"/>
                        <a:gd name="T11" fmla="*/ 171 h 279"/>
                        <a:gd name="T12" fmla="*/ 140 w 128"/>
                        <a:gd name="T13" fmla="*/ 132 h 279"/>
                        <a:gd name="T14" fmla="*/ 166 w 128"/>
                        <a:gd name="T15" fmla="*/ 94 h 279"/>
                        <a:gd name="T16" fmla="*/ 195 w 128"/>
                        <a:gd name="T17" fmla="*/ 63 h 279"/>
                        <a:gd name="T18" fmla="*/ 225 w 128"/>
                        <a:gd name="T19" fmla="*/ 37 h 279"/>
                        <a:gd name="T20" fmla="*/ 259 w 128"/>
                        <a:gd name="T21" fmla="*/ 18 h 279"/>
                        <a:gd name="T22" fmla="*/ 295 w 128"/>
                        <a:gd name="T23" fmla="*/ 5 h 279"/>
                        <a:gd name="T24" fmla="*/ 328 w 128"/>
                        <a:gd name="T25" fmla="*/ 0 h 279"/>
                        <a:gd name="T26" fmla="*/ 332 w 128"/>
                        <a:gd name="T27" fmla="*/ 44 h 279"/>
                        <a:gd name="T28" fmla="*/ 301 w 128"/>
                        <a:gd name="T29" fmla="*/ 50 h 279"/>
                        <a:gd name="T30" fmla="*/ 275 w 128"/>
                        <a:gd name="T31" fmla="*/ 60 h 279"/>
                        <a:gd name="T32" fmla="*/ 248 w 128"/>
                        <a:gd name="T33" fmla="*/ 73 h 279"/>
                        <a:gd name="T34" fmla="*/ 222 w 128"/>
                        <a:gd name="T35" fmla="*/ 94 h 279"/>
                        <a:gd name="T36" fmla="*/ 196 w 128"/>
                        <a:gd name="T37" fmla="*/ 123 h 279"/>
                        <a:gd name="T38" fmla="*/ 174 w 128"/>
                        <a:gd name="T39" fmla="*/ 156 h 279"/>
                        <a:gd name="T40" fmla="*/ 150 w 128"/>
                        <a:gd name="T41" fmla="*/ 195 h 279"/>
                        <a:gd name="T42" fmla="*/ 129 w 128"/>
                        <a:gd name="T43" fmla="*/ 239 h 279"/>
                        <a:gd name="T44" fmla="*/ 93 w 128"/>
                        <a:gd name="T45" fmla="*/ 340 h 279"/>
                        <a:gd name="T46" fmla="*/ 64 w 128"/>
                        <a:gd name="T47" fmla="*/ 455 h 279"/>
                        <a:gd name="T48" fmla="*/ 47 w 128"/>
                        <a:gd name="T49" fmla="*/ 582 h 279"/>
                        <a:gd name="T50" fmla="*/ 42 w 128"/>
                        <a:gd name="T51" fmla="*/ 726 h 279"/>
                        <a:gd name="T52" fmla="*/ 0 w 128"/>
                        <a:gd name="T53" fmla="*/ 721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8"/>
                        <a:gd name="T82" fmla="*/ 0 h 279"/>
                        <a:gd name="T83" fmla="*/ 128 w 128"/>
                        <a:gd name="T84" fmla="*/ 279 h 2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8" h="279">
                          <a:moveTo>
                            <a:pt x="0" y="277"/>
                          </a:moveTo>
                          <a:lnTo>
                            <a:pt x="2" y="222"/>
                          </a:lnTo>
                          <a:lnTo>
                            <a:pt x="10" y="171"/>
                          </a:lnTo>
                          <a:lnTo>
                            <a:pt x="21" y="126"/>
                          </a:lnTo>
                          <a:lnTo>
                            <a:pt x="36" y="84"/>
                          </a:lnTo>
                          <a:lnTo>
                            <a:pt x="45" y="66"/>
                          </a:lnTo>
                          <a:lnTo>
                            <a:pt x="54" y="51"/>
                          </a:lnTo>
                          <a:lnTo>
                            <a:pt x="64" y="36"/>
                          </a:lnTo>
                          <a:lnTo>
                            <a:pt x="75" y="24"/>
                          </a:lnTo>
                          <a:lnTo>
                            <a:pt x="87" y="14"/>
                          </a:lnTo>
                          <a:lnTo>
                            <a:pt x="100" y="7"/>
                          </a:lnTo>
                          <a:lnTo>
                            <a:pt x="114" y="2"/>
                          </a:lnTo>
                          <a:lnTo>
                            <a:pt x="127" y="0"/>
                          </a:lnTo>
                          <a:lnTo>
                            <a:pt x="128" y="17"/>
                          </a:lnTo>
                          <a:lnTo>
                            <a:pt x="116" y="19"/>
                          </a:lnTo>
                          <a:lnTo>
                            <a:pt x="106" y="23"/>
                          </a:lnTo>
                          <a:lnTo>
                            <a:pt x="96" y="28"/>
                          </a:lnTo>
                          <a:lnTo>
                            <a:pt x="86" y="36"/>
                          </a:lnTo>
                          <a:lnTo>
                            <a:pt x="76" y="47"/>
                          </a:lnTo>
                          <a:lnTo>
                            <a:pt x="67" y="60"/>
                          </a:lnTo>
                          <a:lnTo>
                            <a:pt x="58" y="75"/>
                          </a:lnTo>
                          <a:lnTo>
                            <a:pt x="50" y="92"/>
                          </a:lnTo>
                          <a:lnTo>
                            <a:pt x="36" y="131"/>
                          </a:lnTo>
                          <a:lnTo>
                            <a:pt x="25" y="175"/>
                          </a:lnTo>
                          <a:lnTo>
                            <a:pt x="18" y="224"/>
                          </a:lnTo>
                          <a:lnTo>
                            <a:pt x="16" y="279"/>
                          </a:lnTo>
                          <a:lnTo>
                            <a:pt x="0" y="277"/>
                          </a:lnTo>
                          <a:close/>
                        </a:path>
                      </a:pathLst>
                    </a:custGeom>
                    <a:solidFill>
                      <a:srgbClr val="FF9900"/>
                    </a:solidFill>
                    <a:ln w="9525">
                      <a:solidFill>
                        <a:srgbClr val="CCFF99"/>
                      </a:solidFill>
                      <a:round/>
                      <a:headEnd/>
                      <a:tailEnd/>
                    </a:ln>
                  </p:spPr>
                  <p:txBody>
                    <a:bodyPr/>
                    <a:lstStyle/>
                    <a:p>
                      <a:endParaRPr lang="en-US"/>
                    </a:p>
                  </p:txBody>
                </p:sp>
                <p:sp>
                  <p:nvSpPr>
                    <p:cNvPr id="138" name="Freeform 309"/>
                    <p:cNvSpPr>
                      <a:spLocks/>
                    </p:cNvSpPr>
                    <p:nvPr/>
                  </p:nvSpPr>
                  <p:spPr bwMode="auto">
                    <a:xfrm>
                      <a:off x="2676" y="2442"/>
                      <a:ext cx="27" cy="3"/>
                    </a:xfrm>
                    <a:custGeom>
                      <a:avLst/>
                      <a:gdLst>
                        <a:gd name="T0" fmla="*/ 0 w 17"/>
                        <a:gd name="T1" fmla="*/ 3 h 2"/>
                        <a:gd name="T2" fmla="*/ 0 w 17"/>
                        <a:gd name="T3" fmla="*/ 0 h 2"/>
                        <a:gd name="T4" fmla="*/ 40 w 17"/>
                        <a:gd name="T5" fmla="*/ 4 h 2"/>
                        <a:gd name="T6" fmla="*/ 43 w 17"/>
                        <a:gd name="T7" fmla="*/ 3 h 2"/>
                        <a:gd name="T8" fmla="*/ 0 w 17"/>
                        <a:gd name="T9" fmla="*/ 3 h 2"/>
                        <a:gd name="T10" fmla="*/ 0 60000 65536"/>
                        <a:gd name="T11" fmla="*/ 0 60000 65536"/>
                        <a:gd name="T12" fmla="*/ 0 60000 65536"/>
                        <a:gd name="T13" fmla="*/ 0 60000 65536"/>
                        <a:gd name="T14" fmla="*/ 0 60000 65536"/>
                        <a:gd name="T15" fmla="*/ 0 w 17"/>
                        <a:gd name="T16" fmla="*/ 0 h 2"/>
                        <a:gd name="T17" fmla="*/ 17 w 17"/>
                        <a:gd name="T18" fmla="*/ 2 h 2"/>
                      </a:gdLst>
                      <a:ahLst/>
                      <a:cxnLst>
                        <a:cxn ang="T10">
                          <a:pos x="T0" y="T1"/>
                        </a:cxn>
                        <a:cxn ang="T11">
                          <a:pos x="T2" y="T3"/>
                        </a:cxn>
                        <a:cxn ang="T12">
                          <a:pos x="T4" y="T5"/>
                        </a:cxn>
                        <a:cxn ang="T13">
                          <a:pos x="T6" y="T7"/>
                        </a:cxn>
                        <a:cxn ang="T14">
                          <a:pos x="T8" y="T9"/>
                        </a:cxn>
                      </a:cxnLst>
                      <a:rect l="T15" t="T16" r="T17" b="T18"/>
                      <a:pathLst>
                        <a:path w="17" h="2">
                          <a:moveTo>
                            <a:pt x="0" y="1"/>
                          </a:moveTo>
                          <a:lnTo>
                            <a:pt x="0" y="0"/>
                          </a:lnTo>
                          <a:lnTo>
                            <a:pt x="16" y="2"/>
                          </a:lnTo>
                          <a:lnTo>
                            <a:pt x="17" y="1"/>
                          </a:lnTo>
                          <a:lnTo>
                            <a:pt x="0" y="1"/>
                          </a:lnTo>
                          <a:close/>
                        </a:path>
                      </a:pathLst>
                    </a:custGeom>
                    <a:solidFill>
                      <a:srgbClr val="FF9900"/>
                    </a:solidFill>
                    <a:ln w="9525">
                      <a:solidFill>
                        <a:srgbClr val="CCFF99"/>
                      </a:solidFill>
                      <a:round/>
                      <a:headEnd/>
                      <a:tailEnd/>
                    </a:ln>
                  </p:spPr>
                  <p:txBody>
                    <a:bodyPr/>
                    <a:lstStyle/>
                    <a:p>
                      <a:endParaRPr lang="en-US"/>
                    </a:p>
                  </p:txBody>
                </p:sp>
                <p:sp>
                  <p:nvSpPr>
                    <p:cNvPr id="139" name="Freeform 310"/>
                    <p:cNvSpPr>
                      <a:spLocks/>
                    </p:cNvSpPr>
                    <p:nvPr/>
                  </p:nvSpPr>
                  <p:spPr bwMode="auto">
                    <a:xfrm>
                      <a:off x="2879" y="1995"/>
                      <a:ext cx="204" cy="449"/>
                    </a:xfrm>
                    <a:custGeom>
                      <a:avLst/>
                      <a:gdLst>
                        <a:gd name="T0" fmla="*/ 5 w 127"/>
                        <a:gd name="T1" fmla="*/ 0 h 278"/>
                        <a:gd name="T2" fmla="*/ 35 w 127"/>
                        <a:gd name="T3" fmla="*/ 5 h 278"/>
                        <a:gd name="T4" fmla="*/ 69 w 127"/>
                        <a:gd name="T5" fmla="*/ 18 h 278"/>
                        <a:gd name="T6" fmla="*/ 103 w 127"/>
                        <a:gd name="T7" fmla="*/ 37 h 278"/>
                        <a:gd name="T8" fmla="*/ 132 w 127"/>
                        <a:gd name="T9" fmla="*/ 63 h 278"/>
                        <a:gd name="T10" fmla="*/ 165 w 127"/>
                        <a:gd name="T11" fmla="*/ 94 h 278"/>
                        <a:gd name="T12" fmla="*/ 188 w 127"/>
                        <a:gd name="T13" fmla="*/ 132 h 278"/>
                        <a:gd name="T14" fmla="*/ 217 w 127"/>
                        <a:gd name="T15" fmla="*/ 173 h 278"/>
                        <a:gd name="T16" fmla="*/ 238 w 127"/>
                        <a:gd name="T17" fmla="*/ 220 h 278"/>
                        <a:gd name="T18" fmla="*/ 273 w 127"/>
                        <a:gd name="T19" fmla="*/ 329 h 278"/>
                        <a:gd name="T20" fmla="*/ 305 w 127"/>
                        <a:gd name="T21" fmla="*/ 449 h 278"/>
                        <a:gd name="T22" fmla="*/ 323 w 127"/>
                        <a:gd name="T23" fmla="*/ 580 h 278"/>
                        <a:gd name="T24" fmla="*/ 328 w 127"/>
                        <a:gd name="T25" fmla="*/ 653 h 278"/>
                        <a:gd name="T26" fmla="*/ 328 w 127"/>
                        <a:gd name="T27" fmla="*/ 725 h 278"/>
                        <a:gd name="T28" fmla="*/ 286 w 127"/>
                        <a:gd name="T29" fmla="*/ 725 h 278"/>
                        <a:gd name="T30" fmla="*/ 286 w 127"/>
                        <a:gd name="T31" fmla="*/ 654 h 278"/>
                        <a:gd name="T32" fmla="*/ 281 w 127"/>
                        <a:gd name="T33" fmla="*/ 585 h 278"/>
                        <a:gd name="T34" fmla="*/ 263 w 127"/>
                        <a:gd name="T35" fmla="*/ 454 h 278"/>
                        <a:gd name="T36" fmla="*/ 235 w 127"/>
                        <a:gd name="T37" fmla="*/ 342 h 278"/>
                        <a:gd name="T38" fmla="*/ 199 w 127"/>
                        <a:gd name="T39" fmla="*/ 237 h 278"/>
                        <a:gd name="T40" fmla="*/ 180 w 127"/>
                        <a:gd name="T41" fmla="*/ 194 h 278"/>
                        <a:gd name="T42" fmla="*/ 153 w 127"/>
                        <a:gd name="T43" fmla="*/ 157 h 278"/>
                        <a:gd name="T44" fmla="*/ 132 w 127"/>
                        <a:gd name="T45" fmla="*/ 123 h 278"/>
                        <a:gd name="T46" fmla="*/ 106 w 127"/>
                        <a:gd name="T47" fmla="*/ 94 h 278"/>
                        <a:gd name="T48" fmla="*/ 80 w 127"/>
                        <a:gd name="T49" fmla="*/ 73 h 278"/>
                        <a:gd name="T50" fmla="*/ 55 w 127"/>
                        <a:gd name="T51" fmla="*/ 60 h 278"/>
                        <a:gd name="T52" fmla="*/ 31 w 127"/>
                        <a:gd name="T53" fmla="*/ 50 h 278"/>
                        <a:gd name="T54" fmla="*/ 0 w 127"/>
                        <a:gd name="T55" fmla="*/ 44 h 278"/>
                        <a:gd name="T56" fmla="*/ 5 w 127"/>
                        <a:gd name="T57" fmla="*/ 0 h 2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7"/>
                        <a:gd name="T88" fmla="*/ 0 h 278"/>
                        <a:gd name="T89" fmla="*/ 127 w 127"/>
                        <a:gd name="T90" fmla="*/ 278 h 2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7" h="278">
                          <a:moveTo>
                            <a:pt x="2" y="0"/>
                          </a:moveTo>
                          <a:lnTo>
                            <a:pt x="14" y="2"/>
                          </a:lnTo>
                          <a:lnTo>
                            <a:pt x="27" y="7"/>
                          </a:lnTo>
                          <a:lnTo>
                            <a:pt x="40" y="14"/>
                          </a:lnTo>
                          <a:lnTo>
                            <a:pt x="51" y="24"/>
                          </a:lnTo>
                          <a:lnTo>
                            <a:pt x="64" y="36"/>
                          </a:lnTo>
                          <a:lnTo>
                            <a:pt x="73" y="51"/>
                          </a:lnTo>
                          <a:lnTo>
                            <a:pt x="84" y="66"/>
                          </a:lnTo>
                          <a:lnTo>
                            <a:pt x="92" y="84"/>
                          </a:lnTo>
                          <a:lnTo>
                            <a:pt x="106" y="126"/>
                          </a:lnTo>
                          <a:lnTo>
                            <a:pt x="118" y="172"/>
                          </a:lnTo>
                          <a:lnTo>
                            <a:pt x="125" y="222"/>
                          </a:lnTo>
                          <a:lnTo>
                            <a:pt x="127" y="250"/>
                          </a:lnTo>
                          <a:lnTo>
                            <a:pt x="127" y="278"/>
                          </a:lnTo>
                          <a:lnTo>
                            <a:pt x="111" y="278"/>
                          </a:lnTo>
                          <a:lnTo>
                            <a:pt x="111" y="251"/>
                          </a:lnTo>
                          <a:lnTo>
                            <a:pt x="109" y="224"/>
                          </a:lnTo>
                          <a:lnTo>
                            <a:pt x="102" y="174"/>
                          </a:lnTo>
                          <a:lnTo>
                            <a:pt x="91" y="131"/>
                          </a:lnTo>
                          <a:lnTo>
                            <a:pt x="77" y="91"/>
                          </a:lnTo>
                          <a:lnTo>
                            <a:pt x="70" y="74"/>
                          </a:lnTo>
                          <a:lnTo>
                            <a:pt x="59" y="60"/>
                          </a:lnTo>
                          <a:lnTo>
                            <a:pt x="51" y="47"/>
                          </a:lnTo>
                          <a:lnTo>
                            <a:pt x="41" y="36"/>
                          </a:lnTo>
                          <a:lnTo>
                            <a:pt x="31" y="28"/>
                          </a:lnTo>
                          <a:lnTo>
                            <a:pt x="21" y="23"/>
                          </a:lnTo>
                          <a:lnTo>
                            <a:pt x="12" y="19"/>
                          </a:lnTo>
                          <a:lnTo>
                            <a:pt x="0" y="17"/>
                          </a:lnTo>
                          <a:lnTo>
                            <a:pt x="2" y="0"/>
                          </a:lnTo>
                          <a:close/>
                        </a:path>
                      </a:pathLst>
                    </a:custGeom>
                    <a:solidFill>
                      <a:srgbClr val="FF9900"/>
                    </a:solidFill>
                    <a:ln w="9525">
                      <a:solidFill>
                        <a:srgbClr val="CCFF99"/>
                      </a:solidFill>
                      <a:round/>
                      <a:headEnd/>
                      <a:tailEnd/>
                    </a:ln>
                  </p:spPr>
                  <p:txBody>
                    <a:bodyPr/>
                    <a:lstStyle/>
                    <a:p>
                      <a:endParaRPr lang="en-US"/>
                    </a:p>
                  </p:txBody>
                </p:sp>
                <p:sp>
                  <p:nvSpPr>
                    <p:cNvPr id="140" name="Freeform 311"/>
                    <p:cNvSpPr>
                      <a:spLocks/>
                    </p:cNvSpPr>
                    <p:nvPr/>
                  </p:nvSpPr>
                  <p:spPr bwMode="auto">
                    <a:xfrm>
                      <a:off x="2879" y="1995"/>
                      <a:ext cx="3" cy="27"/>
                    </a:xfrm>
                    <a:custGeom>
                      <a:avLst/>
                      <a:gdLst>
                        <a:gd name="T0" fmla="*/ 3 w 2"/>
                        <a:gd name="T1" fmla="*/ 0 h 17"/>
                        <a:gd name="T2" fmla="*/ 4 w 2"/>
                        <a:gd name="T3" fmla="*/ 0 h 17"/>
                        <a:gd name="T4" fmla="*/ 0 w 2"/>
                        <a:gd name="T5" fmla="*/ 43 h 17"/>
                        <a:gd name="T6" fmla="*/ 4 w 2"/>
                        <a:gd name="T7" fmla="*/ 43 h 17"/>
                        <a:gd name="T8" fmla="*/ 3 w 2"/>
                        <a:gd name="T9" fmla="*/ 0 h 17"/>
                        <a:gd name="T10" fmla="*/ 0 60000 65536"/>
                        <a:gd name="T11" fmla="*/ 0 60000 65536"/>
                        <a:gd name="T12" fmla="*/ 0 60000 65536"/>
                        <a:gd name="T13" fmla="*/ 0 60000 65536"/>
                        <a:gd name="T14" fmla="*/ 0 60000 65536"/>
                        <a:gd name="T15" fmla="*/ 0 w 2"/>
                        <a:gd name="T16" fmla="*/ 0 h 17"/>
                        <a:gd name="T17" fmla="*/ 2 w 2"/>
                        <a:gd name="T18" fmla="*/ 17 h 17"/>
                      </a:gdLst>
                      <a:ahLst/>
                      <a:cxnLst>
                        <a:cxn ang="T10">
                          <a:pos x="T0" y="T1"/>
                        </a:cxn>
                        <a:cxn ang="T11">
                          <a:pos x="T2" y="T3"/>
                        </a:cxn>
                        <a:cxn ang="T12">
                          <a:pos x="T4" y="T5"/>
                        </a:cxn>
                        <a:cxn ang="T13">
                          <a:pos x="T6" y="T7"/>
                        </a:cxn>
                        <a:cxn ang="T14">
                          <a:pos x="T8" y="T9"/>
                        </a:cxn>
                      </a:cxnLst>
                      <a:rect l="T15" t="T16" r="T17" b="T18"/>
                      <a:pathLst>
                        <a:path w="2" h="17">
                          <a:moveTo>
                            <a:pt x="1" y="0"/>
                          </a:moveTo>
                          <a:lnTo>
                            <a:pt x="2" y="0"/>
                          </a:lnTo>
                          <a:lnTo>
                            <a:pt x="0" y="17"/>
                          </a:lnTo>
                          <a:lnTo>
                            <a:pt x="2" y="17"/>
                          </a:lnTo>
                          <a:lnTo>
                            <a:pt x="1" y="0"/>
                          </a:lnTo>
                          <a:close/>
                        </a:path>
                      </a:pathLst>
                    </a:custGeom>
                    <a:solidFill>
                      <a:srgbClr val="FF9900"/>
                    </a:solidFill>
                    <a:ln w="9525">
                      <a:solidFill>
                        <a:srgbClr val="CCFF99"/>
                      </a:solidFill>
                      <a:round/>
                      <a:headEnd/>
                      <a:tailEnd/>
                    </a:ln>
                  </p:spPr>
                  <p:txBody>
                    <a:bodyPr/>
                    <a:lstStyle/>
                    <a:p>
                      <a:endParaRPr lang="en-US"/>
                    </a:p>
                  </p:txBody>
                </p:sp>
                <p:sp>
                  <p:nvSpPr>
                    <p:cNvPr id="141" name="Freeform 312"/>
                    <p:cNvSpPr>
                      <a:spLocks/>
                    </p:cNvSpPr>
                    <p:nvPr/>
                  </p:nvSpPr>
                  <p:spPr bwMode="auto">
                    <a:xfrm>
                      <a:off x="3057" y="2444"/>
                      <a:ext cx="26" cy="1"/>
                    </a:xfrm>
                    <a:custGeom>
                      <a:avLst/>
                      <a:gdLst>
                        <a:gd name="T0" fmla="*/ 42 w 16"/>
                        <a:gd name="T1" fmla="*/ 0 h 1"/>
                        <a:gd name="T2" fmla="*/ 0 w 16"/>
                        <a:gd name="T3" fmla="*/ 0 h 1"/>
                        <a:gd name="T4" fmla="*/ 42 w 16"/>
                        <a:gd name="T5" fmla="*/ 0 h 1"/>
                        <a:gd name="T6" fmla="*/ 0 60000 65536"/>
                        <a:gd name="T7" fmla="*/ 0 60000 65536"/>
                        <a:gd name="T8" fmla="*/ 0 60000 65536"/>
                        <a:gd name="T9" fmla="*/ 0 w 16"/>
                        <a:gd name="T10" fmla="*/ 0 h 1"/>
                        <a:gd name="T11" fmla="*/ 16 w 16"/>
                        <a:gd name="T12" fmla="*/ 1 h 1"/>
                      </a:gdLst>
                      <a:ahLst/>
                      <a:cxnLst>
                        <a:cxn ang="T6">
                          <a:pos x="T0" y="T1"/>
                        </a:cxn>
                        <a:cxn ang="T7">
                          <a:pos x="T2" y="T3"/>
                        </a:cxn>
                        <a:cxn ang="T8">
                          <a:pos x="T4" y="T5"/>
                        </a:cxn>
                      </a:cxnLst>
                      <a:rect l="T9" t="T10" r="T11" b="T12"/>
                      <a:pathLst>
                        <a:path w="16" h="1">
                          <a:moveTo>
                            <a:pt x="16" y="0"/>
                          </a:moveTo>
                          <a:lnTo>
                            <a:pt x="0" y="0"/>
                          </a:lnTo>
                          <a:lnTo>
                            <a:pt x="16" y="0"/>
                          </a:lnTo>
                          <a:close/>
                        </a:path>
                      </a:pathLst>
                    </a:custGeom>
                    <a:solidFill>
                      <a:srgbClr val="FF9900"/>
                    </a:solidFill>
                    <a:ln w="9525">
                      <a:solidFill>
                        <a:srgbClr val="CCFF99"/>
                      </a:solidFill>
                      <a:round/>
                      <a:headEnd/>
                      <a:tailEnd/>
                    </a:ln>
                  </p:spPr>
                  <p:txBody>
                    <a:bodyPr/>
                    <a:lstStyle/>
                    <a:p>
                      <a:endParaRPr lang="en-US"/>
                    </a:p>
                  </p:txBody>
                </p:sp>
                <p:sp>
                  <p:nvSpPr>
                    <p:cNvPr id="142" name="Freeform 313"/>
                    <p:cNvSpPr>
                      <a:spLocks/>
                    </p:cNvSpPr>
                    <p:nvPr/>
                  </p:nvSpPr>
                  <p:spPr bwMode="auto">
                    <a:xfrm>
                      <a:off x="3057" y="2444"/>
                      <a:ext cx="26" cy="1"/>
                    </a:xfrm>
                    <a:custGeom>
                      <a:avLst/>
                      <a:gdLst>
                        <a:gd name="T0" fmla="*/ 42 w 16"/>
                        <a:gd name="T1" fmla="*/ 0 h 1"/>
                        <a:gd name="T2" fmla="*/ 0 w 16"/>
                        <a:gd name="T3" fmla="*/ 0 h 1"/>
                        <a:gd name="T4" fmla="*/ 42 w 16"/>
                        <a:gd name="T5" fmla="*/ 0 h 1"/>
                        <a:gd name="T6" fmla="*/ 0 60000 65536"/>
                        <a:gd name="T7" fmla="*/ 0 60000 65536"/>
                        <a:gd name="T8" fmla="*/ 0 60000 65536"/>
                        <a:gd name="T9" fmla="*/ 0 w 16"/>
                        <a:gd name="T10" fmla="*/ 0 h 1"/>
                        <a:gd name="T11" fmla="*/ 16 w 16"/>
                        <a:gd name="T12" fmla="*/ 1 h 1"/>
                      </a:gdLst>
                      <a:ahLst/>
                      <a:cxnLst>
                        <a:cxn ang="T6">
                          <a:pos x="T0" y="T1"/>
                        </a:cxn>
                        <a:cxn ang="T7">
                          <a:pos x="T2" y="T3"/>
                        </a:cxn>
                        <a:cxn ang="T8">
                          <a:pos x="T4" y="T5"/>
                        </a:cxn>
                      </a:cxnLst>
                      <a:rect l="T9" t="T10" r="T11" b="T12"/>
                      <a:pathLst>
                        <a:path w="16" h="1">
                          <a:moveTo>
                            <a:pt x="16" y="0"/>
                          </a:moveTo>
                          <a:lnTo>
                            <a:pt x="0" y="0"/>
                          </a:lnTo>
                          <a:lnTo>
                            <a:pt x="16" y="0"/>
                          </a:lnTo>
                          <a:close/>
                        </a:path>
                      </a:pathLst>
                    </a:custGeom>
                    <a:solidFill>
                      <a:srgbClr val="FF9900"/>
                    </a:solidFill>
                    <a:ln w="9525">
                      <a:solidFill>
                        <a:srgbClr val="CCFF99"/>
                      </a:solidFill>
                      <a:round/>
                      <a:headEnd/>
                      <a:tailEnd/>
                    </a:ln>
                  </p:spPr>
                  <p:txBody>
                    <a:bodyPr/>
                    <a:lstStyle/>
                    <a:p>
                      <a:endParaRPr lang="en-US"/>
                    </a:p>
                  </p:txBody>
                </p:sp>
                <p:sp>
                  <p:nvSpPr>
                    <p:cNvPr id="143" name="Freeform 314"/>
                    <p:cNvSpPr>
                      <a:spLocks/>
                    </p:cNvSpPr>
                    <p:nvPr/>
                  </p:nvSpPr>
                  <p:spPr bwMode="auto">
                    <a:xfrm>
                      <a:off x="2993" y="2444"/>
                      <a:ext cx="90" cy="451"/>
                    </a:xfrm>
                    <a:custGeom>
                      <a:avLst/>
                      <a:gdLst>
                        <a:gd name="T0" fmla="*/ 145 w 56"/>
                        <a:gd name="T1" fmla="*/ 0 h 280"/>
                        <a:gd name="T2" fmla="*/ 145 w 56"/>
                        <a:gd name="T3" fmla="*/ 143 h 280"/>
                        <a:gd name="T4" fmla="*/ 137 w 56"/>
                        <a:gd name="T5" fmla="*/ 275 h 280"/>
                        <a:gd name="T6" fmla="*/ 127 w 56"/>
                        <a:gd name="T7" fmla="*/ 395 h 280"/>
                        <a:gd name="T8" fmla="*/ 111 w 56"/>
                        <a:gd name="T9" fmla="*/ 503 h 280"/>
                        <a:gd name="T10" fmla="*/ 90 w 56"/>
                        <a:gd name="T11" fmla="*/ 591 h 280"/>
                        <a:gd name="T12" fmla="*/ 69 w 56"/>
                        <a:gd name="T13" fmla="*/ 657 h 280"/>
                        <a:gd name="T14" fmla="*/ 47 w 56"/>
                        <a:gd name="T15" fmla="*/ 705 h 280"/>
                        <a:gd name="T16" fmla="*/ 29 w 56"/>
                        <a:gd name="T17" fmla="*/ 722 h 280"/>
                        <a:gd name="T18" fmla="*/ 13 w 56"/>
                        <a:gd name="T19" fmla="*/ 726 h 280"/>
                        <a:gd name="T20" fmla="*/ 0 w 56"/>
                        <a:gd name="T21" fmla="*/ 688 h 280"/>
                        <a:gd name="T22" fmla="*/ 8 w 56"/>
                        <a:gd name="T23" fmla="*/ 685 h 280"/>
                        <a:gd name="T24" fmla="*/ 13 w 56"/>
                        <a:gd name="T25" fmla="*/ 683 h 280"/>
                        <a:gd name="T26" fmla="*/ 31 w 56"/>
                        <a:gd name="T27" fmla="*/ 641 h 280"/>
                        <a:gd name="T28" fmla="*/ 51 w 56"/>
                        <a:gd name="T29" fmla="*/ 578 h 280"/>
                        <a:gd name="T30" fmla="*/ 69 w 56"/>
                        <a:gd name="T31" fmla="*/ 496 h 280"/>
                        <a:gd name="T32" fmla="*/ 85 w 56"/>
                        <a:gd name="T33" fmla="*/ 391 h 280"/>
                        <a:gd name="T34" fmla="*/ 95 w 56"/>
                        <a:gd name="T35" fmla="*/ 272 h 280"/>
                        <a:gd name="T36" fmla="*/ 103 w 56"/>
                        <a:gd name="T37" fmla="*/ 143 h 280"/>
                        <a:gd name="T38" fmla="*/ 103 w 56"/>
                        <a:gd name="T39" fmla="*/ 0 h 280"/>
                        <a:gd name="T40" fmla="*/ 145 w 56"/>
                        <a:gd name="T41" fmla="*/ 0 h 2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280"/>
                        <a:gd name="T65" fmla="*/ 56 w 56"/>
                        <a:gd name="T66" fmla="*/ 280 h 2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280">
                          <a:moveTo>
                            <a:pt x="56" y="0"/>
                          </a:moveTo>
                          <a:lnTo>
                            <a:pt x="56" y="55"/>
                          </a:lnTo>
                          <a:lnTo>
                            <a:pt x="53" y="106"/>
                          </a:lnTo>
                          <a:lnTo>
                            <a:pt x="49" y="152"/>
                          </a:lnTo>
                          <a:lnTo>
                            <a:pt x="43" y="194"/>
                          </a:lnTo>
                          <a:lnTo>
                            <a:pt x="35" y="228"/>
                          </a:lnTo>
                          <a:lnTo>
                            <a:pt x="27" y="253"/>
                          </a:lnTo>
                          <a:lnTo>
                            <a:pt x="18" y="272"/>
                          </a:lnTo>
                          <a:lnTo>
                            <a:pt x="11" y="278"/>
                          </a:lnTo>
                          <a:lnTo>
                            <a:pt x="5" y="280"/>
                          </a:lnTo>
                          <a:lnTo>
                            <a:pt x="0" y="265"/>
                          </a:lnTo>
                          <a:lnTo>
                            <a:pt x="3" y="264"/>
                          </a:lnTo>
                          <a:lnTo>
                            <a:pt x="5" y="263"/>
                          </a:lnTo>
                          <a:lnTo>
                            <a:pt x="12" y="247"/>
                          </a:lnTo>
                          <a:lnTo>
                            <a:pt x="20" y="223"/>
                          </a:lnTo>
                          <a:lnTo>
                            <a:pt x="27" y="191"/>
                          </a:lnTo>
                          <a:lnTo>
                            <a:pt x="33" y="151"/>
                          </a:lnTo>
                          <a:lnTo>
                            <a:pt x="37" y="105"/>
                          </a:lnTo>
                          <a:lnTo>
                            <a:pt x="40" y="55"/>
                          </a:lnTo>
                          <a:lnTo>
                            <a:pt x="40" y="0"/>
                          </a:lnTo>
                          <a:lnTo>
                            <a:pt x="56" y="0"/>
                          </a:lnTo>
                          <a:close/>
                        </a:path>
                      </a:pathLst>
                    </a:custGeom>
                    <a:solidFill>
                      <a:srgbClr val="FF9900"/>
                    </a:solidFill>
                    <a:ln w="9525">
                      <a:solidFill>
                        <a:srgbClr val="CCFF99"/>
                      </a:solidFill>
                      <a:round/>
                      <a:headEnd/>
                      <a:tailEnd/>
                    </a:ln>
                  </p:spPr>
                  <p:txBody>
                    <a:bodyPr/>
                    <a:lstStyle/>
                    <a:p>
                      <a:endParaRPr lang="en-US"/>
                    </a:p>
                  </p:txBody>
                </p:sp>
                <p:sp>
                  <p:nvSpPr>
                    <p:cNvPr id="144" name="Freeform 315"/>
                    <p:cNvSpPr>
                      <a:spLocks/>
                    </p:cNvSpPr>
                    <p:nvPr/>
                  </p:nvSpPr>
                  <p:spPr bwMode="auto">
                    <a:xfrm>
                      <a:off x="2909" y="2444"/>
                      <a:ext cx="92" cy="451"/>
                    </a:xfrm>
                    <a:custGeom>
                      <a:avLst/>
                      <a:gdLst>
                        <a:gd name="T0" fmla="*/ 136 w 57"/>
                        <a:gd name="T1" fmla="*/ 726 h 280"/>
                        <a:gd name="T2" fmla="*/ 118 w 57"/>
                        <a:gd name="T3" fmla="*/ 722 h 280"/>
                        <a:gd name="T4" fmla="*/ 97 w 57"/>
                        <a:gd name="T5" fmla="*/ 705 h 280"/>
                        <a:gd name="T6" fmla="*/ 76 w 57"/>
                        <a:gd name="T7" fmla="*/ 659 h 280"/>
                        <a:gd name="T8" fmla="*/ 52 w 57"/>
                        <a:gd name="T9" fmla="*/ 591 h 280"/>
                        <a:gd name="T10" fmla="*/ 34 w 57"/>
                        <a:gd name="T11" fmla="*/ 506 h 280"/>
                        <a:gd name="T12" fmla="*/ 21 w 57"/>
                        <a:gd name="T13" fmla="*/ 396 h 280"/>
                        <a:gd name="T14" fmla="*/ 8 w 57"/>
                        <a:gd name="T15" fmla="*/ 277 h 280"/>
                        <a:gd name="T16" fmla="*/ 3 w 57"/>
                        <a:gd name="T17" fmla="*/ 143 h 280"/>
                        <a:gd name="T18" fmla="*/ 0 w 57"/>
                        <a:gd name="T19" fmla="*/ 0 h 280"/>
                        <a:gd name="T20" fmla="*/ 39 w 57"/>
                        <a:gd name="T21" fmla="*/ 0 h 280"/>
                        <a:gd name="T22" fmla="*/ 42 w 57"/>
                        <a:gd name="T23" fmla="*/ 143 h 280"/>
                        <a:gd name="T24" fmla="*/ 47 w 57"/>
                        <a:gd name="T25" fmla="*/ 272 h 280"/>
                        <a:gd name="T26" fmla="*/ 60 w 57"/>
                        <a:gd name="T27" fmla="*/ 391 h 280"/>
                        <a:gd name="T28" fmla="*/ 73 w 57"/>
                        <a:gd name="T29" fmla="*/ 496 h 280"/>
                        <a:gd name="T30" fmla="*/ 90 w 57"/>
                        <a:gd name="T31" fmla="*/ 578 h 280"/>
                        <a:gd name="T32" fmla="*/ 115 w 57"/>
                        <a:gd name="T33" fmla="*/ 641 h 280"/>
                        <a:gd name="T34" fmla="*/ 132 w 57"/>
                        <a:gd name="T35" fmla="*/ 683 h 280"/>
                        <a:gd name="T36" fmla="*/ 140 w 57"/>
                        <a:gd name="T37" fmla="*/ 688 h 280"/>
                        <a:gd name="T38" fmla="*/ 148 w 57"/>
                        <a:gd name="T39" fmla="*/ 688 h 280"/>
                        <a:gd name="T40" fmla="*/ 136 w 57"/>
                        <a:gd name="T41" fmla="*/ 726 h 2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280"/>
                        <a:gd name="T65" fmla="*/ 57 w 57"/>
                        <a:gd name="T66" fmla="*/ 280 h 2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280">
                          <a:moveTo>
                            <a:pt x="52" y="280"/>
                          </a:moveTo>
                          <a:lnTo>
                            <a:pt x="45" y="278"/>
                          </a:lnTo>
                          <a:lnTo>
                            <a:pt x="37" y="272"/>
                          </a:lnTo>
                          <a:lnTo>
                            <a:pt x="29" y="254"/>
                          </a:lnTo>
                          <a:lnTo>
                            <a:pt x="20" y="228"/>
                          </a:lnTo>
                          <a:lnTo>
                            <a:pt x="13" y="195"/>
                          </a:lnTo>
                          <a:lnTo>
                            <a:pt x="8" y="153"/>
                          </a:lnTo>
                          <a:lnTo>
                            <a:pt x="3" y="107"/>
                          </a:lnTo>
                          <a:lnTo>
                            <a:pt x="1" y="55"/>
                          </a:lnTo>
                          <a:lnTo>
                            <a:pt x="0" y="0"/>
                          </a:lnTo>
                          <a:lnTo>
                            <a:pt x="15" y="0"/>
                          </a:lnTo>
                          <a:lnTo>
                            <a:pt x="16" y="55"/>
                          </a:lnTo>
                          <a:lnTo>
                            <a:pt x="18" y="105"/>
                          </a:lnTo>
                          <a:lnTo>
                            <a:pt x="23" y="151"/>
                          </a:lnTo>
                          <a:lnTo>
                            <a:pt x="28" y="191"/>
                          </a:lnTo>
                          <a:lnTo>
                            <a:pt x="35" y="223"/>
                          </a:lnTo>
                          <a:lnTo>
                            <a:pt x="44" y="247"/>
                          </a:lnTo>
                          <a:lnTo>
                            <a:pt x="51" y="263"/>
                          </a:lnTo>
                          <a:lnTo>
                            <a:pt x="54" y="265"/>
                          </a:lnTo>
                          <a:lnTo>
                            <a:pt x="57" y="265"/>
                          </a:lnTo>
                          <a:lnTo>
                            <a:pt x="52" y="280"/>
                          </a:lnTo>
                          <a:close/>
                        </a:path>
                      </a:pathLst>
                    </a:custGeom>
                    <a:solidFill>
                      <a:srgbClr val="FF9900"/>
                    </a:solidFill>
                    <a:ln w="9525">
                      <a:solidFill>
                        <a:srgbClr val="CCFF99"/>
                      </a:solidFill>
                      <a:round/>
                      <a:headEnd/>
                      <a:tailEnd/>
                    </a:ln>
                  </p:spPr>
                  <p:txBody>
                    <a:bodyPr/>
                    <a:lstStyle/>
                    <a:p>
                      <a:endParaRPr lang="en-US"/>
                    </a:p>
                  </p:txBody>
                </p:sp>
                <p:sp>
                  <p:nvSpPr>
                    <p:cNvPr id="145" name="Freeform 316"/>
                    <p:cNvSpPr>
                      <a:spLocks/>
                    </p:cNvSpPr>
                    <p:nvPr/>
                  </p:nvSpPr>
                  <p:spPr bwMode="auto">
                    <a:xfrm>
                      <a:off x="2993" y="2871"/>
                      <a:ext cx="8" cy="26"/>
                    </a:xfrm>
                    <a:custGeom>
                      <a:avLst/>
                      <a:gdLst>
                        <a:gd name="T0" fmla="*/ 13 w 5"/>
                        <a:gd name="T1" fmla="*/ 39 h 16"/>
                        <a:gd name="T2" fmla="*/ 5 w 5"/>
                        <a:gd name="T3" fmla="*/ 42 h 16"/>
                        <a:gd name="T4" fmla="*/ 0 w 5"/>
                        <a:gd name="T5" fmla="*/ 39 h 16"/>
                        <a:gd name="T6" fmla="*/ 13 w 5"/>
                        <a:gd name="T7" fmla="*/ 0 h 16"/>
                        <a:gd name="T8" fmla="*/ 0 w 5"/>
                        <a:gd name="T9" fmla="*/ 0 h 16"/>
                        <a:gd name="T10" fmla="*/ 13 w 5"/>
                        <a:gd name="T11" fmla="*/ 39 h 16"/>
                        <a:gd name="T12" fmla="*/ 0 60000 65536"/>
                        <a:gd name="T13" fmla="*/ 0 60000 65536"/>
                        <a:gd name="T14" fmla="*/ 0 60000 65536"/>
                        <a:gd name="T15" fmla="*/ 0 60000 65536"/>
                        <a:gd name="T16" fmla="*/ 0 60000 65536"/>
                        <a:gd name="T17" fmla="*/ 0 60000 65536"/>
                        <a:gd name="T18" fmla="*/ 0 w 5"/>
                        <a:gd name="T19" fmla="*/ 0 h 16"/>
                        <a:gd name="T20" fmla="*/ 5 w 5"/>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 h="16">
                          <a:moveTo>
                            <a:pt x="5" y="15"/>
                          </a:moveTo>
                          <a:lnTo>
                            <a:pt x="2" y="16"/>
                          </a:lnTo>
                          <a:lnTo>
                            <a:pt x="0" y="15"/>
                          </a:lnTo>
                          <a:lnTo>
                            <a:pt x="5" y="0"/>
                          </a:lnTo>
                          <a:lnTo>
                            <a:pt x="0" y="0"/>
                          </a:lnTo>
                          <a:lnTo>
                            <a:pt x="5" y="15"/>
                          </a:lnTo>
                          <a:close/>
                        </a:path>
                      </a:pathLst>
                    </a:custGeom>
                    <a:solidFill>
                      <a:srgbClr val="FF9900"/>
                    </a:solidFill>
                    <a:ln w="9525">
                      <a:solidFill>
                        <a:srgbClr val="CCFF99"/>
                      </a:solidFill>
                      <a:round/>
                      <a:headEnd/>
                      <a:tailEnd/>
                    </a:ln>
                  </p:spPr>
                  <p:txBody>
                    <a:bodyPr/>
                    <a:lstStyle/>
                    <a:p>
                      <a:endParaRPr lang="en-US"/>
                    </a:p>
                  </p:txBody>
                </p:sp>
                <p:sp>
                  <p:nvSpPr>
                    <p:cNvPr id="146" name="Freeform 317"/>
                    <p:cNvSpPr>
                      <a:spLocks/>
                    </p:cNvSpPr>
                    <p:nvPr/>
                  </p:nvSpPr>
                  <p:spPr bwMode="auto">
                    <a:xfrm>
                      <a:off x="2917" y="1995"/>
                      <a:ext cx="206" cy="450"/>
                    </a:xfrm>
                    <a:custGeom>
                      <a:avLst/>
                      <a:gdLst>
                        <a:gd name="T0" fmla="*/ 0 w 128"/>
                        <a:gd name="T1" fmla="*/ 721 h 279"/>
                        <a:gd name="T2" fmla="*/ 5 w 128"/>
                        <a:gd name="T3" fmla="*/ 577 h 279"/>
                        <a:gd name="T4" fmla="*/ 23 w 128"/>
                        <a:gd name="T5" fmla="*/ 445 h 279"/>
                        <a:gd name="T6" fmla="*/ 52 w 128"/>
                        <a:gd name="T7" fmla="*/ 327 h 279"/>
                        <a:gd name="T8" fmla="*/ 90 w 128"/>
                        <a:gd name="T9" fmla="*/ 218 h 279"/>
                        <a:gd name="T10" fmla="*/ 116 w 128"/>
                        <a:gd name="T11" fmla="*/ 171 h 279"/>
                        <a:gd name="T12" fmla="*/ 140 w 128"/>
                        <a:gd name="T13" fmla="*/ 132 h 279"/>
                        <a:gd name="T14" fmla="*/ 166 w 128"/>
                        <a:gd name="T15" fmla="*/ 94 h 279"/>
                        <a:gd name="T16" fmla="*/ 195 w 128"/>
                        <a:gd name="T17" fmla="*/ 63 h 279"/>
                        <a:gd name="T18" fmla="*/ 225 w 128"/>
                        <a:gd name="T19" fmla="*/ 37 h 279"/>
                        <a:gd name="T20" fmla="*/ 259 w 128"/>
                        <a:gd name="T21" fmla="*/ 18 h 279"/>
                        <a:gd name="T22" fmla="*/ 295 w 128"/>
                        <a:gd name="T23" fmla="*/ 5 h 279"/>
                        <a:gd name="T24" fmla="*/ 328 w 128"/>
                        <a:gd name="T25" fmla="*/ 0 h 279"/>
                        <a:gd name="T26" fmla="*/ 332 w 128"/>
                        <a:gd name="T27" fmla="*/ 44 h 279"/>
                        <a:gd name="T28" fmla="*/ 301 w 128"/>
                        <a:gd name="T29" fmla="*/ 50 h 279"/>
                        <a:gd name="T30" fmla="*/ 275 w 128"/>
                        <a:gd name="T31" fmla="*/ 60 h 279"/>
                        <a:gd name="T32" fmla="*/ 248 w 128"/>
                        <a:gd name="T33" fmla="*/ 73 h 279"/>
                        <a:gd name="T34" fmla="*/ 222 w 128"/>
                        <a:gd name="T35" fmla="*/ 94 h 279"/>
                        <a:gd name="T36" fmla="*/ 196 w 128"/>
                        <a:gd name="T37" fmla="*/ 123 h 279"/>
                        <a:gd name="T38" fmla="*/ 174 w 128"/>
                        <a:gd name="T39" fmla="*/ 156 h 279"/>
                        <a:gd name="T40" fmla="*/ 150 w 128"/>
                        <a:gd name="T41" fmla="*/ 195 h 279"/>
                        <a:gd name="T42" fmla="*/ 129 w 128"/>
                        <a:gd name="T43" fmla="*/ 239 h 279"/>
                        <a:gd name="T44" fmla="*/ 90 w 128"/>
                        <a:gd name="T45" fmla="*/ 340 h 279"/>
                        <a:gd name="T46" fmla="*/ 63 w 128"/>
                        <a:gd name="T47" fmla="*/ 455 h 279"/>
                        <a:gd name="T48" fmla="*/ 43 w 128"/>
                        <a:gd name="T49" fmla="*/ 582 h 279"/>
                        <a:gd name="T50" fmla="*/ 39 w 128"/>
                        <a:gd name="T51" fmla="*/ 726 h 279"/>
                        <a:gd name="T52" fmla="*/ 0 w 128"/>
                        <a:gd name="T53" fmla="*/ 721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8"/>
                        <a:gd name="T82" fmla="*/ 0 h 279"/>
                        <a:gd name="T83" fmla="*/ 128 w 128"/>
                        <a:gd name="T84" fmla="*/ 279 h 2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8" h="279">
                          <a:moveTo>
                            <a:pt x="0" y="277"/>
                          </a:moveTo>
                          <a:lnTo>
                            <a:pt x="2" y="222"/>
                          </a:lnTo>
                          <a:lnTo>
                            <a:pt x="9" y="171"/>
                          </a:lnTo>
                          <a:lnTo>
                            <a:pt x="20" y="126"/>
                          </a:lnTo>
                          <a:lnTo>
                            <a:pt x="35" y="84"/>
                          </a:lnTo>
                          <a:lnTo>
                            <a:pt x="45" y="66"/>
                          </a:lnTo>
                          <a:lnTo>
                            <a:pt x="54" y="51"/>
                          </a:lnTo>
                          <a:lnTo>
                            <a:pt x="64" y="36"/>
                          </a:lnTo>
                          <a:lnTo>
                            <a:pt x="75" y="24"/>
                          </a:lnTo>
                          <a:lnTo>
                            <a:pt x="87" y="14"/>
                          </a:lnTo>
                          <a:lnTo>
                            <a:pt x="100" y="7"/>
                          </a:lnTo>
                          <a:lnTo>
                            <a:pt x="114" y="2"/>
                          </a:lnTo>
                          <a:lnTo>
                            <a:pt x="127" y="0"/>
                          </a:lnTo>
                          <a:lnTo>
                            <a:pt x="128" y="17"/>
                          </a:lnTo>
                          <a:lnTo>
                            <a:pt x="116" y="19"/>
                          </a:lnTo>
                          <a:lnTo>
                            <a:pt x="106" y="23"/>
                          </a:lnTo>
                          <a:lnTo>
                            <a:pt x="96" y="28"/>
                          </a:lnTo>
                          <a:lnTo>
                            <a:pt x="86" y="36"/>
                          </a:lnTo>
                          <a:lnTo>
                            <a:pt x="76" y="47"/>
                          </a:lnTo>
                          <a:lnTo>
                            <a:pt x="67" y="60"/>
                          </a:lnTo>
                          <a:lnTo>
                            <a:pt x="58" y="75"/>
                          </a:lnTo>
                          <a:lnTo>
                            <a:pt x="50" y="92"/>
                          </a:lnTo>
                          <a:lnTo>
                            <a:pt x="35" y="131"/>
                          </a:lnTo>
                          <a:lnTo>
                            <a:pt x="24" y="175"/>
                          </a:lnTo>
                          <a:lnTo>
                            <a:pt x="17" y="224"/>
                          </a:lnTo>
                          <a:lnTo>
                            <a:pt x="15" y="279"/>
                          </a:lnTo>
                          <a:lnTo>
                            <a:pt x="0" y="277"/>
                          </a:lnTo>
                          <a:close/>
                        </a:path>
                      </a:pathLst>
                    </a:custGeom>
                    <a:solidFill>
                      <a:srgbClr val="FF9900"/>
                    </a:solidFill>
                    <a:ln w="9525">
                      <a:solidFill>
                        <a:srgbClr val="CCFF99"/>
                      </a:solidFill>
                      <a:round/>
                      <a:headEnd/>
                      <a:tailEnd/>
                    </a:ln>
                  </p:spPr>
                  <p:txBody>
                    <a:bodyPr/>
                    <a:lstStyle/>
                    <a:p>
                      <a:endParaRPr lang="en-US"/>
                    </a:p>
                  </p:txBody>
                </p:sp>
                <p:sp>
                  <p:nvSpPr>
                    <p:cNvPr id="147" name="Freeform 318"/>
                    <p:cNvSpPr>
                      <a:spLocks/>
                    </p:cNvSpPr>
                    <p:nvPr/>
                  </p:nvSpPr>
                  <p:spPr bwMode="auto">
                    <a:xfrm>
                      <a:off x="2917" y="2442"/>
                      <a:ext cx="26" cy="3"/>
                    </a:xfrm>
                    <a:custGeom>
                      <a:avLst/>
                      <a:gdLst>
                        <a:gd name="T0" fmla="*/ 0 w 16"/>
                        <a:gd name="T1" fmla="*/ 0 h 2"/>
                        <a:gd name="T2" fmla="*/ 39 w 16"/>
                        <a:gd name="T3" fmla="*/ 4 h 2"/>
                        <a:gd name="T4" fmla="*/ 42 w 16"/>
                        <a:gd name="T5" fmla="*/ 0 h 2"/>
                        <a:gd name="T6" fmla="*/ 0 w 16"/>
                        <a:gd name="T7" fmla="*/ 0 h 2"/>
                        <a:gd name="T8" fmla="*/ 0 60000 65536"/>
                        <a:gd name="T9" fmla="*/ 0 60000 65536"/>
                        <a:gd name="T10" fmla="*/ 0 60000 65536"/>
                        <a:gd name="T11" fmla="*/ 0 60000 65536"/>
                        <a:gd name="T12" fmla="*/ 0 w 16"/>
                        <a:gd name="T13" fmla="*/ 0 h 2"/>
                        <a:gd name="T14" fmla="*/ 16 w 16"/>
                        <a:gd name="T15" fmla="*/ 2 h 2"/>
                      </a:gdLst>
                      <a:ahLst/>
                      <a:cxnLst>
                        <a:cxn ang="T8">
                          <a:pos x="T0" y="T1"/>
                        </a:cxn>
                        <a:cxn ang="T9">
                          <a:pos x="T2" y="T3"/>
                        </a:cxn>
                        <a:cxn ang="T10">
                          <a:pos x="T4" y="T5"/>
                        </a:cxn>
                        <a:cxn ang="T11">
                          <a:pos x="T6" y="T7"/>
                        </a:cxn>
                      </a:cxnLst>
                      <a:rect l="T12" t="T13" r="T14" b="T15"/>
                      <a:pathLst>
                        <a:path w="16" h="2">
                          <a:moveTo>
                            <a:pt x="0" y="0"/>
                          </a:moveTo>
                          <a:lnTo>
                            <a:pt x="15" y="2"/>
                          </a:lnTo>
                          <a:lnTo>
                            <a:pt x="16" y="0"/>
                          </a:lnTo>
                          <a:lnTo>
                            <a:pt x="0" y="0"/>
                          </a:lnTo>
                          <a:close/>
                        </a:path>
                      </a:pathLst>
                    </a:custGeom>
                    <a:solidFill>
                      <a:srgbClr val="FF9900"/>
                    </a:solidFill>
                    <a:ln w="9525">
                      <a:solidFill>
                        <a:srgbClr val="CCFF99"/>
                      </a:solidFill>
                      <a:round/>
                      <a:headEnd/>
                      <a:tailEnd/>
                    </a:ln>
                  </p:spPr>
                  <p:txBody>
                    <a:bodyPr/>
                    <a:lstStyle/>
                    <a:p>
                      <a:endParaRPr lang="en-US"/>
                    </a:p>
                  </p:txBody>
                </p:sp>
                <p:sp>
                  <p:nvSpPr>
                    <p:cNvPr id="148" name="Freeform 319"/>
                    <p:cNvSpPr>
                      <a:spLocks/>
                    </p:cNvSpPr>
                    <p:nvPr/>
                  </p:nvSpPr>
                  <p:spPr bwMode="auto">
                    <a:xfrm>
                      <a:off x="3120" y="1995"/>
                      <a:ext cx="205" cy="449"/>
                    </a:xfrm>
                    <a:custGeom>
                      <a:avLst/>
                      <a:gdLst>
                        <a:gd name="T0" fmla="*/ 5 w 127"/>
                        <a:gd name="T1" fmla="*/ 0 h 278"/>
                        <a:gd name="T2" fmla="*/ 37 w 127"/>
                        <a:gd name="T3" fmla="*/ 5 h 278"/>
                        <a:gd name="T4" fmla="*/ 71 w 127"/>
                        <a:gd name="T5" fmla="*/ 18 h 278"/>
                        <a:gd name="T6" fmla="*/ 105 w 127"/>
                        <a:gd name="T7" fmla="*/ 37 h 278"/>
                        <a:gd name="T8" fmla="*/ 132 w 127"/>
                        <a:gd name="T9" fmla="*/ 63 h 278"/>
                        <a:gd name="T10" fmla="*/ 165 w 127"/>
                        <a:gd name="T11" fmla="*/ 94 h 278"/>
                        <a:gd name="T12" fmla="*/ 187 w 127"/>
                        <a:gd name="T13" fmla="*/ 132 h 278"/>
                        <a:gd name="T14" fmla="*/ 216 w 127"/>
                        <a:gd name="T15" fmla="*/ 173 h 278"/>
                        <a:gd name="T16" fmla="*/ 241 w 127"/>
                        <a:gd name="T17" fmla="*/ 220 h 278"/>
                        <a:gd name="T18" fmla="*/ 276 w 127"/>
                        <a:gd name="T19" fmla="*/ 329 h 278"/>
                        <a:gd name="T20" fmla="*/ 307 w 127"/>
                        <a:gd name="T21" fmla="*/ 449 h 278"/>
                        <a:gd name="T22" fmla="*/ 326 w 127"/>
                        <a:gd name="T23" fmla="*/ 580 h 278"/>
                        <a:gd name="T24" fmla="*/ 331 w 127"/>
                        <a:gd name="T25" fmla="*/ 653 h 278"/>
                        <a:gd name="T26" fmla="*/ 331 w 127"/>
                        <a:gd name="T27" fmla="*/ 725 h 278"/>
                        <a:gd name="T28" fmla="*/ 289 w 127"/>
                        <a:gd name="T29" fmla="*/ 725 h 278"/>
                        <a:gd name="T30" fmla="*/ 289 w 127"/>
                        <a:gd name="T31" fmla="*/ 654 h 278"/>
                        <a:gd name="T32" fmla="*/ 284 w 127"/>
                        <a:gd name="T33" fmla="*/ 585 h 278"/>
                        <a:gd name="T34" fmla="*/ 266 w 127"/>
                        <a:gd name="T35" fmla="*/ 454 h 278"/>
                        <a:gd name="T36" fmla="*/ 234 w 127"/>
                        <a:gd name="T37" fmla="*/ 342 h 278"/>
                        <a:gd name="T38" fmla="*/ 199 w 127"/>
                        <a:gd name="T39" fmla="*/ 237 h 278"/>
                        <a:gd name="T40" fmla="*/ 179 w 127"/>
                        <a:gd name="T41" fmla="*/ 194 h 278"/>
                        <a:gd name="T42" fmla="*/ 153 w 127"/>
                        <a:gd name="T43" fmla="*/ 157 h 278"/>
                        <a:gd name="T44" fmla="*/ 132 w 127"/>
                        <a:gd name="T45" fmla="*/ 123 h 278"/>
                        <a:gd name="T46" fmla="*/ 107 w 127"/>
                        <a:gd name="T47" fmla="*/ 94 h 278"/>
                        <a:gd name="T48" fmla="*/ 81 w 127"/>
                        <a:gd name="T49" fmla="*/ 73 h 278"/>
                        <a:gd name="T50" fmla="*/ 55 w 127"/>
                        <a:gd name="T51" fmla="*/ 60 h 278"/>
                        <a:gd name="T52" fmla="*/ 31 w 127"/>
                        <a:gd name="T53" fmla="*/ 50 h 278"/>
                        <a:gd name="T54" fmla="*/ 0 w 127"/>
                        <a:gd name="T55" fmla="*/ 44 h 278"/>
                        <a:gd name="T56" fmla="*/ 5 w 127"/>
                        <a:gd name="T57" fmla="*/ 0 h 2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7"/>
                        <a:gd name="T88" fmla="*/ 0 h 278"/>
                        <a:gd name="T89" fmla="*/ 127 w 127"/>
                        <a:gd name="T90" fmla="*/ 278 h 2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7" h="278">
                          <a:moveTo>
                            <a:pt x="2" y="0"/>
                          </a:moveTo>
                          <a:lnTo>
                            <a:pt x="14" y="2"/>
                          </a:lnTo>
                          <a:lnTo>
                            <a:pt x="27" y="7"/>
                          </a:lnTo>
                          <a:lnTo>
                            <a:pt x="40" y="14"/>
                          </a:lnTo>
                          <a:lnTo>
                            <a:pt x="51" y="24"/>
                          </a:lnTo>
                          <a:lnTo>
                            <a:pt x="63" y="36"/>
                          </a:lnTo>
                          <a:lnTo>
                            <a:pt x="72" y="51"/>
                          </a:lnTo>
                          <a:lnTo>
                            <a:pt x="83" y="66"/>
                          </a:lnTo>
                          <a:lnTo>
                            <a:pt x="92" y="84"/>
                          </a:lnTo>
                          <a:lnTo>
                            <a:pt x="106" y="126"/>
                          </a:lnTo>
                          <a:lnTo>
                            <a:pt x="118" y="172"/>
                          </a:lnTo>
                          <a:lnTo>
                            <a:pt x="125" y="222"/>
                          </a:lnTo>
                          <a:lnTo>
                            <a:pt x="127" y="250"/>
                          </a:lnTo>
                          <a:lnTo>
                            <a:pt x="127" y="278"/>
                          </a:lnTo>
                          <a:lnTo>
                            <a:pt x="111" y="278"/>
                          </a:lnTo>
                          <a:lnTo>
                            <a:pt x="111" y="251"/>
                          </a:lnTo>
                          <a:lnTo>
                            <a:pt x="109" y="224"/>
                          </a:lnTo>
                          <a:lnTo>
                            <a:pt x="102" y="174"/>
                          </a:lnTo>
                          <a:lnTo>
                            <a:pt x="90" y="131"/>
                          </a:lnTo>
                          <a:lnTo>
                            <a:pt x="76" y="91"/>
                          </a:lnTo>
                          <a:lnTo>
                            <a:pt x="69" y="74"/>
                          </a:lnTo>
                          <a:lnTo>
                            <a:pt x="59" y="60"/>
                          </a:lnTo>
                          <a:lnTo>
                            <a:pt x="51" y="47"/>
                          </a:lnTo>
                          <a:lnTo>
                            <a:pt x="41" y="36"/>
                          </a:lnTo>
                          <a:lnTo>
                            <a:pt x="31" y="28"/>
                          </a:lnTo>
                          <a:lnTo>
                            <a:pt x="21" y="23"/>
                          </a:lnTo>
                          <a:lnTo>
                            <a:pt x="12" y="19"/>
                          </a:lnTo>
                          <a:lnTo>
                            <a:pt x="0" y="17"/>
                          </a:lnTo>
                          <a:lnTo>
                            <a:pt x="2" y="0"/>
                          </a:lnTo>
                          <a:close/>
                        </a:path>
                      </a:pathLst>
                    </a:custGeom>
                    <a:solidFill>
                      <a:srgbClr val="FF9900"/>
                    </a:solidFill>
                    <a:ln w="9525">
                      <a:solidFill>
                        <a:srgbClr val="CCFF99"/>
                      </a:solidFill>
                      <a:round/>
                      <a:headEnd/>
                      <a:tailEnd/>
                    </a:ln>
                  </p:spPr>
                  <p:txBody>
                    <a:bodyPr/>
                    <a:lstStyle/>
                    <a:p>
                      <a:endParaRPr lang="en-US"/>
                    </a:p>
                  </p:txBody>
                </p:sp>
                <p:sp>
                  <p:nvSpPr>
                    <p:cNvPr id="149" name="Freeform 320"/>
                    <p:cNvSpPr>
                      <a:spLocks/>
                    </p:cNvSpPr>
                    <p:nvPr/>
                  </p:nvSpPr>
                  <p:spPr bwMode="auto">
                    <a:xfrm>
                      <a:off x="3120" y="1995"/>
                      <a:ext cx="3" cy="27"/>
                    </a:xfrm>
                    <a:custGeom>
                      <a:avLst/>
                      <a:gdLst>
                        <a:gd name="T0" fmla="*/ 3 w 2"/>
                        <a:gd name="T1" fmla="*/ 0 h 17"/>
                        <a:gd name="T2" fmla="*/ 4 w 2"/>
                        <a:gd name="T3" fmla="*/ 0 h 17"/>
                        <a:gd name="T4" fmla="*/ 0 w 2"/>
                        <a:gd name="T5" fmla="*/ 43 h 17"/>
                        <a:gd name="T6" fmla="*/ 4 w 2"/>
                        <a:gd name="T7" fmla="*/ 43 h 17"/>
                        <a:gd name="T8" fmla="*/ 3 w 2"/>
                        <a:gd name="T9" fmla="*/ 0 h 17"/>
                        <a:gd name="T10" fmla="*/ 0 60000 65536"/>
                        <a:gd name="T11" fmla="*/ 0 60000 65536"/>
                        <a:gd name="T12" fmla="*/ 0 60000 65536"/>
                        <a:gd name="T13" fmla="*/ 0 60000 65536"/>
                        <a:gd name="T14" fmla="*/ 0 60000 65536"/>
                        <a:gd name="T15" fmla="*/ 0 w 2"/>
                        <a:gd name="T16" fmla="*/ 0 h 17"/>
                        <a:gd name="T17" fmla="*/ 2 w 2"/>
                        <a:gd name="T18" fmla="*/ 17 h 17"/>
                      </a:gdLst>
                      <a:ahLst/>
                      <a:cxnLst>
                        <a:cxn ang="T10">
                          <a:pos x="T0" y="T1"/>
                        </a:cxn>
                        <a:cxn ang="T11">
                          <a:pos x="T2" y="T3"/>
                        </a:cxn>
                        <a:cxn ang="T12">
                          <a:pos x="T4" y="T5"/>
                        </a:cxn>
                        <a:cxn ang="T13">
                          <a:pos x="T6" y="T7"/>
                        </a:cxn>
                        <a:cxn ang="T14">
                          <a:pos x="T8" y="T9"/>
                        </a:cxn>
                      </a:cxnLst>
                      <a:rect l="T15" t="T16" r="T17" b="T18"/>
                      <a:pathLst>
                        <a:path w="2" h="17">
                          <a:moveTo>
                            <a:pt x="1" y="0"/>
                          </a:moveTo>
                          <a:lnTo>
                            <a:pt x="2" y="0"/>
                          </a:lnTo>
                          <a:lnTo>
                            <a:pt x="0" y="17"/>
                          </a:lnTo>
                          <a:lnTo>
                            <a:pt x="2" y="17"/>
                          </a:lnTo>
                          <a:lnTo>
                            <a:pt x="1" y="0"/>
                          </a:lnTo>
                          <a:close/>
                        </a:path>
                      </a:pathLst>
                    </a:custGeom>
                    <a:solidFill>
                      <a:srgbClr val="FF9900"/>
                    </a:solidFill>
                    <a:ln w="9525">
                      <a:solidFill>
                        <a:srgbClr val="CCFF99"/>
                      </a:solidFill>
                      <a:round/>
                      <a:headEnd/>
                      <a:tailEnd/>
                    </a:ln>
                  </p:spPr>
                  <p:txBody>
                    <a:bodyPr/>
                    <a:lstStyle/>
                    <a:p>
                      <a:endParaRPr lang="en-US"/>
                    </a:p>
                  </p:txBody>
                </p:sp>
                <p:sp>
                  <p:nvSpPr>
                    <p:cNvPr id="150" name="Freeform 321"/>
                    <p:cNvSpPr>
                      <a:spLocks/>
                    </p:cNvSpPr>
                    <p:nvPr/>
                  </p:nvSpPr>
                  <p:spPr bwMode="auto">
                    <a:xfrm>
                      <a:off x="3299" y="2444"/>
                      <a:ext cx="26" cy="1"/>
                    </a:xfrm>
                    <a:custGeom>
                      <a:avLst/>
                      <a:gdLst>
                        <a:gd name="T0" fmla="*/ 42 w 16"/>
                        <a:gd name="T1" fmla="*/ 0 h 1"/>
                        <a:gd name="T2" fmla="*/ 0 w 16"/>
                        <a:gd name="T3" fmla="*/ 0 h 1"/>
                        <a:gd name="T4" fmla="*/ 42 w 16"/>
                        <a:gd name="T5" fmla="*/ 0 h 1"/>
                        <a:gd name="T6" fmla="*/ 0 60000 65536"/>
                        <a:gd name="T7" fmla="*/ 0 60000 65536"/>
                        <a:gd name="T8" fmla="*/ 0 60000 65536"/>
                        <a:gd name="T9" fmla="*/ 0 w 16"/>
                        <a:gd name="T10" fmla="*/ 0 h 1"/>
                        <a:gd name="T11" fmla="*/ 16 w 16"/>
                        <a:gd name="T12" fmla="*/ 1 h 1"/>
                      </a:gdLst>
                      <a:ahLst/>
                      <a:cxnLst>
                        <a:cxn ang="T6">
                          <a:pos x="T0" y="T1"/>
                        </a:cxn>
                        <a:cxn ang="T7">
                          <a:pos x="T2" y="T3"/>
                        </a:cxn>
                        <a:cxn ang="T8">
                          <a:pos x="T4" y="T5"/>
                        </a:cxn>
                      </a:cxnLst>
                      <a:rect l="T9" t="T10" r="T11" b="T12"/>
                      <a:pathLst>
                        <a:path w="16" h="1">
                          <a:moveTo>
                            <a:pt x="16" y="0"/>
                          </a:moveTo>
                          <a:lnTo>
                            <a:pt x="0" y="0"/>
                          </a:lnTo>
                          <a:lnTo>
                            <a:pt x="16" y="0"/>
                          </a:lnTo>
                          <a:close/>
                        </a:path>
                      </a:pathLst>
                    </a:custGeom>
                    <a:solidFill>
                      <a:srgbClr val="FF9900"/>
                    </a:solidFill>
                    <a:ln w="9525">
                      <a:solidFill>
                        <a:srgbClr val="CCFF99"/>
                      </a:solidFill>
                      <a:round/>
                      <a:headEnd/>
                      <a:tailEnd/>
                    </a:ln>
                  </p:spPr>
                  <p:txBody>
                    <a:bodyPr/>
                    <a:lstStyle/>
                    <a:p>
                      <a:endParaRPr lang="en-US"/>
                    </a:p>
                  </p:txBody>
                </p:sp>
                <p:sp>
                  <p:nvSpPr>
                    <p:cNvPr id="151" name="Freeform 322"/>
                    <p:cNvSpPr>
                      <a:spLocks/>
                    </p:cNvSpPr>
                    <p:nvPr/>
                  </p:nvSpPr>
                  <p:spPr bwMode="auto">
                    <a:xfrm>
                      <a:off x="3233" y="2444"/>
                      <a:ext cx="92" cy="451"/>
                    </a:xfrm>
                    <a:custGeom>
                      <a:avLst/>
                      <a:gdLst>
                        <a:gd name="T0" fmla="*/ 148 w 57"/>
                        <a:gd name="T1" fmla="*/ 0 h 280"/>
                        <a:gd name="T2" fmla="*/ 148 w 57"/>
                        <a:gd name="T3" fmla="*/ 143 h 280"/>
                        <a:gd name="T4" fmla="*/ 140 w 57"/>
                        <a:gd name="T5" fmla="*/ 275 h 280"/>
                        <a:gd name="T6" fmla="*/ 131 w 57"/>
                        <a:gd name="T7" fmla="*/ 395 h 280"/>
                        <a:gd name="T8" fmla="*/ 115 w 57"/>
                        <a:gd name="T9" fmla="*/ 503 h 280"/>
                        <a:gd name="T10" fmla="*/ 94 w 57"/>
                        <a:gd name="T11" fmla="*/ 591 h 280"/>
                        <a:gd name="T12" fmla="*/ 73 w 57"/>
                        <a:gd name="T13" fmla="*/ 657 h 280"/>
                        <a:gd name="T14" fmla="*/ 47 w 57"/>
                        <a:gd name="T15" fmla="*/ 705 h 280"/>
                        <a:gd name="T16" fmla="*/ 29 w 57"/>
                        <a:gd name="T17" fmla="*/ 722 h 280"/>
                        <a:gd name="T18" fmla="*/ 13 w 57"/>
                        <a:gd name="T19" fmla="*/ 726 h 280"/>
                        <a:gd name="T20" fmla="*/ 0 w 57"/>
                        <a:gd name="T21" fmla="*/ 688 h 280"/>
                        <a:gd name="T22" fmla="*/ 8 w 57"/>
                        <a:gd name="T23" fmla="*/ 685 h 280"/>
                        <a:gd name="T24" fmla="*/ 13 w 57"/>
                        <a:gd name="T25" fmla="*/ 683 h 280"/>
                        <a:gd name="T26" fmla="*/ 31 w 57"/>
                        <a:gd name="T27" fmla="*/ 641 h 280"/>
                        <a:gd name="T28" fmla="*/ 52 w 57"/>
                        <a:gd name="T29" fmla="*/ 578 h 280"/>
                        <a:gd name="T30" fmla="*/ 73 w 57"/>
                        <a:gd name="T31" fmla="*/ 496 h 280"/>
                        <a:gd name="T32" fmla="*/ 89 w 57"/>
                        <a:gd name="T33" fmla="*/ 391 h 280"/>
                        <a:gd name="T34" fmla="*/ 98 w 57"/>
                        <a:gd name="T35" fmla="*/ 272 h 280"/>
                        <a:gd name="T36" fmla="*/ 107 w 57"/>
                        <a:gd name="T37" fmla="*/ 143 h 280"/>
                        <a:gd name="T38" fmla="*/ 107 w 57"/>
                        <a:gd name="T39" fmla="*/ 0 h 280"/>
                        <a:gd name="T40" fmla="*/ 148 w 57"/>
                        <a:gd name="T41" fmla="*/ 0 h 2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280"/>
                        <a:gd name="T65" fmla="*/ 57 w 57"/>
                        <a:gd name="T66" fmla="*/ 280 h 2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280">
                          <a:moveTo>
                            <a:pt x="57" y="0"/>
                          </a:moveTo>
                          <a:lnTo>
                            <a:pt x="57" y="55"/>
                          </a:lnTo>
                          <a:lnTo>
                            <a:pt x="54" y="106"/>
                          </a:lnTo>
                          <a:lnTo>
                            <a:pt x="50" y="152"/>
                          </a:lnTo>
                          <a:lnTo>
                            <a:pt x="44" y="194"/>
                          </a:lnTo>
                          <a:lnTo>
                            <a:pt x="36" y="228"/>
                          </a:lnTo>
                          <a:lnTo>
                            <a:pt x="28" y="253"/>
                          </a:lnTo>
                          <a:lnTo>
                            <a:pt x="18" y="272"/>
                          </a:lnTo>
                          <a:lnTo>
                            <a:pt x="11" y="278"/>
                          </a:lnTo>
                          <a:lnTo>
                            <a:pt x="5" y="280"/>
                          </a:lnTo>
                          <a:lnTo>
                            <a:pt x="0" y="265"/>
                          </a:lnTo>
                          <a:lnTo>
                            <a:pt x="3" y="264"/>
                          </a:lnTo>
                          <a:lnTo>
                            <a:pt x="5" y="263"/>
                          </a:lnTo>
                          <a:lnTo>
                            <a:pt x="12" y="247"/>
                          </a:lnTo>
                          <a:lnTo>
                            <a:pt x="20" y="223"/>
                          </a:lnTo>
                          <a:lnTo>
                            <a:pt x="28" y="191"/>
                          </a:lnTo>
                          <a:lnTo>
                            <a:pt x="34" y="151"/>
                          </a:lnTo>
                          <a:lnTo>
                            <a:pt x="38" y="105"/>
                          </a:lnTo>
                          <a:lnTo>
                            <a:pt x="41" y="55"/>
                          </a:lnTo>
                          <a:lnTo>
                            <a:pt x="41" y="0"/>
                          </a:lnTo>
                          <a:lnTo>
                            <a:pt x="57" y="0"/>
                          </a:lnTo>
                          <a:close/>
                        </a:path>
                      </a:pathLst>
                    </a:custGeom>
                    <a:solidFill>
                      <a:srgbClr val="FF9900"/>
                    </a:solidFill>
                    <a:ln w="9525">
                      <a:solidFill>
                        <a:srgbClr val="CCFF99"/>
                      </a:solidFill>
                      <a:round/>
                      <a:headEnd/>
                      <a:tailEnd/>
                    </a:ln>
                  </p:spPr>
                  <p:txBody>
                    <a:bodyPr/>
                    <a:lstStyle/>
                    <a:p>
                      <a:endParaRPr lang="en-US"/>
                    </a:p>
                  </p:txBody>
                </p:sp>
                <p:sp>
                  <p:nvSpPr>
                    <p:cNvPr id="152" name="Freeform 323"/>
                    <p:cNvSpPr>
                      <a:spLocks/>
                    </p:cNvSpPr>
                    <p:nvPr/>
                  </p:nvSpPr>
                  <p:spPr bwMode="auto">
                    <a:xfrm>
                      <a:off x="3151" y="2444"/>
                      <a:ext cx="90" cy="451"/>
                    </a:xfrm>
                    <a:custGeom>
                      <a:avLst/>
                      <a:gdLst>
                        <a:gd name="T0" fmla="*/ 132 w 56"/>
                        <a:gd name="T1" fmla="*/ 726 h 280"/>
                        <a:gd name="T2" fmla="*/ 114 w 56"/>
                        <a:gd name="T3" fmla="*/ 722 h 280"/>
                        <a:gd name="T4" fmla="*/ 95 w 56"/>
                        <a:gd name="T5" fmla="*/ 705 h 280"/>
                        <a:gd name="T6" fmla="*/ 76 w 56"/>
                        <a:gd name="T7" fmla="*/ 659 h 280"/>
                        <a:gd name="T8" fmla="*/ 51 w 56"/>
                        <a:gd name="T9" fmla="*/ 591 h 280"/>
                        <a:gd name="T10" fmla="*/ 34 w 56"/>
                        <a:gd name="T11" fmla="*/ 506 h 280"/>
                        <a:gd name="T12" fmla="*/ 21 w 56"/>
                        <a:gd name="T13" fmla="*/ 396 h 280"/>
                        <a:gd name="T14" fmla="*/ 8 w 56"/>
                        <a:gd name="T15" fmla="*/ 277 h 280"/>
                        <a:gd name="T16" fmla="*/ 3 w 56"/>
                        <a:gd name="T17" fmla="*/ 143 h 280"/>
                        <a:gd name="T18" fmla="*/ 0 w 56"/>
                        <a:gd name="T19" fmla="*/ 0 h 280"/>
                        <a:gd name="T20" fmla="*/ 39 w 56"/>
                        <a:gd name="T21" fmla="*/ 0 h 280"/>
                        <a:gd name="T22" fmla="*/ 42 w 56"/>
                        <a:gd name="T23" fmla="*/ 143 h 280"/>
                        <a:gd name="T24" fmla="*/ 47 w 56"/>
                        <a:gd name="T25" fmla="*/ 272 h 280"/>
                        <a:gd name="T26" fmla="*/ 59 w 56"/>
                        <a:gd name="T27" fmla="*/ 391 h 280"/>
                        <a:gd name="T28" fmla="*/ 72 w 56"/>
                        <a:gd name="T29" fmla="*/ 496 h 280"/>
                        <a:gd name="T30" fmla="*/ 90 w 56"/>
                        <a:gd name="T31" fmla="*/ 578 h 280"/>
                        <a:gd name="T32" fmla="*/ 111 w 56"/>
                        <a:gd name="T33" fmla="*/ 641 h 280"/>
                        <a:gd name="T34" fmla="*/ 129 w 56"/>
                        <a:gd name="T35" fmla="*/ 683 h 280"/>
                        <a:gd name="T36" fmla="*/ 137 w 56"/>
                        <a:gd name="T37" fmla="*/ 688 h 280"/>
                        <a:gd name="T38" fmla="*/ 145 w 56"/>
                        <a:gd name="T39" fmla="*/ 688 h 280"/>
                        <a:gd name="T40" fmla="*/ 132 w 56"/>
                        <a:gd name="T41" fmla="*/ 726 h 2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280"/>
                        <a:gd name="T65" fmla="*/ 56 w 56"/>
                        <a:gd name="T66" fmla="*/ 280 h 2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280">
                          <a:moveTo>
                            <a:pt x="51" y="280"/>
                          </a:moveTo>
                          <a:lnTo>
                            <a:pt x="44" y="278"/>
                          </a:lnTo>
                          <a:lnTo>
                            <a:pt x="37" y="272"/>
                          </a:lnTo>
                          <a:lnTo>
                            <a:pt x="29" y="254"/>
                          </a:lnTo>
                          <a:lnTo>
                            <a:pt x="20" y="228"/>
                          </a:lnTo>
                          <a:lnTo>
                            <a:pt x="13" y="195"/>
                          </a:lnTo>
                          <a:lnTo>
                            <a:pt x="8" y="153"/>
                          </a:lnTo>
                          <a:lnTo>
                            <a:pt x="3" y="107"/>
                          </a:lnTo>
                          <a:lnTo>
                            <a:pt x="1" y="55"/>
                          </a:lnTo>
                          <a:lnTo>
                            <a:pt x="0" y="0"/>
                          </a:lnTo>
                          <a:lnTo>
                            <a:pt x="15" y="0"/>
                          </a:lnTo>
                          <a:lnTo>
                            <a:pt x="16" y="55"/>
                          </a:lnTo>
                          <a:lnTo>
                            <a:pt x="18" y="105"/>
                          </a:lnTo>
                          <a:lnTo>
                            <a:pt x="23" y="151"/>
                          </a:lnTo>
                          <a:lnTo>
                            <a:pt x="28" y="191"/>
                          </a:lnTo>
                          <a:lnTo>
                            <a:pt x="35" y="223"/>
                          </a:lnTo>
                          <a:lnTo>
                            <a:pt x="43" y="247"/>
                          </a:lnTo>
                          <a:lnTo>
                            <a:pt x="50" y="263"/>
                          </a:lnTo>
                          <a:lnTo>
                            <a:pt x="53" y="265"/>
                          </a:lnTo>
                          <a:lnTo>
                            <a:pt x="56" y="265"/>
                          </a:lnTo>
                          <a:lnTo>
                            <a:pt x="51" y="280"/>
                          </a:lnTo>
                          <a:close/>
                        </a:path>
                      </a:pathLst>
                    </a:custGeom>
                    <a:solidFill>
                      <a:srgbClr val="FF9900"/>
                    </a:solidFill>
                    <a:ln w="9525">
                      <a:solidFill>
                        <a:srgbClr val="CCFF99"/>
                      </a:solidFill>
                      <a:round/>
                      <a:headEnd/>
                      <a:tailEnd/>
                    </a:ln>
                  </p:spPr>
                  <p:txBody>
                    <a:bodyPr/>
                    <a:lstStyle/>
                    <a:p>
                      <a:endParaRPr lang="en-US"/>
                    </a:p>
                  </p:txBody>
                </p:sp>
                <p:sp>
                  <p:nvSpPr>
                    <p:cNvPr id="153" name="Freeform 324"/>
                    <p:cNvSpPr>
                      <a:spLocks/>
                    </p:cNvSpPr>
                    <p:nvPr/>
                  </p:nvSpPr>
                  <p:spPr bwMode="auto">
                    <a:xfrm>
                      <a:off x="3233" y="2871"/>
                      <a:ext cx="8" cy="26"/>
                    </a:xfrm>
                    <a:custGeom>
                      <a:avLst/>
                      <a:gdLst>
                        <a:gd name="T0" fmla="*/ 13 w 5"/>
                        <a:gd name="T1" fmla="*/ 39 h 16"/>
                        <a:gd name="T2" fmla="*/ 5 w 5"/>
                        <a:gd name="T3" fmla="*/ 42 h 16"/>
                        <a:gd name="T4" fmla="*/ 0 w 5"/>
                        <a:gd name="T5" fmla="*/ 39 h 16"/>
                        <a:gd name="T6" fmla="*/ 13 w 5"/>
                        <a:gd name="T7" fmla="*/ 0 h 16"/>
                        <a:gd name="T8" fmla="*/ 0 w 5"/>
                        <a:gd name="T9" fmla="*/ 0 h 16"/>
                        <a:gd name="T10" fmla="*/ 13 w 5"/>
                        <a:gd name="T11" fmla="*/ 39 h 16"/>
                        <a:gd name="T12" fmla="*/ 0 60000 65536"/>
                        <a:gd name="T13" fmla="*/ 0 60000 65536"/>
                        <a:gd name="T14" fmla="*/ 0 60000 65536"/>
                        <a:gd name="T15" fmla="*/ 0 60000 65536"/>
                        <a:gd name="T16" fmla="*/ 0 60000 65536"/>
                        <a:gd name="T17" fmla="*/ 0 60000 65536"/>
                        <a:gd name="T18" fmla="*/ 0 w 5"/>
                        <a:gd name="T19" fmla="*/ 0 h 16"/>
                        <a:gd name="T20" fmla="*/ 5 w 5"/>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 h="16">
                          <a:moveTo>
                            <a:pt x="5" y="15"/>
                          </a:moveTo>
                          <a:lnTo>
                            <a:pt x="2" y="16"/>
                          </a:lnTo>
                          <a:lnTo>
                            <a:pt x="0" y="15"/>
                          </a:lnTo>
                          <a:lnTo>
                            <a:pt x="5" y="0"/>
                          </a:lnTo>
                          <a:lnTo>
                            <a:pt x="0" y="0"/>
                          </a:lnTo>
                          <a:lnTo>
                            <a:pt x="5" y="15"/>
                          </a:lnTo>
                          <a:close/>
                        </a:path>
                      </a:pathLst>
                    </a:custGeom>
                    <a:solidFill>
                      <a:srgbClr val="FF9900"/>
                    </a:solidFill>
                    <a:ln w="9525">
                      <a:solidFill>
                        <a:srgbClr val="CCFF99"/>
                      </a:solidFill>
                      <a:round/>
                      <a:headEnd/>
                      <a:tailEnd/>
                    </a:ln>
                  </p:spPr>
                  <p:txBody>
                    <a:bodyPr/>
                    <a:lstStyle/>
                    <a:p>
                      <a:endParaRPr lang="en-US"/>
                    </a:p>
                  </p:txBody>
                </p:sp>
                <p:sp>
                  <p:nvSpPr>
                    <p:cNvPr id="154" name="Freeform 325"/>
                    <p:cNvSpPr>
                      <a:spLocks/>
                    </p:cNvSpPr>
                    <p:nvPr/>
                  </p:nvSpPr>
                  <p:spPr bwMode="auto">
                    <a:xfrm>
                      <a:off x="3151" y="1995"/>
                      <a:ext cx="206" cy="450"/>
                    </a:xfrm>
                    <a:custGeom>
                      <a:avLst/>
                      <a:gdLst>
                        <a:gd name="T0" fmla="*/ 0 w 128"/>
                        <a:gd name="T1" fmla="*/ 721 h 279"/>
                        <a:gd name="T2" fmla="*/ 8 w 128"/>
                        <a:gd name="T3" fmla="*/ 577 h 279"/>
                        <a:gd name="T4" fmla="*/ 23 w 128"/>
                        <a:gd name="T5" fmla="*/ 445 h 279"/>
                        <a:gd name="T6" fmla="*/ 52 w 128"/>
                        <a:gd name="T7" fmla="*/ 327 h 279"/>
                        <a:gd name="T8" fmla="*/ 93 w 128"/>
                        <a:gd name="T9" fmla="*/ 218 h 279"/>
                        <a:gd name="T10" fmla="*/ 114 w 128"/>
                        <a:gd name="T11" fmla="*/ 171 h 279"/>
                        <a:gd name="T12" fmla="*/ 137 w 128"/>
                        <a:gd name="T13" fmla="*/ 132 h 279"/>
                        <a:gd name="T14" fmla="*/ 166 w 128"/>
                        <a:gd name="T15" fmla="*/ 94 h 279"/>
                        <a:gd name="T16" fmla="*/ 195 w 128"/>
                        <a:gd name="T17" fmla="*/ 63 h 279"/>
                        <a:gd name="T18" fmla="*/ 225 w 128"/>
                        <a:gd name="T19" fmla="*/ 37 h 279"/>
                        <a:gd name="T20" fmla="*/ 259 w 128"/>
                        <a:gd name="T21" fmla="*/ 18 h 279"/>
                        <a:gd name="T22" fmla="*/ 295 w 128"/>
                        <a:gd name="T23" fmla="*/ 5 h 279"/>
                        <a:gd name="T24" fmla="*/ 328 w 128"/>
                        <a:gd name="T25" fmla="*/ 0 h 279"/>
                        <a:gd name="T26" fmla="*/ 332 w 128"/>
                        <a:gd name="T27" fmla="*/ 44 h 279"/>
                        <a:gd name="T28" fmla="*/ 301 w 128"/>
                        <a:gd name="T29" fmla="*/ 50 h 279"/>
                        <a:gd name="T30" fmla="*/ 275 w 128"/>
                        <a:gd name="T31" fmla="*/ 60 h 279"/>
                        <a:gd name="T32" fmla="*/ 248 w 128"/>
                        <a:gd name="T33" fmla="*/ 73 h 279"/>
                        <a:gd name="T34" fmla="*/ 222 w 128"/>
                        <a:gd name="T35" fmla="*/ 94 h 279"/>
                        <a:gd name="T36" fmla="*/ 200 w 128"/>
                        <a:gd name="T37" fmla="*/ 123 h 279"/>
                        <a:gd name="T38" fmla="*/ 171 w 128"/>
                        <a:gd name="T39" fmla="*/ 156 h 279"/>
                        <a:gd name="T40" fmla="*/ 148 w 128"/>
                        <a:gd name="T41" fmla="*/ 195 h 279"/>
                        <a:gd name="T42" fmla="*/ 129 w 128"/>
                        <a:gd name="T43" fmla="*/ 239 h 279"/>
                        <a:gd name="T44" fmla="*/ 90 w 128"/>
                        <a:gd name="T45" fmla="*/ 340 h 279"/>
                        <a:gd name="T46" fmla="*/ 63 w 128"/>
                        <a:gd name="T47" fmla="*/ 455 h 279"/>
                        <a:gd name="T48" fmla="*/ 47 w 128"/>
                        <a:gd name="T49" fmla="*/ 582 h 279"/>
                        <a:gd name="T50" fmla="*/ 39 w 128"/>
                        <a:gd name="T51" fmla="*/ 726 h 279"/>
                        <a:gd name="T52" fmla="*/ 0 w 128"/>
                        <a:gd name="T53" fmla="*/ 721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8"/>
                        <a:gd name="T82" fmla="*/ 0 h 279"/>
                        <a:gd name="T83" fmla="*/ 128 w 128"/>
                        <a:gd name="T84" fmla="*/ 279 h 2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8" h="279">
                          <a:moveTo>
                            <a:pt x="0" y="277"/>
                          </a:moveTo>
                          <a:lnTo>
                            <a:pt x="3" y="222"/>
                          </a:lnTo>
                          <a:lnTo>
                            <a:pt x="9" y="171"/>
                          </a:lnTo>
                          <a:lnTo>
                            <a:pt x="20" y="126"/>
                          </a:lnTo>
                          <a:lnTo>
                            <a:pt x="36" y="84"/>
                          </a:lnTo>
                          <a:lnTo>
                            <a:pt x="44" y="66"/>
                          </a:lnTo>
                          <a:lnTo>
                            <a:pt x="53" y="51"/>
                          </a:lnTo>
                          <a:lnTo>
                            <a:pt x="64" y="36"/>
                          </a:lnTo>
                          <a:lnTo>
                            <a:pt x="75" y="24"/>
                          </a:lnTo>
                          <a:lnTo>
                            <a:pt x="87" y="14"/>
                          </a:lnTo>
                          <a:lnTo>
                            <a:pt x="100" y="7"/>
                          </a:lnTo>
                          <a:lnTo>
                            <a:pt x="114" y="2"/>
                          </a:lnTo>
                          <a:lnTo>
                            <a:pt x="127" y="0"/>
                          </a:lnTo>
                          <a:lnTo>
                            <a:pt x="128" y="17"/>
                          </a:lnTo>
                          <a:lnTo>
                            <a:pt x="116" y="19"/>
                          </a:lnTo>
                          <a:lnTo>
                            <a:pt x="106" y="23"/>
                          </a:lnTo>
                          <a:lnTo>
                            <a:pt x="96" y="28"/>
                          </a:lnTo>
                          <a:lnTo>
                            <a:pt x="86" y="36"/>
                          </a:lnTo>
                          <a:lnTo>
                            <a:pt x="77" y="47"/>
                          </a:lnTo>
                          <a:lnTo>
                            <a:pt x="66" y="60"/>
                          </a:lnTo>
                          <a:lnTo>
                            <a:pt x="57" y="75"/>
                          </a:lnTo>
                          <a:lnTo>
                            <a:pt x="50" y="92"/>
                          </a:lnTo>
                          <a:lnTo>
                            <a:pt x="35" y="131"/>
                          </a:lnTo>
                          <a:lnTo>
                            <a:pt x="24" y="175"/>
                          </a:lnTo>
                          <a:lnTo>
                            <a:pt x="18" y="224"/>
                          </a:lnTo>
                          <a:lnTo>
                            <a:pt x="15" y="279"/>
                          </a:lnTo>
                          <a:lnTo>
                            <a:pt x="0" y="277"/>
                          </a:lnTo>
                          <a:close/>
                        </a:path>
                      </a:pathLst>
                    </a:custGeom>
                    <a:solidFill>
                      <a:srgbClr val="FF9900"/>
                    </a:solidFill>
                    <a:ln w="9525">
                      <a:solidFill>
                        <a:srgbClr val="CCFF99"/>
                      </a:solidFill>
                      <a:round/>
                      <a:headEnd/>
                      <a:tailEnd/>
                    </a:ln>
                  </p:spPr>
                  <p:txBody>
                    <a:bodyPr/>
                    <a:lstStyle/>
                    <a:p>
                      <a:endParaRPr lang="en-US"/>
                    </a:p>
                  </p:txBody>
                </p:sp>
                <p:sp>
                  <p:nvSpPr>
                    <p:cNvPr id="155" name="Freeform 326"/>
                    <p:cNvSpPr>
                      <a:spLocks/>
                    </p:cNvSpPr>
                    <p:nvPr/>
                  </p:nvSpPr>
                  <p:spPr bwMode="auto">
                    <a:xfrm>
                      <a:off x="3354" y="1995"/>
                      <a:ext cx="206" cy="449"/>
                    </a:xfrm>
                    <a:custGeom>
                      <a:avLst/>
                      <a:gdLst>
                        <a:gd name="T0" fmla="*/ 5 w 128"/>
                        <a:gd name="T1" fmla="*/ 0 h 278"/>
                        <a:gd name="T2" fmla="*/ 37 w 128"/>
                        <a:gd name="T3" fmla="*/ 5 h 278"/>
                        <a:gd name="T4" fmla="*/ 72 w 128"/>
                        <a:gd name="T5" fmla="*/ 18 h 278"/>
                        <a:gd name="T6" fmla="*/ 103 w 128"/>
                        <a:gd name="T7" fmla="*/ 37 h 278"/>
                        <a:gd name="T8" fmla="*/ 135 w 128"/>
                        <a:gd name="T9" fmla="*/ 63 h 278"/>
                        <a:gd name="T10" fmla="*/ 163 w 128"/>
                        <a:gd name="T11" fmla="*/ 94 h 278"/>
                        <a:gd name="T12" fmla="*/ 188 w 128"/>
                        <a:gd name="T13" fmla="*/ 132 h 278"/>
                        <a:gd name="T14" fmla="*/ 216 w 128"/>
                        <a:gd name="T15" fmla="*/ 173 h 278"/>
                        <a:gd name="T16" fmla="*/ 235 w 128"/>
                        <a:gd name="T17" fmla="*/ 220 h 278"/>
                        <a:gd name="T18" fmla="*/ 275 w 128"/>
                        <a:gd name="T19" fmla="*/ 329 h 278"/>
                        <a:gd name="T20" fmla="*/ 306 w 128"/>
                        <a:gd name="T21" fmla="*/ 449 h 278"/>
                        <a:gd name="T22" fmla="*/ 323 w 128"/>
                        <a:gd name="T23" fmla="*/ 580 h 278"/>
                        <a:gd name="T24" fmla="*/ 328 w 128"/>
                        <a:gd name="T25" fmla="*/ 653 h 278"/>
                        <a:gd name="T26" fmla="*/ 332 w 128"/>
                        <a:gd name="T27" fmla="*/ 725 h 278"/>
                        <a:gd name="T28" fmla="*/ 288 w 128"/>
                        <a:gd name="T29" fmla="*/ 725 h 278"/>
                        <a:gd name="T30" fmla="*/ 285 w 128"/>
                        <a:gd name="T31" fmla="*/ 654 h 278"/>
                        <a:gd name="T32" fmla="*/ 282 w 128"/>
                        <a:gd name="T33" fmla="*/ 585 h 278"/>
                        <a:gd name="T34" fmla="*/ 264 w 128"/>
                        <a:gd name="T35" fmla="*/ 454 h 278"/>
                        <a:gd name="T36" fmla="*/ 235 w 128"/>
                        <a:gd name="T37" fmla="*/ 342 h 278"/>
                        <a:gd name="T38" fmla="*/ 196 w 128"/>
                        <a:gd name="T39" fmla="*/ 237 h 278"/>
                        <a:gd name="T40" fmla="*/ 179 w 128"/>
                        <a:gd name="T41" fmla="*/ 194 h 278"/>
                        <a:gd name="T42" fmla="*/ 156 w 128"/>
                        <a:gd name="T43" fmla="*/ 157 h 278"/>
                        <a:gd name="T44" fmla="*/ 132 w 128"/>
                        <a:gd name="T45" fmla="*/ 123 h 278"/>
                        <a:gd name="T46" fmla="*/ 109 w 128"/>
                        <a:gd name="T47" fmla="*/ 94 h 278"/>
                        <a:gd name="T48" fmla="*/ 80 w 128"/>
                        <a:gd name="T49" fmla="*/ 73 h 278"/>
                        <a:gd name="T50" fmla="*/ 56 w 128"/>
                        <a:gd name="T51" fmla="*/ 60 h 278"/>
                        <a:gd name="T52" fmla="*/ 31 w 128"/>
                        <a:gd name="T53" fmla="*/ 50 h 278"/>
                        <a:gd name="T54" fmla="*/ 0 w 128"/>
                        <a:gd name="T55" fmla="*/ 44 h 278"/>
                        <a:gd name="T56" fmla="*/ 5 w 128"/>
                        <a:gd name="T57" fmla="*/ 0 h 2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8"/>
                        <a:gd name="T88" fmla="*/ 0 h 278"/>
                        <a:gd name="T89" fmla="*/ 128 w 128"/>
                        <a:gd name="T90" fmla="*/ 278 h 2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8" h="278">
                          <a:moveTo>
                            <a:pt x="2" y="0"/>
                          </a:moveTo>
                          <a:lnTo>
                            <a:pt x="14" y="2"/>
                          </a:lnTo>
                          <a:lnTo>
                            <a:pt x="28" y="7"/>
                          </a:lnTo>
                          <a:lnTo>
                            <a:pt x="40" y="14"/>
                          </a:lnTo>
                          <a:lnTo>
                            <a:pt x="52" y="24"/>
                          </a:lnTo>
                          <a:lnTo>
                            <a:pt x="63" y="36"/>
                          </a:lnTo>
                          <a:lnTo>
                            <a:pt x="73" y="51"/>
                          </a:lnTo>
                          <a:lnTo>
                            <a:pt x="83" y="66"/>
                          </a:lnTo>
                          <a:lnTo>
                            <a:pt x="91" y="84"/>
                          </a:lnTo>
                          <a:lnTo>
                            <a:pt x="106" y="126"/>
                          </a:lnTo>
                          <a:lnTo>
                            <a:pt x="118" y="172"/>
                          </a:lnTo>
                          <a:lnTo>
                            <a:pt x="125" y="222"/>
                          </a:lnTo>
                          <a:lnTo>
                            <a:pt x="127" y="250"/>
                          </a:lnTo>
                          <a:lnTo>
                            <a:pt x="128" y="278"/>
                          </a:lnTo>
                          <a:lnTo>
                            <a:pt x="111" y="278"/>
                          </a:lnTo>
                          <a:lnTo>
                            <a:pt x="110" y="251"/>
                          </a:lnTo>
                          <a:lnTo>
                            <a:pt x="109" y="224"/>
                          </a:lnTo>
                          <a:lnTo>
                            <a:pt x="102" y="174"/>
                          </a:lnTo>
                          <a:lnTo>
                            <a:pt x="91" y="131"/>
                          </a:lnTo>
                          <a:lnTo>
                            <a:pt x="76" y="91"/>
                          </a:lnTo>
                          <a:lnTo>
                            <a:pt x="69" y="74"/>
                          </a:lnTo>
                          <a:lnTo>
                            <a:pt x="60" y="60"/>
                          </a:lnTo>
                          <a:lnTo>
                            <a:pt x="51" y="47"/>
                          </a:lnTo>
                          <a:lnTo>
                            <a:pt x="42" y="36"/>
                          </a:lnTo>
                          <a:lnTo>
                            <a:pt x="31" y="28"/>
                          </a:lnTo>
                          <a:lnTo>
                            <a:pt x="22" y="23"/>
                          </a:lnTo>
                          <a:lnTo>
                            <a:pt x="12" y="19"/>
                          </a:lnTo>
                          <a:lnTo>
                            <a:pt x="0" y="17"/>
                          </a:lnTo>
                          <a:lnTo>
                            <a:pt x="2" y="0"/>
                          </a:lnTo>
                          <a:close/>
                        </a:path>
                      </a:pathLst>
                    </a:custGeom>
                    <a:solidFill>
                      <a:srgbClr val="FF9900"/>
                    </a:solidFill>
                    <a:ln w="9525">
                      <a:solidFill>
                        <a:srgbClr val="CCFF99"/>
                      </a:solidFill>
                      <a:round/>
                      <a:headEnd/>
                      <a:tailEnd/>
                    </a:ln>
                  </p:spPr>
                  <p:txBody>
                    <a:bodyPr/>
                    <a:lstStyle/>
                    <a:p>
                      <a:endParaRPr lang="en-US"/>
                    </a:p>
                  </p:txBody>
                </p:sp>
                <p:sp>
                  <p:nvSpPr>
                    <p:cNvPr id="156" name="Freeform 327"/>
                    <p:cNvSpPr>
                      <a:spLocks/>
                    </p:cNvSpPr>
                    <p:nvPr/>
                  </p:nvSpPr>
                  <p:spPr bwMode="auto">
                    <a:xfrm>
                      <a:off x="3354" y="1995"/>
                      <a:ext cx="3" cy="27"/>
                    </a:xfrm>
                    <a:custGeom>
                      <a:avLst/>
                      <a:gdLst>
                        <a:gd name="T0" fmla="*/ 3 w 2"/>
                        <a:gd name="T1" fmla="*/ 0 h 17"/>
                        <a:gd name="T2" fmla="*/ 4 w 2"/>
                        <a:gd name="T3" fmla="*/ 0 h 17"/>
                        <a:gd name="T4" fmla="*/ 0 w 2"/>
                        <a:gd name="T5" fmla="*/ 43 h 17"/>
                        <a:gd name="T6" fmla="*/ 4 w 2"/>
                        <a:gd name="T7" fmla="*/ 43 h 17"/>
                        <a:gd name="T8" fmla="*/ 3 w 2"/>
                        <a:gd name="T9" fmla="*/ 0 h 17"/>
                        <a:gd name="T10" fmla="*/ 0 60000 65536"/>
                        <a:gd name="T11" fmla="*/ 0 60000 65536"/>
                        <a:gd name="T12" fmla="*/ 0 60000 65536"/>
                        <a:gd name="T13" fmla="*/ 0 60000 65536"/>
                        <a:gd name="T14" fmla="*/ 0 60000 65536"/>
                        <a:gd name="T15" fmla="*/ 0 w 2"/>
                        <a:gd name="T16" fmla="*/ 0 h 17"/>
                        <a:gd name="T17" fmla="*/ 2 w 2"/>
                        <a:gd name="T18" fmla="*/ 17 h 17"/>
                      </a:gdLst>
                      <a:ahLst/>
                      <a:cxnLst>
                        <a:cxn ang="T10">
                          <a:pos x="T0" y="T1"/>
                        </a:cxn>
                        <a:cxn ang="T11">
                          <a:pos x="T2" y="T3"/>
                        </a:cxn>
                        <a:cxn ang="T12">
                          <a:pos x="T4" y="T5"/>
                        </a:cxn>
                        <a:cxn ang="T13">
                          <a:pos x="T6" y="T7"/>
                        </a:cxn>
                        <a:cxn ang="T14">
                          <a:pos x="T8" y="T9"/>
                        </a:cxn>
                      </a:cxnLst>
                      <a:rect l="T15" t="T16" r="T17" b="T18"/>
                      <a:pathLst>
                        <a:path w="2" h="17">
                          <a:moveTo>
                            <a:pt x="1" y="0"/>
                          </a:moveTo>
                          <a:lnTo>
                            <a:pt x="2" y="0"/>
                          </a:lnTo>
                          <a:lnTo>
                            <a:pt x="0" y="17"/>
                          </a:lnTo>
                          <a:lnTo>
                            <a:pt x="2" y="17"/>
                          </a:lnTo>
                          <a:lnTo>
                            <a:pt x="1" y="0"/>
                          </a:lnTo>
                          <a:close/>
                        </a:path>
                      </a:pathLst>
                    </a:custGeom>
                    <a:solidFill>
                      <a:srgbClr val="FF9900"/>
                    </a:solidFill>
                    <a:ln w="9525">
                      <a:solidFill>
                        <a:srgbClr val="CCFF99"/>
                      </a:solidFill>
                      <a:round/>
                      <a:headEnd/>
                      <a:tailEnd/>
                    </a:ln>
                  </p:spPr>
                  <p:txBody>
                    <a:bodyPr/>
                    <a:lstStyle/>
                    <a:p>
                      <a:endParaRPr lang="en-US"/>
                    </a:p>
                  </p:txBody>
                </p:sp>
                <p:sp>
                  <p:nvSpPr>
                    <p:cNvPr id="157" name="Freeform 328"/>
                    <p:cNvSpPr>
                      <a:spLocks/>
                    </p:cNvSpPr>
                    <p:nvPr/>
                  </p:nvSpPr>
                  <p:spPr bwMode="auto">
                    <a:xfrm>
                      <a:off x="3533" y="2444"/>
                      <a:ext cx="27" cy="1"/>
                    </a:xfrm>
                    <a:custGeom>
                      <a:avLst/>
                      <a:gdLst>
                        <a:gd name="T0" fmla="*/ 43 w 17"/>
                        <a:gd name="T1" fmla="*/ 0 h 1"/>
                        <a:gd name="T2" fmla="*/ 0 w 17"/>
                        <a:gd name="T3" fmla="*/ 0 h 1"/>
                        <a:gd name="T4" fmla="*/ 43 w 17"/>
                        <a:gd name="T5" fmla="*/ 0 h 1"/>
                        <a:gd name="T6" fmla="*/ 0 60000 65536"/>
                        <a:gd name="T7" fmla="*/ 0 60000 65536"/>
                        <a:gd name="T8" fmla="*/ 0 60000 65536"/>
                        <a:gd name="T9" fmla="*/ 0 w 17"/>
                        <a:gd name="T10" fmla="*/ 0 h 1"/>
                        <a:gd name="T11" fmla="*/ 17 w 17"/>
                        <a:gd name="T12" fmla="*/ 1 h 1"/>
                      </a:gdLst>
                      <a:ahLst/>
                      <a:cxnLst>
                        <a:cxn ang="T6">
                          <a:pos x="T0" y="T1"/>
                        </a:cxn>
                        <a:cxn ang="T7">
                          <a:pos x="T2" y="T3"/>
                        </a:cxn>
                        <a:cxn ang="T8">
                          <a:pos x="T4" y="T5"/>
                        </a:cxn>
                      </a:cxnLst>
                      <a:rect l="T9" t="T10" r="T11" b="T12"/>
                      <a:pathLst>
                        <a:path w="17" h="1">
                          <a:moveTo>
                            <a:pt x="17" y="0"/>
                          </a:moveTo>
                          <a:lnTo>
                            <a:pt x="0" y="0"/>
                          </a:lnTo>
                          <a:lnTo>
                            <a:pt x="17" y="0"/>
                          </a:lnTo>
                          <a:close/>
                        </a:path>
                      </a:pathLst>
                    </a:custGeom>
                    <a:solidFill>
                      <a:srgbClr val="FF9900"/>
                    </a:solidFill>
                    <a:ln w="9525">
                      <a:solidFill>
                        <a:srgbClr val="CCFF99"/>
                      </a:solidFill>
                      <a:round/>
                      <a:headEnd/>
                      <a:tailEnd/>
                    </a:ln>
                  </p:spPr>
                  <p:txBody>
                    <a:bodyPr/>
                    <a:lstStyle/>
                    <a:p>
                      <a:endParaRPr lang="en-US"/>
                    </a:p>
                  </p:txBody>
                </p:sp>
                <p:sp>
                  <p:nvSpPr>
                    <p:cNvPr id="158" name="Freeform 329"/>
                    <p:cNvSpPr>
                      <a:spLocks/>
                    </p:cNvSpPr>
                    <p:nvPr/>
                  </p:nvSpPr>
                  <p:spPr bwMode="auto">
                    <a:xfrm>
                      <a:off x="3533" y="2444"/>
                      <a:ext cx="27" cy="1"/>
                    </a:xfrm>
                    <a:custGeom>
                      <a:avLst/>
                      <a:gdLst>
                        <a:gd name="T0" fmla="*/ 43 w 17"/>
                        <a:gd name="T1" fmla="*/ 0 h 1"/>
                        <a:gd name="T2" fmla="*/ 0 w 17"/>
                        <a:gd name="T3" fmla="*/ 0 h 1"/>
                        <a:gd name="T4" fmla="*/ 43 w 17"/>
                        <a:gd name="T5" fmla="*/ 0 h 1"/>
                        <a:gd name="T6" fmla="*/ 0 60000 65536"/>
                        <a:gd name="T7" fmla="*/ 0 60000 65536"/>
                        <a:gd name="T8" fmla="*/ 0 60000 65536"/>
                        <a:gd name="T9" fmla="*/ 0 w 17"/>
                        <a:gd name="T10" fmla="*/ 0 h 1"/>
                        <a:gd name="T11" fmla="*/ 17 w 17"/>
                        <a:gd name="T12" fmla="*/ 1 h 1"/>
                      </a:gdLst>
                      <a:ahLst/>
                      <a:cxnLst>
                        <a:cxn ang="T6">
                          <a:pos x="T0" y="T1"/>
                        </a:cxn>
                        <a:cxn ang="T7">
                          <a:pos x="T2" y="T3"/>
                        </a:cxn>
                        <a:cxn ang="T8">
                          <a:pos x="T4" y="T5"/>
                        </a:cxn>
                      </a:cxnLst>
                      <a:rect l="T9" t="T10" r="T11" b="T12"/>
                      <a:pathLst>
                        <a:path w="17" h="1">
                          <a:moveTo>
                            <a:pt x="17" y="0"/>
                          </a:moveTo>
                          <a:lnTo>
                            <a:pt x="0" y="0"/>
                          </a:lnTo>
                          <a:lnTo>
                            <a:pt x="17" y="0"/>
                          </a:lnTo>
                          <a:close/>
                        </a:path>
                      </a:pathLst>
                    </a:custGeom>
                    <a:solidFill>
                      <a:srgbClr val="FF9900"/>
                    </a:solidFill>
                    <a:ln w="9525">
                      <a:solidFill>
                        <a:srgbClr val="CCFF99"/>
                      </a:solidFill>
                      <a:round/>
                      <a:headEnd/>
                      <a:tailEnd/>
                    </a:ln>
                  </p:spPr>
                  <p:txBody>
                    <a:bodyPr/>
                    <a:lstStyle/>
                    <a:p>
                      <a:endParaRPr lang="en-US"/>
                    </a:p>
                  </p:txBody>
                </p:sp>
                <p:sp>
                  <p:nvSpPr>
                    <p:cNvPr id="159" name="Freeform 330"/>
                    <p:cNvSpPr>
                      <a:spLocks/>
                    </p:cNvSpPr>
                    <p:nvPr/>
                  </p:nvSpPr>
                  <p:spPr bwMode="auto">
                    <a:xfrm>
                      <a:off x="3467" y="2444"/>
                      <a:ext cx="93" cy="451"/>
                    </a:xfrm>
                    <a:custGeom>
                      <a:avLst/>
                      <a:gdLst>
                        <a:gd name="T0" fmla="*/ 149 w 58"/>
                        <a:gd name="T1" fmla="*/ 0 h 280"/>
                        <a:gd name="T2" fmla="*/ 146 w 58"/>
                        <a:gd name="T3" fmla="*/ 143 h 280"/>
                        <a:gd name="T4" fmla="*/ 136 w 58"/>
                        <a:gd name="T5" fmla="*/ 275 h 280"/>
                        <a:gd name="T6" fmla="*/ 127 w 58"/>
                        <a:gd name="T7" fmla="*/ 395 h 280"/>
                        <a:gd name="T8" fmla="*/ 114 w 58"/>
                        <a:gd name="T9" fmla="*/ 503 h 280"/>
                        <a:gd name="T10" fmla="*/ 93 w 58"/>
                        <a:gd name="T11" fmla="*/ 591 h 280"/>
                        <a:gd name="T12" fmla="*/ 72 w 58"/>
                        <a:gd name="T13" fmla="*/ 657 h 280"/>
                        <a:gd name="T14" fmla="*/ 47 w 58"/>
                        <a:gd name="T15" fmla="*/ 705 h 280"/>
                        <a:gd name="T16" fmla="*/ 30 w 58"/>
                        <a:gd name="T17" fmla="*/ 722 h 280"/>
                        <a:gd name="T18" fmla="*/ 13 w 58"/>
                        <a:gd name="T19" fmla="*/ 726 h 280"/>
                        <a:gd name="T20" fmla="*/ 0 w 58"/>
                        <a:gd name="T21" fmla="*/ 688 h 280"/>
                        <a:gd name="T22" fmla="*/ 10 w 58"/>
                        <a:gd name="T23" fmla="*/ 685 h 280"/>
                        <a:gd name="T24" fmla="*/ 13 w 58"/>
                        <a:gd name="T25" fmla="*/ 683 h 280"/>
                        <a:gd name="T26" fmla="*/ 34 w 58"/>
                        <a:gd name="T27" fmla="*/ 641 h 280"/>
                        <a:gd name="T28" fmla="*/ 55 w 58"/>
                        <a:gd name="T29" fmla="*/ 578 h 280"/>
                        <a:gd name="T30" fmla="*/ 72 w 58"/>
                        <a:gd name="T31" fmla="*/ 496 h 280"/>
                        <a:gd name="T32" fmla="*/ 85 w 58"/>
                        <a:gd name="T33" fmla="*/ 391 h 280"/>
                        <a:gd name="T34" fmla="*/ 95 w 58"/>
                        <a:gd name="T35" fmla="*/ 272 h 280"/>
                        <a:gd name="T36" fmla="*/ 103 w 58"/>
                        <a:gd name="T37" fmla="*/ 143 h 280"/>
                        <a:gd name="T38" fmla="*/ 106 w 58"/>
                        <a:gd name="T39" fmla="*/ 0 h 280"/>
                        <a:gd name="T40" fmla="*/ 149 w 58"/>
                        <a:gd name="T41" fmla="*/ 0 h 2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
                        <a:gd name="T64" fmla="*/ 0 h 280"/>
                        <a:gd name="T65" fmla="*/ 58 w 58"/>
                        <a:gd name="T66" fmla="*/ 280 h 2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 h="280">
                          <a:moveTo>
                            <a:pt x="58" y="0"/>
                          </a:moveTo>
                          <a:lnTo>
                            <a:pt x="57" y="55"/>
                          </a:lnTo>
                          <a:lnTo>
                            <a:pt x="53" y="106"/>
                          </a:lnTo>
                          <a:lnTo>
                            <a:pt x="49" y="152"/>
                          </a:lnTo>
                          <a:lnTo>
                            <a:pt x="44" y="194"/>
                          </a:lnTo>
                          <a:lnTo>
                            <a:pt x="36" y="228"/>
                          </a:lnTo>
                          <a:lnTo>
                            <a:pt x="28" y="253"/>
                          </a:lnTo>
                          <a:lnTo>
                            <a:pt x="18" y="272"/>
                          </a:lnTo>
                          <a:lnTo>
                            <a:pt x="12" y="278"/>
                          </a:lnTo>
                          <a:lnTo>
                            <a:pt x="5" y="280"/>
                          </a:lnTo>
                          <a:lnTo>
                            <a:pt x="0" y="265"/>
                          </a:lnTo>
                          <a:lnTo>
                            <a:pt x="4" y="264"/>
                          </a:lnTo>
                          <a:lnTo>
                            <a:pt x="5" y="263"/>
                          </a:lnTo>
                          <a:lnTo>
                            <a:pt x="13" y="247"/>
                          </a:lnTo>
                          <a:lnTo>
                            <a:pt x="21" y="223"/>
                          </a:lnTo>
                          <a:lnTo>
                            <a:pt x="28" y="191"/>
                          </a:lnTo>
                          <a:lnTo>
                            <a:pt x="33" y="151"/>
                          </a:lnTo>
                          <a:lnTo>
                            <a:pt x="37" y="105"/>
                          </a:lnTo>
                          <a:lnTo>
                            <a:pt x="40" y="55"/>
                          </a:lnTo>
                          <a:lnTo>
                            <a:pt x="41" y="0"/>
                          </a:lnTo>
                          <a:lnTo>
                            <a:pt x="58" y="0"/>
                          </a:lnTo>
                          <a:close/>
                        </a:path>
                      </a:pathLst>
                    </a:custGeom>
                    <a:solidFill>
                      <a:srgbClr val="FF9900"/>
                    </a:solidFill>
                    <a:ln w="9525">
                      <a:solidFill>
                        <a:srgbClr val="CCFF99"/>
                      </a:solidFill>
                      <a:round/>
                      <a:headEnd/>
                      <a:tailEnd/>
                    </a:ln>
                  </p:spPr>
                  <p:txBody>
                    <a:bodyPr/>
                    <a:lstStyle/>
                    <a:p>
                      <a:endParaRPr lang="en-US"/>
                    </a:p>
                  </p:txBody>
                </p:sp>
                <p:sp>
                  <p:nvSpPr>
                    <p:cNvPr id="160" name="Freeform 331"/>
                    <p:cNvSpPr>
                      <a:spLocks/>
                    </p:cNvSpPr>
                    <p:nvPr/>
                  </p:nvSpPr>
                  <p:spPr bwMode="auto">
                    <a:xfrm>
                      <a:off x="3384" y="2444"/>
                      <a:ext cx="91" cy="451"/>
                    </a:xfrm>
                    <a:custGeom>
                      <a:avLst/>
                      <a:gdLst>
                        <a:gd name="T0" fmla="*/ 135 w 56"/>
                        <a:gd name="T1" fmla="*/ 726 h 280"/>
                        <a:gd name="T2" fmla="*/ 117 w 56"/>
                        <a:gd name="T3" fmla="*/ 722 h 280"/>
                        <a:gd name="T4" fmla="*/ 101 w 56"/>
                        <a:gd name="T5" fmla="*/ 705 h 280"/>
                        <a:gd name="T6" fmla="*/ 76 w 56"/>
                        <a:gd name="T7" fmla="*/ 659 h 280"/>
                        <a:gd name="T8" fmla="*/ 55 w 56"/>
                        <a:gd name="T9" fmla="*/ 591 h 280"/>
                        <a:gd name="T10" fmla="*/ 37 w 56"/>
                        <a:gd name="T11" fmla="*/ 506 h 280"/>
                        <a:gd name="T12" fmla="*/ 21 w 56"/>
                        <a:gd name="T13" fmla="*/ 396 h 280"/>
                        <a:gd name="T14" fmla="*/ 11 w 56"/>
                        <a:gd name="T15" fmla="*/ 277 h 280"/>
                        <a:gd name="T16" fmla="*/ 3 w 56"/>
                        <a:gd name="T17" fmla="*/ 143 h 280"/>
                        <a:gd name="T18" fmla="*/ 0 w 56"/>
                        <a:gd name="T19" fmla="*/ 0 h 280"/>
                        <a:gd name="T20" fmla="*/ 39 w 56"/>
                        <a:gd name="T21" fmla="*/ 0 h 280"/>
                        <a:gd name="T22" fmla="*/ 42 w 56"/>
                        <a:gd name="T23" fmla="*/ 143 h 280"/>
                        <a:gd name="T24" fmla="*/ 50 w 56"/>
                        <a:gd name="T25" fmla="*/ 272 h 280"/>
                        <a:gd name="T26" fmla="*/ 60 w 56"/>
                        <a:gd name="T27" fmla="*/ 391 h 280"/>
                        <a:gd name="T28" fmla="*/ 76 w 56"/>
                        <a:gd name="T29" fmla="*/ 496 h 280"/>
                        <a:gd name="T30" fmla="*/ 96 w 56"/>
                        <a:gd name="T31" fmla="*/ 578 h 280"/>
                        <a:gd name="T32" fmla="*/ 114 w 56"/>
                        <a:gd name="T33" fmla="*/ 641 h 280"/>
                        <a:gd name="T34" fmla="*/ 135 w 56"/>
                        <a:gd name="T35" fmla="*/ 683 h 280"/>
                        <a:gd name="T36" fmla="*/ 140 w 56"/>
                        <a:gd name="T37" fmla="*/ 688 h 280"/>
                        <a:gd name="T38" fmla="*/ 148 w 56"/>
                        <a:gd name="T39" fmla="*/ 688 h 280"/>
                        <a:gd name="T40" fmla="*/ 135 w 56"/>
                        <a:gd name="T41" fmla="*/ 726 h 2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280"/>
                        <a:gd name="T65" fmla="*/ 56 w 56"/>
                        <a:gd name="T66" fmla="*/ 280 h 2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280">
                          <a:moveTo>
                            <a:pt x="51" y="280"/>
                          </a:moveTo>
                          <a:lnTo>
                            <a:pt x="44" y="278"/>
                          </a:lnTo>
                          <a:lnTo>
                            <a:pt x="38" y="272"/>
                          </a:lnTo>
                          <a:lnTo>
                            <a:pt x="29" y="254"/>
                          </a:lnTo>
                          <a:lnTo>
                            <a:pt x="21" y="228"/>
                          </a:lnTo>
                          <a:lnTo>
                            <a:pt x="14" y="195"/>
                          </a:lnTo>
                          <a:lnTo>
                            <a:pt x="8" y="153"/>
                          </a:lnTo>
                          <a:lnTo>
                            <a:pt x="4" y="107"/>
                          </a:lnTo>
                          <a:lnTo>
                            <a:pt x="1" y="55"/>
                          </a:lnTo>
                          <a:lnTo>
                            <a:pt x="0" y="0"/>
                          </a:lnTo>
                          <a:lnTo>
                            <a:pt x="15" y="0"/>
                          </a:lnTo>
                          <a:lnTo>
                            <a:pt x="16" y="55"/>
                          </a:lnTo>
                          <a:lnTo>
                            <a:pt x="19" y="105"/>
                          </a:lnTo>
                          <a:lnTo>
                            <a:pt x="23" y="151"/>
                          </a:lnTo>
                          <a:lnTo>
                            <a:pt x="29" y="191"/>
                          </a:lnTo>
                          <a:lnTo>
                            <a:pt x="36" y="223"/>
                          </a:lnTo>
                          <a:lnTo>
                            <a:pt x="43" y="247"/>
                          </a:lnTo>
                          <a:lnTo>
                            <a:pt x="51" y="263"/>
                          </a:lnTo>
                          <a:lnTo>
                            <a:pt x="53" y="265"/>
                          </a:lnTo>
                          <a:lnTo>
                            <a:pt x="56" y="265"/>
                          </a:lnTo>
                          <a:lnTo>
                            <a:pt x="51" y="280"/>
                          </a:lnTo>
                          <a:close/>
                        </a:path>
                      </a:pathLst>
                    </a:custGeom>
                    <a:solidFill>
                      <a:srgbClr val="FF9900"/>
                    </a:solidFill>
                    <a:ln w="9525">
                      <a:solidFill>
                        <a:srgbClr val="CCFF99"/>
                      </a:solidFill>
                      <a:round/>
                      <a:headEnd/>
                      <a:tailEnd/>
                    </a:ln>
                  </p:spPr>
                  <p:txBody>
                    <a:bodyPr/>
                    <a:lstStyle/>
                    <a:p>
                      <a:endParaRPr lang="en-US"/>
                    </a:p>
                  </p:txBody>
                </p:sp>
                <p:sp>
                  <p:nvSpPr>
                    <p:cNvPr id="161" name="Freeform 332"/>
                    <p:cNvSpPr>
                      <a:spLocks/>
                    </p:cNvSpPr>
                    <p:nvPr/>
                  </p:nvSpPr>
                  <p:spPr bwMode="auto">
                    <a:xfrm>
                      <a:off x="3467" y="2871"/>
                      <a:ext cx="8" cy="26"/>
                    </a:xfrm>
                    <a:custGeom>
                      <a:avLst/>
                      <a:gdLst>
                        <a:gd name="T0" fmla="*/ 13 w 5"/>
                        <a:gd name="T1" fmla="*/ 39 h 16"/>
                        <a:gd name="T2" fmla="*/ 5 w 5"/>
                        <a:gd name="T3" fmla="*/ 42 h 16"/>
                        <a:gd name="T4" fmla="*/ 0 w 5"/>
                        <a:gd name="T5" fmla="*/ 39 h 16"/>
                        <a:gd name="T6" fmla="*/ 13 w 5"/>
                        <a:gd name="T7" fmla="*/ 0 h 16"/>
                        <a:gd name="T8" fmla="*/ 0 w 5"/>
                        <a:gd name="T9" fmla="*/ 0 h 16"/>
                        <a:gd name="T10" fmla="*/ 13 w 5"/>
                        <a:gd name="T11" fmla="*/ 39 h 16"/>
                        <a:gd name="T12" fmla="*/ 0 60000 65536"/>
                        <a:gd name="T13" fmla="*/ 0 60000 65536"/>
                        <a:gd name="T14" fmla="*/ 0 60000 65536"/>
                        <a:gd name="T15" fmla="*/ 0 60000 65536"/>
                        <a:gd name="T16" fmla="*/ 0 60000 65536"/>
                        <a:gd name="T17" fmla="*/ 0 60000 65536"/>
                        <a:gd name="T18" fmla="*/ 0 w 5"/>
                        <a:gd name="T19" fmla="*/ 0 h 16"/>
                        <a:gd name="T20" fmla="*/ 5 w 5"/>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 h="16">
                          <a:moveTo>
                            <a:pt x="5" y="15"/>
                          </a:moveTo>
                          <a:lnTo>
                            <a:pt x="2" y="16"/>
                          </a:lnTo>
                          <a:lnTo>
                            <a:pt x="0" y="15"/>
                          </a:lnTo>
                          <a:lnTo>
                            <a:pt x="5" y="0"/>
                          </a:lnTo>
                          <a:lnTo>
                            <a:pt x="0" y="0"/>
                          </a:lnTo>
                          <a:lnTo>
                            <a:pt x="5" y="15"/>
                          </a:lnTo>
                          <a:close/>
                        </a:path>
                      </a:pathLst>
                    </a:custGeom>
                    <a:solidFill>
                      <a:srgbClr val="FF9900"/>
                    </a:solidFill>
                    <a:ln w="9525">
                      <a:solidFill>
                        <a:srgbClr val="CCFF99"/>
                      </a:solidFill>
                      <a:round/>
                      <a:headEnd/>
                      <a:tailEnd/>
                    </a:ln>
                  </p:spPr>
                  <p:txBody>
                    <a:bodyPr/>
                    <a:lstStyle/>
                    <a:p>
                      <a:endParaRPr lang="en-US"/>
                    </a:p>
                  </p:txBody>
                </p:sp>
                <p:sp>
                  <p:nvSpPr>
                    <p:cNvPr id="162" name="Freeform 333"/>
                    <p:cNvSpPr>
                      <a:spLocks/>
                    </p:cNvSpPr>
                    <p:nvPr/>
                  </p:nvSpPr>
                  <p:spPr bwMode="auto">
                    <a:xfrm>
                      <a:off x="3386" y="1995"/>
                      <a:ext cx="206" cy="450"/>
                    </a:xfrm>
                    <a:custGeom>
                      <a:avLst/>
                      <a:gdLst>
                        <a:gd name="T0" fmla="*/ 0 w 128"/>
                        <a:gd name="T1" fmla="*/ 721 h 279"/>
                        <a:gd name="T2" fmla="*/ 5 w 128"/>
                        <a:gd name="T3" fmla="*/ 577 h 279"/>
                        <a:gd name="T4" fmla="*/ 23 w 128"/>
                        <a:gd name="T5" fmla="*/ 445 h 279"/>
                        <a:gd name="T6" fmla="*/ 52 w 128"/>
                        <a:gd name="T7" fmla="*/ 327 h 279"/>
                        <a:gd name="T8" fmla="*/ 90 w 128"/>
                        <a:gd name="T9" fmla="*/ 218 h 279"/>
                        <a:gd name="T10" fmla="*/ 114 w 128"/>
                        <a:gd name="T11" fmla="*/ 171 h 279"/>
                        <a:gd name="T12" fmla="*/ 137 w 128"/>
                        <a:gd name="T13" fmla="*/ 132 h 279"/>
                        <a:gd name="T14" fmla="*/ 163 w 128"/>
                        <a:gd name="T15" fmla="*/ 94 h 279"/>
                        <a:gd name="T16" fmla="*/ 192 w 128"/>
                        <a:gd name="T17" fmla="*/ 63 h 279"/>
                        <a:gd name="T18" fmla="*/ 222 w 128"/>
                        <a:gd name="T19" fmla="*/ 37 h 279"/>
                        <a:gd name="T20" fmla="*/ 256 w 128"/>
                        <a:gd name="T21" fmla="*/ 18 h 279"/>
                        <a:gd name="T22" fmla="*/ 295 w 128"/>
                        <a:gd name="T23" fmla="*/ 5 h 279"/>
                        <a:gd name="T24" fmla="*/ 328 w 128"/>
                        <a:gd name="T25" fmla="*/ 0 h 279"/>
                        <a:gd name="T26" fmla="*/ 332 w 128"/>
                        <a:gd name="T27" fmla="*/ 44 h 279"/>
                        <a:gd name="T28" fmla="*/ 301 w 128"/>
                        <a:gd name="T29" fmla="*/ 50 h 279"/>
                        <a:gd name="T30" fmla="*/ 272 w 128"/>
                        <a:gd name="T31" fmla="*/ 60 h 279"/>
                        <a:gd name="T32" fmla="*/ 246 w 128"/>
                        <a:gd name="T33" fmla="*/ 73 h 279"/>
                        <a:gd name="T34" fmla="*/ 220 w 128"/>
                        <a:gd name="T35" fmla="*/ 94 h 279"/>
                        <a:gd name="T36" fmla="*/ 195 w 128"/>
                        <a:gd name="T37" fmla="*/ 123 h 279"/>
                        <a:gd name="T38" fmla="*/ 171 w 128"/>
                        <a:gd name="T39" fmla="*/ 156 h 279"/>
                        <a:gd name="T40" fmla="*/ 148 w 128"/>
                        <a:gd name="T41" fmla="*/ 195 h 279"/>
                        <a:gd name="T42" fmla="*/ 127 w 128"/>
                        <a:gd name="T43" fmla="*/ 239 h 279"/>
                        <a:gd name="T44" fmla="*/ 90 w 128"/>
                        <a:gd name="T45" fmla="*/ 340 h 279"/>
                        <a:gd name="T46" fmla="*/ 63 w 128"/>
                        <a:gd name="T47" fmla="*/ 455 h 279"/>
                        <a:gd name="T48" fmla="*/ 43 w 128"/>
                        <a:gd name="T49" fmla="*/ 582 h 279"/>
                        <a:gd name="T50" fmla="*/ 39 w 128"/>
                        <a:gd name="T51" fmla="*/ 726 h 279"/>
                        <a:gd name="T52" fmla="*/ 0 w 128"/>
                        <a:gd name="T53" fmla="*/ 721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8"/>
                        <a:gd name="T82" fmla="*/ 0 h 279"/>
                        <a:gd name="T83" fmla="*/ 128 w 128"/>
                        <a:gd name="T84" fmla="*/ 279 h 2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8" h="279">
                          <a:moveTo>
                            <a:pt x="0" y="277"/>
                          </a:moveTo>
                          <a:lnTo>
                            <a:pt x="2" y="222"/>
                          </a:lnTo>
                          <a:lnTo>
                            <a:pt x="9" y="171"/>
                          </a:lnTo>
                          <a:lnTo>
                            <a:pt x="20" y="126"/>
                          </a:lnTo>
                          <a:lnTo>
                            <a:pt x="35" y="84"/>
                          </a:lnTo>
                          <a:lnTo>
                            <a:pt x="44" y="66"/>
                          </a:lnTo>
                          <a:lnTo>
                            <a:pt x="53" y="51"/>
                          </a:lnTo>
                          <a:lnTo>
                            <a:pt x="63" y="36"/>
                          </a:lnTo>
                          <a:lnTo>
                            <a:pt x="74" y="24"/>
                          </a:lnTo>
                          <a:lnTo>
                            <a:pt x="86" y="14"/>
                          </a:lnTo>
                          <a:lnTo>
                            <a:pt x="99" y="7"/>
                          </a:lnTo>
                          <a:lnTo>
                            <a:pt x="114" y="2"/>
                          </a:lnTo>
                          <a:lnTo>
                            <a:pt x="127" y="0"/>
                          </a:lnTo>
                          <a:lnTo>
                            <a:pt x="128" y="17"/>
                          </a:lnTo>
                          <a:lnTo>
                            <a:pt x="116" y="19"/>
                          </a:lnTo>
                          <a:lnTo>
                            <a:pt x="105" y="23"/>
                          </a:lnTo>
                          <a:lnTo>
                            <a:pt x="95" y="28"/>
                          </a:lnTo>
                          <a:lnTo>
                            <a:pt x="85" y="36"/>
                          </a:lnTo>
                          <a:lnTo>
                            <a:pt x="75" y="47"/>
                          </a:lnTo>
                          <a:lnTo>
                            <a:pt x="66" y="60"/>
                          </a:lnTo>
                          <a:lnTo>
                            <a:pt x="57" y="75"/>
                          </a:lnTo>
                          <a:lnTo>
                            <a:pt x="49" y="92"/>
                          </a:lnTo>
                          <a:lnTo>
                            <a:pt x="35" y="131"/>
                          </a:lnTo>
                          <a:lnTo>
                            <a:pt x="24" y="175"/>
                          </a:lnTo>
                          <a:lnTo>
                            <a:pt x="17" y="224"/>
                          </a:lnTo>
                          <a:lnTo>
                            <a:pt x="15" y="279"/>
                          </a:lnTo>
                          <a:lnTo>
                            <a:pt x="0" y="277"/>
                          </a:lnTo>
                          <a:close/>
                        </a:path>
                      </a:pathLst>
                    </a:custGeom>
                    <a:solidFill>
                      <a:srgbClr val="FF9900"/>
                    </a:solidFill>
                    <a:ln w="9525">
                      <a:solidFill>
                        <a:srgbClr val="CCFF99"/>
                      </a:solidFill>
                      <a:round/>
                      <a:headEnd/>
                      <a:tailEnd/>
                    </a:ln>
                  </p:spPr>
                  <p:txBody>
                    <a:bodyPr/>
                    <a:lstStyle/>
                    <a:p>
                      <a:endParaRPr lang="en-US"/>
                    </a:p>
                  </p:txBody>
                </p:sp>
                <p:sp>
                  <p:nvSpPr>
                    <p:cNvPr id="163" name="Freeform 334"/>
                    <p:cNvSpPr>
                      <a:spLocks/>
                    </p:cNvSpPr>
                    <p:nvPr/>
                  </p:nvSpPr>
                  <p:spPr bwMode="auto">
                    <a:xfrm>
                      <a:off x="3589" y="1995"/>
                      <a:ext cx="205" cy="449"/>
                    </a:xfrm>
                    <a:custGeom>
                      <a:avLst/>
                      <a:gdLst>
                        <a:gd name="T0" fmla="*/ 5 w 127"/>
                        <a:gd name="T1" fmla="*/ 0 h 278"/>
                        <a:gd name="T2" fmla="*/ 37 w 127"/>
                        <a:gd name="T3" fmla="*/ 5 h 278"/>
                        <a:gd name="T4" fmla="*/ 71 w 127"/>
                        <a:gd name="T5" fmla="*/ 18 h 278"/>
                        <a:gd name="T6" fmla="*/ 105 w 127"/>
                        <a:gd name="T7" fmla="*/ 37 h 278"/>
                        <a:gd name="T8" fmla="*/ 136 w 127"/>
                        <a:gd name="T9" fmla="*/ 63 h 278"/>
                        <a:gd name="T10" fmla="*/ 165 w 127"/>
                        <a:gd name="T11" fmla="*/ 94 h 278"/>
                        <a:gd name="T12" fmla="*/ 190 w 127"/>
                        <a:gd name="T13" fmla="*/ 132 h 278"/>
                        <a:gd name="T14" fmla="*/ 216 w 127"/>
                        <a:gd name="T15" fmla="*/ 173 h 278"/>
                        <a:gd name="T16" fmla="*/ 237 w 127"/>
                        <a:gd name="T17" fmla="*/ 220 h 278"/>
                        <a:gd name="T18" fmla="*/ 273 w 127"/>
                        <a:gd name="T19" fmla="*/ 329 h 278"/>
                        <a:gd name="T20" fmla="*/ 305 w 127"/>
                        <a:gd name="T21" fmla="*/ 449 h 278"/>
                        <a:gd name="T22" fmla="*/ 323 w 127"/>
                        <a:gd name="T23" fmla="*/ 580 h 278"/>
                        <a:gd name="T24" fmla="*/ 328 w 127"/>
                        <a:gd name="T25" fmla="*/ 653 h 278"/>
                        <a:gd name="T26" fmla="*/ 331 w 127"/>
                        <a:gd name="T27" fmla="*/ 725 h 278"/>
                        <a:gd name="T28" fmla="*/ 289 w 127"/>
                        <a:gd name="T29" fmla="*/ 725 h 278"/>
                        <a:gd name="T30" fmla="*/ 287 w 127"/>
                        <a:gd name="T31" fmla="*/ 654 h 278"/>
                        <a:gd name="T32" fmla="*/ 281 w 127"/>
                        <a:gd name="T33" fmla="*/ 585 h 278"/>
                        <a:gd name="T34" fmla="*/ 263 w 127"/>
                        <a:gd name="T35" fmla="*/ 454 h 278"/>
                        <a:gd name="T36" fmla="*/ 234 w 127"/>
                        <a:gd name="T37" fmla="*/ 342 h 278"/>
                        <a:gd name="T38" fmla="*/ 199 w 127"/>
                        <a:gd name="T39" fmla="*/ 237 h 278"/>
                        <a:gd name="T40" fmla="*/ 179 w 127"/>
                        <a:gd name="T41" fmla="*/ 194 h 278"/>
                        <a:gd name="T42" fmla="*/ 157 w 127"/>
                        <a:gd name="T43" fmla="*/ 157 h 278"/>
                        <a:gd name="T44" fmla="*/ 132 w 127"/>
                        <a:gd name="T45" fmla="*/ 123 h 278"/>
                        <a:gd name="T46" fmla="*/ 110 w 127"/>
                        <a:gd name="T47" fmla="*/ 94 h 278"/>
                        <a:gd name="T48" fmla="*/ 81 w 127"/>
                        <a:gd name="T49" fmla="*/ 73 h 278"/>
                        <a:gd name="T50" fmla="*/ 55 w 127"/>
                        <a:gd name="T51" fmla="*/ 60 h 278"/>
                        <a:gd name="T52" fmla="*/ 31 w 127"/>
                        <a:gd name="T53" fmla="*/ 50 h 278"/>
                        <a:gd name="T54" fmla="*/ 0 w 127"/>
                        <a:gd name="T55" fmla="*/ 44 h 278"/>
                        <a:gd name="T56" fmla="*/ 5 w 127"/>
                        <a:gd name="T57" fmla="*/ 0 h 2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7"/>
                        <a:gd name="T88" fmla="*/ 0 h 278"/>
                        <a:gd name="T89" fmla="*/ 127 w 127"/>
                        <a:gd name="T90" fmla="*/ 278 h 2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7" h="278">
                          <a:moveTo>
                            <a:pt x="2" y="0"/>
                          </a:moveTo>
                          <a:lnTo>
                            <a:pt x="14" y="2"/>
                          </a:lnTo>
                          <a:lnTo>
                            <a:pt x="27" y="7"/>
                          </a:lnTo>
                          <a:lnTo>
                            <a:pt x="40" y="14"/>
                          </a:lnTo>
                          <a:lnTo>
                            <a:pt x="52" y="24"/>
                          </a:lnTo>
                          <a:lnTo>
                            <a:pt x="63" y="36"/>
                          </a:lnTo>
                          <a:lnTo>
                            <a:pt x="73" y="51"/>
                          </a:lnTo>
                          <a:lnTo>
                            <a:pt x="83" y="66"/>
                          </a:lnTo>
                          <a:lnTo>
                            <a:pt x="91" y="84"/>
                          </a:lnTo>
                          <a:lnTo>
                            <a:pt x="105" y="126"/>
                          </a:lnTo>
                          <a:lnTo>
                            <a:pt x="117" y="172"/>
                          </a:lnTo>
                          <a:lnTo>
                            <a:pt x="124" y="222"/>
                          </a:lnTo>
                          <a:lnTo>
                            <a:pt x="126" y="250"/>
                          </a:lnTo>
                          <a:lnTo>
                            <a:pt x="127" y="278"/>
                          </a:lnTo>
                          <a:lnTo>
                            <a:pt x="111" y="278"/>
                          </a:lnTo>
                          <a:lnTo>
                            <a:pt x="110" y="251"/>
                          </a:lnTo>
                          <a:lnTo>
                            <a:pt x="108" y="224"/>
                          </a:lnTo>
                          <a:lnTo>
                            <a:pt x="101" y="174"/>
                          </a:lnTo>
                          <a:lnTo>
                            <a:pt x="90" y="131"/>
                          </a:lnTo>
                          <a:lnTo>
                            <a:pt x="76" y="91"/>
                          </a:lnTo>
                          <a:lnTo>
                            <a:pt x="69" y="74"/>
                          </a:lnTo>
                          <a:lnTo>
                            <a:pt x="60" y="60"/>
                          </a:lnTo>
                          <a:lnTo>
                            <a:pt x="51" y="47"/>
                          </a:lnTo>
                          <a:lnTo>
                            <a:pt x="42" y="36"/>
                          </a:lnTo>
                          <a:lnTo>
                            <a:pt x="31" y="28"/>
                          </a:lnTo>
                          <a:lnTo>
                            <a:pt x="21" y="23"/>
                          </a:lnTo>
                          <a:lnTo>
                            <a:pt x="12" y="19"/>
                          </a:lnTo>
                          <a:lnTo>
                            <a:pt x="0" y="17"/>
                          </a:lnTo>
                          <a:lnTo>
                            <a:pt x="2" y="0"/>
                          </a:lnTo>
                          <a:close/>
                        </a:path>
                      </a:pathLst>
                    </a:custGeom>
                    <a:solidFill>
                      <a:srgbClr val="FF9900"/>
                    </a:solidFill>
                    <a:ln w="9525">
                      <a:solidFill>
                        <a:srgbClr val="CCFF99"/>
                      </a:solidFill>
                      <a:round/>
                      <a:headEnd/>
                      <a:tailEnd/>
                    </a:ln>
                  </p:spPr>
                  <p:txBody>
                    <a:bodyPr/>
                    <a:lstStyle/>
                    <a:p>
                      <a:endParaRPr lang="en-US"/>
                    </a:p>
                  </p:txBody>
                </p:sp>
                <p:sp>
                  <p:nvSpPr>
                    <p:cNvPr id="164" name="Freeform 335"/>
                    <p:cNvSpPr>
                      <a:spLocks/>
                    </p:cNvSpPr>
                    <p:nvPr/>
                  </p:nvSpPr>
                  <p:spPr bwMode="auto">
                    <a:xfrm>
                      <a:off x="3589" y="1995"/>
                      <a:ext cx="3" cy="27"/>
                    </a:xfrm>
                    <a:custGeom>
                      <a:avLst/>
                      <a:gdLst>
                        <a:gd name="T0" fmla="*/ 3 w 2"/>
                        <a:gd name="T1" fmla="*/ 0 h 17"/>
                        <a:gd name="T2" fmla="*/ 4 w 2"/>
                        <a:gd name="T3" fmla="*/ 0 h 17"/>
                        <a:gd name="T4" fmla="*/ 0 w 2"/>
                        <a:gd name="T5" fmla="*/ 43 h 17"/>
                        <a:gd name="T6" fmla="*/ 4 w 2"/>
                        <a:gd name="T7" fmla="*/ 43 h 17"/>
                        <a:gd name="T8" fmla="*/ 3 w 2"/>
                        <a:gd name="T9" fmla="*/ 0 h 17"/>
                        <a:gd name="T10" fmla="*/ 0 60000 65536"/>
                        <a:gd name="T11" fmla="*/ 0 60000 65536"/>
                        <a:gd name="T12" fmla="*/ 0 60000 65536"/>
                        <a:gd name="T13" fmla="*/ 0 60000 65536"/>
                        <a:gd name="T14" fmla="*/ 0 60000 65536"/>
                        <a:gd name="T15" fmla="*/ 0 w 2"/>
                        <a:gd name="T16" fmla="*/ 0 h 17"/>
                        <a:gd name="T17" fmla="*/ 2 w 2"/>
                        <a:gd name="T18" fmla="*/ 17 h 17"/>
                      </a:gdLst>
                      <a:ahLst/>
                      <a:cxnLst>
                        <a:cxn ang="T10">
                          <a:pos x="T0" y="T1"/>
                        </a:cxn>
                        <a:cxn ang="T11">
                          <a:pos x="T2" y="T3"/>
                        </a:cxn>
                        <a:cxn ang="T12">
                          <a:pos x="T4" y="T5"/>
                        </a:cxn>
                        <a:cxn ang="T13">
                          <a:pos x="T6" y="T7"/>
                        </a:cxn>
                        <a:cxn ang="T14">
                          <a:pos x="T8" y="T9"/>
                        </a:cxn>
                      </a:cxnLst>
                      <a:rect l="T15" t="T16" r="T17" b="T18"/>
                      <a:pathLst>
                        <a:path w="2" h="17">
                          <a:moveTo>
                            <a:pt x="1" y="0"/>
                          </a:moveTo>
                          <a:lnTo>
                            <a:pt x="2" y="0"/>
                          </a:lnTo>
                          <a:lnTo>
                            <a:pt x="0" y="17"/>
                          </a:lnTo>
                          <a:lnTo>
                            <a:pt x="2" y="17"/>
                          </a:lnTo>
                          <a:lnTo>
                            <a:pt x="1" y="0"/>
                          </a:lnTo>
                          <a:close/>
                        </a:path>
                      </a:pathLst>
                    </a:custGeom>
                    <a:solidFill>
                      <a:srgbClr val="FF9900"/>
                    </a:solidFill>
                    <a:ln w="9525">
                      <a:solidFill>
                        <a:srgbClr val="CCFF99"/>
                      </a:solidFill>
                      <a:round/>
                      <a:headEnd/>
                      <a:tailEnd/>
                    </a:ln>
                  </p:spPr>
                  <p:txBody>
                    <a:bodyPr/>
                    <a:lstStyle/>
                    <a:p>
                      <a:endParaRPr lang="en-US"/>
                    </a:p>
                  </p:txBody>
                </p:sp>
                <p:sp>
                  <p:nvSpPr>
                    <p:cNvPr id="165" name="Freeform 336"/>
                    <p:cNvSpPr>
                      <a:spLocks/>
                    </p:cNvSpPr>
                    <p:nvPr/>
                  </p:nvSpPr>
                  <p:spPr bwMode="auto">
                    <a:xfrm>
                      <a:off x="3768" y="2444"/>
                      <a:ext cx="26" cy="1"/>
                    </a:xfrm>
                    <a:custGeom>
                      <a:avLst/>
                      <a:gdLst>
                        <a:gd name="T0" fmla="*/ 42 w 16"/>
                        <a:gd name="T1" fmla="*/ 0 h 1"/>
                        <a:gd name="T2" fmla="*/ 0 w 16"/>
                        <a:gd name="T3" fmla="*/ 0 h 1"/>
                        <a:gd name="T4" fmla="*/ 42 w 16"/>
                        <a:gd name="T5" fmla="*/ 0 h 1"/>
                        <a:gd name="T6" fmla="*/ 0 60000 65536"/>
                        <a:gd name="T7" fmla="*/ 0 60000 65536"/>
                        <a:gd name="T8" fmla="*/ 0 60000 65536"/>
                        <a:gd name="T9" fmla="*/ 0 w 16"/>
                        <a:gd name="T10" fmla="*/ 0 h 1"/>
                        <a:gd name="T11" fmla="*/ 16 w 16"/>
                        <a:gd name="T12" fmla="*/ 1 h 1"/>
                      </a:gdLst>
                      <a:ahLst/>
                      <a:cxnLst>
                        <a:cxn ang="T6">
                          <a:pos x="T0" y="T1"/>
                        </a:cxn>
                        <a:cxn ang="T7">
                          <a:pos x="T2" y="T3"/>
                        </a:cxn>
                        <a:cxn ang="T8">
                          <a:pos x="T4" y="T5"/>
                        </a:cxn>
                      </a:cxnLst>
                      <a:rect l="T9" t="T10" r="T11" b="T12"/>
                      <a:pathLst>
                        <a:path w="16" h="1">
                          <a:moveTo>
                            <a:pt x="16" y="0"/>
                          </a:moveTo>
                          <a:lnTo>
                            <a:pt x="0" y="0"/>
                          </a:lnTo>
                          <a:lnTo>
                            <a:pt x="16" y="0"/>
                          </a:lnTo>
                          <a:close/>
                        </a:path>
                      </a:pathLst>
                    </a:custGeom>
                    <a:solidFill>
                      <a:srgbClr val="FF9900"/>
                    </a:solidFill>
                    <a:ln w="9525">
                      <a:solidFill>
                        <a:srgbClr val="CCFF99"/>
                      </a:solidFill>
                      <a:round/>
                      <a:headEnd/>
                      <a:tailEnd/>
                    </a:ln>
                  </p:spPr>
                  <p:txBody>
                    <a:bodyPr/>
                    <a:lstStyle/>
                    <a:p>
                      <a:endParaRPr lang="en-US"/>
                    </a:p>
                  </p:txBody>
                </p:sp>
                <p:sp>
                  <p:nvSpPr>
                    <p:cNvPr id="166" name="Freeform 337"/>
                    <p:cNvSpPr>
                      <a:spLocks/>
                    </p:cNvSpPr>
                    <p:nvPr/>
                  </p:nvSpPr>
                  <p:spPr bwMode="auto">
                    <a:xfrm>
                      <a:off x="3702" y="2444"/>
                      <a:ext cx="92" cy="451"/>
                    </a:xfrm>
                    <a:custGeom>
                      <a:avLst/>
                      <a:gdLst>
                        <a:gd name="T0" fmla="*/ 148 w 57"/>
                        <a:gd name="T1" fmla="*/ 0 h 280"/>
                        <a:gd name="T2" fmla="*/ 145 w 57"/>
                        <a:gd name="T3" fmla="*/ 143 h 280"/>
                        <a:gd name="T4" fmla="*/ 139 w 57"/>
                        <a:gd name="T5" fmla="*/ 275 h 280"/>
                        <a:gd name="T6" fmla="*/ 128 w 57"/>
                        <a:gd name="T7" fmla="*/ 395 h 280"/>
                        <a:gd name="T8" fmla="*/ 111 w 57"/>
                        <a:gd name="T9" fmla="*/ 503 h 280"/>
                        <a:gd name="T10" fmla="*/ 90 w 57"/>
                        <a:gd name="T11" fmla="*/ 591 h 280"/>
                        <a:gd name="T12" fmla="*/ 73 w 57"/>
                        <a:gd name="T13" fmla="*/ 657 h 280"/>
                        <a:gd name="T14" fmla="*/ 47 w 57"/>
                        <a:gd name="T15" fmla="*/ 705 h 280"/>
                        <a:gd name="T16" fmla="*/ 29 w 57"/>
                        <a:gd name="T17" fmla="*/ 722 h 280"/>
                        <a:gd name="T18" fmla="*/ 13 w 57"/>
                        <a:gd name="T19" fmla="*/ 726 h 280"/>
                        <a:gd name="T20" fmla="*/ 0 w 57"/>
                        <a:gd name="T21" fmla="*/ 688 h 280"/>
                        <a:gd name="T22" fmla="*/ 8 w 57"/>
                        <a:gd name="T23" fmla="*/ 685 h 280"/>
                        <a:gd name="T24" fmla="*/ 13 w 57"/>
                        <a:gd name="T25" fmla="*/ 683 h 280"/>
                        <a:gd name="T26" fmla="*/ 34 w 57"/>
                        <a:gd name="T27" fmla="*/ 641 h 280"/>
                        <a:gd name="T28" fmla="*/ 52 w 57"/>
                        <a:gd name="T29" fmla="*/ 578 h 280"/>
                        <a:gd name="T30" fmla="*/ 71 w 57"/>
                        <a:gd name="T31" fmla="*/ 496 h 280"/>
                        <a:gd name="T32" fmla="*/ 86 w 57"/>
                        <a:gd name="T33" fmla="*/ 391 h 280"/>
                        <a:gd name="T34" fmla="*/ 97 w 57"/>
                        <a:gd name="T35" fmla="*/ 272 h 280"/>
                        <a:gd name="T36" fmla="*/ 105 w 57"/>
                        <a:gd name="T37" fmla="*/ 143 h 280"/>
                        <a:gd name="T38" fmla="*/ 107 w 57"/>
                        <a:gd name="T39" fmla="*/ 0 h 280"/>
                        <a:gd name="T40" fmla="*/ 148 w 57"/>
                        <a:gd name="T41" fmla="*/ 0 h 2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280"/>
                        <a:gd name="T65" fmla="*/ 57 w 57"/>
                        <a:gd name="T66" fmla="*/ 280 h 2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280">
                          <a:moveTo>
                            <a:pt x="57" y="0"/>
                          </a:moveTo>
                          <a:lnTo>
                            <a:pt x="56" y="55"/>
                          </a:lnTo>
                          <a:lnTo>
                            <a:pt x="53" y="106"/>
                          </a:lnTo>
                          <a:lnTo>
                            <a:pt x="49" y="152"/>
                          </a:lnTo>
                          <a:lnTo>
                            <a:pt x="43" y="194"/>
                          </a:lnTo>
                          <a:lnTo>
                            <a:pt x="35" y="228"/>
                          </a:lnTo>
                          <a:lnTo>
                            <a:pt x="28" y="253"/>
                          </a:lnTo>
                          <a:lnTo>
                            <a:pt x="18" y="272"/>
                          </a:lnTo>
                          <a:lnTo>
                            <a:pt x="11" y="278"/>
                          </a:lnTo>
                          <a:lnTo>
                            <a:pt x="5" y="280"/>
                          </a:lnTo>
                          <a:lnTo>
                            <a:pt x="0" y="265"/>
                          </a:lnTo>
                          <a:lnTo>
                            <a:pt x="3" y="264"/>
                          </a:lnTo>
                          <a:lnTo>
                            <a:pt x="5" y="263"/>
                          </a:lnTo>
                          <a:lnTo>
                            <a:pt x="13" y="247"/>
                          </a:lnTo>
                          <a:lnTo>
                            <a:pt x="20" y="223"/>
                          </a:lnTo>
                          <a:lnTo>
                            <a:pt x="27" y="191"/>
                          </a:lnTo>
                          <a:lnTo>
                            <a:pt x="33" y="151"/>
                          </a:lnTo>
                          <a:lnTo>
                            <a:pt x="37" y="105"/>
                          </a:lnTo>
                          <a:lnTo>
                            <a:pt x="40" y="55"/>
                          </a:lnTo>
                          <a:lnTo>
                            <a:pt x="41" y="0"/>
                          </a:lnTo>
                          <a:lnTo>
                            <a:pt x="57" y="0"/>
                          </a:lnTo>
                          <a:close/>
                        </a:path>
                      </a:pathLst>
                    </a:custGeom>
                    <a:solidFill>
                      <a:srgbClr val="FF9900"/>
                    </a:solidFill>
                    <a:ln w="9525">
                      <a:solidFill>
                        <a:srgbClr val="CCFF99"/>
                      </a:solidFill>
                      <a:round/>
                      <a:headEnd/>
                      <a:tailEnd/>
                    </a:ln>
                  </p:spPr>
                  <p:txBody>
                    <a:bodyPr/>
                    <a:lstStyle/>
                    <a:p>
                      <a:endParaRPr lang="en-US"/>
                    </a:p>
                  </p:txBody>
                </p:sp>
                <p:sp>
                  <p:nvSpPr>
                    <p:cNvPr id="167" name="Freeform 338"/>
                    <p:cNvSpPr>
                      <a:spLocks/>
                    </p:cNvSpPr>
                    <p:nvPr/>
                  </p:nvSpPr>
                  <p:spPr bwMode="auto">
                    <a:xfrm>
                      <a:off x="3620" y="2444"/>
                      <a:ext cx="90" cy="451"/>
                    </a:xfrm>
                    <a:custGeom>
                      <a:avLst/>
                      <a:gdLst>
                        <a:gd name="T0" fmla="*/ 132 w 56"/>
                        <a:gd name="T1" fmla="*/ 726 h 280"/>
                        <a:gd name="T2" fmla="*/ 114 w 56"/>
                        <a:gd name="T3" fmla="*/ 722 h 280"/>
                        <a:gd name="T4" fmla="*/ 98 w 56"/>
                        <a:gd name="T5" fmla="*/ 705 h 280"/>
                        <a:gd name="T6" fmla="*/ 76 w 56"/>
                        <a:gd name="T7" fmla="*/ 659 h 280"/>
                        <a:gd name="T8" fmla="*/ 51 w 56"/>
                        <a:gd name="T9" fmla="*/ 591 h 280"/>
                        <a:gd name="T10" fmla="*/ 34 w 56"/>
                        <a:gd name="T11" fmla="*/ 506 h 280"/>
                        <a:gd name="T12" fmla="*/ 21 w 56"/>
                        <a:gd name="T13" fmla="*/ 396 h 280"/>
                        <a:gd name="T14" fmla="*/ 10 w 56"/>
                        <a:gd name="T15" fmla="*/ 277 h 280"/>
                        <a:gd name="T16" fmla="*/ 3 w 56"/>
                        <a:gd name="T17" fmla="*/ 143 h 280"/>
                        <a:gd name="T18" fmla="*/ 0 w 56"/>
                        <a:gd name="T19" fmla="*/ 0 h 280"/>
                        <a:gd name="T20" fmla="*/ 39 w 56"/>
                        <a:gd name="T21" fmla="*/ 0 h 280"/>
                        <a:gd name="T22" fmla="*/ 42 w 56"/>
                        <a:gd name="T23" fmla="*/ 143 h 280"/>
                        <a:gd name="T24" fmla="*/ 50 w 56"/>
                        <a:gd name="T25" fmla="*/ 272 h 280"/>
                        <a:gd name="T26" fmla="*/ 59 w 56"/>
                        <a:gd name="T27" fmla="*/ 391 h 280"/>
                        <a:gd name="T28" fmla="*/ 72 w 56"/>
                        <a:gd name="T29" fmla="*/ 496 h 280"/>
                        <a:gd name="T30" fmla="*/ 90 w 56"/>
                        <a:gd name="T31" fmla="*/ 578 h 280"/>
                        <a:gd name="T32" fmla="*/ 111 w 56"/>
                        <a:gd name="T33" fmla="*/ 641 h 280"/>
                        <a:gd name="T34" fmla="*/ 132 w 56"/>
                        <a:gd name="T35" fmla="*/ 683 h 280"/>
                        <a:gd name="T36" fmla="*/ 137 w 56"/>
                        <a:gd name="T37" fmla="*/ 688 h 280"/>
                        <a:gd name="T38" fmla="*/ 145 w 56"/>
                        <a:gd name="T39" fmla="*/ 688 h 280"/>
                        <a:gd name="T40" fmla="*/ 132 w 56"/>
                        <a:gd name="T41" fmla="*/ 726 h 2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280"/>
                        <a:gd name="T65" fmla="*/ 56 w 56"/>
                        <a:gd name="T66" fmla="*/ 280 h 2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280">
                          <a:moveTo>
                            <a:pt x="51" y="280"/>
                          </a:moveTo>
                          <a:lnTo>
                            <a:pt x="44" y="278"/>
                          </a:lnTo>
                          <a:lnTo>
                            <a:pt x="38" y="272"/>
                          </a:lnTo>
                          <a:lnTo>
                            <a:pt x="29" y="254"/>
                          </a:lnTo>
                          <a:lnTo>
                            <a:pt x="20" y="228"/>
                          </a:lnTo>
                          <a:lnTo>
                            <a:pt x="13" y="195"/>
                          </a:lnTo>
                          <a:lnTo>
                            <a:pt x="8" y="153"/>
                          </a:lnTo>
                          <a:lnTo>
                            <a:pt x="4" y="107"/>
                          </a:lnTo>
                          <a:lnTo>
                            <a:pt x="1" y="55"/>
                          </a:lnTo>
                          <a:lnTo>
                            <a:pt x="0" y="0"/>
                          </a:lnTo>
                          <a:lnTo>
                            <a:pt x="15" y="0"/>
                          </a:lnTo>
                          <a:lnTo>
                            <a:pt x="16" y="55"/>
                          </a:lnTo>
                          <a:lnTo>
                            <a:pt x="19" y="105"/>
                          </a:lnTo>
                          <a:lnTo>
                            <a:pt x="23" y="151"/>
                          </a:lnTo>
                          <a:lnTo>
                            <a:pt x="28" y="191"/>
                          </a:lnTo>
                          <a:lnTo>
                            <a:pt x="35" y="223"/>
                          </a:lnTo>
                          <a:lnTo>
                            <a:pt x="43" y="247"/>
                          </a:lnTo>
                          <a:lnTo>
                            <a:pt x="51" y="263"/>
                          </a:lnTo>
                          <a:lnTo>
                            <a:pt x="53" y="265"/>
                          </a:lnTo>
                          <a:lnTo>
                            <a:pt x="56" y="265"/>
                          </a:lnTo>
                          <a:lnTo>
                            <a:pt x="51" y="280"/>
                          </a:lnTo>
                          <a:close/>
                        </a:path>
                      </a:pathLst>
                    </a:custGeom>
                    <a:solidFill>
                      <a:srgbClr val="FF9900"/>
                    </a:solidFill>
                    <a:ln w="9525">
                      <a:solidFill>
                        <a:srgbClr val="CCFF99"/>
                      </a:solidFill>
                      <a:round/>
                      <a:headEnd/>
                      <a:tailEnd/>
                    </a:ln>
                  </p:spPr>
                  <p:txBody>
                    <a:bodyPr/>
                    <a:lstStyle/>
                    <a:p>
                      <a:endParaRPr lang="en-US"/>
                    </a:p>
                  </p:txBody>
                </p:sp>
                <p:sp>
                  <p:nvSpPr>
                    <p:cNvPr id="168" name="Freeform 339"/>
                    <p:cNvSpPr>
                      <a:spLocks/>
                    </p:cNvSpPr>
                    <p:nvPr/>
                  </p:nvSpPr>
                  <p:spPr bwMode="auto">
                    <a:xfrm>
                      <a:off x="3702" y="2871"/>
                      <a:ext cx="8" cy="26"/>
                    </a:xfrm>
                    <a:custGeom>
                      <a:avLst/>
                      <a:gdLst>
                        <a:gd name="T0" fmla="*/ 13 w 5"/>
                        <a:gd name="T1" fmla="*/ 39 h 16"/>
                        <a:gd name="T2" fmla="*/ 5 w 5"/>
                        <a:gd name="T3" fmla="*/ 42 h 16"/>
                        <a:gd name="T4" fmla="*/ 0 w 5"/>
                        <a:gd name="T5" fmla="*/ 39 h 16"/>
                        <a:gd name="T6" fmla="*/ 13 w 5"/>
                        <a:gd name="T7" fmla="*/ 0 h 16"/>
                        <a:gd name="T8" fmla="*/ 0 w 5"/>
                        <a:gd name="T9" fmla="*/ 0 h 16"/>
                        <a:gd name="T10" fmla="*/ 13 w 5"/>
                        <a:gd name="T11" fmla="*/ 39 h 16"/>
                        <a:gd name="T12" fmla="*/ 0 60000 65536"/>
                        <a:gd name="T13" fmla="*/ 0 60000 65536"/>
                        <a:gd name="T14" fmla="*/ 0 60000 65536"/>
                        <a:gd name="T15" fmla="*/ 0 60000 65536"/>
                        <a:gd name="T16" fmla="*/ 0 60000 65536"/>
                        <a:gd name="T17" fmla="*/ 0 60000 65536"/>
                        <a:gd name="T18" fmla="*/ 0 w 5"/>
                        <a:gd name="T19" fmla="*/ 0 h 16"/>
                        <a:gd name="T20" fmla="*/ 5 w 5"/>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 h="16">
                          <a:moveTo>
                            <a:pt x="5" y="15"/>
                          </a:moveTo>
                          <a:lnTo>
                            <a:pt x="2" y="16"/>
                          </a:lnTo>
                          <a:lnTo>
                            <a:pt x="0" y="15"/>
                          </a:lnTo>
                          <a:lnTo>
                            <a:pt x="5" y="0"/>
                          </a:lnTo>
                          <a:lnTo>
                            <a:pt x="0" y="0"/>
                          </a:lnTo>
                          <a:lnTo>
                            <a:pt x="5" y="15"/>
                          </a:lnTo>
                          <a:close/>
                        </a:path>
                      </a:pathLst>
                    </a:custGeom>
                    <a:solidFill>
                      <a:srgbClr val="FF9900"/>
                    </a:solidFill>
                    <a:ln w="9525">
                      <a:solidFill>
                        <a:srgbClr val="CCFF99"/>
                      </a:solidFill>
                      <a:round/>
                      <a:headEnd/>
                      <a:tailEnd/>
                    </a:ln>
                  </p:spPr>
                  <p:txBody>
                    <a:bodyPr/>
                    <a:lstStyle/>
                    <a:p>
                      <a:endParaRPr lang="en-US"/>
                    </a:p>
                  </p:txBody>
                </p:sp>
                <p:sp>
                  <p:nvSpPr>
                    <p:cNvPr id="169" name="Freeform 340"/>
                    <p:cNvSpPr>
                      <a:spLocks/>
                    </p:cNvSpPr>
                    <p:nvPr/>
                  </p:nvSpPr>
                  <p:spPr bwMode="auto">
                    <a:xfrm>
                      <a:off x="3620" y="2444"/>
                      <a:ext cx="25" cy="1"/>
                    </a:xfrm>
                    <a:custGeom>
                      <a:avLst/>
                      <a:gdLst>
                        <a:gd name="T0" fmla="*/ 0 w 16"/>
                        <a:gd name="T1" fmla="*/ 0 h 1"/>
                        <a:gd name="T2" fmla="*/ 39 w 16"/>
                        <a:gd name="T3" fmla="*/ 0 h 1"/>
                        <a:gd name="T4" fmla="*/ 0 w 16"/>
                        <a:gd name="T5" fmla="*/ 0 h 1"/>
                        <a:gd name="T6" fmla="*/ 0 60000 65536"/>
                        <a:gd name="T7" fmla="*/ 0 60000 65536"/>
                        <a:gd name="T8" fmla="*/ 0 60000 65536"/>
                        <a:gd name="T9" fmla="*/ 0 w 16"/>
                        <a:gd name="T10" fmla="*/ 0 h 1"/>
                        <a:gd name="T11" fmla="*/ 16 w 16"/>
                        <a:gd name="T12" fmla="*/ 1 h 1"/>
                      </a:gdLst>
                      <a:ahLst/>
                      <a:cxnLst>
                        <a:cxn ang="T6">
                          <a:pos x="T0" y="T1"/>
                        </a:cxn>
                        <a:cxn ang="T7">
                          <a:pos x="T2" y="T3"/>
                        </a:cxn>
                        <a:cxn ang="T8">
                          <a:pos x="T4" y="T5"/>
                        </a:cxn>
                      </a:cxnLst>
                      <a:rect l="T9" t="T10" r="T11" b="T12"/>
                      <a:pathLst>
                        <a:path w="16" h="1">
                          <a:moveTo>
                            <a:pt x="0" y="0"/>
                          </a:moveTo>
                          <a:lnTo>
                            <a:pt x="16" y="0"/>
                          </a:lnTo>
                          <a:lnTo>
                            <a:pt x="0" y="0"/>
                          </a:lnTo>
                          <a:close/>
                        </a:path>
                      </a:pathLst>
                    </a:custGeom>
                    <a:solidFill>
                      <a:srgbClr val="FF9900"/>
                    </a:solidFill>
                    <a:ln w="9525">
                      <a:solidFill>
                        <a:srgbClr val="CCFF99"/>
                      </a:solidFill>
                      <a:round/>
                      <a:headEnd/>
                      <a:tailEnd/>
                    </a:ln>
                  </p:spPr>
                  <p:txBody>
                    <a:bodyPr/>
                    <a:lstStyle/>
                    <a:p>
                      <a:endParaRPr lang="en-US"/>
                    </a:p>
                  </p:txBody>
                </p:sp>
                <p:sp>
                  <p:nvSpPr>
                    <p:cNvPr id="170" name="Freeform 341"/>
                    <p:cNvSpPr>
                      <a:spLocks/>
                    </p:cNvSpPr>
                    <p:nvPr/>
                  </p:nvSpPr>
                  <p:spPr bwMode="auto">
                    <a:xfrm>
                      <a:off x="3620" y="1995"/>
                      <a:ext cx="204" cy="450"/>
                    </a:xfrm>
                    <a:custGeom>
                      <a:avLst/>
                      <a:gdLst>
                        <a:gd name="T0" fmla="*/ 0 w 127"/>
                        <a:gd name="T1" fmla="*/ 721 h 279"/>
                        <a:gd name="T2" fmla="*/ 8 w 127"/>
                        <a:gd name="T3" fmla="*/ 577 h 279"/>
                        <a:gd name="T4" fmla="*/ 26 w 127"/>
                        <a:gd name="T5" fmla="*/ 445 h 279"/>
                        <a:gd name="T6" fmla="*/ 51 w 127"/>
                        <a:gd name="T7" fmla="*/ 327 h 279"/>
                        <a:gd name="T8" fmla="*/ 93 w 127"/>
                        <a:gd name="T9" fmla="*/ 218 h 279"/>
                        <a:gd name="T10" fmla="*/ 114 w 127"/>
                        <a:gd name="T11" fmla="*/ 171 h 279"/>
                        <a:gd name="T12" fmla="*/ 137 w 127"/>
                        <a:gd name="T13" fmla="*/ 132 h 279"/>
                        <a:gd name="T14" fmla="*/ 165 w 127"/>
                        <a:gd name="T15" fmla="*/ 94 h 279"/>
                        <a:gd name="T16" fmla="*/ 191 w 127"/>
                        <a:gd name="T17" fmla="*/ 63 h 279"/>
                        <a:gd name="T18" fmla="*/ 222 w 127"/>
                        <a:gd name="T19" fmla="*/ 37 h 279"/>
                        <a:gd name="T20" fmla="*/ 255 w 127"/>
                        <a:gd name="T21" fmla="*/ 18 h 279"/>
                        <a:gd name="T22" fmla="*/ 292 w 127"/>
                        <a:gd name="T23" fmla="*/ 5 h 279"/>
                        <a:gd name="T24" fmla="*/ 324 w 127"/>
                        <a:gd name="T25" fmla="*/ 0 h 279"/>
                        <a:gd name="T26" fmla="*/ 328 w 127"/>
                        <a:gd name="T27" fmla="*/ 44 h 279"/>
                        <a:gd name="T28" fmla="*/ 297 w 127"/>
                        <a:gd name="T29" fmla="*/ 50 h 279"/>
                        <a:gd name="T30" fmla="*/ 271 w 127"/>
                        <a:gd name="T31" fmla="*/ 60 h 279"/>
                        <a:gd name="T32" fmla="*/ 246 w 127"/>
                        <a:gd name="T33" fmla="*/ 73 h 279"/>
                        <a:gd name="T34" fmla="*/ 220 w 127"/>
                        <a:gd name="T35" fmla="*/ 94 h 279"/>
                        <a:gd name="T36" fmla="*/ 196 w 127"/>
                        <a:gd name="T37" fmla="*/ 123 h 279"/>
                        <a:gd name="T38" fmla="*/ 170 w 127"/>
                        <a:gd name="T39" fmla="*/ 156 h 279"/>
                        <a:gd name="T40" fmla="*/ 148 w 127"/>
                        <a:gd name="T41" fmla="*/ 195 h 279"/>
                        <a:gd name="T42" fmla="*/ 129 w 127"/>
                        <a:gd name="T43" fmla="*/ 239 h 279"/>
                        <a:gd name="T44" fmla="*/ 90 w 127"/>
                        <a:gd name="T45" fmla="*/ 340 h 279"/>
                        <a:gd name="T46" fmla="*/ 64 w 127"/>
                        <a:gd name="T47" fmla="*/ 455 h 279"/>
                        <a:gd name="T48" fmla="*/ 47 w 127"/>
                        <a:gd name="T49" fmla="*/ 582 h 279"/>
                        <a:gd name="T50" fmla="*/ 39 w 127"/>
                        <a:gd name="T51" fmla="*/ 726 h 279"/>
                        <a:gd name="T52" fmla="*/ 0 w 127"/>
                        <a:gd name="T53" fmla="*/ 721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7"/>
                        <a:gd name="T82" fmla="*/ 0 h 279"/>
                        <a:gd name="T83" fmla="*/ 127 w 127"/>
                        <a:gd name="T84" fmla="*/ 279 h 2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7" h="279">
                          <a:moveTo>
                            <a:pt x="0" y="277"/>
                          </a:moveTo>
                          <a:lnTo>
                            <a:pt x="3" y="222"/>
                          </a:lnTo>
                          <a:lnTo>
                            <a:pt x="10" y="171"/>
                          </a:lnTo>
                          <a:lnTo>
                            <a:pt x="20" y="126"/>
                          </a:lnTo>
                          <a:lnTo>
                            <a:pt x="36" y="84"/>
                          </a:lnTo>
                          <a:lnTo>
                            <a:pt x="44" y="66"/>
                          </a:lnTo>
                          <a:lnTo>
                            <a:pt x="53" y="51"/>
                          </a:lnTo>
                          <a:lnTo>
                            <a:pt x="64" y="36"/>
                          </a:lnTo>
                          <a:lnTo>
                            <a:pt x="74" y="24"/>
                          </a:lnTo>
                          <a:lnTo>
                            <a:pt x="86" y="14"/>
                          </a:lnTo>
                          <a:lnTo>
                            <a:pt x="99" y="7"/>
                          </a:lnTo>
                          <a:lnTo>
                            <a:pt x="113" y="2"/>
                          </a:lnTo>
                          <a:lnTo>
                            <a:pt x="126" y="0"/>
                          </a:lnTo>
                          <a:lnTo>
                            <a:pt x="127" y="17"/>
                          </a:lnTo>
                          <a:lnTo>
                            <a:pt x="115" y="19"/>
                          </a:lnTo>
                          <a:lnTo>
                            <a:pt x="105" y="23"/>
                          </a:lnTo>
                          <a:lnTo>
                            <a:pt x="95" y="28"/>
                          </a:lnTo>
                          <a:lnTo>
                            <a:pt x="85" y="36"/>
                          </a:lnTo>
                          <a:lnTo>
                            <a:pt x="76" y="47"/>
                          </a:lnTo>
                          <a:lnTo>
                            <a:pt x="66" y="60"/>
                          </a:lnTo>
                          <a:lnTo>
                            <a:pt x="57" y="75"/>
                          </a:lnTo>
                          <a:lnTo>
                            <a:pt x="50" y="92"/>
                          </a:lnTo>
                          <a:lnTo>
                            <a:pt x="35" y="131"/>
                          </a:lnTo>
                          <a:lnTo>
                            <a:pt x="25" y="175"/>
                          </a:lnTo>
                          <a:lnTo>
                            <a:pt x="18" y="224"/>
                          </a:lnTo>
                          <a:lnTo>
                            <a:pt x="15" y="279"/>
                          </a:lnTo>
                          <a:lnTo>
                            <a:pt x="0" y="277"/>
                          </a:lnTo>
                          <a:close/>
                        </a:path>
                      </a:pathLst>
                    </a:custGeom>
                    <a:solidFill>
                      <a:srgbClr val="FF9900"/>
                    </a:solidFill>
                    <a:ln w="9525">
                      <a:solidFill>
                        <a:srgbClr val="CCFF99"/>
                      </a:solidFill>
                      <a:round/>
                      <a:headEnd/>
                      <a:tailEnd/>
                    </a:ln>
                  </p:spPr>
                  <p:txBody>
                    <a:bodyPr/>
                    <a:lstStyle/>
                    <a:p>
                      <a:endParaRPr lang="en-US"/>
                    </a:p>
                  </p:txBody>
                </p:sp>
                <p:sp>
                  <p:nvSpPr>
                    <p:cNvPr id="171" name="Freeform 342"/>
                    <p:cNvSpPr>
                      <a:spLocks/>
                    </p:cNvSpPr>
                    <p:nvPr/>
                  </p:nvSpPr>
                  <p:spPr bwMode="auto">
                    <a:xfrm>
                      <a:off x="3620" y="2442"/>
                      <a:ext cx="25" cy="3"/>
                    </a:xfrm>
                    <a:custGeom>
                      <a:avLst/>
                      <a:gdLst>
                        <a:gd name="T0" fmla="*/ 0 w 16"/>
                        <a:gd name="T1" fmla="*/ 3 h 2"/>
                        <a:gd name="T2" fmla="*/ 0 w 16"/>
                        <a:gd name="T3" fmla="*/ 0 h 2"/>
                        <a:gd name="T4" fmla="*/ 36 w 16"/>
                        <a:gd name="T5" fmla="*/ 4 h 2"/>
                        <a:gd name="T6" fmla="*/ 39 w 16"/>
                        <a:gd name="T7" fmla="*/ 3 h 2"/>
                        <a:gd name="T8" fmla="*/ 0 w 16"/>
                        <a:gd name="T9" fmla="*/ 3 h 2"/>
                        <a:gd name="T10" fmla="*/ 0 60000 65536"/>
                        <a:gd name="T11" fmla="*/ 0 60000 65536"/>
                        <a:gd name="T12" fmla="*/ 0 60000 65536"/>
                        <a:gd name="T13" fmla="*/ 0 60000 65536"/>
                        <a:gd name="T14" fmla="*/ 0 60000 65536"/>
                        <a:gd name="T15" fmla="*/ 0 w 16"/>
                        <a:gd name="T16" fmla="*/ 0 h 2"/>
                        <a:gd name="T17" fmla="*/ 16 w 16"/>
                        <a:gd name="T18" fmla="*/ 2 h 2"/>
                      </a:gdLst>
                      <a:ahLst/>
                      <a:cxnLst>
                        <a:cxn ang="T10">
                          <a:pos x="T0" y="T1"/>
                        </a:cxn>
                        <a:cxn ang="T11">
                          <a:pos x="T2" y="T3"/>
                        </a:cxn>
                        <a:cxn ang="T12">
                          <a:pos x="T4" y="T5"/>
                        </a:cxn>
                        <a:cxn ang="T13">
                          <a:pos x="T6" y="T7"/>
                        </a:cxn>
                        <a:cxn ang="T14">
                          <a:pos x="T8" y="T9"/>
                        </a:cxn>
                      </a:cxnLst>
                      <a:rect l="T15" t="T16" r="T17" b="T18"/>
                      <a:pathLst>
                        <a:path w="16" h="2">
                          <a:moveTo>
                            <a:pt x="0" y="1"/>
                          </a:moveTo>
                          <a:lnTo>
                            <a:pt x="0" y="0"/>
                          </a:lnTo>
                          <a:lnTo>
                            <a:pt x="15" y="2"/>
                          </a:lnTo>
                          <a:lnTo>
                            <a:pt x="16" y="1"/>
                          </a:lnTo>
                          <a:lnTo>
                            <a:pt x="0" y="1"/>
                          </a:lnTo>
                          <a:close/>
                        </a:path>
                      </a:pathLst>
                    </a:custGeom>
                    <a:solidFill>
                      <a:srgbClr val="FF9900"/>
                    </a:solidFill>
                    <a:ln w="9525">
                      <a:solidFill>
                        <a:srgbClr val="CCFF99"/>
                      </a:solidFill>
                      <a:round/>
                      <a:headEnd/>
                      <a:tailEnd/>
                    </a:ln>
                  </p:spPr>
                  <p:txBody>
                    <a:bodyPr/>
                    <a:lstStyle/>
                    <a:p>
                      <a:endParaRPr lang="en-US"/>
                    </a:p>
                  </p:txBody>
                </p:sp>
                <p:sp>
                  <p:nvSpPr>
                    <p:cNvPr id="172" name="Freeform 343"/>
                    <p:cNvSpPr>
                      <a:spLocks/>
                    </p:cNvSpPr>
                    <p:nvPr/>
                  </p:nvSpPr>
                  <p:spPr bwMode="auto">
                    <a:xfrm>
                      <a:off x="3821" y="1995"/>
                      <a:ext cx="206" cy="449"/>
                    </a:xfrm>
                    <a:custGeom>
                      <a:avLst/>
                      <a:gdLst>
                        <a:gd name="T0" fmla="*/ 5 w 128"/>
                        <a:gd name="T1" fmla="*/ 0 h 278"/>
                        <a:gd name="T2" fmla="*/ 37 w 128"/>
                        <a:gd name="T3" fmla="*/ 5 h 278"/>
                        <a:gd name="T4" fmla="*/ 76 w 128"/>
                        <a:gd name="T5" fmla="*/ 18 h 278"/>
                        <a:gd name="T6" fmla="*/ 106 w 128"/>
                        <a:gd name="T7" fmla="*/ 37 h 278"/>
                        <a:gd name="T8" fmla="*/ 137 w 128"/>
                        <a:gd name="T9" fmla="*/ 63 h 278"/>
                        <a:gd name="T10" fmla="*/ 166 w 128"/>
                        <a:gd name="T11" fmla="*/ 94 h 278"/>
                        <a:gd name="T12" fmla="*/ 192 w 128"/>
                        <a:gd name="T13" fmla="*/ 132 h 278"/>
                        <a:gd name="T14" fmla="*/ 217 w 128"/>
                        <a:gd name="T15" fmla="*/ 173 h 278"/>
                        <a:gd name="T16" fmla="*/ 241 w 128"/>
                        <a:gd name="T17" fmla="*/ 220 h 278"/>
                        <a:gd name="T18" fmla="*/ 277 w 128"/>
                        <a:gd name="T19" fmla="*/ 329 h 278"/>
                        <a:gd name="T20" fmla="*/ 309 w 128"/>
                        <a:gd name="T21" fmla="*/ 449 h 278"/>
                        <a:gd name="T22" fmla="*/ 327 w 128"/>
                        <a:gd name="T23" fmla="*/ 580 h 278"/>
                        <a:gd name="T24" fmla="*/ 332 w 128"/>
                        <a:gd name="T25" fmla="*/ 653 h 278"/>
                        <a:gd name="T26" fmla="*/ 332 w 128"/>
                        <a:gd name="T27" fmla="*/ 725 h 278"/>
                        <a:gd name="T28" fmla="*/ 290 w 128"/>
                        <a:gd name="T29" fmla="*/ 725 h 278"/>
                        <a:gd name="T30" fmla="*/ 290 w 128"/>
                        <a:gd name="T31" fmla="*/ 654 h 278"/>
                        <a:gd name="T32" fmla="*/ 285 w 128"/>
                        <a:gd name="T33" fmla="*/ 585 h 278"/>
                        <a:gd name="T34" fmla="*/ 267 w 128"/>
                        <a:gd name="T35" fmla="*/ 454 h 278"/>
                        <a:gd name="T36" fmla="*/ 238 w 128"/>
                        <a:gd name="T37" fmla="*/ 342 h 278"/>
                        <a:gd name="T38" fmla="*/ 203 w 128"/>
                        <a:gd name="T39" fmla="*/ 237 h 278"/>
                        <a:gd name="T40" fmla="*/ 182 w 128"/>
                        <a:gd name="T41" fmla="*/ 194 h 278"/>
                        <a:gd name="T42" fmla="*/ 158 w 128"/>
                        <a:gd name="T43" fmla="*/ 157 h 278"/>
                        <a:gd name="T44" fmla="*/ 135 w 128"/>
                        <a:gd name="T45" fmla="*/ 123 h 278"/>
                        <a:gd name="T46" fmla="*/ 111 w 128"/>
                        <a:gd name="T47" fmla="*/ 94 h 278"/>
                        <a:gd name="T48" fmla="*/ 84 w 128"/>
                        <a:gd name="T49" fmla="*/ 73 h 278"/>
                        <a:gd name="T50" fmla="*/ 60 w 128"/>
                        <a:gd name="T51" fmla="*/ 60 h 278"/>
                        <a:gd name="T52" fmla="*/ 31 w 128"/>
                        <a:gd name="T53" fmla="*/ 50 h 278"/>
                        <a:gd name="T54" fmla="*/ 0 w 128"/>
                        <a:gd name="T55" fmla="*/ 44 h 278"/>
                        <a:gd name="T56" fmla="*/ 5 w 128"/>
                        <a:gd name="T57" fmla="*/ 0 h 2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8"/>
                        <a:gd name="T88" fmla="*/ 0 h 278"/>
                        <a:gd name="T89" fmla="*/ 128 w 128"/>
                        <a:gd name="T90" fmla="*/ 278 h 2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8" h="278">
                          <a:moveTo>
                            <a:pt x="2" y="0"/>
                          </a:moveTo>
                          <a:lnTo>
                            <a:pt x="14" y="2"/>
                          </a:lnTo>
                          <a:lnTo>
                            <a:pt x="29" y="7"/>
                          </a:lnTo>
                          <a:lnTo>
                            <a:pt x="41" y="14"/>
                          </a:lnTo>
                          <a:lnTo>
                            <a:pt x="53" y="24"/>
                          </a:lnTo>
                          <a:lnTo>
                            <a:pt x="64" y="36"/>
                          </a:lnTo>
                          <a:lnTo>
                            <a:pt x="74" y="51"/>
                          </a:lnTo>
                          <a:lnTo>
                            <a:pt x="84" y="66"/>
                          </a:lnTo>
                          <a:lnTo>
                            <a:pt x="93" y="84"/>
                          </a:lnTo>
                          <a:lnTo>
                            <a:pt x="107" y="126"/>
                          </a:lnTo>
                          <a:lnTo>
                            <a:pt x="119" y="172"/>
                          </a:lnTo>
                          <a:lnTo>
                            <a:pt x="126" y="222"/>
                          </a:lnTo>
                          <a:lnTo>
                            <a:pt x="128" y="250"/>
                          </a:lnTo>
                          <a:lnTo>
                            <a:pt x="128" y="278"/>
                          </a:lnTo>
                          <a:lnTo>
                            <a:pt x="112" y="278"/>
                          </a:lnTo>
                          <a:lnTo>
                            <a:pt x="112" y="251"/>
                          </a:lnTo>
                          <a:lnTo>
                            <a:pt x="110" y="224"/>
                          </a:lnTo>
                          <a:lnTo>
                            <a:pt x="103" y="174"/>
                          </a:lnTo>
                          <a:lnTo>
                            <a:pt x="92" y="131"/>
                          </a:lnTo>
                          <a:lnTo>
                            <a:pt x="78" y="91"/>
                          </a:lnTo>
                          <a:lnTo>
                            <a:pt x="70" y="74"/>
                          </a:lnTo>
                          <a:lnTo>
                            <a:pt x="61" y="60"/>
                          </a:lnTo>
                          <a:lnTo>
                            <a:pt x="52" y="47"/>
                          </a:lnTo>
                          <a:lnTo>
                            <a:pt x="43" y="36"/>
                          </a:lnTo>
                          <a:lnTo>
                            <a:pt x="32" y="28"/>
                          </a:lnTo>
                          <a:lnTo>
                            <a:pt x="23" y="23"/>
                          </a:lnTo>
                          <a:lnTo>
                            <a:pt x="12" y="19"/>
                          </a:lnTo>
                          <a:lnTo>
                            <a:pt x="0" y="17"/>
                          </a:lnTo>
                          <a:lnTo>
                            <a:pt x="2" y="0"/>
                          </a:lnTo>
                          <a:close/>
                        </a:path>
                      </a:pathLst>
                    </a:custGeom>
                    <a:solidFill>
                      <a:srgbClr val="FF9900"/>
                    </a:solidFill>
                    <a:ln w="9525">
                      <a:solidFill>
                        <a:srgbClr val="CCFF99"/>
                      </a:solidFill>
                      <a:round/>
                      <a:headEnd/>
                      <a:tailEnd/>
                    </a:ln>
                  </p:spPr>
                  <p:txBody>
                    <a:bodyPr/>
                    <a:lstStyle/>
                    <a:p>
                      <a:endParaRPr lang="en-US"/>
                    </a:p>
                  </p:txBody>
                </p:sp>
                <p:sp>
                  <p:nvSpPr>
                    <p:cNvPr id="173" name="Freeform 344"/>
                    <p:cNvSpPr>
                      <a:spLocks/>
                    </p:cNvSpPr>
                    <p:nvPr/>
                  </p:nvSpPr>
                  <p:spPr bwMode="auto">
                    <a:xfrm>
                      <a:off x="3821" y="1995"/>
                      <a:ext cx="3" cy="27"/>
                    </a:xfrm>
                    <a:custGeom>
                      <a:avLst/>
                      <a:gdLst>
                        <a:gd name="T0" fmla="*/ 3 w 2"/>
                        <a:gd name="T1" fmla="*/ 0 h 17"/>
                        <a:gd name="T2" fmla="*/ 4 w 2"/>
                        <a:gd name="T3" fmla="*/ 0 h 17"/>
                        <a:gd name="T4" fmla="*/ 0 w 2"/>
                        <a:gd name="T5" fmla="*/ 43 h 17"/>
                        <a:gd name="T6" fmla="*/ 4 w 2"/>
                        <a:gd name="T7" fmla="*/ 43 h 17"/>
                        <a:gd name="T8" fmla="*/ 3 w 2"/>
                        <a:gd name="T9" fmla="*/ 0 h 17"/>
                        <a:gd name="T10" fmla="*/ 0 60000 65536"/>
                        <a:gd name="T11" fmla="*/ 0 60000 65536"/>
                        <a:gd name="T12" fmla="*/ 0 60000 65536"/>
                        <a:gd name="T13" fmla="*/ 0 60000 65536"/>
                        <a:gd name="T14" fmla="*/ 0 60000 65536"/>
                        <a:gd name="T15" fmla="*/ 0 w 2"/>
                        <a:gd name="T16" fmla="*/ 0 h 17"/>
                        <a:gd name="T17" fmla="*/ 2 w 2"/>
                        <a:gd name="T18" fmla="*/ 17 h 17"/>
                      </a:gdLst>
                      <a:ahLst/>
                      <a:cxnLst>
                        <a:cxn ang="T10">
                          <a:pos x="T0" y="T1"/>
                        </a:cxn>
                        <a:cxn ang="T11">
                          <a:pos x="T2" y="T3"/>
                        </a:cxn>
                        <a:cxn ang="T12">
                          <a:pos x="T4" y="T5"/>
                        </a:cxn>
                        <a:cxn ang="T13">
                          <a:pos x="T6" y="T7"/>
                        </a:cxn>
                        <a:cxn ang="T14">
                          <a:pos x="T8" y="T9"/>
                        </a:cxn>
                      </a:cxnLst>
                      <a:rect l="T15" t="T16" r="T17" b="T18"/>
                      <a:pathLst>
                        <a:path w="2" h="17">
                          <a:moveTo>
                            <a:pt x="1" y="0"/>
                          </a:moveTo>
                          <a:lnTo>
                            <a:pt x="2" y="0"/>
                          </a:lnTo>
                          <a:lnTo>
                            <a:pt x="0" y="17"/>
                          </a:lnTo>
                          <a:lnTo>
                            <a:pt x="2" y="17"/>
                          </a:lnTo>
                          <a:lnTo>
                            <a:pt x="1" y="0"/>
                          </a:lnTo>
                          <a:close/>
                        </a:path>
                      </a:pathLst>
                    </a:custGeom>
                    <a:solidFill>
                      <a:srgbClr val="FF9900"/>
                    </a:solidFill>
                    <a:ln w="9525">
                      <a:solidFill>
                        <a:srgbClr val="CCFF99"/>
                      </a:solidFill>
                      <a:round/>
                      <a:headEnd/>
                      <a:tailEnd/>
                    </a:ln>
                  </p:spPr>
                  <p:txBody>
                    <a:bodyPr/>
                    <a:lstStyle/>
                    <a:p>
                      <a:endParaRPr lang="en-US"/>
                    </a:p>
                  </p:txBody>
                </p:sp>
                <p:sp>
                  <p:nvSpPr>
                    <p:cNvPr id="174" name="Freeform 345"/>
                    <p:cNvSpPr>
                      <a:spLocks/>
                    </p:cNvSpPr>
                    <p:nvPr/>
                  </p:nvSpPr>
                  <p:spPr bwMode="auto">
                    <a:xfrm>
                      <a:off x="4001" y="2444"/>
                      <a:ext cx="26" cy="1"/>
                    </a:xfrm>
                    <a:custGeom>
                      <a:avLst/>
                      <a:gdLst>
                        <a:gd name="T0" fmla="*/ 42 w 16"/>
                        <a:gd name="T1" fmla="*/ 0 h 1"/>
                        <a:gd name="T2" fmla="*/ 0 w 16"/>
                        <a:gd name="T3" fmla="*/ 0 h 1"/>
                        <a:gd name="T4" fmla="*/ 42 w 16"/>
                        <a:gd name="T5" fmla="*/ 0 h 1"/>
                        <a:gd name="T6" fmla="*/ 0 60000 65536"/>
                        <a:gd name="T7" fmla="*/ 0 60000 65536"/>
                        <a:gd name="T8" fmla="*/ 0 60000 65536"/>
                        <a:gd name="T9" fmla="*/ 0 w 16"/>
                        <a:gd name="T10" fmla="*/ 0 h 1"/>
                        <a:gd name="T11" fmla="*/ 16 w 16"/>
                        <a:gd name="T12" fmla="*/ 1 h 1"/>
                      </a:gdLst>
                      <a:ahLst/>
                      <a:cxnLst>
                        <a:cxn ang="T6">
                          <a:pos x="T0" y="T1"/>
                        </a:cxn>
                        <a:cxn ang="T7">
                          <a:pos x="T2" y="T3"/>
                        </a:cxn>
                        <a:cxn ang="T8">
                          <a:pos x="T4" y="T5"/>
                        </a:cxn>
                      </a:cxnLst>
                      <a:rect l="T9" t="T10" r="T11" b="T12"/>
                      <a:pathLst>
                        <a:path w="16" h="1">
                          <a:moveTo>
                            <a:pt x="16" y="0"/>
                          </a:moveTo>
                          <a:lnTo>
                            <a:pt x="0" y="0"/>
                          </a:lnTo>
                          <a:lnTo>
                            <a:pt x="16" y="0"/>
                          </a:lnTo>
                          <a:close/>
                        </a:path>
                      </a:pathLst>
                    </a:custGeom>
                    <a:solidFill>
                      <a:srgbClr val="FF9900"/>
                    </a:solidFill>
                    <a:ln w="9525">
                      <a:solidFill>
                        <a:srgbClr val="CCFF99"/>
                      </a:solidFill>
                      <a:round/>
                      <a:headEnd/>
                      <a:tailEnd/>
                    </a:ln>
                  </p:spPr>
                  <p:txBody>
                    <a:bodyPr/>
                    <a:lstStyle/>
                    <a:p>
                      <a:endParaRPr lang="en-US"/>
                    </a:p>
                  </p:txBody>
                </p:sp>
                <p:sp>
                  <p:nvSpPr>
                    <p:cNvPr id="175" name="Freeform 346"/>
                    <p:cNvSpPr>
                      <a:spLocks/>
                    </p:cNvSpPr>
                    <p:nvPr/>
                  </p:nvSpPr>
                  <p:spPr bwMode="auto">
                    <a:xfrm>
                      <a:off x="4001" y="2444"/>
                      <a:ext cx="26" cy="1"/>
                    </a:xfrm>
                    <a:custGeom>
                      <a:avLst/>
                      <a:gdLst>
                        <a:gd name="T0" fmla="*/ 42 w 16"/>
                        <a:gd name="T1" fmla="*/ 0 h 1"/>
                        <a:gd name="T2" fmla="*/ 0 w 16"/>
                        <a:gd name="T3" fmla="*/ 0 h 1"/>
                        <a:gd name="T4" fmla="*/ 42 w 16"/>
                        <a:gd name="T5" fmla="*/ 0 h 1"/>
                        <a:gd name="T6" fmla="*/ 0 60000 65536"/>
                        <a:gd name="T7" fmla="*/ 0 60000 65536"/>
                        <a:gd name="T8" fmla="*/ 0 60000 65536"/>
                        <a:gd name="T9" fmla="*/ 0 w 16"/>
                        <a:gd name="T10" fmla="*/ 0 h 1"/>
                        <a:gd name="T11" fmla="*/ 16 w 16"/>
                        <a:gd name="T12" fmla="*/ 1 h 1"/>
                      </a:gdLst>
                      <a:ahLst/>
                      <a:cxnLst>
                        <a:cxn ang="T6">
                          <a:pos x="T0" y="T1"/>
                        </a:cxn>
                        <a:cxn ang="T7">
                          <a:pos x="T2" y="T3"/>
                        </a:cxn>
                        <a:cxn ang="T8">
                          <a:pos x="T4" y="T5"/>
                        </a:cxn>
                      </a:cxnLst>
                      <a:rect l="T9" t="T10" r="T11" b="T12"/>
                      <a:pathLst>
                        <a:path w="16" h="1">
                          <a:moveTo>
                            <a:pt x="16" y="0"/>
                          </a:moveTo>
                          <a:lnTo>
                            <a:pt x="0" y="0"/>
                          </a:lnTo>
                          <a:lnTo>
                            <a:pt x="16" y="0"/>
                          </a:lnTo>
                          <a:close/>
                        </a:path>
                      </a:pathLst>
                    </a:custGeom>
                    <a:solidFill>
                      <a:srgbClr val="FF9900"/>
                    </a:solidFill>
                    <a:ln w="9525">
                      <a:solidFill>
                        <a:srgbClr val="CCFF99"/>
                      </a:solidFill>
                      <a:round/>
                      <a:headEnd/>
                      <a:tailEnd/>
                    </a:ln>
                  </p:spPr>
                  <p:txBody>
                    <a:bodyPr/>
                    <a:lstStyle/>
                    <a:p>
                      <a:endParaRPr lang="en-US"/>
                    </a:p>
                  </p:txBody>
                </p:sp>
                <p:sp>
                  <p:nvSpPr>
                    <p:cNvPr id="176" name="Freeform 347"/>
                    <p:cNvSpPr>
                      <a:spLocks/>
                    </p:cNvSpPr>
                    <p:nvPr/>
                  </p:nvSpPr>
                  <p:spPr bwMode="auto">
                    <a:xfrm>
                      <a:off x="3935" y="2444"/>
                      <a:ext cx="92" cy="451"/>
                    </a:xfrm>
                    <a:custGeom>
                      <a:avLst/>
                      <a:gdLst>
                        <a:gd name="T0" fmla="*/ 148 w 57"/>
                        <a:gd name="T1" fmla="*/ 0 h 280"/>
                        <a:gd name="T2" fmla="*/ 145 w 57"/>
                        <a:gd name="T3" fmla="*/ 143 h 280"/>
                        <a:gd name="T4" fmla="*/ 140 w 57"/>
                        <a:gd name="T5" fmla="*/ 275 h 280"/>
                        <a:gd name="T6" fmla="*/ 128 w 57"/>
                        <a:gd name="T7" fmla="*/ 395 h 280"/>
                        <a:gd name="T8" fmla="*/ 115 w 57"/>
                        <a:gd name="T9" fmla="*/ 503 h 280"/>
                        <a:gd name="T10" fmla="*/ 94 w 57"/>
                        <a:gd name="T11" fmla="*/ 591 h 280"/>
                        <a:gd name="T12" fmla="*/ 73 w 57"/>
                        <a:gd name="T13" fmla="*/ 657 h 280"/>
                        <a:gd name="T14" fmla="*/ 50 w 57"/>
                        <a:gd name="T15" fmla="*/ 705 h 280"/>
                        <a:gd name="T16" fmla="*/ 31 w 57"/>
                        <a:gd name="T17" fmla="*/ 722 h 280"/>
                        <a:gd name="T18" fmla="*/ 13 w 57"/>
                        <a:gd name="T19" fmla="*/ 726 h 280"/>
                        <a:gd name="T20" fmla="*/ 0 w 57"/>
                        <a:gd name="T21" fmla="*/ 688 h 280"/>
                        <a:gd name="T22" fmla="*/ 10 w 57"/>
                        <a:gd name="T23" fmla="*/ 685 h 280"/>
                        <a:gd name="T24" fmla="*/ 16 w 57"/>
                        <a:gd name="T25" fmla="*/ 683 h 280"/>
                        <a:gd name="T26" fmla="*/ 34 w 57"/>
                        <a:gd name="T27" fmla="*/ 641 h 280"/>
                        <a:gd name="T28" fmla="*/ 55 w 57"/>
                        <a:gd name="T29" fmla="*/ 578 h 280"/>
                        <a:gd name="T30" fmla="*/ 73 w 57"/>
                        <a:gd name="T31" fmla="*/ 496 h 280"/>
                        <a:gd name="T32" fmla="*/ 86 w 57"/>
                        <a:gd name="T33" fmla="*/ 391 h 280"/>
                        <a:gd name="T34" fmla="*/ 98 w 57"/>
                        <a:gd name="T35" fmla="*/ 272 h 280"/>
                        <a:gd name="T36" fmla="*/ 105 w 57"/>
                        <a:gd name="T37" fmla="*/ 143 h 280"/>
                        <a:gd name="T38" fmla="*/ 107 w 57"/>
                        <a:gd name="T39" fmla="*/ 0 h 280"/>
                        <a:gd name="T40" fmla="*/ 148 w 57"/>
                        <a:gd name="T41" fmla="*/ 0 h 2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280"/>
                        <a:gd name="T65" fmla="*/ 57 w 57"/>
                        <a:gd name="T66" fmla="*/ 280 h 2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280">
                          <a:moveTo>
                            <a:pt x="57" y="0"/>
                          </a:moveTo>
                          <a:lnTo>
                            <a:pt x="56" y="55"/>
                          </a:lnTo>
                          <a:lnTo>
                            <a:pt x="54" y="106"/>
                          </a:lnTo>
                          <a:lnTo>
                            <a:pt x="49" y="152"/>
                          </a:lnTo>
                          <a:lnTo>
                            <a:pt x="44" y="194"/>
                          </a:lnTo>
                          <a:lnTo>
                            <a:pt x="36" y="228"/>
                          </a:lnTo>
                          <a:lnTo>
                            <a:pt x="28" y="253"/>
                          </a:lnTo>
                          <a:lnTo>
                            <a:pt x="19" y="272"/>
                          </a:lnTo>
                          <a:lnTo>
                            <a:pt x="12" y="278"/>
                          </a:lnTo>
                          <a:lnTo>
                            <a:pt x="5" y="280"/>
                          </a:lnTo>
                          <a:lnTo>
                            <a:pt x="0" y="265"/>
                          </a:lnTo>
                          <a:lnTo>
                            <a:pt x="4" y="264"/>
                          </a:lnTo>
                          <a:lnTo>
                            <a:pt x="6" y="263"/>
                          </a:lnTo>
                          <a:lnTo>
                            <a:pt x="13" y="247"/>
                          </a:lnTo>
                          <a:lnTo>
                            <a:pt x="21" y="223"/>
                          </a:lnTo>
                          <a:lnTo>
                            <a:pt x="28" y="191"/>
                          </a:lnTo>
                          <a:lnTo>
                            <a:pt x="33" y="151"/>
                          </a:lnTo>
                          <a:lnTo>
                            <a:pt x="38" y="105"/>
                          </a:lnTo>
                          <a:lnTo>
                            <a:pt x="40" y="55"/>
                          </a:lnTo>
                          <a:lnTo>
                            <a:pt x="41" y="0"/>
                          </a:lnTo>
                          <a:lnTo>
                            <a:pt x="57" y="0"/>
                          </a:lnTo>
                          <a:close/>
                        </a:path>
                      </a:pathLst>
                    </a:custGeom>
                    <a:solidFill>
                      <a:srgbClr val="FF9900"/>
                    </a:solidFill>
                    <a:ln w="9525">
                      <a:solidFill>
                        <a:srgbClr val="CCFF99"/>
                      </a:solidFill>
                      <a:round/>
                      <a:headEnd/>
                      <a:tailEnd/>
                    </a:ln>
                  </p:spPr>
                  <p:txBody>
                    <a:bodyPr/>
                    <a:lstStyle/>
                    <a:p>
                      <a:endParaRPr lang="en-US"/>
                    </a:p>
                  </p:txBody>
                </p:sp>
                <p:sp>
                  <p:nvSpPr>
                    <p:cNvPr id="177" name="Freeform 348"/>
                    <p:cNvSpPr>
                      <a:spLocks/>
                    </p:cNvSpPr>
                    <p:nvPr/>
                  </p:nvSpPr>
                  <p:spPr bwMode="auto">
                    <a:xfrm>
                      <a:off x="3853" y="2444"/>
                      <a:ext cx="90" cy="451"/>
                    </a:xfrm>
                    <a:custGeom>
                      <a:avLst/>
                      <a:gdLst>
                        <a:gd name="T0" fmla="*/ 132 w 56"/>
                        <a:gd name="T1" fmla="*/ 726 h 280"/>
                        <a:gd name="T2" fmla="*/ 116 w 56"/>
                        <a:gd name="T3" fmla="*/ 722 h 280"/>
                        <a:gd name="T4" fmla="*/ 98 w 56"/>
                        <a:gd name="T5" fmla="*/ 705 h 280"/>
                        <a:gd name="T6" fmla="*/ 76 w 56"/>
                        <a:gd name="T7" fmla="*/ 659 h 280"/>
                        <a:gd name="T8" fmla="*/ 55 w 56"/>
                        <a:gd name="T9" fmla="*/ 591 h 280"/>
                        <a:gd name="T10" fmla="*/ 37 w 56"/>
                        <a:gd name="T11" fmla="*/ 506 h 280"/>
                        <a:gd name="T12" fmla="*/ 21 w 56"/>
                        <a:gd name="T13" fmla="*/ 396 h 280"/>
                        <a:gd name="T14" fmla="*/ 10 w 56"/>
                        <a:gd name="T15" fmla="*/ 277 h 280"/>
                        <a:gd name="T16" fmla="*/ 3 w 56"/>
                        <a:gd name="T17" fmla="*/ 143 h 280"/>
                        <a:gd name="T18" fmla="*/ 0 w 56"/>
                        <a:gd name="T19" fmla="*/ 0 h 280"/>
                        <a:gd name="T20" fmla="*/ 39 w 56"/>
                        <a:gd name="T21" fmla="*/ 0 h 280"/>
                        <a:gd name="T22" fmla="*/ 42 w 56"/>
                        <a:gd name="T23" fmla="*/ 143 h 280"/>
                        <a:gd name="T24" fmla="*/ 50 w 56"/>
                        <a:gd name="T25" fmla="*/ 272 h 280"/>
                        <a:gd name="T26" fmla="*/ 59 w 56"/>
                        <a:gd name="T27" fmla="*/ 391 h 280"/>
                        <a:gd name="T28" fmla="*/ 76 w 56"/>
                        <a:gd name="T29" fmla="*/ 496 h 280"/>
                        <a:gd name="T30" fmla="*/ 93 w 56"/>
                        <a:gd name="T31" fmla="*/ 578 h 280"/>
                        <a:gd name="T32" fmla="*/ 111 w 56"/>
                        <a:gd name="T33" fmla="*/ 641 h 280"/>
                        <a:gd name="T34" fmla="*/ 132 w 56"/>
                        <a:gd name="T35" fmla="*/ 683 h 280"/>
                        <a:gd name="T36" fmla="*/ 140 w 56"/>
                        <a:gd name="T37" fmla="*/ 688 h 280"/>
                        <a:gd name="T38" fmla="*/ 145 w 56"/>
                        <a:gd name="T39" fmla="*/ 688 h 280"/>
                        <a:gd name="T40" fmla="*/ 132 w 56"/>
                        <a:gd name="T41" fmla="*/ 726 h 2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280"/>
                        <a:gd name="T65" fmla="*/ 56 w 56"/>
                        <a:gd name="T66" fmla="*/ 280 h 2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280">
                          <a:moveTo>
                            <a:pt x="51" y="280"/>
                          </a:moveTo>
                          <a:lnTo>
                            <a:pt x="45" y="278"/>
                          </a:lnTo>
                          <a:lnTo>
                            <a:pt x="38" y="272"/>
                          </a:lnTo>
                          <a:lnTo>
                            <a:pt x="29" y="254"/>
                          </a:lnTo>
                          <a:lnTo>
                            <a:pt x="21" y="228"/>
                          </a:lnTo>
                          <a:lnTo>
                            <a:pt x="14" y="195"/>
                          </a:lnTo>
                          <a:lnTo>
                            <a:pt x="8" y="153"/>
                          </a:lnTo>
                          <a:lnTo>
                            <a:pt x="4" y="107"/>
                          </a:lnTo>
                          <a:lnTo>
                            <a:pt x="1" y="55"/>
                          </a:lnTo>
                          <a:lnTo>
                            <a:pt x="0" y="0"/>
                          </a:lnTo>
                          <a:lnTo>
                            <a:pt x="15" y="0"/>
                          </a:lnTo>
                          <a:lnTo>
                            <a:pt x="16" y="55"/>
                          </a:lnTo>
                          <a:lnTo>
                            <a:pt x="19" y="105"/>
                          </a:lnTo>
                          <a:lnTo>
                            <a:pt x="23" y="151"/>
                          </a:lnTo>
                          <a:lnTo>
                            <a:pt x="29" y="191"/>
                          </a:lnTo>
                          <a:lnTo>
                            <a:pt x="36" y="223"/>
                          </a:lnTo>
                          <a:lnTo>
                            <a:pt x="43" y="247"/>
                          </a:lnTo>
                          <a:lnTo>
                            <a:pt x="51" y="263"/>
                          </a:lnTo>
                          <a:lnTo>
                            <a:pt x="54" y="265"/>
                          </a:lnTo>
                          <a:lnTo>
                            <a:pt x="56" y="265"/>
                          </a:lnTo>
                          <a:lnTo>
                            <a:pt x="51" y="280"/>
                          </a:lnTo>
                          <a:close/>
                        </a:path>
                      </a:pathLst>
                    </a:custGeom>
                    <a:solidFill>
                      <a:srgbClr val="FF9900"/>
                    </a:solidFill>
                    <a:ln w="9525">
                      <a:solidFill>
                        <a:srgbClr val="CCFF99"/>
                      </a:solidFill>
                      <a:round/>
                      <a:headEnd/>
                      <a:tailEnd/>
                    </a:ln>
                  </p:spPr>
                  <p:txBody>
                    <a:bodyPr/>
                    <a:lstStyle/>
                    <a:p>
                      <a:endParaRPr lang="en-US"/>
                    </a:p>
                  </p:txBody>
                </p:sp>
                <p:sp>
                  <p:nvSpPr>
                    <p:cNvPr id="178" name="Freeform 349"/>
                    <p:cNvSpPr>
                      <a:spLocks/>
                    </p:cNvSpPr>
                    <p:nvPr/>
                  </p:nvSpPr>
                  <p:spPr bwMode="auto">
                    <a:xfrm>
                      <a:off x="3935" y="2871"/>
                      <a:ext cx="8" cy="26"/>
                    </a:xfrm>
                    <a:custGeom>
                      <a:avLst/>
                      <a:gdLst>
                        <a:gd name="T0" fmla="*/ 13 w 5"/>
                        <a:gd name="T1" fmla="*/ 39 h 16"/>
                        <a:gd name="T2" fmla="*/ 5 w 5"/>
                        <a:gd name="T3" fmla="*/ 42 h 16"/>
                        <a:gd name="T4" fmla="*/ 0 w 5"/>
                        <a:gd name="T5" fmla="*/ 39 h 16"/>
                        <a:gd name="T6" fmla="*/ 13 w 5"/>
                        <a:gd name="T7" fmla="*/ 0 h 16"/>
                        <a:gd name="T8" fmla="*/ 0 w 5"/>
                        <a:gd name="T9" fmla="*/ 0 h 16"/>
                        <a:gd name="T10" fmla="*/ 13 w 5"/>
                        <a:gd name="T11" fmla="*/ 39 h 16"/>
                        <a:gd name="T12" fmla="*/ 0 60000 65536"/>
                        <a:gd name="T13" fmla="*/ 0 60000 65536"/>
                        <a:gd name="T14" fmla="*/ 0 60000 65536"/>
                        <a:gd name="T15" fmla="*/ 0 60000 65536"/>
                        <a:gd name="T16" fmla="*/ 0 60000 65536"/>
                        <a:gd name="T17" fmla="*/ 0 60000 65536"/>
                        <a:gd name="T18" fmla="*/ 0 w 5"/>
                        <a:gd name="T19" fmla="*/ 0 h 16"/>
                        <a:gd name="T20" fmla="*/ 5 w 5"/>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 h="16">
                          <a:moveTo>
                            <a:pt x="5" y="15"/>
                          </a:moveTo>
                          <a:lnTo>
                            <a:pt x="2" y="16"/>
                          </a:lnTo>
                          <a:lnTo>
                            <a:pt x="0" y="15"/>
                          </a:lnTo>
                          <a:lnTo>
                            <a:pt x="5" y="0"/>
                          </a:lnTo>
                          <a:lnTo>
                            <a:pt x="0" y="0"/>
                          </a:lnTo>
                          <a:lnTo>
                            <a:pt x="5" y="15"/>
                          </a:lnTo>
                          <a:close/>
                        </a:path>
                      </a:pathLst>
                    </a:custGeom>
                    <a:solidFill>
                      <a:srgbClr val="FF9900"/>
                    </a:solidFill>
                    <a:ln w="9525">
                      <a:solidFill>
                        <a:srgbClr val="CCFF99"/>
                      </a:solidFill>
                      <a:round/>
                      <a:headEnd/>
                      <a:tailEnd/>
                    </a:ln>
                  </p:spPr>
                  <p:txBody>
                    <a:bodyPr/>
                    <a:lstStyle/>
                    <a:p>
                      <a:endParaRPr lang="en-US"/>
                    </a:p>
                  </p:txBody>
                </p:sp>
                <p:sp>
                  <p:nvSpPr>
                    <p:cNvPr id="179" name="Freeform 350"/>
                    <p:cNvSpPr>
                      <a:spLocks/>
                    </p:cNvSpPr>
                    <p:nvPr/>
                  </p:nvSpPr>
                  <p:spPr bwMode="auto">
                    <a:xfrm>
                      <a:off x="3855" y="1995"/>
                      <a:ext cx="204" cy="450"/>
                    </a:xfrm>
                    <a:custGeom>
                      <a:avLst/>
                      <a:gdLst>
                        <a:gd name="T0" fmla="*/ 0 w 127"/>
                        <a:gd name="T1" fmla="*/ 721 h 279"/>
                        <a:gd name="T2" fmla="*/ 5 w 127"/>
                        <a:gd name="T3" fmla="*/ 577 h 279"/>
                        <a:gd name="T4" fmla="*/ 22 w 127"/>
                        <a:gd name="T5" fmla="*/ 445 h 279"/>
                        <a:gd name="T6" fmla="*/ 51 w 127"/>
                        <a:gd name="T7" fmla="*/ 327 h 279"/>
                        <a:gd name="T8" fmla="*/ 90 w 127"/>
                        <a:gd name="T9" fmla="*/ 218 h 279"/>
                        <a:gd name="T10" fmla="*/ 114 w 127"/>
                        <a:gd name="T11" fmla="*/ 171 h 279"/>
                        <a:gd name="T12" fmla="*/ 137 w 127"/>
                        <a:gd name="T13" fmla="*/ 132 h 279"/>
                        <a:gd name="T14" fmla="*/ 165 w 127"/>
                        <a:gd name="T15" fmla="*/ 94 h 279"/>
                        <a:gd name="T16" fmla="*/ 191 w 127"/>
                        <a:gd name="T17" fmla="*/ 63 h 279"/>
                        <a:gd name="T18" fmla="*/ 222 w 127"/>
                        <a:gd name="T19" fmla="*/ 37 h 279"/>
                        <a:gd name="T20" fmla="*/ 255 w 127"/>
                        <a:gd name="T21" fmla="*/ 18 h 279"/>
                        <a:gd name="T22" fmla="*/ 292 w 127"/>
                        <a:gd name="T23" fmla="*/ 5 h 279"/>
                        <a:gd name="T24" fmla="*/ 324 w 127"/>
                        <a:gd name="T25" fmla="*/ 0 h 279"/>
                        <a:gd name="T26" fmla="*/ 328 w 127"/>
                        <a:gd name="T27" fmla="*/ 44 h 279"/>
                        <a:gd name="T28" fmla="*/ 297 w 127"/>
                        <a:gd name="T29" fmla="*/ 50 h 279"/>
                        <a:gd name="T30" fmla="*/ 271 w 127"/>
                        <a:gd name="T31" fmla="*/ 60 h 279"/>
                        <a:gd name="T32" fmla="*/ 246 w 127"/>
                        <a:gd name="T33" fmla="*/ 73 h 279"/>
                        <a:gd name="T34" fmla="*/ 220 w 127"/>
                        <a:gd name="T35" fmla="*/ 94 h 279"/>
                        <a:gd name="T36" fmla="*/ 196 w 127"/>
                        <a:gd name="T37" fmla="*/ 123 h 279"/>
                        <a:gd name="T38" fmla="*/ 170 w 127"/>
                        <a:gd name="T39" fmla="*/ 156 h 279"/>
                        <a:gd name="T40" fmla="*/ 148 w 127"/>
                        <a:gd name="T41" fmla="*/ 195 h 279"/>
                        <a:gd name="T42" fmla="*/ 127 w 127"/>
                        <a:gd name="T43" fmla="*/ 239 h 279"/>
                        <a:gd name="T44" fmla="*/ 90 w 127"/>
                        <a:gd name="T45" fmla="*/ 340 h 279"/>
                        <a:gd name="T46" fmla="*/ 63 w 127"/>
                        <a:gd name="T47" fmla="*/ 455 h 279"/>
                        <a:gd name="T48" fmla="*/ 43 w 127"/>
                        <a:gd name="T49" fmla="*/ 582 h 279"/>
                        <a:gd name="T50" fmla="*/ 39 w 127"/>
                        <a:gd name="T51" fmla="*/ 726 h 279"/>
                        <a:gd name="T52" fmla="*/ 0 w 127"/>
                        <a:gd name="T53" fmla="*/ 721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7"/>
                        <a:gd name="T82" fmla="*/ 0 h 279"/>
                        <a:gd name="T83" fmla="*/ 127 w 127"/>
                        <a:gd name="T84" fmla="*/ 279 h 2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7" h="279">
                          <a:moveTo>
                            <a:pt x="0" y="277"/>
                          </a:moveTo>
                          <a:lnTo>
                            <a:pt x="2" y="222"/>
                          </a:lnTo>
                          <a:lnTo>
                            <a:pt x="9" y="171"/>
                          </a:lnTo>
                          <a:lnTo>
                            <a:pt x="20" y="126"/>
                          </a:lnTo>
                          <a:lnTo>
                            <a:pt x="35" y="84"/>
                          </a:lnTo>
                          <a:lnTo>
                            <a:pt x="44" y="66"/>
                          </a:lnTo>
                          <a:lnTo>
                            <a:pt x="53" y="51"/>
                          </a:lnTo>
                          <a:lnTo>
                            <a:pt x="64" y="36"/>
                          </a:lnTo>
                          <a:lnTo>
                            <a:pt x="74" y="24"/>
                          </a:lnTo>
                          <a:lnTo>
                            <a:pt x="86" y="14"/>
                          </a:lnTo>
                          <a:lnTo>
                            <a:pt x="99" y="7"/>
                          </a:lnTo>
                          <a:lnTo>
                            <a:pt x="113" y="2"/>
                          </a:lnTo>
                          <a:lnTo>
                            <a:pt x="126" y="0"/>
                          </a:lnTo>
                          <a:lnTo>
                            <a:pt x="127" y="17"/>
                          </a:lnTo>
                          <a:lnTo>
                            <a:pt x="115" y="19"/>
                          </a:lnTo>
                          <a:lnTo>
                            <a:pt x="105" y="23"/>
                          </a:lnTo>
                          <a:lnTo>
                            <a:pt x="95" y="28"/>
                          </a:lnTo>
                          <a:lnTo>
                            <a:pt x="85" y="36"/>
                          </a:lnTo>
                          <a:lnTo>
                            <a:pt x="76" y="47"/>
                          </a:lnTo>
                          <a:lnTo>
                            <a:pt x="66" y="60"/>
                          </a:lnTo>
                          <a:lnTo>
                            <a:pt x="57" y="75"/>
                          </a:lnTo>
                          <a:lnTo>
                            <a:pt x="49" y="92"/>
                          </a:lnTo>
                          <a:lnTo>
                            <a:pt x="35" y="131"/>
                          </a:lnTo>
                          <a:lnTo>
                            <a:pt x="24" y="175"/>
                          </a:lnTo>
                          <a:lnTo>
                            <a:pt x="17" y="224"/>
                          </a:lnTo>
                          <a:lnTo>
                            <a:pt x="15" y="279"/>
                          </a:lnTo>
                          <a:lnTo>
                            <a:pt x="0" y="277"/>
                          </a:lnTo>
                          <a:close/>
                        </a:path>
                      </a:pathLst>
                    </a:custGeom>
                    <a:solidFill>
                      <a:srgbClr val="FF9900"/>
                    </a:solidFill>
                    <a:ln w="9525">
                      <a:solidFill>
                        <a:srgbClr val="CCFF99"/>
                      </a:solidFill>
                      <a:round/>
                      <a:headEnd/>
                      <a:tailEnd/>
                    </a:ln>
                  </p:spPr>
                  <p:txBody>
                    <a:bodyPr/>
                    <a:lstStyle/>
                    <a:p>
                      <a:endParaRPr lang="en-US"/>
                    </a:p>
                  </p:txBody>
                </p:sp>
                <p:sp>
                  <p:nvSpPr>
                    <p:cNvPr id="180" name="Freeform 351"/>
                    <p:cNvSpPr>
                      <a:spLocks/>
                    </p:cNvSpPr>
                    <p:nvPr/>
                  </p:nvSpPr>
                  <p:spPr bwMode="auto">
                    <a:xfrm>
                      <a:off x="4056" y="1995"/>
                      <a:ext cx="206" cy="449"/>
                    </a:xfrm>
                    <a:custGeom>
                      <a:avLst/>
                      <a:gdLst>
                        <a:gd name="T0" fmla="*/ 5 w 128"/>
                        <a:gd name="T1" fmla="*/ 0 h 278"/>
                        <a:gd name="T2" fmla="*/ 37 w 128"/>
                        <a:gd name="T3" fmla="*/ 5 h 278"/>
                        <a:gd name="T4" fmla="*/ 72 w 128"/>
                        <a:gd name="T5" fmla="*/ 18 h 278"/>
                        <a:gd name="T6" fmla="*/ 103 w 128"/>
                        <a:gd name="T7" fmla="*/ 37 h 278"/>
                        <a:gd name="T8" fmla="*/ 137 w 128"/>
                        <a:gd name="T9" fmla="*/ 63 h 278"/>
                        <a:gd name="T10" fmla="*/ 166 w 128"/>
                        <a:gd name="T11" fmla="*/ 94 h 278"/>
                        <a:gd name="T12" fmla="*/ 192 w 128"/>
                        <a:gd name="T13" fmla="*/ 132 h 278"/>
                        <a:gd name="T14" fmla="*/ 217 w 128"/>
                        <a:gd name="T15" fmla="*/ 173 h 278"/>
                        <a:gd name="T16" fmla="*/ 238 w 128"/>
                        <a:gd name="T17" fmla="*/ 220 h 278"/>
                        <a:gd name="T18" fmla="*/ 277 w 128"/>
                        <a:gd name="T19" fmla="*/ 329 h 278"/>
                        <a:gd name="T20" fmla="*/ 306 w 128"/>
                        <a:gd name="T21" fmla="*/ 449 h 278"/>
                        <a:gd name="T22" fmla="*/ 323 w 128"/>
                        <a:gd name="T23" fmla="*/ 580 h 278"/>
                        <a:gd name="T24" fmla="*/ 328 w 128"/>
                        <a:gd name="T25" fmla="*/ 653 h 278"/>
                        <a:gd name="T26" fmla="*/ 332 w 128"/>
                        <a:gd name="T27" fmla="*/ 725 h 278"/>
                        <a:gd name="T28" fmla="*/ 290 w 128"/>
                        <a:gd name="T29" fmla="*/ 725 h 278"/>
                        <a:gd name="T30" fmla="*/ 288 w 128"/>
                        <a:gd name="T31" fmla="*/ 654 h 278"/>
                        <a:gd name="T32" fmla="*/ 282 w 128"/>
                        <a:gd name="T33" fmla="*/ 585 h 278"/>
                        <a:gd name="T34" fmla="*/ 264 w 128"/>
                        <a:gd name="T35" fmla="*/ 454 h 278"/>
                        <a:gd name="T36" fmla="*/ 238 w 128"/>
                        <a:gd name="T37" fmla="*/ 342 h 278"/>
                        <a:gd name="T38" fmla="*/ 200 w 128"/>
                        <a:gd name="T39" fmla="*/ 237 h 278"/>
                        <a:gd name="T40" fmla="*/ 182 w 128"/>
                        <a:gd name="T41" fmla="*/ 194 h 278"/>
                        <a:gd name="T42" fmla="*/ 158 w 128"/>
                        <a:gd name="T43" fmla="*/ 157 h 278"/>
                        <a:gd name="T44" fmla="*/ 135 w 128"/>
                        <a:gd name="T45" fmla="*/ 123 h 278"/>
                        <a:gd name="T46" fmla="*/ 109 w 128"/>
                        <a:gd name="T47" fmla="*/ 94 h 278"/>
                        <a:gd name="T48" fmla="*/ 80 w 128"/>
                        <a:gd name="T49" fmla="*/ 73 h 278"/>
                        <a:gd name="T50" fmla="*/ 56 w 128"/>
                        <a:gd name="T51" fmla="*/ 60 h 278"/>
                        <a:gd name="T52" fmla="*/ 31 w 128"/>
                        <a:gd name="T53" fmla="*/ 50 h 278"/>
                        <a:gd name="T54" fmla="*/ 0 w 128"/>
                        <a:gd name="T55" fmla="*/ 44 h 278"/>
                        <a:gd name="T56" fmla="*/ 5 w 128"/>
                        <a:gd name="T57" fmla="*/ 0 h 2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8"/>
                        <a:gd name="T88" fmla="*/ 0 h 278"/>
                        <a:gd name="T89" fmla="*/ 128 w 128"/>
                        <a:gd name="T90" fmla="*/ 278 h 2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8" h="278">
                          <a:moveTo>
                            <a:pt x="2" y="0"/>
                          </a:moveTo>
                          <a:lnTo>
                            <a:pt x="14" y="2"/>
                          </a:lnTo>
                          <a:lnTo>
                            <a:pt x="28" y="7"/>
                          </a:lnTo>
                          <a:lnTo>
                            <a:pt x="40" y="14"/>
                          </a:lnTo>
                          <a:lnTo>
                            <a:pt x="53" y="24"/>
                          </a:lnTo>
                          <a:lnTo>
                            <a:pt x="64" y="36"/>
                          </a:lnTo>
                          <a:lnTo>
                            <a:pt x="74" y="51"/>
                          </a:lnTo>
                          <a:lnTo>
                            <a:pt x="84" y="66"/>
                          </a:lnTo>
                          <a:lnTo>
                            <a:pt x="92" y="84"/>
                          </a:lnTo>
                          <a:lnTo>
                            <a:pt x="107" y="126"/>
                          </a:lnTo>
                          <a:lnTo>
                            <a:pt x="118" y="172"/>
                          </a:lnTo>
                          <a:lnTo>
                            <a:pt x="125" y="222"/>
                          </a:lnTo>
                          <a:lnTo>
                            <a:pt x="127" y="250"/>
                          </a:lnTo>
                          <a:lnTo>
                            <a:pt x="128" y="278"/>
                          </a:lnTo>
                          <a:lnTo>
                            <a:pt x="112" y="278"/>
                          </a:lnTo>
                          <a:lnTo>
                            <a:pt x="111" y="251"/>
                          </a:lnTo>
                          <a:lnTo>
                            <a:pt x="109" y="224"/>
                          </a:lnTo>
                          <a:lnTo>
                            <a:pt x="102" y="174"/>
                          </a:lnTo>
                          <a:lnTo>
                            <a:pt x="92" y="131"/>
                          </a:lnTo>
                          <a:lnTo>
                            <a:pt x="77" y="91"/>
                          </a:lnTo>
                          <a:lnTo>
                            <a:pt x="70" y="74"/>
                          </a:lnTo>
                          <a:lnTo>
                            <a:pt x="61" y="60"/>
                          </a:lnTo>
                          <a:lnTo>
                            <a:pt x="52" y="47"/>
                          </a:lnTo>
                          <a:lnTo>
                            <a:pt x="42" y="36"/>
                          </a:lnTo>
                          <a:lnTo>
                            <a:pt x="31" y="28"/>
                          </a:lnTo>
                          <a:lnTo>
                            <a:pt x="22" y="23"/>
                          </a:lnTo>
                          <a:lnTo>
                            <a:pt x="12" y="19"/>
                          </a:lnTo>
                          <a:lnTo>
                            <a:pt x="0" y="17"/>
                          </a:lnTo>
                          <a:lnTo>
                            <a:pt x="2" y="0"/>
                          </a:lnTo>
                          <a:close/>
                        </a:path>
                      </a:pathLst>
                    </a:custGeom>
                    <a:solidFill>
                      <a:srgbClr val="FF9900"/>
                    </a:solidFill>
                    <a:ln w="9525">
                      <a:solidFill>
                        <a:srgbClr val="CCFF99"/>
                      </a:solidFill>
                      <a:round/>
                      <a:headEnd/>
                      <a:tailEnd/>
                    </a:ln>
                  </p:spPr>
                  <p:txBody>
                    <a:bodyPr/>
                    <a:lstStyle/>
                    <a:p>
                      <a:endParaRPr lang="en-US"/>
                    </a:p>
                  </p:txBody>
                </p:sp>
                <p:sp>
                  <p:nvSpPr>
                    <p:cNvPr id="181" name="Freeform 352"/>
                    <p:cNvSpPr>
                      <a:spLocks/>
                    </p:cNvSpPr>
                    <p:nvPr/>
                  </p:nvSpPr>
                  <p:spPr bwMode="auto">
                    <a:xfrm>
                      <a:off x="4056" y="1995"/>
                      <a:ext cx="3" cy="27"/>
                    </a:xfrm>
                    <a:custGeom>
                      <a:avLst/>
                      <a:gdLst>
                        <a:gd name="T0" fmla="*/ 3 w 2"/>
                        <a:gd name="T1" fmla="*/ 0 h 17"/>
                        <a:gd name="T2" fmla="*/ 4 w 2"/>
                        <a:gd name="T3" fmla="*/ 0 h 17"/>
                        <a:gd name="T4" fmla="*/ 0 w 2"/>
                        <a:gd name="T5" fmla="*/ 43 h 17"/>
                        <a:gd name="T6" fmla="*/ 4 w 2"/>
                        <a:gd name="T7" fmla="*/ 43 h 17"/>
                        <a:gd name="T8" fmla="*/ 3 w 2"/>
                        <a:gd name="T9" fmla="*/ 0 h 17"/>
                        <a:gd name="T10" fmla="*/ 0 60000 65536"/>
                        <a:gd name="T11" fmla="*/ 0 60000 65536"/>
                        <a:gd name="T12" fmla="*/ 0 60000 65536"/>
                        <a:gd name="T13" fmla="*/ 0 60000 65536"/>
                        <a:gd name="T14" fmla="*/ 0 60000 65536"/>
                        <a:gd name="T15" fmla="*/ 0 w 2"/>
                        <a:gd name="T16" fmla="*/ 0 h 17"/>
                        <a:gd name="T17" fmla="*/ 2 w 2"/>
                        <a:gd name="T18" fmla="*/ 17 h 17"/>
                      </a:gdLst>
                      <a:ahLst/>
                      <a:cxnLst>
                        <a:cxn ang="T10">
                          <a:pos x="T0" y="T1"/>
                        </a:cxn>
                        <a:cxn ang="T11">
                          <a:pos x="T2" y="T3"/>
                        </a:cxn>
                        <a:cxn ang="T12">
                          <a:pos x="T4" y="T5"/>
                        </a:cxn>
                        <a:cxn ang="T13">
                          <a:pos x="T6" y="T7"/>
                        </a:cxn>
                        <a:cxn ang="T14">
                          <a:pos x="T8" y="T9"/>
                        </a:cxn>
                      </a:cxnLst>
                      <a:rect l="T15" t="T16" r="T17" b="T18"/>
                      <a:pathLst>
                        <a:path w="2" h="17">
                          <a:moveTo>
                            <a:pt x="1" y="0"/>
                          </a:moveTo>
                          <a:lnTo>
                            <a:pt x="2" y="0"/>
                          </a:lnTo>
                          <a:lnTo>
                            <a:pt x="0" y="17"/>
                          </a:lnTo>
                          <a:lnTo>
                            <a:pt x="2" y="17"/>
                          </a:lnTo>
                          <a:lnTo>
                            <a:pt x="1" y="0"/>
                          </a:lnTo>
                          <a:close/>
                        </a:path>
                      </a:pathLst>
                    </a:custGeom>
                    <a:solidFill>
                      <a:srgbClr val="FF9900"/>
                    </a:solidFill>
                    <a:ln w="9525">
                      <a:solidFill>
                        <a:srgbClr val="CCFF99"/>
                      </a:solidFill>
                      <a:round/>
                      <a:headEnd/>
                      <a:tailEnd/>
                    </a:ln>
                  </p:spPr>
                  <p:txBody>
                    <a:bodyPr/>
                    <a:lstStyle/>
                    <a:p>
                      <a:endParaRPr lang="en-US"/>
                    </a:p>
                  </p:txBody>
                </p:sp>
                <p:sp>
                  <p:nvSpPr>
                    <p:cNvPr id="182" name="Freeform 353"/>
                    <p:cNvSpPr>
                      <a:spLocks/>
                    </p:cNvSpPr>
                    <p:nvPr/>
                  </p:nvSpPr>
                  <p:spPr bwMode="auto">
                    <a:xfrm>
                      <a:off x="4237" y="2444"/>
                      <a:ext cx="25" cy="1"/>
                    </a:xfrm>
                    <a:custGeom>
                      <a:avLst/>
                      <a:gdLst>
                        <a:gd name="T0" fmla="*/ 39 w 16"/>
                        <a:gd name="T1" fmla="*/ 0 h 1"/>
                        <a:gd name="T2" fmla="*/ 0 w 16"/>
                        <a:gd name="T3" fmla="*/ 0 h 1"/>
                        <a:gd name="T4" fmla="*/ 39 w 16"/>
                        <a:gd name="T5" fmla="*/ 0 h 1"/>
                        <a:gd name="T6" fmla="*/ 0 60000 65536"/>
                        <a:gd name="T7" fmla="*/ 0 60000 65536"/>
                        <a:gd name="T8" fmla="*/ 0 60000 65536"/>
                        <a:gd name="T9" fmla="*/ 0 w 16"/>
                        <a:gd name="T10" fmla="*/ 0 h 1"/>
                        <a:gd name="T11" fmla="*/ 16 w 16"/>
                        <a:gd name="T12" fmla="*/ 1 h 1"/>
                      </a:gdLst>
                      <a:ahLst/>
                      <a:cxnLst>
                        <a:cxn ang="T6">
                          <a:pos x="T0" y="T1"/>
                        </a:cxn>
                        <a:cxn ang="T7">
                          <a:pos x="T2" y="T3"/>
                        </a:cxn>
                        <a:cxn ang="T8">
                          <a:pos x="T4" y="T5"/>
                        </a:cxn>
                      </a:cxnLst>
                      <a:rect l="T9" t="T10" r="T11" b="T12"/>
                      <a:pathLst>
                        <a:path w="16" h="1">
                          <a:moveTo>
                            <a:pt x="16" y="0"/>
                          </a:moveTo>
                          <a:lnTo>
                            <a:pt x="0" y="0"/>
                          </a:lnTo>
                          <a:lnTo>
                            <a:pt x="16" y="0"/>
                          </a:lnTo>
                          <a:close/>
                        </a:path>
                      </a:pathLst>
                    </a:custGeom>
                    <a:solidFill>
                      <a:srgbClr val="FF9900"/>
                    </a:solidFill>
                    <a:ln w="9525">
                      <a:solidFill>
                        <a:srgbClr val="CCFF99"/>
                      </a:solidFill>
                      <a:round/>
                      <a:headEnd/>
                      <a:tailEnd/>
                    </a:ln>
                  </p:spPr>
                  <p:txBody>
                    <a:bodyPr/>
                    <a:lstStyle/>
                    <a:p>
                      <a:endParaRPr lang="en-US"/>
                    </a:p>
                  </p:txBody>
                </p:sp>
                <p:sp>
                  <p:nvSpPr>
                    <p:cNvPr id="183" name="Freeform 354"/>
                    <p:cNvSpPr>
                      <a:spLocks/>
                    </p:cNvSpPr>
                    <p:nvPr/>
                  </p:nvSpPr>
                  <p:spPr bwMode="auto">
                    <a:xfrm>
                      <a:off x="4171" y="2444"/>
                      <a:ext cx="91" cy="451"/>
                    </a:xfrm>
                    <a:custGeom>
                      <a:avLst/>
                      <a:gdLst>
                        <a:gd name="T0" fmla="*/ 145 w 57"/>
                        <a:gd name="T1" fmla="*/ 0 h 280"/>
                        <a:gd name="T2" fmla="*/ 142 w 57"/>
                        <a:gd name="T3" fmla="*/ 143 h 280"/>
                        <a:gd name="T4" fmla="*/ 136 w 57"/>
                        <a:gd name="T5" fmla="*/ 275 h 280"/>
                        <a:gd name="T6" fmla="*/ 125 w 57"/>
                        <a:gd name="T7" fmla="*/ 395 h 280"/>
                        <a:gd name="T8" fmla="*/ 110 w 57"/>
                        <a:gd name="T9" fmla="*/ 503 h 280"/>
                        <a:gd name="T10" fmla="*/ 89 w 57"/>
                        <a:gd name="T11" fmla="*/ 591 h 280"/>
                        <a:gd name="T12" fmla="*/ 72 w 57"/>
                        <a:gd name="T13" fmla="*/ 657 h 280"/>
                        <a:gd name="T14" fmla="*/ 46 w 57"/>
                        <a:gd name="T15" fmla="*/ 705 h 280"/>
                        <a:gd name="T16" fmla="*/ 30 w 57"/>
                        <a:gd name="T17" fmla="*/ 722 h 280"/>
                        <a:gd name="T18" fmla="*/ 13 w 57"/>
                        <a:gd name="T19" fmla="*/ 726 h 280"/>
                        <a:gd name="T20" fmla="*/ 0 w 57"/>
                        <a:gd name="T21" fmla="*/ 688 h 280"/>
                        <a:gd name="T22" fmla="*/ 10 w 57"/>
                        <a:gd name="T23" fmla="*/ 685 h 280"/>
                        <a:gd name="T24" fmla="*/ 13 w 57"/>
                        <a:gd name="T25" fmla="*/ 683 h 280"/>
                        <a:gd name="T26" fmla="*/ 34 w 57"/>
                        <a:gd name="T27" fmla="*/ 641 h 280"/>
                        <a:gd name="T28" fmla="*/ 51 w 57"/>
                        <a:gd name="T29" fmla="*/ 578 h 280"/>
                        <a:gd name="T30" fmla="*/ 69 w 57"/>
                        <a:gd name="T31" fmla="*/ 496 h 280"/>
                        <a:gd name="T32" fmla="*/ 85 w 57"/>
                        <a:gd name="T33" fmla="*/ 391 h 280"/>
                        <a:gd name="T34" fmla="*/ 94 w 57"/>
                        <a:gd name="T35" fmla="*/ 272 h 280"/>
                        <a:gd name="T36" fmla="*/ 102 w 57"/>
                        <a:gd name="T37" fmla="*/ 143 h 280"/>
                        <a:gd name="T38" fmla="*/ 104 w 57"/>
                        <a:gd name="T39" fmla="*/ 0 h 280"/>
                        <a:gd name="T40" fmla="*/ 145 w 57"/>
                        <a:gd name="T41" fmla="*/ 0 h 2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280"/>
                        <a:gd name="T65" fmla="*/ 57 w 57"/>
                        <a:gd name="T66" fmla="*/ 280 h 2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280">
                          <a:moveTo>
                            <a:pt x="57" y="0"/>
                          </a:moveTo>
                          <a:lnTo>
                            <a:pt x="56" y="55"/>
                          </a:lnTo>
                          <a:lnTo>
                            <a:pt x="53" y="106"/>
                          </a:lnTo>
                          <a:lnTo>
                            <a:pt x="49" y="152"/>
                          </a:lnTo>
                          <a:lnTo>
                            <a:pt x="43" y="194"/>
                          </a:lnTo>
                          <a:lnTo>
                            <a:pt x="35" y="228"/>
                          </a:lnTo>
                          <a:lnTo>
                            <a:pt x="28" y="253"/>
                          </a:lnTo>
                          <a:lnTo>
                            <a:pt x="18" y="272"/>
                          </a:lnTo>
                          <a:lnTo>
                            <a:pt x="12" y="278"/>
                          </a:lnTo>
                          <a:lnTo>
                            <a:pt x="5" y="280"/>
                          </a:lnTo>
                          <a:lnTo>
                            <a:pt x="0" y="265"/>
                          </a:lnTo>
                          <a:lnTo>
                            <a:pt x="4" y="264"/>
                          </a:lnTo>
                          <a:lnTo>
                            <a:pt x="5" y="263"/>
                          </a:lnTo>
                          <a:lnTo>
                            <a:pt x="13" y="247"/>
                          </a:lnTo>
                          <a:lnTo>
                            <a:pt x="20" y="223"/>
                          </a:lnTo>
                          <a:lnTo>
                            <a:pt x="27" y="191"/>
                          </a:lnTo>
                          <a:lnTo>
                            <a:pt x="33" y="151"/>
                          </a:lnTo>
                          <a:lnTo>
                            <a:pt x="37" y="105"/>
                          </a:lnTo>
                          <a:lnTo>
                            <a:pt x="40" y="55"/>
                          </a:lnTo>
                          <a:lnTo>
                            <a:pt x="41" y="0"/>
                          </a:lnTo>
                          <a:lnTo>
                            <a:pt x="57" y="0"/>
                          </a:lnTo>
                          <a:close/>
                        </a:path>
                      </a:pathLst>
                    </a:custGeom>
                    <a:solidFill>
                      <a:srgbClr val="FF9900"/>
                    </a:solidFill>
                    <a:ln w="9525">
                      <a:solidFill>
                        <a:srgbClr val="CCFF99"/>
                      </a:solidFill>
                      <a:round/>
                      <a:headEnd/>
                      <a:tailEnd/>
                    </a:ln>
                  </p:spPr>
                  <p:txBody>
                    <a:bodyPr/>
                    <a:lstStyle/>
                    <a:p>
                      <a:endParaRPr lang="en-US"/>
                    </a:p>
                  </p:txBody>
                </p:sp>
                <p:sp>
                  <p:nvSpPr>
                    <p:cNvPr id="184" name="Freeform 355"/>
                    <p:cNvSpPr>
                      <a:spLocks/>
                    </p:cNvSpPr>
                    <p:nvPr/>
                  </p:nvSpPr>
                  <p:spPr bwMode="auto">
                    <a:xfrm>
                      <a:off x="4087" y="2444"/>
                      <a:ext cx="92" cy="451"/>
                    </a:xfrm>
                    <a:custGeom>
                      <a:avLst/>
                      <a:gdLst>
                        <a:gd name="T0" fmla="*/ 136 w 57"/>
                        <a:gd name="T1" fmla="*/ 726 h 280"/>
                        <a:gd name="T2" fmla="*/ 118 w 57"/>
                        <a:gd name="T3" fmla="*/ 722 h 280"/>
                        <a:gd name="T4" fmla="*/ 102 w 57"/>
                        <a:gd name="T5" fmla="*/ 705 h 280"/>
                        <a:gd name="T6" fmla="*/ 76 w 57"/>
                        <a:gd name="T7" fmla="*/ 659 h 280"/>
                        <a:gd name="T8" fmla="*/ 52 w 57"/>
                        <a:gd name="T9" fmla="*/ 591 h 280"/>
                        <a:gd name="T10" fmla="*/ 34 w 57"/>
                        <a:gd name="T11" fmla="*/ 506 h 280"/>
                        <a:gd name="T12" fmla="*/ 21 w 57"/>
                        <a:gd name="T13" fmla="*/ 396 h 280"/>
                        <a:gd name="T14" fmla="*/ 10 w 57"/>
                        <a:gd name="T15" fmla="*/ 277 h 280"/>
                        <a:gd name="T16" fmla="*/ 3 w 57"/>
                        <a:gd name="T17" fmla="*/ 143 h 280"/>
                        <a:gd name="T18" fmla="*/ 0 w 57"/>
                        <a:gd name="T19" fmla="*/ 0 h 280"/>
                        <a:gd name="T20" fmla="*/ 39 w 57"/>
                        <a:gd name="T21" fmla="*/ 0 h 280"/>
                        <a:gd name="T22" fmla="*/ 42 w 57"/>
                        <a:gd name="T23" fmla="*/ 143 h 280"/>
                        <a:gd name="T24" fmla="*/ 50 w 57"/>
                        <a:gd name="T25" fmla="*/ 272 h 280"/>
                        <a:gd name="T26" fmla="*/ 60 w 57"/>
                        <a:gd name="T27" fmla="*/ 391 h 280"/>
                        <a:gd name="T28" fmla="*/ 73 w 57"/>
                        <a:gd name="T29" fmla="*/ 496 h 280"/>
                        <a:gd name="T30" fmla="*/ 94 w 57"/>
                        <a:gd name="T31" fmla="*/ 578 h 280"/>
                        <a:gd name="T32" fmla="*/ 115 w 57"/>
                        <a:gd name="T33" fmla="*/ 641 h 280"/>
                        <a:gd name="T34" fmla="*/ 136 w 57"/>
                        <a:gd name="T35" fmla="*/ 683 h 280"/>
                        <a:gd name="T36" fmla="*/ 140 w 57"/>
                        <a:gd name="T37" fmla="*/ 688 h 280"/>
                        <a:gd name="T38" fmla="*/ 148 w 57"/>
                        <a:gd name="T39" fmla="*/ 688 h 280"/>
                        <a:gd name="T40" fmla="*/ 136 w 57"/>
                        <a:gd name="T41" fmla="*/ 726 h 2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280"/>
                        <a:gd name="T65" fmla="*/ 57 w 57"/>
                        <a:gd name="T66" fmla="*/ 280 h 2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280">
                          <a:moveTo>
                            <a:pt x="52" y="280"/>
                          </a:moveTo>
                          <a:lnTo>
                            <a:pt x="45" y="278"/>
                          </a:lnTo>
                          <a:lnTo>
                            <a:pt x="39" y="272"/>
                          </a:lnTo>
                          <a:lnTo>
                            <a:pt x="29" y="254"/>
                          </a:lnTo>
                          <a:lnTo>
                            <a:pt x="20" y="228"/>
                          </a:lnTo>
                          <a:lnTo>
                            <a:pt x="13" y="195"/>
                          </a:lnTo>
                          <a:lnTo>
                            <a:pt x="8" y="153"/>
                          </a:lnTo>
                          <a:lnTo>
                            <a:pt x="4" y="107"/>
                          </a:lnTo>
                          <a:lnTo>
                            <a:pt x="1" y="55"/>
                          </a:lnTo>
                          <a:lnTo>
                            <a:pt x="0" y="0"/>
                          </a:lnTo>
                          <a:lnTo>
                            <a:pt x="15" y="0"/>
                          </a:lnTo>
                          <a:lnTo>
                            <a:pt x="16" y="55"/>
                          </a:lnTo>
                          <a:lnTo>
                            <a:pt x="19" y="105"/>
                          </a:lnTo>
                          <a:lnTo>
                            <a:pt x="23" y="151"/>
                          </a:lnTo>
                          <a:lnTo>
                            <a:pt x="28" y="191"/>
                          </a:lnTo>
                          <a:lnTo>
                            <a:pt x="36" y="223"/>
                          </a:lnTo>
                          <a:lnTo>
                            <a:pt x="44" y="247"/>
                          </a:lnTo>
                          <a:lnTo>
                            <a:pt x="52" y="263"/>
                          </a:lnTo>
                          <a:lnTo>
                            <a:pt x="54" y="265"/>
                          </a:lnTo>
                          <a:lnTo>
                            <a:pt x="57" y="265"/>
                          </a:lnTo>
                          <a:lnTo>
                            <a:pt x="52" y="280"/>
                          </a:lnTo>
                          <a:close/>
                        </a:path>
                      </a:pathLst>
                    </a:custGeom>
                    <a:solidFill>
                      <a:srgbClr val="FF9900"/>
                    </a:solidFill>
                    <a:ln w="9525">
                      <a:solidFill>
                        <a:srgbClr val="CCFF99"/>
                      </a:solidFill>
                      <a:round/>
                      <a:headEnd/>
                      <a:tailEnd/>
                    </a:ln>
                  </p:spPr>
                  <p:txBody>
                    <a:bodyPr/>
                    <a:lstStyle/>
                    <a:p>
                      <a:endParaRPr lang="en-US"/>
                    </a:p>
                  </p:txBody>
                </p:sp>
                <p:sp>
                  <p:nvSpPr>
                    <p:cNvPr id="185" name="Freeform 356"/>
                    <p:cNvSpPr>
                      <a:spLocks/>
                    </p:cNvSpPr>
                    <p:nvPr/>
                  </p:nvSpPr>
                  <p:spPr bwMode="auto">
                    <a:xfrm>
                      <a:off x="4171" y="2871"/>
                      <a:ext cx="8" cy="26"/>
                    </a:xfrm>
                    <a:custGeom>
                      <a:avLst/>
                      <a:gdLst>
                        <a:gd name="T0" fmla="*/ 13 w 5"/>
                        <a:gd name="T1" fmla="*/ 39 h 16"/>
                        <a:gd name="T2" fmla="*/ 5 w 5"/>
                        <a:gd name="T3" fmla="*/ 42 h 16"/>
                        <a:gd name="T4" fmla="*/ 0 w 5"/>
                        <a:gd name="T5" fmla="*/ 39 h 16"/>
                        <a:gd name="T6" fmla="*/ 13 w 5"/>
                        <a:gd name="T7" fmla="*/ 0 h 16"/>
                        <a:gd name="T8" fmla="*/ 0 w 5"/>
                        <a:gd name="T9" fmla="*/ 0 h 16"/>
                        <a:gd name="T10" fmla="*/ 13 w 5"/>
                        <a:gd name="T11" fmla="*/ 39 h 16"/>
                        <a:gd name="T12" fmla="*/ 0 60000 65536"/>
                        <a:gd name="T13" fmla="*/ 0 60000 65536"/>
                        <a:gd name="T14" fmla="*/ 0 60000 65536"/>
                        <a:gd name="T15" fmla="*/ 0 60000 65536"/>
                        <a:gd name="T16" fmla="*/ 0 60000 65536"/>
                        <a:gd name="T17" fmla="*/ 0 60000 65536"/>
                        <a:gd name="T18" fmla="*/ 0 w 5"/>
                        <a:gd name="T19" fmla="*/ 0 h 16"/>
                        <a:gd name="T20" fmla="*/ 5 w 5"/>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 h="16">
                          <a:moveTo>
                            <a:pt x="5" y="15"/>
                          </a:moveTo>
                          <a:lnTo>
                            <a:pt x="2" y="16"/>
                          </a:lnTo>
                          <a:lnTo>
                            <a:pt x="0" y="15"/>
                          </a:lnTo>
                          <a:lnTo>
                            <a:pt x="5" y="0"/>
                          </a:lnTo>
                          <a:lnTo>
                            <a:pt x="0" y="0"/>
                          </a:lnTo>
                          <a:lnTo>
                            <a:pt x="5" y="15"/>
                          </a:lnTo>
                          <a:close/>
                        </a:path>
                      </a:pathLst>
                    </a:custGeom>
                    <a:solidFill>
                      <a:srgbClr val="FF9900"/>
                    </a:solidFill>
                    <a:ln w="9525">
                      <a:solidFill>
                        <a:srgbClr val="CCFF99"/>
                      </a:solidFill>
                      <a:round/>
                      <a:headEnd/>
                      <a:tailEnd/>
                    </a:ln>
                  </p:spPr>
                  <p:txBody>
                    <a:bodyPr/>
                    <a:lstStyle/>
                    <a:p>
                      <a:endParaRPr lang="en-US"/>
                    </a:p>
                  </p:txBody>
                </p:sp>
                <p:sp>
                  <p:nvSpPr>
                    <p:cNvPr id="186" name="Freeform 357"/>
                    <p:cNvSpPr>
                      <a:spLocks/>
                    </p:cNvSpPr>
                    <p:nvPr/>
                  </p:nvSpPr>
                  <p:spPr bwMode="auto">
                    <a:xfrm>
                      <a:off x="4087" y="2444"/>
                      <a:ext cx="26" cy="1"/>
                    </a:xfrm>
                    <a:custGeom>
                      <a:avLst/>
                      <a:gdLst>
                        <a:gd name="T0" fmla="*/ 0 w 16"/>
                        <a:gd name="T1" fmla="*/ 0 h 1"/>
                        <a:gd name="T2" fmla="*/ 42 w 16"/>
                        <a:gd name="T3" fmla="*/ 0 h 1"/>
                        <a:gd name="T4" fmla="*/ 0 w 16"/>
                        <a:gd name="T5" fmla="*/ 0 h 1"/>
                        <a:gd name="T6" fmla="*/ 0 60000 65536"/>
                        <a:gd name="T7" fmla="*/ 0 60000 65536"/>
                        <a:gd name="T8" fmla="*/ 0 60000 65536"/>
                        <a:gd name="T9" fmla="*/ 0 w 16"/>
                        <a:gd name="T10" fmla="*/ 0 h 1"/>
                        <a:gd name="T11" fmla="*/ 16 w 16"/>
                        <a:gd name="T12" fmla="*/ 1 h 1"/>
                      </a:gdLst>
                      <a:ahLst/>
                      <a:cxnLst>
                        <a:cxn ang="T6">
                          <a:pos x="T0" y="T1"/>
                        </a:cxn>
                        <a:cxn ang="T7">
                          <a:pos x="T2" y="T3"/>
                        </a:cxn>
                        <a:cxn ang="T8">
                          <a:pos x="T4" y="T5"/>
                        </a:cxn>
                      </a:cxnLst>
                      <a:rect l="T9" t="T10" r="T11" b="T12"/>
                      <a:pathLst>
                        <a:path w="16" h="1">
                          <a:moveTo>
                            <a:pt x="0" y="0"/>
                          </a:moveTo>
                          <a:lnTo>
                            <a:pt x="16" y="0"/>
                          </a:lnTo>
                          <a:lnTo>
                            <a:pt x="0" y="0"/>
                          </a:lnTo>
                          <a:close/>
                        </a:path>
                      </a:pathLst>
                    </a:custGeom>
                    <a:solidFill>
                      <a:srgbClr val="FF9900"/>
                    </a:solidFill>
                    <a:ln w="9525">
                      <a:solidFill>
                        <a:srgbClr val="CCFF99"/>
                      </a:solidFill>
                      <a:round/>
                      <a:headEnd/>
                      <a:tailEnd/>
                    </a:ln>
                  </p:spPr>
                  <p:txBody>
                    <a:bodyPr/>
                    <a:lstStyle/>
                    <a:p>
                      <a:endParaRPr lang="en-US"/>
                    </a:p>
                  </p:txBody>
                </p:sp>
                <p:sp>
                  <p:nvSpPr>
                    <p:cNvPr id="187" name="Freeform 358"/>
                    <p:cNvSpPr>
                      <a:spLocks/>
                    </p:cNvSpPr>
                    <p:nvPr/>
                  </p:nvSpPr>
                  <p:spPr bwMode="auto">
                    <a:xfrm>
                      <a:off x="4087" y="1995"/>
                      <a:ext cx="206" cy="450"/>
                    </a:xfrm>
                    <a:custGeom>
                      <a:avLst/>
                      <a:gdLst>
                        <a:gd name="T0" fmla="*/ 0 w 128"/>
                        <a:gd name="T1" fmla="*/ 721 h 279"/>
                        <a:gd name="T2" fmla="*/ 8 w 128"/>
                        <a:gd name="T3" fmla="*/ 577 h 279"/>
                        <a:gd name="T4" fmla="*/ 26 w 128"/>
                        <a:gd name="T5" fmla="*/ 445 h 279"/>
                        <a:gd name="T6" fmla="*/ 55 w 128"/>
                        <a:gd name="T7" fmla="*/ 327 h 279"/>
                        <a:gd name="T8" fmla="*/ 97 w 128"/>
                        <a:gd name="T9" fmla="*/ 218 h 279"/>
                        <a:gd name="T10" fmla="*/ 116 w 128"/>
                        <a:gd name="T11" fmla="*/ 171 h 279"/>
                        <a:gd name="T12" fmla="*/ 140 w 128"/>
                        <a:gd name="T13" fmla="*/ 132 h 279"/>
                        <a:gd name="T14" fmla="*/ 169 w 128"/>
                        <a:gd name="T15" fmla="*/ 94 h 279"/>
                        <a:gd name="T16" fmla="*/ 195 w 128"/>
                        <a:gd name="T17" fmla="*/ 63 h 279"/>
                        <a:gd name="T18" fmla="*/ 225 w 128"/>
                        <a:gd name="T19" fmla="*/ 37 h 279"/>
                        <a:gd name="T20" fmla="*/ 262 w 128"/>
                        <a:gd name="T21" fmla="*/ 18 h 279"/>
                        <a:gd name="T22" fmla="*/ 295 w 128"/>
                        <a:gd name="T23" fmla="*/ 5 h 279"/>
                        <a:gd name="T24" fmla="*/ 328 w 128"/>
                        <a:gd name="T25" fmla="*/ 0 h 279"/>
                        <a:gd name="T26" fmla="*/ 332 w 128"/>
                        <a:gd name="T27" fmla="*/ 44 h 279"/>
                        <a:gd name="T28" fmla="*/ 301 w 128"/>
                        <a:gd name="T29" fmla="*/ 50 h 279"/>
                        <a:gd name="T30" fmla="*/ 277 w 128"/>
                        <a:gd name="T31" fmla="*/ 60 h 279"/>
                        <a:gd name="T32" fmla="*/ 248 w 128"/>
                        <a:gd name="T33" fmla="*/ 73 h 279"/>
                        <a:gd name="T34" fmla="*/ 222 w 128"/>
                        <a:gd name="T35" fmla="*/ 94 h 279"/>
                        <a:gd name="T36" fmla="*/ 200 w 128"/>
                        <a:gd name="T37" fmla="*/ 123 h 279"/>
                        <a:gd name="T38" fmla="*/ 174 w 128"/>
                        <a:gd name="T39" fmla="*/ 156 h 279"/>
                        <a:gd name="T40" fmla="*/ 150 w 128"/>
                        <a:gd name="T41" fmla="*/ 195 h 279"/>
                        <a:gd name="T42" fmla="*/ 132 w 128"/>
                        <a:gd name="T43" fmla="*/ 239 h 279"/>
                        <a:gd name="T44" fmla="*/ 97 w 128"/>
                        <a:gd name="T45" fmla="*/ 340 h 279"/>
                        <a:gd name="T46" fmla="*/ 64 w 128"/>
                        <a:gd name="T47" fmla="*/ 455 h 279"/>
                        <a:gd name="T48" fmla="*/ 47 w 128"/>
                        <a:gd name="T49" fmla="*/ 582 h 279"/>
                        <a:gd name="T50" fmla="*/ 39 w 128"/>
                        <a:gd name="T51" fmla="*/ 726 h 279"/>
                        <a:gd name="T52" fmla="*/ 0 w 128"/>
                        <a:gd name="T53" fmla="*/ 721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8"/>
                        <a:gd name="T82" fmla="*/ 0 h 279"/>
                        <a:gd name="T83" fmla="*/ 128 w 128"/>
                        <a:gd name="T84" fmla="*/ 279 h 2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8" h="279">
                          <a:moveTo>
                            <a:pt x="0" y="277"/>
                          </a:moveTo>
                          <a:lnTo>
                            <a:pt x="3" y="222"/>
                          </a:lnTo>
                          <a:lnTo>
                            <a:pt x="10" y="171"/>
                          </a:lnTo>
                          <a:lnTo>
                            <a:pt x="21" y="126"/>
                          </a:lnTo>
                          <a:lnTo>
                            <a:pt x="37" y="84"/>
                          </a:lnTo>
                          <a:lnTo>
                            <a:pt x="45" y="66"/>
                          </a:lnTo>
                          <a:lnTo>
                            <a:pt x="54" y="51"/>
                          </a:lnTo>
                          <a:lnTo>
                            <a:pt x="65" y="36"/>
                          </a:lnTo>
                          <a:lnTo>
                            <a:pt x="75" y="24"/>
                          </a:lnTo>
                          <a:lnTo>
                            <a:pt x="87" y="14"/>
                          </a:lnTo>
                          <a:lnTo>
                            <a:pt x="101" y="7"/>
                          </a:lnTo>
                          <a:lnTo>
                            <a:pt x="114" y="2"/>
                          </a:lnTo>
                          <a:lnTo>
                            <a:pt x="127" y="0"/>
                          </a:lnTo>
                          <a:lnTo>
                            <a:pt x="128" y="17"/>
                          </a:lnTo>
                          <a:lnTo>
                            <a:pt x="116" y="19"/>
                          </a:lnTo>
                          <a:lnTo>
                            <a:pt x="107" y="23"/>
                          </a:lnTo>
                          <a:lnTo>
                            <a:pt x="96" y="28"/>
                          </a:lnTo>
                          <a:lnTo>
                            <a:pt x="86" y="36"/>
                          </a:lnTo>
                          <a:lnTo>
                            <a:pt x="77" y="47"/>
                          </a:lnTo>
                          <a:lnTo>
                            <a:pt x="67" y="60"/>
                          </a:lnTo>
                          <a:lnTo>
                            <a:pt x="58" y="75"/>
                          </a:lnTo>
                          <a:lnTo>
                            <a:pt x="51" y="92"/>
                          </a:lnTo>
                          <a:lnTo>
                            <a:pt x="37" y="131"/>
                          </a:lnTo>
                          <a:lnTo>
                            <a:pt x="25" y="175"/>
                          </a:lnTo>
                          <a:lnTo>
                            <a:pt x="18" y="224"/>
                          </a:lnTo>
                          <a:lnTo>
                            <a:pt x="15" y="279"/>
                          </a:lnTo>
                          <a:lnTo>
                            <a:pt x="0" y="277"/>
                          </a:lnTo>
                          <a:close/>
                        </a:path>
                      </a:pathLst>
                    </a:custGeom>
                    <a:solidFill>
                      <a:srgbClr val="FF9900"/>
                    </a:solidFill>
                    <a:ln w="9525">
                      <a:solidFill>
                        <a:srgbClr val="CCFF99"/>
                      </a:solidFill>
                      <a:round/>
                      <a:headEnd/>
                      <a:tailEnd/>
                    </a:ln>
                  </p:spPr>
                  <p:txBody>
                    <a:bodyPr/>
                    <a:lstStyle/>
                    <a:p>
                      <a:endParaRPr lang="en-US"/>
                    </a:p>
                  </p:txBody>
                </p:sp>
                <p:sp>
                  <p:nvSpPr>
                    <p:cNvPr id="188" name="Freeform 359"/>
                    <p:cNvSpPr>
                      <a:spLocks/>
                    </p:cNvSpPr>
                    <p:nvPr/>
                  </p:nvSpPr>
                  <p:spPr bwMode="auto">
                    <a:xfrm>
                      <a:off x="4087" y="2442"/>
                      <a:ext cx="26" cy="3"/>
                    </a:xfrm>
                    <a:custGeom>
                      <a:avLst/>
                      <a:gdLst>
                        <a:gd name="T0" fmla="*/ 0 w 16"/>
                        <a:gd name="T1" fmla="*/ 3 h 2"/>
                        <a:gd name="T2" fmla="*/ 0 w 16"/>
                        <a:gd name="T3" fmla="*/ 0 h 2"/>
                        <a:gd name="T4" fmla="*/ 39 w 16"/>
                        <a:gd name="T5" fmla="*/ 4 h 2"/>
                        <a:gd name="T6" fmla="*/ 42 w 16"/>
                        <a:gd name="T7" fmla="*/ 3 h 2"/>
                        <a:gd name="T8" fmla="*/ 0 w 16"/>
                        <a:gd name="T9" fmla="*/ 3 h 2"/>
                        <a:gd name="T10" fmla="*/ 0 60000 65536"/>
                        <a:gd name="T11" fmla="*/ 0 60000 65536"/>
                        <a:gd name="T12" fmla="*/ 0 60000 65536"/>
                        <a:gd name="T13" fmla="*/ 0 60000 65536"/>
                        <a:gd name="T14" fmla="*/ 0 60000 65536"/>
                        <a:gd name="T15" fmla="*/ 0 w 16"/>
                        <a:gd name="T16" fmla="*/ 0 h 2"/>
                        <a:gd name="T17" fmla="*/ 16 w 16"/>
                        <a:gd name="T18" fmla="*/ 2 h 2"/>
                      </a:gdLst>
                      <a:ahLst/>
                      <a:cxnLst>
                        <a:cxn ang="T10">
                          <a:pos x="T0" y="T1"/>
                        </a:cxn>
                        <a:cxn ang="T11">
                          <a:pos x="T2" y="T3"/>
                        </a:cxn>
                        <a:cxn ang="T12">
                          <a:pos x="T4" y="T5"/>
                        </a:cxn>
                        <a:cxn ang="T13">
                          <a:pos x="T6" y="T7"/>
                        </a:cxn>
                        <a:cxn ang="T14">
                          <a:pos x="T8" y="T9"/>
                        </a:cxn>
                      </a:cxnLst>
                      <a:rect l="T15" t="T16" r="T17" b="T18"/>
                      <a:pathLst>
                        <a:path w="16" h="2">
                          <a:moveTo>
                            <a:pt x="0" y="1"/>
                          </a:moveTo>
                          <a:lnTo>
                            <a:pt x="0" y="0"/>
                          </a:lnTo>
                          <a:lnTo>
                            <a:pt x="15" y="2"/>
                          </a:lnTo>
                          <a:lnTo>
                            <a:pt x="16" y="1"/>
                          </a:lnTo>
                          <a:lnTo>
                            <a:pt x="0" y="1"/>
                          </a:lnTo>
                          <a:close/>
                        </a:path>
                      </a:pathLst>
                    </a:custGeom>
                    <a:solidFill>
                      <a:srgbClr val="FF9900"/>
                    </a:solidFill>
                    <a:ln w="9525">
                      <a:solidFill>
                        <a:srgbClr val="CCFF99"/>
                      </a:solidFill>
                      <a:round/>
                      <a:headEnd/>
                      <a:tailEnd/>
                    </a:ln>
                  </p:spPr>
                  <p:txBody>
                    <a:bodyPr/>
                    <a:lstStyle/>
                    <a:p>
                      <a:endParaRPr lang="en-US"/>
                    </a:p>
                  </p:txBody>
                </p:sp>
                <p:sp>
                  <p:nvSpPr>
                    <p:cNvPr id="189" name="Freeform 360"/>
                    <p:cNvSpPr>
                      <a:spLocks/>
                    </p:cNvSpPr>
                    <p:nvPr/>
                  </p:nvSpPr>
                  <p:spPr bwMode="auto">
                    <a:xfrm>
                      <a:off x="4290" y="1995"/>
                      <a:ext cx="206" cy="449"/>
                    </a:xfrm>
                    <a:custGeom>
                      <a:avLst/>
                      <a:gdLst>
                        <a:gd name="T0" fmla="*/ 5 w 128"/>
                        <a:gd name="T1" fmla="*/ 0 h 278"/>
                        <a:gd name="T2" fmla="*/ 37 w 128"/>
                        <a:gd name="T3" fmla="*/ 5 h 278"/>
                        <a:gd name="T4" fmla="*/ 72 w 128"/>
                        <a:gd name="T5" fmla="*/ 18 h 278"/>
                        <a:gd name="T6" fmla="*/ 103 w 128"/>
                        <a:gd name="T7" fmla="*/ 37 h 278"/>
                        <a:gd name="T8" fmla="*/ 135 w 128"/>
                        <a:gd name="T9" fmla="*/ 63 h 278"/>
                        <a:gd name="T10" fmla="*/ 166 w 128"/>
                        <a:gd name="T11" fmla="*/ 94 h 278"/>
                        <a:gd name="T12" fmla="*/ 188 w 128"/>
                        <a:gd name="T13" fmla="*/ 132 h 278"/>
                        <a:gd name="T14" fmla="*/ 216 w 128"/>
                        <a:gd name="T15" fmla="*/ 173 h 278"/>
                        <a:gd name="T16" fmla="*/ 241 w 128"/>
                        <a:gd name="T17" fmla="*/ 220 h 278"/>
                        <a:gd name="T18" fmla="*/ 277 w 128"/>
                        <a:gd name="T19" fmla="*/ 329 h 278"/>
                        <a:gd name="T20" fmla="*/ 309 w 128"/>
                        <a:gd name="T21" fmla="*/ 449 h 278"/>
                        <a:gd name="T22" fmla="*/ 327 w 128"/>
                        <a:gd name="T23" fmla="*/ 580 h 278"/>
                        <a:gd name="T24" fmla="*/ 332 w 128"/>
                        <a:gd name="T25" fmla="*/ 653 h 278"/>
                        <a:gd name="T26" fmla="*/ 332 w 128"/>
                        <a:gd name="T27" fmla="*/ 725 h 278"/>
                        <a:gd name="T28" fmla="*/ 290 w 128"/>
                        <a:gd name="T29" fmla="*/ 725 h 278"/>
                        <a:gd name="T30" fmla="*/ 290 w 128"/>
                        <a:gd name="T31" fmla="*/ 654 h 278"/>
                        <a:gd name="T32" fmla="*/ 285 w 128"/>
                        <a:gd name="T33" fmla="*/ 585 h 278"/>
                        <a:gd name="T34" fmla="*/ 267 w 128"/>
                        <a:gd name="T35" fmla="*/ 454 h 278"/>
                        <a:gd name="T36" fmla="*/ 238 w 128"/>
                        <a:gd name="T37" fmla="*/ 342 h 278"/>
                        <a:gd name="T38" fmla="*/ 200 w 128"/>
                        <a:gd name="T39" fmla="*/ 237 h 278"/>
                        <a:gd name="T40" fmla="*/ 179 w 128"/>
                        <a:gd name="T41" fmla="*/ 194 h 278"/>
                        <a:gd name="T42" fmla="*/ 156 w 128"/>
                        <a:gd name="T43" fmla="*/ 157 h 278"/>
                        <a:gd name="T44" fmla="*/ 135 w 128"/>
                        <a:gd name="T45" fmla="*/ 123 h 278"/>
                        <a:gd name="T46" fmla="*/ 109 w 128"/>
                        <a:gd name="T47" fmla="*/ 94 h 278"/>
                        <a:gd name="T48" fmla="*/ 80 w 128"/>
                        <a:gd name="T49" fmla="*/ 73 h 278"/>
                        <a:gd name="T50" fmla="*/ 56 w 128"/>
                        <a:gd name="T51" fmla="*/ 60 h 278"/>
                        <a:gd name="T52" fmla="*/ 31 w 128"/>
                        <a:gd name="T53" fmla="*/ 50 h 278"/>
                        <a:gd name="T54" fmla="*/ 0 w 128"/>
                        <a:gd name="T55" fmla="*/ 44 h 278"/>
                        <a:gd name="T56" fmla="*/ 5 w 128"/>
                        <a:gd name="T57" fmla="*/ 0 h 2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8"/>
                        <a:gd name="T88" fmla="*/ 0 h 278"/>
                        <a:gd name="T89" fmla="*/ 128 w 128"/>
                        <a:gd name="T90" fmla="*/ 278 h 2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8" h="278">
                          <a:moveTo>
                            <a:pt x="2" y="0"/>
                          </a:moveTo>
                          <a:lnTo>
                            <a:pt x="14" y="2"/>
                          </a:lnTo>
                          <a:lnTo>
                            <a:pt x="28" y="7"/>
                          </a:lnTo>
                          <a:lnTo>
                            <a:pt x="40" y="14"/>
                          </a:lnTo>
                          <a:lnTo>
                            <a:pt x="52" y="24"/>
                          </a:lnTo>
                          <a:lnTo>
                            <a:pt x="64" y="36"/>
                          </a:lnTo>
                          <a:lnTo>
                            <a:pt x="73" y="51"/>
                          </a:lnTo>
                          <a:lnTo>
                            <a:pt x="83" y="66"/>
                          </a:lnTo>
                          <a:lnTo>
                            <a:pt x="93" y="84"/>
                          </a:lnTo>
                          <a:lnTo>
                            <a:pt x="107" y="126"/>
                          </a:lnTo>
                          <a:lnTo>
                            <a:pt x="119" y="172"/>
                          </a:lnTo>
                          <a:lnTo>
                            <a:pt x="126" y="222"/>
                          </a:lnTo>
                          <a:lnTo>
                            <a:pt x="128" y="250"/>
                          </a:lnTo>
                          <a:lnTo>
                            <a:pt x="128" y="278"/>
                          </a:lnTo>
                          <a:lnTo>
                            <a:pt x="112" y="278"/>
                          </a:lnTo>
                          <a:lnTo>
                            <a:pt x="112" y="251"/>
                          </a:lnTo>
                          <a:lnTo>
                            <a:pt x="110" y="224"/>
                          </a:lnTo>
                          <a:lnTo>
                            <a:pt x="103" y="174"/>
                          </a:lnTo>
                          <a:lnTo>
                            <a:pt x="92" y="131"/>
                          </a:lnTo>
                          <a:lnTo>
                            <a:pt x="77" y="91"/>
                          </a:lnTo>
                          <a:lnTo>
                            <a:pt x="69" y="74"/>
                          </a:lnTo>
                          <a:lnTo>
                            <a:pt x="60" y="60"/>
                          </a:lnTo>
                          <a:lnTo>
                            <a:pt x="52" y="47"/>
                          </a:lnTo>
                          <a:lnTo>
                            <a:pt x="42" y="36"/>
                          </a:lnTo>
                          <a:lnTo>
                            <a:pt x="31" y="28"/>
                          </a:lnTo>
                          <a:lnTo>
                            <a:pt x="22" y="23"/>
                          </a:lnTo>
                          <a:lnTo>
                            <a:pt x="12" y="19"/>
                          </a:lnTo>
                          <a:lnTo>
                            <a:pt x="0" y="17"/>
                          </a:lnTo>
                          <a:lnTo>
                            <a:pt x="2" y="0"/>
                          </a:lnTo>
                          <a:close/>
                        </a:path>
                      </a:pathLst>
                    </a:custGeom>
                    <a:solidFill>
                      <a:srgbClr val="FF9900"/>
                    </a:solidFill>
                    <a:ln w="9525">
                      <a:solidFill>
                        <a:srgbClr val="CCFF99"/>
                      </a:solidFill>
                      <a:round/>
                      <a:headEnd/>
                      <a:tailEnd/>
                    </a:ln>
                  </p:spPr>
                  <p:txBody>
                    <a:bodyPr/>
                    <a:lstStyle/>
                    <a:p>
                      <a:endParaRPr lang="en-US"/>
                    </a:p>
                  </p:txBody>
                </p:sp>
                <p:sp>
                  <p:nvSpPr>
                    <p:cNvPr id="190" name="Freeform 361"/>
                    <p:cNvSpPr>
                      <a:spLocks/>
                    </p:cNvSpPr>
                    <p:nvPr/>
                  </p:nvSpPr>
                  <p:spPr bwMode="auto">
                    <a:xfrm>
                      <a:off x="4290" y="1995"/>
                      <a:ext cx="3" cy="27"/>
                    </a:xfrm>
                    <a:custGeom>
                      <a:avLst/>
                      <a:gdLst>
                        <a:gd name="T0" fmla="*/ 3 w 2"/>
                        <a:gd name="T1" fmla="*/ 0 h 17"/>
                        <a:gd name="T2" fmla="*/ 4 w 2"/>
                        <a:gd name="T3" fmla="*/ 0 h 17"/>
                        <a:gd name="T4" fmla="*/ 0 w 2"/>
                        <a:gd name="T5" fmla="*/ 43 h 17"/>
                        <a:gd name="T6" fmla="*/ 4 w 2"/>
                        <a:gd name="T7" fmla="*/ 43 h 17"/>
                        <a:gd name="T8" fmla="*/ 3 w 2"/>
                        <a:gd name="T9" fmla="*/ 0 h 17"/>
                        <a:gd name="T10" fmla="*/ 0 60000 65536"/>
                        <a:gd name="T11" fmla="*/ 0 60000 65536"/>
                        <a:gd name="T12" fmla="*/ 0 60000 65536"/>
                        <a:gd name="T13" fmla="*/ 0 60000 65536"/>
                        <a:gd name="T14" fmla="*/ 0 60000 65536"/>
                        <a:gd name="T15" fmla="*/ 0 w 2"/>
                        <a:gd name="T16" fmla="*/ 0 h 17"/>
                        <a:gd name="T17" fmla="*/ 2 w 2"/>
                        <a:gd name="T18" fmla="*/ 17 h 17"/>
                      </a:gdLst>
                      <a:ahLst/>
                      <a:cxnLst>
                        <a:cxn ang="T10">
                          <a:pos x="T0" y="T1"/>
                        </a:cxn>
                        <a:cxn ang="T11">
                          <a:pos x="T2" y="T3"/>
                        </a:cxn>
                        <a:cxn ang="T12">
                          <a:pos x="T4" y="T5"/>
                        </a:cxn>
                        <a:cxn ang="T13">
                          <a:pos x="T6" y="T7"/>
                        </a:cxn>
                        <a:cxn ang="T14">
                          <a:pos x="T8" y="T9"/>
                        </a:cxn>
                      </a:cxnLst>
                      <a:rect l="T15" t="T16" r="T17" b="T18"/>
                      <a:pathLst>
                        <a:path w="2" h="17">
                          <a:moveTo>
                            <a:pt x="1" y="0"/>
                          </a:moveTo>
                          <a:lnTo>
                            <a:pt x="2" y="0"/>
                          </a:lnTo>
                          <a:lnTo>
                            <a:pt x="0" y="17"/>
                          </a:lnTo>
                          <a:lnTo>
                            <a:pt x="2" y="17"/>
                          </a:lnTo>
                          <a:lnTo>
                            <a:pt x="1" y="0"/>
                          </a:lnTo>
                          <a:close/>
                        </a:path>
                      </a:pathLst>
                    </a:custGeom>
                    <a:solidFill>
                      <a:srgbClr val="FF9900"/>
                    </a:solidFill>
                    <a:ln w="9525">
                      <a:solidFill>
                        <a:srgbClr val="CCFF99"/>
                      </a:solidFill>
                      <a:round/>
                      <a:headEnd/>
                      <a:tailEnd/>
                    </a:ln>
                  </p:spPr>
                  <p:txBody>
                    <a:bodyPr/>
                    <a:lstStyle/>
                    <a:p>
                      <a:endParaRPr lang="en-US"/>
                    </a:p>
                  </p:txBody>
                </p:sp>
                <p:sp>
                  <p:nvSpPr>
                    <p:cNvPr id="191" name="Freeform 362"/>
                    <p:cNvSpPr>
                      <a:spLocks/>
                    </p:cNvSpPr>
                    <p:nvPr/>
                  </p:nvSpPr>
                  <p:spPr bwMode="auto">
                    <a:xfrm>
                      <a:off x="4470" y="2444"/>
                      <a:ext cx="26" cy="1"/>
                    </a:xfrm>
                    <a:custGeom>
                      <a:avLst/>
                      <a:gdLst>
                        <a:gd name="T0" fmla="*/ 42 w 16"/>
                        <a:gd name="T1" fmla="*/ 0 h 1"/>
                        <a:gd name="T2" fmla="*/ 0 w 16"/>
                        <a:gd name="T3" fmla="*/ 0 h 1"/>
                        <a:gd name="T4" fmla="*/ 42 w 16"/>
                        <a:gd name="T5" fmla="*/ 0 h 1"/>
                        <a:gd name="T6" fmla="*/ 0 60000 65536"/>
                        <a:gd name="T7" fmla="*/ 0 60000 65536"/>
                        <a:gd name="T8" fmla="*/ 0 60000 65536"/>
                        <a:gd name="T9" fmla="*/ 0 w 16"/>
                        <a:gd name="T10" fmla="*/ 0 h 1"/>
                        <a:gd name="T11" fmla="*/ 16 w 16"/>
                        <a:gd name="T12" fmla="*/ 1 h 1"/>
                      </a:gdLst>
                      <a:ahLst/>
                      <a:cxnLst>
                        <a:cxn ang="T6">
                          <a:pos x="T0" y="T1"/>
                        </a:cxn>
                        <a:cxn ang="T7">
                          <a:pos x="T2" y="T3"/>
                        </a:cxn>
                        <a:cxn ang="T8">
                          <a:pos x="T4" y="T5"/>
                        </a:cxn>
                      </a:cxnLst>
                      <a:rect l="T9" t="T10" r="T11" b="T12"/>
                      <a:pathLst>
                        <a:path w="16" h="1">
                          <a:moveTo>
                            <a:pt x="16" y="0"/>
                          </a:moveTo>
                          <a:lnTo>
                            <a:pt x="0" y="0"/>
                          </a:lnTo>
                          <a:lnTo>
                            <a:pt x="16" y="0"/>
                          </a:lnTo>
                          <a:close/>
                        </a:path>
                      </a:pathLst>
                    </a:custGeom>
                    <a:solidFill>
                      <a:srgbClr val="FF9900"/>
                    </a:solidFill>
                    <a:ln w="9525">
                      <a:solidFill>
                        <a:srgbClr val="CCFF99"/>
                      </a:solidFill>
                      <a:round/>
                      <a:headEnd/>
                      <a:tailEnd/>
                    </a:ln>
                  </p:spPr>
                  <p:txBody>
                    <a:bodyPr/>
                    <a:lstStyle/>
                    <a:p>
                      <a:endParaRPr lang="en-US"/>
                    </a:p>
                  </p:txBody>
                </p:sp>
                <p:sp>
                  <p:nvSpPr>
                    <p:cNvPr id="192" name="Freeform 363"/>
                    <p:cNvSpPr>
                      <a:spLocks/>
                    </p:cNvSpPr>
                    <p:nvPr/>
                  </p:nvSpPr>
                  <p:spPr bwMode="auto">
                    <a:xfrm>
                      <a:off x="4403" y="2444"/>
                      <a:ext cx="93" cy="451"/>
                    </a:xfrm>
                    <a:custGeom>
                      <a:avLst/>
                      <a:gdLst>
                        <a:gd name="T0" fmla="*/ 149 w 58"/>
                        <a:gd name="T1" fmla="*/ 0 h 280"/>
                        <a:gd name="T2" fmla="*/ 146 w 58"/>
                        <a:gd name="T3" fmla="*/ 143 h 280"/>
                        <a:gd name="T4" fmla="*/ 141 w 58"/>
                        <a:gd name="T5" fmla="*/ 275 h 280"/>
                        <a:gd name="T6" fmla="*/ 128 w 58"/>
                        <a:gd name="T7" fmla="*/ 395 h 280"/>
                        <a:gd name="T8" fmla="*/ 115 w 58"/>
                        <a:gd name="T9" fmla="*/ 503 h 280"/>
                        <a:gd name="T10" fmla="*/ 95 w 58"/>
                        <a:gd name="T11" fmla="*/ 591 h 280"/>
                        <a:gd name="T12" fmla="*/ 75 w 58"/>
                        <a:gd name="T13" fmla="*/ 657 h 280"/>
                        <a:gd name="T14" fmla="*/ 51 w 58"/>
                        <a:gd name="T15" fmla="*/ 705 h 280"/>
                        <a:gd name="T16" fmla="*/ 30 w 58"/>
                        <a:gd name="T17" fmla="*/ 722 h 280"/>
                        <a:gd name="T18" fmla="*/ 13 w 58"/>
                        <a:gd name="T19" fmla="*/ 726 h 280"/>
                        <a:gd name="T20" fmla="*/ 0 w 58"/>
                        <a:gd name="T21" fmla="*/ 688 h 280"/>
                        <a:gd name="T22" fmla="*/ 10 w 58"/>
                        <a:gd name="T23" fmla="*/ 685 h 280"/>
                        <a:gd name="T24" fmla="*/ 16 w 58"/>
                        <a:gd name="T25" fmla="*/ 683 h 280"/>
                        <a:gd name="T26" fmla="*/ 34 w 58"/>
                        <a:gd name="T27" fmla="*/ 641 h 280"/>
                        <a:gd name="T28" fmla="*/ 56 w 58"/>
                        <a:gd name="T29" fmla="*/ 578 h 280"/>
                        <a:gd name="T30" fmla="*/ 75 w 58"/>
                        <a:gd name="T31" fmla="*/ 496 h 280"/>
                        <a:gd name="T32" fmla="*/ 88 w 58"/>
                        <a:gd name="T33" fmla="*/ 391 h 280"/>
                        <a:gd name="T34" fmla="*/ 101 w 58"/>
                        <a:gd name="T35" fmla="*/ 272 h 280"/>
                        <a:gd name="T36" fmla="*/ 106 w 58"/>
                        <a:gd name="T37" fmla="*/ 143 h 280"/>
                        <a:gd name="T38" fmla="*/ 107 w 58"/>
                        <a:gd name="T39" fmla="*/ 0 h 280"/>
                        <a:gd name="T40" fmla="*/ 149 w 58"/>
                        <a:gd name="T41" fmla="*/ 0 h 2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
                        <a:gd name="T64" fmla="*/ 0 h 280"/>
                        <a:gd name="T65" fmla="*/ 58 w 58"/>
                        <a:gd name="T66" fmla="*/ 280 h 2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 h="280">
                          <a:moveTo>
                            <a:pt x="58" y="0"/>
                          </a:moveTo>
                          <a:lnTo>
                            <a:pt x="57" y="55"/>
                          </a:lnTo>
                          <a:lnTo>
                            <a:pt x="55" y="106"/>
                          </a:lnTo>
                          <a:lnTo>
                            <a:pt x="50" y="152"/>
                          </a:lnTo>
                          <a:lnTo>
                            <a:pt x="45" y="194"/>
                          </a:lnTo>
                          <a:lnTo>
                            <a:pt x="37" y="228"/>
                          </a:lnTo>
                          <a:lnTo>
                            <a:pt x="29" y="253"/>
                          </a:lnTo>
                          <a:lnTo>
                            <a:pt x="20" y="272"/>
                          </a:lnTo>
                          <a:lnTo>
                            <a:pt x="12" y="278"/>
                          </a:lnTo>
                          <a:lnTo>
                            <a:pt x="5" y="280"/>
                          </a:lnTo>
                          <a:lnTo>
                            <a:pt x="0" y="265"/>
                          </a:lnTo>
                          <a:lnTo>
                            <a:pt x="4" y="264"/>
                          </a:lnTo>
                          <a:lnTo>
                            <a:pt x="6" y="263"/>
                          </a:lnTo>
                          <a:lnTo>
                            <a:pt x="13" y="247"/>
                          </a:lnTo>
                          <a:lnTo>
                            <a:pt x="22" y="223"/>
                          </a:lnTo>
                          <a:lnTo>
                            <a:pt x="29" y="191"/>
                          </a:lnTo>
                          <a:lnTo>
                            <a:pt x="34" y="151"/>
                          </a:lnTo>
                          <a:lnTo>
                            <a:pt x="39" y="105"/>
                          </a:lnTo>
                          <a:lnTo>
                            <a:pt x="41" y="55"/>
                          </a:lnTo>
                          <a:lnTo>
                            <a:pt x="42" y="0"/>
                          </a:lnTo>
                          <a:lnTo>
                            <a:pt x="58" y="0"/>
                          </a:lnTo>
                          <a:close/>
                        </a:path>
                      </a:pathLst>
                    </a:custGeom>
                    <a:solidFill>
                      <a:srgbClr val="FF9900"/>
                    </a:solidFill>
                    <a:ln w="9525">
                      <a:solidFill>
                        <a:srgbClr val="CCFF99"/>
                      </a:solidFill>
                      <a:round/>
                      <a:headEnd/>
                      <a:tailEnd/>
                    </a:ln>
                  </p:spPr>
                  <p:txBody>
                    <a:bodyPr/>
                    <a:lstStyle/>
                    <a:p>
                      <a:endParaRPr lang="en-US"/>
                    </a:p>
                  </p:txBody>
                </p:sp>
                <p:sp>
                  <p:nvSpPr>
                    <p:cNvPr id="193" name="Freeform 364"/>
                    <p:cNvSpPr>
                      <a:spLocks/>
                    </p:cNvSpPr>
                    <p:nvPr/>
                  </p:nvSpPr>
                  <p:spPr bwMode="auto">
                    <a:xfrm>
                      <a:off x="4322" y="2444"/>
                      <a:ext cx="89" cy="451"/>
                    </a:xfrm>
                    <a:custGeom>
                      <a:avLst/>
                      <a:gdLst>
                        <a:gd name="T0" fmla="*/ 131 w 55"/>
                        <a:gd name="T1" fmla="*/ 726 h 280"/>
                        <a:gd name="T2" fmla="*/ 115 w 55"/>
                        <a:gd name="T3" fmla="*/ 722 h 280"/>
                        <a:gd name="T4" fmla="*/ 97 w 55"/>
                        <a:gd name="T5" fmla="*/ 705 h 280"/>
                        <a:gd name="T6" fmla="*/ 76 w 55"/>
                        <a:gd name="T7" fmla="*/ 659 h 280"/>
                        <a:gd name="T8" fmla="*/ 52 w 55"/>
                        <a:gd name="T9" fmla="*/ 591 h 280"/>
                        <a:gd name="T10" fmla="*/ 34 w 55"/>
                        <a:gd name="T11" fmla="*/ 506 h 280"/>
                        <a:gd name="T12" fmla="*/ 18 w 55"/>
                        <a:gd name="T13" fmla="*/ 396 h 280"/>
                        <a:gd name="T14" fmla="*/ 8 w 55"/>
                        <a:gd name="T15" fmla="*/ 277 h 280"/>
                        <a:gd name="T16" fmla="*/ 3 w 55"/>
                        <a:gd name="T17" fmla="*/ 143 h 280"/>
                        <a:gd name="T18" fmla="*/ 0 w 55"/>
                        <a:gd name="T19" fmla="*/ 0 h 280"/>
                        <a:gd name="T20" fmla="*/ 39 w 55"/>
                        <a:gd name="T21" fmla="*/ 0 h 280"/>
                        <a:gd name="T22" fmla="*/ 42 w 55"/>
                        <a:gd name="T23" fmla="*/ 143 h 280"/>
                        <a:gd name="T24" fmla="*/ 47 w 55"/>
                        <a:gd name="T25" fmla="*/ 272 h 280"/>
                        <a:gd name="T26" fmla="*/ 58 w 55"/>
                        <a:gd name="T27" fmla="*/ 391 h 280"/>
                        <a:gd name="T28" fmla="*/ 73 w 55"/>
                        <a:gd name="T29" fmla="*/ 496 h 280"/>
                        <a:gd name="T30" fmla="*/ 92 w 55"/>
                        <a:gd name="T31" fmla="*/ 578 h 280"/>
                        <a:gd name="T32" fmla="*/ 113 w 55"/>
                        <a:gd name="T33" fmla="*/ 641 h 280"/>
                        <a:gd name="T34" fmla="*/ 131 w 55"/>
                        <a:gd name="T35" fmla="*/ 683 h 280"/>
                        <a:gd name="T36" fmla="*/ 139 w 55"/>
                        <a:gd name="T37" fmla="*/ 688 h 280"/>
                        <a:gd name="T38" fmla="*/ 144 w 55"/>
                        <a:gd name="T39" fmla="*/ 688 h 280"/>
                        <a:gd name="T40" fmla="*/ 131 w 55"/>
                        <a:gd name="T41" fmla="*/ 726 h 2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5"/>
                        <a:gd name="T64" fmla="*/ 0 h 280"/>
                        <a:gd name="T65" fmla="*/ 55 w 55"/>
                        <a:gd name="T66" fmla="*/ 280 h 2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5" h="280">
                          <a:moveTo>
                            <a:pt x="50" y="280"/>
                          </a:moveTo>
                          <a:lnTo>
                            <a:pt x="44" y="278"/>
                          </a:lnTo>
                          <a:lnTo>
                            <a:pt x="37" y="272"/>
                          </a:lnTo>
                          <a:lnTo>
                            <a:pt x="29" y="254"/>
                          </a:lnTo>
                          <a:lnTo>
                            <a:pt x="20" y="228"/>
                          </a:lnTo>
                          <a:lnTo>
                            <a:pt x="13" y="195"/>
                          </a:lnTo>
                          <a:lnTo>
                            <a:pt x="7" y="153"/>
                          </a:lnTo>
                          <a:lnTo>
                            <a:pt x="3" y="107"/>
                          </a:lnTo>
                          <a:lnTo>
                            <a:pt x="1" y="55"/>
                          </a:lnTo>
                          <a:lnTo>
                            <a:pt x="0" y="0"/>
                          </a:lnTo>
                          <a:lnTo>
                            <a:pt x="15" y="0"/>
                          </a:lnTo>
                          <a:lnTo>
                            <a:pt x="16" y="55"/>
                          </a:lnTo>
                          <a:lnTo>
                            <a:pt x="18" y="105"/>
                          </a:lnTo>
                          <a:lnTo>
                            <a:pt x="22" y="151"/>
                          </a:lnTo>
                          <a:lnTo>
                            <a:pt x="28" y="191"/>
                          </a:lnTo>
                          <a:lnTo>
                            <a:pt x="35" y="223"/>
                          </a:lnTo>
                          <a:lnTo>
                            <a:pt x="43" y="247"/>
                          </a:lnTo>
                          <a:lnTo>
                            <a:pt x="50" y="263"/>
                          </a:lnTo>
                          <a:lnTo>
                            <a:pt x="53" y="265"/>
                          </a:lnTo>
                          <a:lnTo>
                            <a:pt x="55" y="265"/>
                          </a:lnTo>
                          <a:lnTo>
                            <a:pt x="50" y="280"/>
                          </a:lnTo>
                          <a:close/>
                        </a:path>
                      </a:pathLst>
                    </a:custGeom>
                    <a:solidFill>
                      <a:srgbClr val="FF9900"/>
                    </a:solidFill>
                    <a:ln w="9525">
                      <a:solidFill>
                        <a:srgbClr val="CCFF99"/>
                      </a:solidFill>
                      <a:round/>
                      <a:headEnd/>
                      <a:tailEnd/>
                    </a:ln>
                  </p:spPr>
                  <p:txBody>
                    <a:bodyPr/>
                    <a:lstStyle/>
                    <a:p>
                      <a:endParaRPr lang="en-US"/>
                    </a:p>
                  </p:txBody>
                </p:sp>
                <p:sp>
                  <p:nvSpPr>
                    <p:cNvPr id="194" name="Freeform 365"/>
                    <p:cNvSpPr>
                      <a:spLocks/>
                    </p:cNvSpPr>
                    <p:nvPr/>
                  </p:nvSpPr>
                  <p:spPr bwMode="auto">
                    <a:xfrm>
                      <a:off x="4403" y="2871"/>
                      <a:ext cx="8" cy="26"/>
                    </a:xfrm>
                    <a:custGeom>
                      <a:avLst/>
                      <a:gdLst>
                        <a:gd name="T0" fmla="*/ 13 w 5"/>
                        <a:gd name="T1" fmla="*/ 39 h 16"/>
                        <a:gd name="T2" fmla="*/ 5 w 5"/>
                        <a:gd name="T3" fmla="*/ 42 h 16"/>
                        <a:gd name="T4" fmla="*/ 0 w 5"/>
                        <a:gd name="T5" fmla="*/ 39 h 16"/>
                        <a:gd name="T6" fmla="*/ 13 w 5"/>
                        <a:gd name="T7" fmla="*/ 0 h 16"/>
                        <a:gd name="T8" fmla="*/ 0 w 5"/>
                        <a:gd name="T9" fmla="*/ 0 h 16"/>
                        <a:gd name="T10" fmla="*/ 13 w 5"/>
                        <a:gd name="T11" fmla="*/ 39 h 16"/>
                        <a:gd name="T12" fmla="*/ 0 60000 65536"/>
                        <a:gd name="T13" fmla="*/ 0 60000 65536"/>
                        <a:gd name="T14" fmla="*/ 0 60000 65536"/>
                        <a:gd name="T15" fmla="*/ 0 60000 65536"/>
                        <a:gd name="T16" fmla="*/ 0 60000 65536"/>
                        <a:gd name="T17" fmla="*/ 0 60000 65536"/>
                        <a:gd name="T18" fmla="*/ 0 w 5"/>
                        <a:gd name="T19" fmla="*/ 0 h 16"/>
                        <a:gd name="T20" fmla="*/ 5 w 5"/>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 h="16">
                          <a:moveTo>
                            <a:pt x="5" y="15"/>
                          </a:moveTo>
                          <a:lnTo>
                            <a:pt x="2" y="16"/>
                          </a:lnTo>
                          <a:lnTo>
                            <a:pt x="0" y="15"/>
                          </a:lnTo>
                          <a:lnTo>
                            <a:pt x="5" y="0"/>
                          </a:lnTo>
                          <a:lnTo>
                            <a:pt x="0" y="0"/>
                          </a:lnTo>
                          <a:lnTo>
                            <a:pt x="5" y="15"/>
                          </a:lnTo>
                          <a:close/>
                        </a:path>
                      </a:pathLst>
                    </a:custGeom>
                    <a:solidFill>
                      <a:srgbClr val="FF9900"/>
                    </a:solidFill>
                    <a:ln w="9525">
                      <a:solidFill>
                        <a:srgbClr val="CCFF99"/>
                      </a:solidFill>
                      <a:round/>
                      <a:headEnd/>
                      <a:tailEnd/>
                    </a:ln>
                  </p:spPr>
                  <p:txBody>
                    <a:bodyPr/>
                    <a:lstStyle/>
                    <a:p>
                      <a:endParaRPr lang="en-US"/>
                    </a:p>
                  </p:txBody>
                </p:sp>
                <p:sp>
                  <p:nvSpPr>
                    <p:cNvPr id="195" name="Freeform 366"/>
                    <p:cNvSpPr>
                      <a:spLocks/>
                    </p:cNvSpPr>
                    <p:nvPr/>
                  </p:nvSpPr>
                  <p:spPr bwMode="auto">
                    <a:xfrm>
                      <a:off x="4322" y="1995"/>
                      <a:ext cx="206" cy="450"/>
                    </a:xfrm>
                    <a:custGeom>
                      <a:avLst/>
                      <a:gdLst>
                        <a:gd name="T0" fmla="*/ 0 w 128"/>
                        <a:gd name="T1" fmla="*/ 721 h 279"/>
                        <a:gd name="T2" fmla="*/ 5 w 128"/>
                        <a:gd name="T3" fmla="*/ 577 h 279"/>
                        <a:gd name="T4" fmla="*/ 23 w 128"/>
                        <a:gd name="T5" fmla="*/ 445 h 279"/>
                        <a:gd name="T6" fmla="*/ 52 w 128"/>
                        <a:gd name="T7" fmla="*/ 327 h 279"/>
                        <a:gd name="T8" fmla="*/ 93 w 128"/>
                        <a:gd name="T9" fmla="*/ 218 h 279"/>
                        <a:gd name="T10" fmla="*/ 114 w 128"/>
                        <a:gd name="T11" fmla="*/ 171 h 279"/>
                        <a:gd name="T12" fmla="*/ 137 w 128"/>
                        <a:gd name="T13" fmla="*/ 132 h 279"/>
                        <a:gd name="T14" fmla="*/ 166 w 128"/>
                        <a:gd name="T15" fmla="*/ 94 h 279"/>
                        <a:gd name="T16" fmla="*/ 195 w 128"/>
                        <a:gd name="T17" fmla="*/ 63 h 279"/>
                        <a:gd name="T18" fmla="*/ 225 w 128"/>
                        <a:gd name="T19" fmla="*/ 37 h 279"/>
                        <a:gd name="T20" fmla="*/ 259 w 128"/>
                        <a:gd name="T21" fmla="*/ 18 h 279"/>
                        <a:gd name="T22" fmla="*/ 295 w 128"/>
                        <a:gd name="T23" fmla="*/ 5 h 279"/>
                        <a:gd name="T24" fmla="*/ 328 w 128"/>
                        <a:gd name="T25" fmla="*/ 0 h 279"/>
                        <a:gd name="T26" fmla="*/ 332 w 128"/>
                        <a:gd name="T27" fmla="*/ 44 h 279"/>
                        <a:gd name="T28" fmla="*/ 301 w 128"/>
                        <a:gd name="T29" fmla="*/ 50 h 279"/>
                        <a:gd name="T30" fmla="*/ 275 w 128"/>
                        <a:gd name="T31" fmla="*/ 60 h 279"/>
                        <a:gd name="T32" fmla="*/ 248 w 128"/>
                        <a:gd name="T33" fmla="*/ 73 h 279"/>
                        <a:gd name="T34" fmla="*/ 222 w 128"/>
                        <a:gd name="T35" fmla="*/ 94 h 279"/>
                        <a:gd name="T36" fmla="*/ 200 w 128"/>
                        <a:gd name="T37" fmla="*/ 123 h 279"/>
                        <a:gd name="T38" fmla="*/ 174 w 128"/>
                        <a:gd name="T39" fmla="*/ 156 h 279"/>
                        <a:gd name="T40" fmla="*/ 148 w 128"/>
                        <a:gd name="T41" fmla="*/ 195 h 279"/>
                        <a:gd name="T42" fmla="*/ 129 w 128"/>
                        <a:gd name="T43" fmla="*/ 239 h 279"/>
                        <a:gd name="T44" fmla="*/ 90 w 128"/>
                        <a:gd name="T45" fmla="*/ 340 h 279"/>
                        <a:gd name="T46" fmla="*/ 63 w 128"/>
                        <a:gd name="T47" fmla="*/ 455 h 279"/>
                        <a:gd name="T48" fmla="*/ 43 w 128"/>
                        <a:gd name="T49" fmla="*/ 582 h 279"/>
                        <a:gd name="T50" fmla="*/ 39 w 128"/>
                        <a:gd name="T51" fmla="*/ 726 h 279"/>
                        <a:gd name="T52" fmla="*/ 0 w 128"/>
                        <a:gd name="T53" fmla="*/ 721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8"/>
                        <a:gd name="T82" fmla="*/ 0 h 279"/>
                        <a:gd name="T83" fmla="*/ 128 w 128"/>
                        <a:gd name="T84" fmla="*/ 279 h 2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8" h="279">
                          <a:moveTo>
                            <a:pt x="0" y="277"/>
                          </a:moveTo>
                          <a:lnTo>
                            <a:pt x="2" y="222"/>
                          </a:lnTo>
                          <a:lnTo>
                            <a:pt x="9" y="171"/>
                          </a:lnTo>
                          <a:lnTo>
                            <a:pt x="20" y="126"/>
                          </a:lnTo>
                          <a:lnTo>
                            <a:pt x="36" y="84"/>
                          </a:lnTo>
                          <a:lnTo>
                            <a:pt x="44" y="66"/>
                          </a:lnTo>
                          <a:lnTo>
                            <a:pt x="53" y="51"/>
                          </a:lnTo>
                          <a:lnTo>
                            <a:pt x="64" y="36"/>
                          </a:lnTo>
                          <a:lnTo>
                            <a:pt x="75" y="24"/>
                          </a:lnTo>
                          <a:lnTo>
                            <a:pt x="87" y="14"/>
                          </a:lnTo>
                          <a:lnTo>
                            <a:pt x="100" y="7"/>
                          </a:lnTo>
                          <a:lnTo>
                            <a:pt x="114" y="2"/>
                          </a:lnTo>
                          <a:lnTo>
                            <a:pt x="127" y="0"/>
                          </a:lnTo>
                          <a:lnTo>
                            <a:pt x="128" y="17"/>
                          </a:lnTo>
                          <a:lnTo>
                            <a:pt x="116" y="19"/>
                          </a:lnTo>
                          <a:lnTo>
                            <a:pt x="106" y="23"/>
                          </a:lnTo>
                          <a:lnTo>
                            <a:pt x="96" y="28"/>
                          </a:lnTo>
                          <a:lnTo>
                            <a:pt x="86" y="36"/>
                          </a:lnTo>
                          <a:lnTo>
                            <a:pt x="77" y="47"/>
                          </a:lnTo>
                          <a:lnTo>
                            <a:pt x="67" y="60"/>
                          </a:lnTo>
                          <a:lnTo>
                            <a:pt x="57" y="75"/>
                          </a:lnTo>
                          <a:lnTo>
                            <a:pt x="50" y="92"/>
                          </a:lnTo>
                          <a:lnTo>
                            <a:pt x="35" y="131"/>
                          </a:lnTo>
                          <a:lnTo>
                            <a:pt x="24" y="175"/>
                          </a:lnTo>
                          <a:lnTo>
                            <a:pt x="17" y="224"/>
                          </a:lnTo>
                          <a:lnTo>
                            <a:pt x="15" y="279"/>
                          </a:lnTo>
                          <a:lnTo>
                            <a:pt x="0" y="277"/>
                          </a:lnTo>
                          <a:close/>
                        </a:path>
                      </a:pathLst>
                    </a:custGeom>
                    <a:solidFill>
                      <a:srgbClr val="FF9900"/>
                    </a:solidFill>
                    <a:ln w="9525">
                      <a:solidFill>
                        <a:srgbClr val="CCFF99"/>
                      </a:solidFill>
                      <a:round/>
                      <a:headEnd/>
                      <a:tailEnd/>
                    </a:ln>
                  </p:spPr>
                  <p:txBody>
                    <a:bodyPr/>
                    <a:lstStyle/>
                    <a:p>
                      <a:endParaRPr lang="en-US"/>
                    </a:p>
                  </p:txBody>
                </p:sp>
                <p:sp>
                  <p:nvSpPr>
                    <p:cNvPr id="196" name="Freeform 367"/>
                    <p:cNvSpPr>
                      <a:spLocks/>
                    </p:cNvSpPr>
                    <p:nvPr/>
                  </p:nvSpPr>
                  <p:spPr bwMode="auto">
                    <a:xfrm>
                      <a:off x="4525" y="1995"/>
                      <a:ext cx="206" cy="449"/>
                    </a:xfrm>
                    <a:custGeom>
                      <a:avLst/>
                      <a:gdLst>
                        <a:gd name="T0" fmla="*/ 5 w 128"/>
                        <a:gd name="T1" fmla="*/ 0 h 278"/>
                        <a:gd name="T2" fmla="*/ 37 w 128"/>
                        <a:gd name="T3" fmla="*/ 5 h 278"/>
                        <a:gd name="T4" fmla="*/ 72 w 128"/>
                        <a:gd name="T5" fmla="*/ 18 h 278"/>
                        <a:gd name="T6" fmla="*/ 103 w 128"/>
                        <a:gd name="T7" fmla="*/ 37 h 278"/>
                        <a:gd name="T8" fmla="*/ 135 w 128"/>
                        <a:gd name="T9" fmla="*/ 63 h 278"/>
                        <a:gd name="T10" fmla="*/ 163 w 128"/>
                        <a:gd name="T11" fmla="*/ 94 h 278"/>
                        <a:gd name="T12" fmla="*/ 188 w 128"/>
                        <a:gd name="T13" fmla="*/ 132 h 278"/>
                        <a:gd name="T14" fmla="*/ 216 w 128"/>
                        <a:gd name="T15" fmla="*/ 173 h 278"/>
                        <a:gd name="T16" fmla="*/ 235 w 128"/>
                        <a:gd name="T17" fmla="*/ 220 h 278"/>
                        <a:gd name="T18" fmla="*/ 275 w 128"/>
                        <a:gd name="T19" fmla="*/ 329 h 278"/>
                        <a:gd name="T20" fmla="*/ 306 w 128"/>
                        <a:gd name="T21" fmla="*/ 449 h 278"/>
                        <a:gd name="T22" fmla="*/ 323 w 128"/>
                        <a:gd name="T23" fmla="*/ 580 h 278"/>
                        <a:gd name="T24" fmla="*/ 328 w 128"/>
                        <a:gd name="T25" fmla="*/ 653 h 278"/>
                        <a:gd name="T26" fmla="*/ 332 w 128"/>
                        <a:gd name="T27" fmla="*/ 725 h 278"/>
                        <a:gd name="T28" fmla="*/ 288 w 128"/>
                        <a:gd name="T29" fmla="*/ 725 h 278"/>
                        <a:gd name="T30" fmla="*/ 285 w 128"/>
                        <a:gd name="T31" fmla="*/ 654 h 278"/>
                        <a:gd name="T32" fmla="*/ 280 w 128"/>
                        <a:gd name="T33" fmla="*/ 585 h 278"/>
                        <a:gd name="T34" fmla="*/ 264 w 128"/>
                        <a:gd name="T35" fmla="*/ 454 h 278"/>
                        <a:gd name="T36" fmla="*/ 235 w 128"/>
                        <a:gd name="T37" fmla="*/ 342 h 278"/>
                        <a:gd name="T38" fmla="*/ 196 w 128"/>
                        <a:gd name="T39" fmla="*/ 237 h 278"/>
                        <a:gd name="T40" fmla="*/ 179 w 128"/>
                        <a:gd name="T41" fmla="*/ 194 h 278"/>
                        <a:gd name="T42" fmla="*/ 156 w 128"/>
                        <a:gd name="T43" fmla="*/ 157 h 278"/>
                        <a:gd name="T44" fmla="*/ 132 w 128"/>
                        <a:gd name="T45" fmla="*/ 123 h 278"/>
                        <a:gd name="T46" fmla="*/ 109 w 128"/>
                        <a:gd name="T47" fmla="*/ 94 h 278"/>
                        <a:gd name="T48" fmla="*/ 80 w 128"/>
                        <a:gd name="T49" fmla="*/ 73 h 278"/>
                        <a:gd name="T50" fmla="*/ 56 w 128"/>
                        <a:gd name="T51" fmla="*/ 60 h 278"/>
                        <a:gd name="T52" fmla="*/ 31 w 128"/>
                        <a:gd name="T53" fmla="*/ 50 h 278"/>
                        <a:gd name="T54" fmla="*/ 0 w 128"/>
                        <a:gd name="T55" fmla="*/ 44 h 278"/>
                        <a:gd name="T56" fmla="*/ 5 w 128"/>
                        <a:gd name="T57" fmla="*/ 0 h 2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8"/>
                        <a:gd name="T88" fmla="*/ 0 h 278"/>
                        <a:gd name="T89" fmla="*/ 128 w 128"/>
                        <a:gd name="T90" fmla="*/ 278 h 2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8" h="278">
                          <a:moveTo>
                            <a:pt x="2" y="0"/>
                          </a:moveTo>
                          <a:lnTo>
                            <a:pt x="14" y="2"/>
                          </a:lnTo>
                          <a:lnTo>
                            <a:pt x="28" y="7"/>
                          </a:lnTo>
                          <a:lnTo>
                            <a:pt x="40" y="14"/>
                          </a:lnTo>
                          <a:lnTo>
                            <a:pt x="52" y="24"/>
                          </a:lnTo>
                          <a:lnTo>
                            <a:pt x="63" y="36"/>
                          </a:lnTo>
                          <a:lnTo>
                            <a:pt x="73" y="51"/>
                          </a:lnTo>
                          <a:lnTo>
                            <a:pt x="83" y="66"/>
                          </a:lnTo>
                          <a:lnTo>
                            <a:pt x="91" y="84"/>
                          </a:lnTo>
                          <a:lnTo>
                            <a:pt x="106" y="126"/>
                          </a:lnTo>
                          <a:lnTo>
                            <a:pt x="118" y="172"/>
                          </a:lnTo>
                          <a:lnTo>
                            <a:pt x="125" y="222"/>
                          </a:lnTo>
                          <a:lnTo>
                            <a:pt x="127" y="250"/>
                          </a:lnTo>
                          <a:lnTo>
                            <a:pt x="128" y="278"/>
                          </a:lnTo>
                          <a:lnTo>
                            <a:pt x="111" y="278"/>
                          </a:lnTo>
                          <a:lnTo>
                            <a:pt x="110" y="251"/>
                          </a:lnTo>
                          <a:lnTo>
                            <a:pt x="108" y="224"/>
                          </a:lnTo>
                          <a:lnTo>
                            <a:pt x="102" y="174"/>
                          </a:lnTo>
                          <a:lnTo>
                            <a:pt x="91" y="131"/>
                          </a:lnTo>
                          <a:lnTo>
                            <a:pt x="76" y="91"/>
                          </a:lnTo>
                          <a:lnTo>
                            <a:pt x="69" y="74"/>
                          </a:lnTo>
                          <a:lnTo>
                            <a:pt x="60" y="60"/>
                          </a:lnTo>
                          <a:lnTo>
                            <a:pt x="51" y="47"/>
                          </a:lnTo>
                          <a:lnTo>
                            <a:pt x="42" y="36"/>
                          </a:lnTo>
                          <a:lnTo>
                            <a:pt x="31" y="28"/>
                          </a:lnTo>
                          <a:lnTo>
                            <a:pt x="22" y="23"/>
                          </a:lnTo>
                          <a:lnTo>
                            <a:pt x="12" y="19"/>
                          </a:lnTo>
                          <a:lnTo>
                            <a:pt x="0" y="17"/>
                          </a:lnTo>
                          <a:lnTo>
                            <a:pt x="2" y="0"/>
                          </a:lnTo>
                          <a:close/>
                        </a:path>
                      </a:pathLst>
                    </a:custGeom>
                    <a:solidFill>
                      <a:srgbClr val="FF9900"/>
                    </a:solidFill>
                    <a:ln w="9525">
                      <a:solidFill>
                        <a:srgbClr val="CCFF99"/>
                      </a:solidFill>
                      <a:round/>
                      <a:headEnd/>
                      <a:tailEnd/>
                    </a:ln>
                  </p:spPr>
                  <p:txBody>
                    <a:bodyPr/>
                    <a:lstStyle/>
                    <a:p>
                      <a:endParaRPr lang="en-US"/>
                    </a:p>
                  </p:txBody>
                </p:sp>
                <p:sp>
                  <p:nvSpPr>
                    <p:cNvPr id="197" name="Freeform 368"/>
                    <p:cNvSpPr>
                      <a:spLocks/>
                    </p:cNvSpPr>
                    <p:nvPr/>
                  </p:nvSpPr>
                  <p:spPr bwMode="auto">
                    <a:xfrm>
                      <a:off x="4525" y="1995"/>
                      <a:ext cx="3" cy="27"/>
                    </a:xfrm>
                    <a:custGeom>
                      <a:avLst/>
                      <a:gdLst>
                        <a:gd name="T0" fmla="*/ 3 w 2"/>
                        <a:gd name="T1" fmla="*/ 0 h 17"/>
                        <a:gd name="T2" fmla="*/ 4 w 2"/>
                        <a:gd name="T3" fmla="*/ 0 h 17"/>
                        <a:gd name="T4" fmla="*/ 0 w 2"/>
                        <a:gd name="T5" fmla="*/ 43 h 17"/>
                        <a:gd name="T6" fmla="*/ 4 w 2"/>
                        <a:gd name="T7" fmla="*/ 43 h 17"/>
                        <a:gd name="T8" fmla="*/ 3 w 2"/>
                        <a:gd name="T9" fmla="*/ 0 h 17"/>
                        <a:gd name="T10" fmla="*/ 0 60000 65536"/>
                        <a:gd name="T11" fmla="*/ 0 60000 65536"/>
                        <a:gd name="T12" fmla="*/ 0 60000 65536"/>
                        <a:gd name="T13" fmla="*/ 0 60000 65536"/>
                        <a:gd name="T14" fmla="*/ 0 60000 65536"/>
                        <a:gd name="T15" fmla="*/ 0 w 2"/>
                        <a:gd name="T16" fmla="*/ 0 h 17"/>
                        <a:gd name="T17" fmla="*/ 2 w 2"/>
                        <a:gd name="T18" fmla="*/ 17 h 17"/>
                      </a:gdLst>
                      <a:ahLst/>
                      <a:cxnLst>
                        <a:cxn ang="T10">
                          <a:pos x="T0" y="T1"/>
                        </a:cxn>
                        <a:cxn ang="T11">
                          <a:pos x="T2" y="T3"/>
                        </a:cxn>
                        <a:cxn ang="T12">
                          <a:pos x="T4" y="T5"/>
                        </a:cxn>
                        <a:cxn ang="T13">
                          <a:pos x="T6" y="T7"/>
                        </a:cxn>
                        <a:cxn ang="T14">
                          <a:pos x="T8" y="T9"/>
                        </a:cxn>
                      </a:cxnLst>
                      <a:rect l="T15" t="T16" r="T17" b="T18"/>
                      <a:pathLst>
                        <a:path w="2" h="17">
                          <a:moveTo>
                            <a:pt x="1" y="0"/>
                          </a:moveTo>
                          <a:lnTo>
                            <a:pt x="2" y="0"/>
                          </a:lnTo>
                          <a:lnTo>
                            <a:pt x="0" y="17"/>
                          </a:lnTo>
                          <a:lnTo>
                            <a:pt x="2" y="17"/>
                          </a:lnTo>
                          <a:lnTo>
                            <a:pt x="1" y="0"/>
                          </a:lnTo>
                          <a:close/>
                        </a:path>
                      </a:pathLst>
                    </a:custGeom>
                    <a:solidFill>
                      <a:srgbClr val="FF9900"/>
                    </a:solidFill>
                    <a:ln w="9525">
                      <a:solidFill>
                        <a:srgbClr val="CCFF99"/>
                      </a:solidFill>
                      <a:round/>
                      <a:headEnd/>
                      <a:tailEnd/>
                    </a:ln>
                  </p:spPr>
                  <p:txBody>
                    <a:bodyPr/>
                    <a:lstStyle/>
                    <a:p>
                      <a:endParaRPr lang="en-US"/>
                    </a:p>
                  </p:txBody>
                </p:sp>
                <p:sp>
                  <p:nvSpPr>
                    <p:cNvPr id="198" name="Freeform 369"/>
                    <p:cNvSpPr>
                      <a:spLocks/>
                    </p:cNvSpPr>
                    <p:nvPr/>
                  </p:nvSpPr>
                  <p:spPr bwMode="auto">
                    <a:xfrm>
                      <a:off x="4704" y="2444"/>
                      <a:ext cx="27" cy="1"/>
                    </a:xfrm>
                    <a:custGeom>
                      <a:avLst/>
                      <a:gdLst>
                        <a:gd name="T0" fmla="*/ 43 w 17"/>
                        <a:gd name="T1" fmla="*/ 0 h 1"/>
                        <a:gd name="T2" fmla="*/ 0 w 17"/>
                        <a:gd name="T3" fmla="*/ 0 h 1"/>
                        <a:gd name="T4" fmla="*/ 43 w 17"/>
                        <a:gd name="T5" fmla="*/ 0 h 1"/>
                        <a:gd name="T6" fmla="*/ 0 60000 65536"/>
                        <a:gd name="T7" fmla="*/ 0 60000 65536"/>
                        <a:gd name="T8" fmla="*/ 0 60000 65536"/>
                        <a:gd name="T9" fmla="*/ 0 w 17"/>
                        <a:gd name="T10" fmla="*/ 0 h 1"/>
                        <a:gd name="T11" fmla="*/ 17 w 17"/>
                        <a:gd name="T12" fmla="*/ 1 h 1"/>
                      </a:gdLst>
                      <a:ahLst/>
                      <a:cxnLst>
                        <a:cxn ang="T6">
                          <a:pos x="T0" y="T1"/>
                        </a:cxn>
                        <a:cxn ang="T7">
                          <a:pos x="T2" y="T3"/>
                        </a:cxn>
                        <a:cxn ang="T8">
                          <a:pos x="T4" y="T5"/>
                        </a:cxn>
                      </a:cxnLst>
                      <a:rect l="T9" t="T10" r="T11" b="T12"/>
                      <a:pathLst>
                        <a:path w="17" h="1">
                          <a:moveTo>
                            <a:pt x="17" y="0"/>
                          </a:moveTo>
                          <a:lnTo>
                            <a:pt x="0" y="0"/>
                          </a:lnTo>
                          <a:lnTo>
                            <a:pt x="17" y="0"/>
                          </a:lnTo>
                          <a:close/>
                        </a:path>
                      </a:pathLst>
                    </a:custGeom>
                    <a:solidFill>
                      <a:srgbClr val="FF9900"/>
                    </a:solidFill>
                    <a:ln w="9525">
                      <a:solidFill>
                        <a:srgbClr val="CCFF99"/>
                      </a:solidFill>
                      <a:round/>
                      <a:headEnd/>
                      <a:tailEnd/>
                    </a:ln>
                  </p:spPr>
                  <p:txBody>
                    <a:bodyPr/>
                    <a:lstStyle/>
                    <a:p>
                      <a:endParaRPr lang="en-US"/>
                    </a:p>
                  </p:txBody>
                </p:sp>
                <p:sp>
                  <p:nvSpPr>
                    <p:cNvPr id="199" name="Freeform 370"/>
                    <p:cNvSpPr>
                      <a:spLocks/>
                    </p:cNvSpPr>
                    <p:nvPr/>
                  </p:nvSpPr>
                  <p:spPr bwMode="auto">
                    <a:xfrm>
                      <a:off x="4704" y="2444"/>
                      <a:ext cx="27" cy="1"/>
                    </a:xfrm>
                    <a:custGeom>
                      <a:avLst/>
                      <a:gdLst>
                        <a:gd name="T0" fmla="*/ 43 w 17"/>
                        <a:gd name="T1" fmla="*/ 0 h 1"/>
                        <a:gd name="T2" fmla="*/ 0 w 17"/>
                        <a:gd name="T3" fmla="*/ 0 h 1"/>
                        <a:gd name="T4" fmla="*/ 43 w 17"/>
                        <a:gd name="T5" fmla="*/ 0 h 1"/>
                        <a:gd name="T6" fmla="*/ 0 60000 65536"/>
                        <a:gd name="T7" fmla="*/ 0 60000 65536"/>
                        <a:gd name="T8" fmla="*/ 0 60000 65536"/>
                        <a:gd name="T9" fmla="*/ 0 w 17"/>
                        <a:gd name="T10" fmla="*/ 0 h 1"/>
                        <a:gd name="T11" fmla="*/ 17 w 17"/>
                        <a:gd name="T12" fmla="*/ 1 h 1"/>
                      </a:gdLst>
                      <a:ahLst/>
                      <a:cxnLst>
                        <a:cxn ang="T6">
                          <a:pos x="T0" y="T1"/>
                        </a:cxn>
                        <a:cxn ang="T7">
                          <a:pos x="T2" y="T3"/>
                        </a:cxn>
                        <a:cxn ang="T8">
                          <a:pos x="T4" y="T5"/>
                        </a:cxn>
                      </a:cxnLst>
                      <a:rect l="T9" t="T10" r="T11" b="T12"/>
                      <a:pathLst>
                        <a:path w="17" h="1">
                          <a:moveTo>
                            <a:pt x="17" y="0"/>
                          </a:moveTo>
                          <a:lnTo>
                            <a:pt x="0" y="0"/>
                          </a:lnTo>
                          <a:lnTo>
                            <a:pt x="17" y="0"/>
                          </a:lnTo>
                          <a:close/>
                        </a:path>
                      </a:pathLst>
                    </a:custGeom>
                    <a:solidFill>
                      <a:srgbClr val="FF9900"/>
                    </a:solidFill>
                    <a:ln w="9525">
                      <a:solidFill>
                        <a:srgbClr val="CCFF99"/>
                      </a:solidFill>
                      <a:round/>
                      <a:headEnd/>
                      <a:tailEnd/>
                    </a:ln>
                  </p:spPr>
                  <p:txBody>
                    <a:bodyPr/>
                    <a:lstStyle/>
                    <a:p>
                      <a:endParaRPr lang="en-US"/>
                    </a:p>
                  </p:txBody>
                </p:sp>
                <p:sp>
                  <p:nvSpPr>
                    <p:cNvPr id="200" name="Freeform 371"/>
                    <p:cNvSpPr>
                      <a:spLocks/>
                    </p:cNvSpPr>
                    <p:nvPr/>
                  </p:nvSpPr>
                  <p:spPr bwMode="auto">
                    <a:xfrm>
                      <a:off x="4638" y="2444"/>
                      <a:ext cx="93" cy="451"/>
                    </a:xfrm>
                    <a:custGeom>
                      <a:avLst/>
                      <a:gdLst>
                        <a:gd name="T0" fmla="*/ 149 w 58"/>
                        <a:gd name="T1" fmla="*/ 0 h 280"/>
                        <a:gd name="T2" fmla="*/ 146 w 58"/>
                        <a:gd name="T3" fmla="*/ 143 h 280"/>
                        <a:gd name="T4" fmla="*/ 140 w 58"/>
                        <a:gd name="T5" fmla="*/ 275 h 280"/>
                        <a:gd name="T6" fmla="*/ 128 w 58"/>
                        <a:gd name="T7" fmla="*/ 395 h 280"/>
                        <a:gd name="T8" fmla="*/ 111 w 58"/>
                        <a:gd name="T9" fmla="*/ 503 h 280"/>
                        <a:gd name="T10" fmla="*/ 93 w 58"/>
                        <a:gd name="T11" fmla="*/ 591 h 280"/>
                        <a:gd name="T12" fmla="*/ 72 w 58"/>
                        <a:gd name="T13" fmla="*/ 657 h 280"/>
                        <a:gd name="T14" fmla="*/ 47 w 58"/>
                        <a:gd name="T15" fmla="*/ 705 h 280"/>
                        <a:gd name="T16" fmla="*/ 30 w 58"/>
                        <a:gd name="T17" fmla="*/ 722 h 280"/>
                        <a:gd name="T18" fmla="*/ 13 w 58"/>
                        <a:gd name="T19" fmla="*/ 726 h 280"/>
                        <a:gd name="T20" fmla="*/ 0 w 58"/>
                        <a:gd name="T21" fmla="*/ 688 h 280"/>
                        <a:gd name="T22" fmla="*/ 10 w 58"/>
                        <a:gd name="T23" fmla="*/ 685 h 280"/>
                        <a:gd name="T24" fmla="*/ 13 w 58"/>
                        <a:gd name="T25" fmla="*/ 683 h 280"/>
                        <a:gd name="T26" fmla="*/ 34 w 58"/>
                        <a:gd name="T27" fmla="*/ 641 h 280"/>
                        <a:gd name="T28" fmla="*/ 55 w 58"/>
                        <a:gd name="T29" fmla="*/ 578 h 280"/>
                        <a:gd name="T30" fmla="*/ 69 w 58"/>
                        <a:gd name="T31" fmla="*/ 496 h 280"/>
                        <a:gd name="T32" fmla="*/ 85 w 58"/>
                        <a:gd name="T33" fmla="*/ 391 h 280"/>
                        <a:gd name="T34" fmla="*/ 95 w 58"/>
                        <a:gd name="T35" fmla="*/ 272 h 280"/>
                        <a:gd name="T36" fmla="*/ 103 w 58"/>
                        <a:gd name="T37" fmla="*/ 143 h 280"/>
                        <a:gd name="T38" fmla="*/ 106 w 58"/>
                        <a:gd name="T39" fmla="*/ 0 h 280"/>
                        <a:gd name="T40" fmla="*/ 149 w 58"/>
                        <a:gd name="T41" fmla="*/ 0 h 2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
                        <a:gd name="T64" fmla="*/ 0 h 280"/>
                        <a:gd name="T65" fmla="*/ 58 w 58"/>
                        <a:gd name="T66" fmla="*/ 280 h 2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 h="280">
                          <a:moveTo>
                            <a:pt x="58" y="0"/>
                          </a:moveTo>
                          <a:lnTo>
                            <a:pt x="57" y="55"/>
                          </a:lnTo>
                          <a:lnTo>
                            <a:pt x="54" y="106"/>
                          </a:lnTo>
                          <a:lnTo>
                            <a:pt x="50" y="152"/>
                          </a:lnTo>
                          <a:lnTo>
                            <a:pt x="43" y="194"/>
                          </a:lnTo>
                          <a:lnTo>
                            <a:pt x="36" y="228"/>
                          </a:lnTo>
                          <a:lnTo>
                            <a:pt x="28" y="253"/>
                          </a:lnTo>
                          <a:lnTo>
                            <a:pt x="18" y="272"/>
                          </a:lnTo>
                          <a:lnTo>
                            <a:pt x="12" y="278"/>
                          </a:lnTo>
                          <a:lnTo>
                            <a:pt x="5" y="280"/>
                          </a:lnTo>
                          <a:lnTo>
                            <a:pt x="0" y="265"/>
                          </a:lnTo>
                          <a:lnTo>
                            <a:pt x="4" y="264"/>
                          </a:lnTo>
                          <a:lnTo>
                            <a:pt x="5" y="263"/>
                          </a:lnTo>
                          <a:lnTo>
                            <a:pt x="13" y="247"/>
                          </a:lnTo>
                          <a:lnTo>
                            <a:pt x="21" y="223"/>
                          </a:lnTo>
                          <a:lnTo>
                            <a:pt x="27" y="191"/>
                          </a:lnTo>
                          <a:lnTo>
                            <a:pt x="33" y="151"/>
                          </a:lnTo>
                          <a:lnTo>
                            <a:pt x="37" y="105"/>
                          </a:lnTo>
                          <a:lnTo>
                            <a:pt x="40" y="55"/>
                          </a:lnTo>
                          <a:lnTo>
                            <a:pt x="41" y="0"/>
                          </a:lnTo>
                          <a:lnTo>
                            <a:pt x="58" y="0"/>
                          </a:lnTo>
                          <a:close/>
                        </a:path>
                      </a:pathLst>
                    </a:custGeom>
                    <a:solidFill>
                      <a:srgbClr val="FF9900"/>
                    </a:solidFill>
                    <a:ln w="9525">
                      <a:solidFill>
                        <a:srgbClr val="CCFF99"/>
                      </a:solidFill>
                      <a:round/>
                      <a:headEnd/>
                      <a:tailEnd/>
                    </a:ln>
                  </p:spPr>
                  <p:txBody>
                    <a:bodyPr/>
                    <a:lstStyle/>
                    <a:p>
                      <a:endParaRPr lang="en-US"/>
                    </a:p>
                  </p:txBody>
                </p:sp>
                <p:sp>
                  <p:nvSpPr>
                    <p:cNvPr id="201" name="Freeform 372"/>
                    <p:cNvSpPr>
                      <a:spLocks/>
                    </p:cNvSpPr>
                    <p:nvPr/>
                  </p:nvSpPr>
                  <p:spPr bwMode="auto">
                    <a:xfrm>
                      <a:off x="4556" y="2444"/>
                      <a:ext cx="90" cy="451"/>
                    </a:xfrm>
                    <a:custGeom>
                      <a:avLst/>
                      <a:gdLst>
                        <a:gd name="T0" fmla="*/ 132 w 56"/>
                        <a:gd name="T1" fmla="*/ 726 h 280"/>
                        <a:gd name="T2" fmla="*/ 114 w 56"/>
                        <a:gd name="T3" fmla="*/ 722 h 280"/>
                        <a:gd name="T4" fmla="*/ 98 w 56"/>
                        <a:gd name="T5" fmla="*/ 705 h 280"/>
                        <a:gd name="T6" fmla="*/ 76 w 56"/>
                        <a:gd name="T7" fmla="*/ 659 h 280"/>
                        <a:gd name="T8" fmla="*/ 51 w 56"/>
                        <a:gd name="T9" fmla="*/ 591 h 280"/>
                        <a:gd name="T10" fmla="*/ 37 w 56"/>
                        <a:gd name="T11" fmla="*/ 506 h 280"/>
                        <a:gd name="T12" fmla="*/ 21 w 56"/>
                        <a:gd name="T13" fmla="*/ 396 h 280"/>
                        <a:gd name="T14" fmla="*/ 10 w 56"/>
                        <a:gd name="T15" fmla="*/ 277 h 280"/>
                        <a:gd name="T16" fmla="*/ 3 w 56"/>
                        <a:gd name="T17" fmla="*/ 143 h 280"/>
                        <a:gd name="T18" fmla="*/ 0 w 56"/>
                        <a:gd name="T19" fmla="*/ 0 h 280"/>
                        <a:gd name="T20" fmla="*/ 39 w 56"/>
                        <a:gd name="T21" fmla="*/ 0 h 280"/>
                        <a:gd name="T22" fmla="*/ 42 w 56"/>
                        <a:gd name="T23" fmla="*/ 143 h 280"/>
                        <a:gd name="T24" fmla="*/ 50 w 56"/>
                        <a:gd name="T25" fmla="*/ 272 h 280"/>
                        <a:gd name="T26" fmla="*/ 59 w 56"/>
                        <a:gd name="T27" fmla="*/ 391 h 280"/>
                        <a:gd name="T28" fmla="*/ 76 w 56"/>
                        <a:gd name="T29" fmla="*/ 496 h 280"/>
                        <a:gd name="T30" fmla="*/ 90 w 56"/>
                        <a:gd name="T31" fmla="*/ 578 h 280"/>
                        <a:gd name="T32" fmla="*/ 111 w 56"/>
                        <a:gd name="T33" fmla="*/ 641 h 280"/>
                        <a:gd name="T34" fmla="*/ 132 w 56"/>
                        <a:gd name="T35" fmla="*/ 683 h 280"/>
                        <a:gd name="T36" fmla="*/ 137 w 56"/>
                        <a:gd name="T37" fmla="*/ 688 h 280"/>
                        <a:gd name="T38" fmla="*/ 145 w 56"/>
                        <a:gd name="T39" fmla="*/ 688 h 280"/>
                        <a:gd name="T40" fmla="*/ 132 w 56"/>
                        <a:gd name="T41" fmla="*/ 726 h 2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280"/>
                        <a:gd name="T65" fmla="*/ 56 w 56"/>
                        <a:gd name="T66" fmla="*/ 280 h 2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280">
                          <a:moveTo>
                            <a:pt x="51" y="280"/>
                          </a:moveTo>
                          <a:lnTo>
                            <a:pt x="44" y="278"/>
                          </a:lnTo>
                          <a:lnTo>
                            <a:pt x="38" y="272"/>
                          </a:lnTo>
                          <a:lnTo>
                            <a:pt x="29" y="254"/>
                          </a:lnTo>
                          <a:lnTo>
                            <a:pt x="20" y="228"/>
                          </a:lnTo>
                          <a:lnTo>
                            <a:pt x="14" y="195"/>
                          </a:lnTo>
                          <a:lnTo>
                            <a:pt x="8" y="153"/>
                          </a:lnTo>
                          <a:lnTo>
                            <a:pt x="4" y="107"/>
                          </a:lnTo>
                          <a:lnTo>
                            <a:pt x="1" y="55"/>
                          </a:lnTo>
                          <a:lnTo>
                            <a:pt x="0" y="0"/>
                          </a:lnTo>
                          <a:lnTo>
                            <a:pt x="15" y="0"/>
                          </a:lnTo>
                          <a:lnTo>
                            <a:pt x="16" y="55"/>
                          </a:lnTo>
                          <a:lnTo>
                            <a:pt x="19" y="105"/>
                          </a:lnTo>
                          <a:lnTo>
                            <a:pt x="23" y="151"/>
                          </a:lnTo>
                          <a:lnTo>
                            <a:pt x="29" y="191"/>
                          </a:lnTo>
                          <a:lnTo>
                            <a:pt x="35" y="223"/>
                          </a:lnTo>
                          <a:lnTo>
                            <a:pt x="43" y="247"/>
                          </a:lnTo>
                          <a:lnTo>
                            <a:pt x="51" y="263"/>
                          </a:lnTo>
                          <a:lnTo>
                            <a:pt x="53" y="265"/>
                          </a:lnTo>
                          <a:lnTo>
                            <a:pt x="56" y="265"/>
                          </a:lnTo>
                          <a:lnTo>
                            <a:pt x="51" y="280"/>
                          </a:lnTo>
                          <a:close/>
                        </a:path>
                      </a:pathLst>
                    </a:custGeom>
                    <a:solidFill>
                      <a:srgbClr val="FF9900"/>
                    </a:solidFill>
                    <a:ln w="9525">
                      <a:solidFill>
                        <a:srgbClr val="CCFF99"/>
                      </a:solidFill>
                      <a:round/>
                      <a:headEnd/>
                      <a:tailEnd/>
                    </a:ln>
                  </p:spPr>
                  <p:txBody>
                    <a:bodyPr/>
                    <a:lstStyle/>
                    <a:p>
                      <a:endParaRPr lang="en-US"/>
                    </a:p>
                  </p:txBody>
                </p:sp>
                <p:sp>
                  <p:nvSpPr>
                    <p:cNvPr id="202" name="Freeform 373"/>
                    <p:cNvSpPr>
                      <a:spLocks/>
                    </p:cNvSpPr>
                    <p:nvPr/>
                  </p:nvSpPr>
                  <p:spPr bwMode="auto">
                    <a:xfrm>
                      <a:off x="4638" y="2871"/>
                      <a:ext cx="8" cy="26"/>
                    </a:xfrm>
                    <a:custGeom>
                      <a:avLst/>
                      <a:gdLst>
                        <a:gd name="T0" fmla="*/ 13 w 5"/>
                        <a:gd name="T1" fmla="*/ 39 h 16"/>
                        <a:gd name="T2" fmla="*/ 5 w 5"/>
                        <a:gd name="T3" fmla="*/ 42 h 16"/>
                        <a:gd name="T4" fmla="*/ 0 w 5"/>
                        <a:gd name="T5" fmla="*/ 39 h 16"/>
                        <a:gd name="T6" fmla="*/ 13 w 5"/>
                        <a:gd name="T7" fmla="*/ 0 h 16"/>
                        <a:gd name="T8" fmla="*/ 0 w 5"/>
                        <a:gd name="T9" fmla="*/ 0 h 16"/>
                        <a:gd name="T10" fmla="*/ 13 w 5"/>
                        <a:gd name="T11" fmla="*/ 39 h 16"/>
                        <a:gd name="T12" fmla="*/ 0 60000 65536"/>
                        <a:gd name="T13" fmla="*/ 0 60000 65536"/>
                        <a:gd name="T14" fmla="*/ 0 60000 65536"/>
                        <a:gd name="T15" fmla="*/ 0 60000 65536"/>
                        <a:gd name="T16" fmla="*/ 0 60000 65536"/>
                        <a:gd name="T17" fmla="*/ 0 60000 65536"/>
                        <a:gd name="T18" fmla="*/ 0 w 5"/>
                        <a:gd name="T19" fmla="*/ 0 h 16"/>
                        <a:gd name="T20" fmla="*/ 5 w 5"/>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 h="16">
                          <a:moveTo>
                            <a:pt x="5" y="15"/>
                          </a:moveTo>
                          <a:lnTo>
                            <a:pt x="2" y="16"/>
                          </a:lnTo>
                          <a:lnTo>
                            <a:pt x="0" y="15"/>
                          </a:lnTo>
                          <a:lnTo>
                            <a:pt x="5" y="0"/>
                          </a:lnTo>
                          <a:lnTo>
                            <a:pt x="0" y="0"/>
                          </a:lnTo>
                          <a:lnTo>
                            <a:pt x="5" y="15"/>
                          </a:lnTo>
                          <a:close/>
                        </a:path>
                      </a:pathLst>
                    </a:custGeom>
                    <a:solidFill>
                      <a:srgbClr val="FF9900"/>
                    </a:solidFill>
                    <a:ln w="9525">
                      <a:solidFill>
                        <a:srgbClr val="CCFF99"/>
                      </a:solidFill>
                      <a:round/>
                      <a:headEnd/>
                      <a:tailEnd/>
                    </a:ln>
                  </p:spPr>
                  <p:txBody>
                    <a:bodyPr/>
                    <a:lstStyle/>
                    <a:p>
                      <a:endParaRPr lang="en-US"/>
                    </a:p>
                  </p:txBody>
                </p:sp>
                <p:sp>
                  <p:nvSpPr>
                    <p:cNvPr id="203" name="Freeform 374"/>
                    <p:cNvSpPr>
                      <a:spLocks/>
                    </p:cNvSpPr>
                    <p:nvPr/>
                  </p:nvSpPr>
                  <p:spPr bwMode="auto">
                    <a:xfrm>
                      <a:off x="4557" y="2444"/>
                      <a:ext cx="26" cy="1"/>
                    </a:xfrm>
                    <a:custGeom>
                      <a:avLst/>
                      <a:gdLst>
                        <a:gd name="T0" fmla="*/ 0 w 16"/>
                        <a:gd name="T1" fmla="*/ 0 h 1"/>
                        <a:gd name="T2" fmla="*/ 42 w 16"/>
                        <a:gd name="T3" fmla="*/ 0 h 1"/>
                        <a:gd name="T4" fmla="*/ 0 w 16"/>
                        <a:gd name="T5" fmla="*/ 0 h 1"/>
                        <a:gd name="T6" fmla="*/ 0 60000 65536"/>
                        <a:gd name="T7" fmla="*/ 0 60000 65536"/>
                        <a:gd name="T8" fmla="*/ 0 60000 65536"/>
                        <a:gd name="T9" fmla="*/ 0 w 16"/>
                        <a:gd name="T10" fmla="*/ 0 h 1"/>
                        <a:gd name="T11" fmla="*/ 16 w 16"/>
                        <a:gd name="T12" fmla="*/ 1 h 1"/>
                      </a:gdLst>
                      <a:ahLst/>
                      <a:cxnLst>
                        <a:cxn ang="T6">
                          <a:pos x="T0" y="T1"/>
                        </a:cxn>
                        <a:cxn ang="T7">
                          <a:pos x="T2" y="T3"/>
                        </a:cxn>
                        <a:cxn ang="T8">
                          <a:pos x="T4" y="T5"/>
                        </a:cxn>
                      </a:cxnLst>
                      <a:rect l="T9" t="T10" r="T11" b="T12"/>
                      <a:pathLst>
                        <a:path w="16" h="1">
                          <a:moveTo>
                            <a:pt x="0" y="0"/>
                          </a:moveTo>
                          <a:lnTo>
                            <a:pt x="16" y="0"/>
                          </a:lnTo>
                          <a:lnTo>
                            <a:pt x="0" y="0"/>
                          </a:lnTo>
                          <a:close/>
                        </a:path>
                      </a:pathLst>
                    </a:custGeom>
                    <a:solidFill>
                      <a:srgbClr val="FF9900"/>
                    </a:solidFill>
                    <a:ln w="9525">
                      <a:solidFill>
                        <a:srgbClr val="CCFF99"/>
                      </a:solidFill>
                      <a:round/>
                      <a:headEnd/>
                      <a:tailEnd/>
                    </a:ln>
                  </p:spPr>
                  <p:txBody>
                    <a:bodyPr/>
                    <a:lstStyle/>
                    <a:p>
                      <a:endParaRPr lang="en-US"/>
                    </a:p>
                  </p:txBody>
                </p:sp>
                <p:sp>
                  <p:nvSpPr>
                    <p:cNvPr id="204" name="Freeform 375"/>
                    <p:cNvSpPr>
                      <a:spLocks/>
                    </p:cNvSpPr>
                    <p:nvPr/>
                  </p:nvSpPr>
                  <p:spPr bwMode="auto">
                    <a:xfrm>
                      <a:off x="4557" y="1995"/>
                      <a:ext cx="205" cy="450"/>
                    </a:xfrm>
                    <a:custGeom>
                      <a:avLst/>
                      <a:gdLst>
                        <a:gd name="T0" fmla="*/ 0 w 127"/>
                        <a:gd name="T1" fmla="*/ 721 h 279"/>
                        <a:gd name="T2" fmla="*/ 5 w 127"/>
                        <a:gd name="T3" fmla="*/ 577 h 279"/>
                        <a:gd name="T4" fmla="*/ 24 w 127"/>
                        <a:gd name="T5" fmla="*/ 445 h 279"/>
                        <a:gd name="T6" fmla="*/ 52 w 127"/>
                        <a:gd name="T7" fmla="*/ 327 h 279"/>
                        <a:gd name="T8" fmla="*/ 90 w 127"/>
                        <a:gd name="T9" fmla="*/ 218 h 279"/>
                        <a:gd name="T10" fmla="*/ 111 w 127"/>
                        <a:gd name="T11" fmla="*/ 171 h 279"/>
                        <a:gd name="T12" fmla="*/ 139 w 127"/>
                        <a:gd name="T13" fmla="*/ 132 h 279"/>
                        <a:gd name="T14" fmla="*/ 165 w 127"/>
                        <a:gd name="T15" fmla="*/ 94 h 279"/>
                        <a:gd name="T16" fmla="*/ 192 w 127"/>
                        <a:gd name="T17" fmla="*/ 63 h 279"/>
                        <a:gd name="T18" fmla="*/ 221 w 127"/>
                        <a:gd name="T19" fmla="*/ 37 h 279"/>
                        <a:gd name="T20" fmla="*/ 260 w 127"/>
                        <a:gd name="T21" fmla="*/ 18 h 279"/>
                        <a:gd name="T22" fmla="*/ 294 w 127"/>
                        <a:gd name="T23" fmla="*/ 5 h 279"/>
                        <a:gd name="T24" fmla="*/ 328 w 127"/>
                        <a:gd name="T25" fmla="*/ 0 h 279"/>
                        <a:gd name="T26" fmla="*/ 331 w 127"/>
                        <a:gd name="T27" fmla="*/ 44 h 279"/>
                        <a:gd name="T28" fmla="*/ 300 w 127"/>
                        <a:gd name="T29" fmla="*/ 50 h 279"/>
                        <a:gd name="T30" fmla="*/ 276 w 127"/>
                        <a:gd name="T31" fmla="*/ 60 h 279"/>
                        <a:gd name="T32" fmla="*/ 245 w 127"/>
                        <a:gd name="T33" fmla="*/ 73 h 279"/>
                        <a:gd name="T34" fmla="*/ 221 w 127"/>
                        <a:gd name="T35" fmla="*/ 94 h 279"/>
                        <a:gd name="T36" fmla="*/ 195 w 127"/>
                        <a:gd name="T37" fmla="*/ 123 h 279"/>
                        <a:gd name="T38" fmla="*/ 173 w 127"/>
                        <a:gd name="T39" fmla="*/ 156 h 279"/>
                        <a:gd name="T40" fmla="*/ 145 w 127"/>
                        <a:gd name="T41" fmla="*/ 195 h 279"/>
                        <a:gd name="T42" fmla="*/ 128 w 127"/>
                        <a:gd name="T43" fmla="*/ 239 h 279"/>
                        <a:gd name="T44" fmla="*/ 90 w 127"/>
                        <a:gd name="T45" fmla="*/ 340 h 279"/>
                        <a:gd name="T46" fmla="*/ 63 w 127"/>
                        <a:gd name="T47" fmla="*/ 455 h 279"/>
                        <a:gd name="T48" fmla="*/ 44 w 127"/>
                        <a:gd name="T49" fmla="*/ 582 h 279"/>
                        <a:gd name="T50" fmla="*/ 39 w 127"/>
                        <a:gd name="T51" fmla="*/ 726 h 279"/>
                        <a:gd name="T52" fmla="*/ 0 w 127"/>
                        <a:gd name="T53" fmla="*/ 721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7"/>
                        <a:gd name="T82" fmla="*/ 0 h 279"/>
                        <a:gd name="T83" fmla="*/ 127 w 127"/>
                        <a:gd name="T84" fmla="*/ 279 h 2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7" h="279">
                          <a:moveTo>
                            <a:pt x="0" y="277"/>
                          </a:moveTo>
                          <a:lnTo>
                            <a:pt x="2" y="222"/>
                          </a:lnTo>
                          <a:lnTo>
                            <a:pt x="9" y="171"/>
                          </a:lnTo>
                          <a:lnTo>
                            <a:pt x="20" y="126"/>
                          </a:lnTo>
                          <a:lnTo>
                            <a:pt x="35" y="84"/>
                          </a:lnTo>
                          <a:lnTo>
                            <a:pt x="43" y="66"/>
                          </a:lnTo>
                          <a:lnTo>
                            <a:pt x="53" y="51"/>
                          </a:lnTo>
                          <a:lnTo>
                            <a:pt x="63" y="36"/>
                          </a:lnTo>
                          <a:lnTo>
                            <a:pt x="74" y="24"/>
                          </a:lnTo>
                          <a:lnTo>
                            <a:pt x="85" y="14"/>
                          </a:lnTo>
                          <a:lnTo>
                            <a:pt x="100" y="7"/>
                          </a:lnTo>
                          <a:lnTo>
                            <a:pt x="113" y="2"/>
                          </a:lnTo>
                          <a:lnTo>
                            <a:pt x="126" y="0"/>
                          </a:lnTo>
                          <a:lnTo>
                            <a:pt x="127" y="17"/>
                          </a:lnTo>
                          <a:lnTo>
                            <a:pt x="115" y="19"/>
                          </a:lnTo>
                          <a:lnTo>
                            <a:pt x="106" y="23"/>
                          </a:lnTo>
                          <a:lnTo>
                            <a:pt x="94" y="28"/>
                          </a:lnTo>
                          <a:lnTo>
                            <a:pt x="85" y="36"/>
                          </a:lnTo>
                          <a:lnTo>
                            <a:pt x="75" y="47"/>
                          </a:lnTo>
                          <a:lnTo>
                            <a:pt x="66" y="60"/>
                          </a:lnTo>
                          <a:lnTo>
                            <a:pt x="56" y="75"/>
                          </a:lnTo>
                          <a:lnTo>
                            <a:pt x="49" y="92"/>
                          </a:lnTo>
                          <a:lnTo>
                            <a:pt x="35" y="131"/>
                          </a:lnTo>
                          <a:lnTo>
                            <a:pt x="24" y="175"/>
                          </a:lnTo>
                          <a:lnTo>
                            <a:pt x="17" y="224"/>
                          </a:lnTo>
                          <a:lnTo>
                            <a:pt x="15" y="279"/>
                          </a:lnTo>
                          <a:lnTo>
                            <a:pt x="0" y="277"/>
                          </a:lnTo>
                          <a:close/>
                        </a:path>
                      </a:pathLst>
                    </a:custGeom>
                    <a:solidFill>
                      <a:srgbClr val="000000"/>
                    </a:solidFill>
                    <a:ln w="9525">
                      <a:solidFill>
                        <a:srgbClr val="CCFF99"/>
                      </a:solidFill>
                      <a:round/>
                      <a:headEnd/>
                      <a:tailEnd/>
                    </a:ln>
                  </p:spPr>
                  <p:txBody>
                    <a:bodyPr/>
                    <a:lstStyle/>
                    <a:p>
                      <a:endParaRPr lang="en-US"/>
                    </a:p>
                  </p:txBody>
                </p:sp>
                <p:sp>
                  <p:nvSpPr>
                    <p:cNvPr id="205" name="Freeform 376"/>
                    <p:cNvSpPr>
                      <a:spLocks/>
                    </p:cNvSpPr>
                    <p:nvPr/>
                  </p:nvSpPr>
                  <p:spPr bwMode="auto">
                    <a:xfrm>
                      <a:off x="4557" y="2442"/>
                      <a:ext cx="26" cy="3"/>
                    </a:xfrm>
                    <a:custGeom>
                      <a:avLst/>
                      <a:gdLst>
                        <a:gd name="T0" fmla="*/ 0 w 16"/>
                        <a:gd name="T1" fmla="*/ 3 h 2"/>
                        <a:gd name="T2" fmla="*/ 0 w 16"/>
                        <a:gd name="T3" fmla="*/ 0 h 2"/>
                        <a:gd name="T4" fmla="*/ 39 w 16"/>
                        <a:gd name="T5" fmla="*/ 4 h 2"/>
                        <a:gd name="T6" fmla="*/ 42 w 16"/>
                        <a:gd name="T7" fmla="*/ 3 h 2"/>
                        <a:gd name="T8" fmla="*/ 0 w 16"/>
                        <a:gd name="T9" fmla="*/ 3 h 2"/>
                        <a:gd name="T10" fmla="*/ 0 60000 65536"/>
                        <a:gd name="T11" fmla="*/ 0 60000 65536"/>
                        <a:gd name="T12" fmla="*/ 0 60000 65536"/>
                        <a:gd name="T13" fmla="*/ 0 60000 65536"/>
                        <a:gd name="T14" fmla="*/ 0 60000 65536"/>
                        <a:gd name="T15" fmla="*/ 0 w 16"/>
                        <a:gd name="T16" fmla="*/ 0 h 2"/>
                        <a:gd name="T17" fmla="*/ 16 w 16"/>
                        <a:gd name="T18" fmla="*/ 2 h 2"/>
                      </a:gdLst>
                      <a:ahLst/>
                      <a:cxnLst>
                        <a:cxn ang="T10">
                          <a:pos x="T0" y="T1"/>
                        </a:cxn>
                        <a:cxn ang="T11">
                          <a:pos x="T2" y="T3"/>
                        </a:cxn>
                        <a:cxn ang="T12">
                          <a:pos x="T4" y="T5"/>
                        </a:cxn>
                        <a:cxn ang="T13">
                          <a:pos x="T6" y="T7"/>
                        </a:cxn>
                        <a:cxn ang="T14">
                          <a:pos x="T8" y="T9"/>
                        </a:cxn>
                      </a:cxnLst>
                      <a:rect l="T15" t="T16" r="T17" b="T18"/>
                      <a:pathLst>
                        <a:path w="16" h="2">
                          <a:moveTo>
                            <a:pt x="0" y="1"/>
                          </a:moveTo>
                          <a:lnTo>
                            <a:pt x="0" y="0"/>
                          </a:lnTo>
                          <a:lnTo>
                            <a:pt x="15" y="2"/>
                          </a:lnTo>
                          <a:lnTo>
                            <a:pt x="16" y="1"/>
                          </a:lnTo>
                          <a:lnTo>
                            <a:pt x="0" y="1"/>
                          </a:lnTo>
                          <a:close/>
                        </a:path>
                      </a:pathLst>
                    </a:custGeom>
                    <a:solidFill>
                      <a:srgbClr val="FF9900"/>
                    </a:solidFill>
                    <a:ln w="9525">
                      <a:solidFill>
                        <a:srgbClr val="CCFF99"/>
                      </a:solidFill>
                      <a:round/>
                      <a:headEnd/>
                      <a:tailEnd/>
                    </a:ln>
                  </p:spPr>
                  <p:txBody>
                    <a:bodyPr/>
                    <a:lstStyle/>
                    <a:p>
                      <a:endParaRPr lang="en-US"/>
                    </a:p>
                  </p:txBody>
                </p:sp>
                <p:sp>
                  <p:nvSpPr>
                    <p:cNvPr id="206" name="Freeform 377"/>
                    <p:cNvSpPr>
                      <a:spLocks/>
                    </p:cNvSpPr>
                    <p:nvPr/>
                  </p:nvSpPr>
                  <p:spPr bwMode="auto">
                    <a:xfrm>
                      <a:off x="4759" y="1995"/>
                      <a:ext cx="204" cy="449"/>
                    </a:xfrm>
                    <a:custGeom>
                      <a:avLst/>
                      <a:gdLst>
                        <a:gd name="T0" fmla="*/ 5 w 127"/>
                        <a:gd name="T1" fmla="*/ 0 h 278"/>
                        <a:gd name="T2" fmla="*/ 39 w 127"/>
                        <a:gd name="T3" fmla="*/ 5 h 278"/>
                        <a:gd name="T4" fmla="*/ 72 w 127"/>
                        <a:gd name="T5" fmla="*/ 18 h 278"/>
                        <a:gd name="T6" fmla="*/ 106 w 127"/>
                        <a:gd name="T7" fmla="*/ 37 h 278"/>
                        <a:gd name="T8" fmla="*/ 135 w 127"/>
                        <a:gd name="T9" fmla="*/ 63 h 278"/>
                        <a:gd name="T10" fmla="*/ 165 w 127"/>
                        <a:gd name="T11" fmla="*/ 94 h 278"/>
                        <a:gd name="T12" fmla="*/ 188 w 127"/>
                        <a:gd name="T13" fmla="*/ 132 h 278"/>
                        <a:gd name="T14" fmla="*/ 214 w 127"/>
                        <a:gd name="T15" fmla="*/ 173 h 278"/>
                        <a:gd name="T16" fmla="*/ 238 w 127"/>
                        <a:gd name="T17" fmla="*/ 220 h 278"/>
                        <a:gd name="T18" fmla="*/ 273 w 127"/>
                        <a:gd name="T19" fmla="*/ 329 h 278"/>
                        <a:gd name="T20" fmla="*/ 305 w 127"/>
                        <a:gd name="T21" fmla="*/ 449 h 278"/>
                        <a:gd name="T22" fmla="*/ 323 w 127"/>
                        <a:gd name="T23" fmla="*/ 580 h 278"/>
                        <a:gd name="T24" fmla="*/ 328 w 127"/>
                        <a:gd name="T25" fmla="*/ 653 h 278"/>
                        <a:gd name="T26" fmla="*/ 328 w 127"/>
                        <a:gd name="T27" fmla="*/ 725 h 278"/>
                        <a:gd name="T28" fmla="*/ 286 w 127"/>
                        <a:gd name="T29" fmla="*/ 725 h 278"/>
                        <a:gd name="T30" fmla="*/ 286 w 127"/>
                        <a:gd name="T31" fmla="*/ 654 h 278"/>
                        <a:gd name="T32" fmla="*/ 281 w 127"/>
                        <a:gd name="T33" fmla="*/ 585 h 278"/>
                        <a:gd name="T34" fmla="*/ 263 w 127"/>
                        <a:gd name="T35" fmla="*/ 454 h 278"/>
                        <a:gd name="T36" fmla="*/ 235 w 127"/>
                        <a:gd name="T37" fmla="*/ 342 h 278"/>
                        <a:gd name="T38" fmla="*/ 199 w 127"/>
                        <a:gd name="T39" fmla="*/ 237 h 278"/>
                        <a:gd name="T40" fmla="*/ 178 w 127"/>
                        <a:gd name="T41" fmla="*/ 194 h 278"/>
                        <a:gd name="T42" fmla="*/ 154 w 127"/>
                        <a:gd name="T43" fmla="*/ 157 h 278"/>
                        <a:gd name="T44" fmla="*/ 135 w 127"/>
                        <a:gd name="T45" fmla="*/ 123 h 278"/>
                        <a:gd name="T46" fmla="*/ 108 w 127"/>
                        <a:gd name="T47" fmla="*/ 94 h 278"/>
                        <a:gd name="T48" fmla="*/ 82 w 127"/>
                        <a:gd name="T49" fmla="*/ 73 h 278"/>
                        <a:gd name="T50" fmla="*/ 56 w 127"/>
                        <a:gd name="T51" fmla="*/ 60 h 278"/>
                        <a:gd name="T52" fmla="*/ 34 w 127"/>
                        <a:gd name="T53" fmla="*/ 50 h 278"/>
                        <a:gd name="T54" fmla="*/ 0 w 127"/>
                        <a:gd name="T55" fmla="*/ 44 h 278"/>
                        <a:gd name="T56" fmla="*/ 5 w 127"/>
                        <a:gd name="T57" fmla="*/ 0 h 2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7"/>
                        <a:gd name="T88" fmla="*/ 0 h 278"/>
                        <a:gd name="T89" fmla="*/ 127 w 127"/>
                        <a:gd name="T90" fmla="*/ 278 h 2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7" h="278">
                          <a:moveTo>
                            <a:pt x="2" y="0"/>
                          </a:moveTo>
                          <a:lnTo>
                            <a:pt x="15" y="2"/>
                          </a:lnTo>
                          <a:lnTo>
                            <a:pt x="28" y="7"/>
                          </a:lnTo>
                          <a:lnTo>
                            <a:pt x="41" y="14"/>
                          </a:lnTo>
                          <a:lnTo>
                            <a:pt x="52" y="24"/>
                          </a:lnTo>
                          <a:lnTo>
                            <a:pt x="64" y="36"/>
                          </a:lnTo>
                          <a:lnTo>
                            <a:pt x="73" y="51"/>
                          </a:lnTo>
                          <a:lnTo>
                            <a:pt x="83" y="66"/>
                          </a:lnTo>
                          <a:lnTo>
                            <a:pt x="92" y="84"/>
                          </a:lnTo>
                          <a:lnTo>
                            <a:pt x="106" y="126"/>
                          </a:lnTo>
                          <a:lnTo>
                            <a:pt x="118" y="172"/>
                          </a:lnTo>
                          <a:lnTo>
                            <a:pt x="125" y="222"/>
                          </a:lnTo>
                          <a:lnTo>
                            <a:pt x="127" y="250"/>
                          </a:lnTo>
                          <a:lnTo>
                            <a:pt x="127" y="278"/>
                          </a:lnTo>
                          <a:lnTo>
                            <a:pt x="111" y="278"/>
                          </a:lnTo>
                          <a:lnTo>
                            <a:pt x="111" y="251"/>
                          </a:lnTo>
                          <a:lnTo>
                            <a:pt x="109" y="224"/>
                          </a:lnTo>
                          <a:lnTo>
                            <a:pt x="102" y="174"/>
                          </a:lnTo>
                          <a:lnTo>
                            <a:pt x="91" y="131"/>
                          </a:lnTo>
                          <a:lnTo>
                            <a:pt x="77" y="91"/>
                          </a:lnTo>
                          <a:lnTo>
                            <a:pt x="69" y="74"/>
                          </a:lnTo>
                          <a:lnTo>
                            <a:pt x="60" y="60"/>
                          </a:lnTo>
                          <a:lnTo>
                            <a:pt x="52" y="47"/>
                          </a:lnTo>
                          <a:lnTo>
                            <a:pt x="42" y="36"/>
                          </a:lnTo>
                          <a:lnTo>
                            <a:pt x="32" y="28"/>
                          </a:lnTo>
                          <a:lnTo>
                            <a:pt x="22" y="23"/>
                          </a:lnTo>
                          <a:lnTo>
                            <a:pt x="13" y="19"/>
                          </a:lnTo>
                          <a:lnTo>
                            <a:pt x="0" y="17"/>
                          </a:lnTo>
                          <a:lnTo>
                            <a:pt x="2" y="0"/>
                          </a:lnTo>
                          <a:close/>
                        </a:path>
                      </a:pathLst>
                    </a:custGeom>
                    <a:solidFill>
                      <a:srgbClr val="FF9900"/>
                    </a:solidFill>
                    <a:ln w="9525">
                      <a:solidFill>
                        <a:srgbClr val="CCFF99"/>
                      </a:solidFill>
                      <a:round/>
                      <a:headEnd/>
                      <a:tailEnd/>
                    </a:ln>
                  </p:spPr>
                  <p:txBody>
                    <a:bodyPr/>
                    <a:lstStyle/>
                    <a:p>
                      <a:endParaRPr lang="en-US"/>
                    </a:p>
                  </p:txBody>
                </p:sp>
                <p:sp>
                  <p:nvSpPr>
                    <p:cNvPr id="207" name="Freeform 378"/>
                    <p:cNvSpPr>
                      <a:spLocks/>
                    </p:cNvSpPr>
                    <p:nvPr/>
                  </p:nvSpPr>
                  <p:spPr bwMode="auto">
                    <a:xfrm>
                      <a:off x="4759" y="1995"/>
                      <a:ext cx="3" cy="27"/>
                    </a:xfrm>
                    <a:custGeom>
                      <a:avLst/>
                      <a:gdLst>
                        <a:gd name="T0" fmla="*/ 3 w 2"/>
                        <a:gd name="T1" fmla="*/ 0 h 17"/>
                        <a:gd name="T2" fmla="*/ 4 w 2"/>
                        <a:gd name="T3" fmla="*/ 0 h 17"/>
                        <a:gd name="T4" fmla="*/ 0 w 2"/>
                        <a:gd name="T5" fmla="*/ 43 h 17"/>
                        <a:gd name="T6" fmla="*/ 4 w 2"/>
                        <a:gd name="T7" fmla="*/ 43 h 17"/>
                        <a:gd name="T8" fmla="*/ 3 w 2"/>
                        <a:gd name="T9" fmla="*/ 0 h 17"/>
                        <a:gd name="T10" fmla="*/ 0 60000 65536"/>
                        <a:gd name="T11" fmla="*/ 0 60000 65536"/>
                        <a:gd name="T12" fmla="*/ 0 60000 65536"/>
                        <a:gd name="T13" fmla="*/ 0 60000 65536"/>
                        <a:gd name="T14" fmla="*/ 0 60000 65536"/>
                        <a:gd name="T15" fmla="*/ 0 w 2"/>
                        <a:gd name="T16" fmla="*/ 0 h 17"/>
                        <a:gd name="T17" fmla="*/ 2 w 2"/>
                        <a:gd name="T18" fmla="*/ 17 h 17"/>
                      </a:gdLst>
                      <a:ahLst/>
                      <a:cxnLst>
                        <a:cxn ang="T10">
                          <a:pos x="T0" y="T1"/>
                        </a:cxn>
                        <a:cxn ang="T11">
                          <a:pos x="T2" y="T3"/>
                        </a:cxn>
                        <a:cxn ang="T12">
                          <a:pos x="T4" y="T5"/>
                        </a:cxn>
                        <a:cxn ang="T13">
                          <a:pos x="T6" y="T7"/>
                        </a:cxn>
                        <a:cxn ang="T14">
                          <a:pos x="T8" y="T9"/>
                        </a:cxn>
                      </a:cxnLst>
                      <a:rect l="T15" t="T16" r="T17" b="T18"/>
                      <a:pathLst>
                        <a:path w="2" h="17">
                          <a:moveTo>
                            <a:pt x="1" y="0"/>
                          </a:moveTo>
                          <a:lnTo>
                            <a:pt x="2" y="0"/>
                          </a:lnTo>
                          <a:lnTo>
                            <a:pt x="0" y="17"/>
                          </a:lnTo>
                          <a:lnTo>
                            <a:pt x="2" y="17"/>
                          </a:lnTo>
                          <a:lnTo>
                            <a:pt x="1" y="0"/>
                          </a:lnTo>
                          <a:close/>
                        </a:path>
                      </a:pathLst>
                    </a:custGeom>
                    <a:solidFill>
                      <a:srgbClr val="FF9900"/>
                    </a:solidFill>
                    <a:ln w="9525">
                      <a:solidFill>
                        <a:srgbClr val="CCFF99"/>
                      </a:solidFill>
                      <a:round/>
                      <a:headEnd/>
                      <a:tailEnd/>
                    </a:ln>
                  </p:spPr>
                  <p:txBody>
                    <a:bodyPr/>
                    <a:lstStyle/>
                    <a:p>
                      <a:endParaRPr lang="en-US"/>
                    </a:p>
                  </p:txBody>
                </p:sp>
                <p:sp>
                  <p:nvSpPr>
                    <p:cNvPr id="208" name="Freeform 379"/>
                    <p:cNvSpPr>
                      <a:spLocks/>
                    </p:cNvSpPr>
                    <p:nvPr/>
                  </p:nvSpPr>
                  <p:spPr bwMode="auto">
                    <a:xfrm>
                      <a:off x="4937" y="2444"/>
                      <a:ext cx="26" cy="1"/>
                    </a:xfrm>
                    <a:custGeom>
                      <a:avLst/>
                      <a:gdLst>
                        <a:gd name="T0" fmla="*/ 42 w 16"/>
                        <a:gd name="T1" fmla="*/ 0 h 1"/>
                        <a:gd name="T2" fmla="*/ 0 w 16"/>
                        <a:gd name="T3" fmla="*/ 0 h 1"/>
                        <a:gd name="T4" fmla="*/ 42 w 16"/>
                        <a:gd name="T5" fmla="*/ 0 h 1"/>
                        <a:gd name="T6" fmla="*/ 0 60000 65536"/>
                        <a:gd name="T7" fmla="*/ 0 60000 65536"/>
                        <a:gd name="T8" fmla="*/ 0 60000 65536"/>
                        <a:gd name="T9" fmla="*/ 0 w 16"/>
                        <a:gd name="T10" fmla="*/ 0 h 1"/>
                        <a:gd name="T11" fmla="*/ 16 w 16"/>
                        <a:gd name="T12" fmla="*/ 1 h 1"/>
                      </a:gdLst>
                      <a:ahLst/>
                      <a:cxnLst>
                        <a:cxn ang="T6">
                          <a:pos x="T0" y="T1"/>
                        </a:cxn>
                        <a:cxn ang="T7">
                          <a:pos x="T2" y="T3"/>
                        </a:cxn>
                        <a:cxn ang="T8">
                          <a:pos x="T4" y="T5"/>
                        </a:cxn>
                      </a:cxnLst>
                      <a:rect l="T9" t="T10" r="T11" b="T12"/>
                      <a:pathLst>
                        <a:path w="16" h="1">
                          <a:moveTo>
                            <a:pt x="16" y="0"/>
                          </a:moveTo>
                          <a:lnTo>
                            <a:pt x="0" y="0"/>
                          </a:lnTo>
                          <a:lnTo>
                            <a:pt x="16" y="0"/>
                          </a:lnTo>
                          <a:close/>
                        </a:path>
                      </a:pathLst>
                    </a:custGeom>
                    <a:solidFill>
                      <a:srgbClr val="FF9900"/>
                    </a:solidFill>
                    <a:ln w="9525">
                      <a:solidFill>
                        <a:srgbClr val="CCFF99"/>
                      </a:solidFill>
                      <a:round/>
                      <a:headEnd/>
                      <a:tailEnd/>
                    </a:ln>
                  </p:spPr>
                  <p:txBody>
                    <a:bodyPr/>
                    <a:lstStyle/>
                    <a:p>
                      <a:endParaRPr lang="en-US"/>
                    </a:p>
                  </p:txBody>
                </p:sp>
                <p:sp>
                  <p:nvSpPr>
                    <p:cNvPr id="209" name="Freeform 380"/>
                    <p:cNvSpPr>
                      <a:spLocks/>
                    </p:cNvSpPr>
                    <p:nvPr/>
                  </p:nvSpPr>
                  <p:spPr bwMode="auto">
                    <a:xfrm>
                      <a:off x="4873" y="2444"/>
                      <a:ext cx="90" cy="451"/>
                    </a:xfrm>
                    <a:custGeom>
                      <a:avLst/>
                      <a:gdLst>
                        <a:gd name="T0" fmla="*/ 145 w 56"/>
                        <a:gd name="T1" fmla="*/ 0 h 280"/>
                        <a:gd name="T2" fmla="*/ 141 w 56"/>
                        <a:gd name="T3" fmla="*/ 143 h 280"/>
                        <a:gd name="T4" fmla="*/ 137 w 56"/>
                        <a:gd name="T5" fmla="*/ 275 h 280"/>
                        <a:gd name="T6" fmla="*/ 124 w 56"/>
                        <a:gd name="T7" fmla="*/ 395 h 280"/>
                        <a:gd name="T8" fmla="*/ 111 w 56"/>
                        <a:gd name="T9" fmla="*/ 503 h 280"/>
                        <a:gd name="T10" fmla="*/ 90 w 56"/>
                        <a:gd name="T11" fmla="*/ 591 h 280"/>
                        <a:gd name="T12" fmla="*/ 69 w 56"/>
                        <a:gd name="T13" fmla="*/ 657 h 280"/>
                        <a:gd name="T14" fmla="*/ 47 w 56"/>
                        <a:gd name="T15" fmla="*/ 705 h 280"/>
                        <a:gd name="T16" fmla="*/ 29 w 56"/>
                        <a:gd name="T17" fmla="*/ 722 h 280"/>
                        <a:gd name="T18" fmla="*/ 13 w 56"/>
                        <a:gd name="T19" fmla="*/ 726 h 280"/>
                        <a:gd name="T20" fmla="*/ 0 w 56"/>
                        <a:gd name="T21" fmla="*/ 688 h 280"/>
                        <a:gd name="T22" fmla="*/ 8 w 56"/>
                        <a:gd name="T23" fmla="*/ 685 h 280"/>
                        <a:gd name="T24" fmla="*/ 13 w 56"/>
                        <a:gd name="T25" fmla="*/ 683 h 280"/>
                        <a:gd name="T26" fmla="*/ 31 w 56"/>
                        <a:gd name="T27" fmla="*/ 641 h 280"/>
                        <a:gd name="T28" fmla="*/ 51 w 56"/>
                        <a:gd name="T29" fmla="*/ 578 h 280"/>
                        <a:gd name="T30" fmla="*/ 69 w 56"/>
                        <a:gd name="T31" fmla="*/ 496 h 280"/>
                        <a:gd name="T32" fmla="*/ 82 w 56"/>
                        <a:gd name="T33" fmla="*/ 391 h 280"/>
                        <a:gd name="T34" fmla="*/ 95 w 56"/>
                        <a:gd name="T35" fmla="*/ 272 h 280"/>
                        <a:gd name="T36" fmla="*/ 101 w 56"/>
                        <a:gd name="T37" fmla="*/ 143 h 280"/>
                        <a:gd name="T38" fmla="*/ 103 w 56"/>
                        <a:gd name="T39" fmla="*/ 0 h 280"/>
                        <a:gd name="T40" fmla="*/ 145 w 56"/>
                        <a:gd name="T41" fmla="*/ 0 h 2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280"/>
                        <a:gd name="T65" fmla="*/ 56 w 56"/>
                        <a:gd name="T66" fmla="*/ 280 h 2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280">
                          <a:moveTo>
                            <a:pt x="56" y="0"/>
                          </a:moveTo>
                          <a:lnTo>
                            <a:pt x="55" y="55"/>
                          </a:lnTo>
                          <a:lnTo>
                            <a:pt x="53" y="106"/>
                          </a:lnTo>
                          <a:lnTo>
                            <a:pt x="48" y="152"/>
                          </a:lnTo>
                          <a:lnTo>
                            <a:pt x="43" y="194"/>
                          </a:lnTo>
                          <a:lnTo>
                            <a:pt x="35" y="228"/>
                          </a:lnTo>
                          <a:lnTo>
                            <a:pt x="27" y="253"/>
                          </a:lnTo>
                          <a:lnTo>
                            <a:pt x="18" y="272"/>
                          </a:lnTo>
                          <a:lnTo>
                            <a:pt x="11" y="278"/>
                          </a:lnTo>
                          <a:lnTo>
                            <a:pt x="5" y="280"/>
                          </a:lnTo>
                          <a:lnTo>
                            <a:pt x="0" y="265"/>
                          </a:lnTo>
                          <a:lnTo>
                            <a:pt x="3" y="264"/>
                          </a:lnTo>
                          <a:lnTo>
                            <a:pt x="5" y="263"/>
                          </a:lnTo>
                          <a:lnTo>
                            <a:pt x="12" y="247"/>
                          </a:lnTo>
                          <a:lnTo>
                            <a:pt x="20" y="223"/>
                          </a:lnTo>
                          <a:lnTo>
                            <a:pt x="27" y="191"/>
                          </a:lnTo>
                          <a:lnTo>
                            <a:pt x="32" y="151"/>
                          </a:lnTo>
                          <a:lnTo>
                            <a:pt x="37" y="105"/>
                          </a:lnTo>
                          <a:lnTo>
                            <a:pt x="39" y="55"/>
                          </a:lnTo>
                          <a:lnTo>
                            <a:pt x="40" y="0"/>
                          </a:lnTo>
                          <a:lnTo>
                            <a:pt x="56" y="0"/>
                          </a:lnTo>
                          <a:close/>
                        </a:path>
                      </a:pathLst>
                    </a:custGeom>
                    <a:solidFill>
                      <a:srgbClr val="FF9900"/>
                    </a:solidFill>
                    <a:ln w="9525">
                      <a:solidFill>
                        <a:srgbClr val="CCFF99"/>
                      </a:solidFill>
                      <a:round/>
                      <a:headEnd/>
                      <a:tailEnd/>
                    </a:ln>
                  </p:spPr>
                  <p:txBody>
                    <a:bodyPr/>
                    <a:lstStyle/>
                    <a:p>
                      <a:endParaRPr lang="en-US"/>
                    </a:p>
                  </p:txBody>
                </p:sp>
                <p:sp>
                  <p:nvSpPr>
                    <p:cNvPr id="210" name="Freeform 381"/>
                    <p:cNvSpPr>
                      <a:spLocks/>
                    </p:cNvSpPr>
                    <p:nvPr/>
                  </p:nvSpPr>
                  <p:spPr bwMode="auto">
                    <a:xfrm>
                      <a:off x="4791" y="2444"/>
                      <a:ext cx="90" cy="451"/>
                    </a:xfrm>
                    <a:custGeom>
                      <a:avLst/>
                      <a:gdLst>
                        <a:gd name="T0" fmla="*/ 132 w 56"/>
                        <a:gd name="T1" fmla="*/ 726 h 280"/>
                        <a:gd name="T2" fmla="*/ 114 w 56"/>
                        <a:gd name="T3" fmla="*/ 722 h 280"/>
                        <a:gd name="T4" fmla="*/ 95 w 56"/>
                        <a:gd name="T5" fmla="*/ 705 h 280"/>
                        <a:gd name="T6" fmla="*/ 76 w 56"/>
                        <a:gd name="T7" fmla="*/ 659 h 280"/>
                        <a:gd name="T8" fmla="*/ 51 w 56"/>
                        <a:gd name="T9" fmla="*/ 591 h 280"/>
                        <a:gd name="T10" fmla="*/ 34 w 56"/>
                        <a:gd name="T11" fmla="*/ 506 h 280"/>
                        <a:gd name="T12" fmla="*/ 21 w 56"/>
                        <a:gd name="T13" fmla="*/ 396 h 280"/>
                        <a:gd name="T14" fmla="*/ 8 w 56"/>
                        <a:gd name="T15" fmla="*/ 277 h 280"/>
                        <a:gd name="T16" fmla="*/ 3 w 56"/>
                        <a:gd name="T17" fmla="*/ 143 h 280"/>
                        <a:gd name="T18" fmla="*/ 0 w 56"/>
                        <a:gd name="T19" fmla="*/ 0 h 280"/>
                        <a:gd name="T20" fmla="*/ 39 w 56"/>
                        <a:gd name="T21" fmla="*/ 0 h 280"/>
                        <a:gd name="T22" fmla="*/ 42 w 56"/>
                        <a:gd name="T23" fmla="*/ 143 h 280"/>
                        <a:gd name="T24" fmla="*/ 47 w 56"/>
                        <a:gd name="T25" fmla="*/ 272 h 280"/>
                        <a:gd name="T26" fmla="*/ 59 w 56"/>
                        <a:gd name="T27" fmla="*/ 391 h 280"/>
                        <a:gd name="T28" fmla="*/ 72 w 56"/>
                        <a:gd name="T29" fmla="*/ 496 h 280"/>
                        <a:gd name="T30" fmla="*/ 90 w 56"/>
                        <a:gd name="T31" fmla="*/ 578 h 280"/>
                        <a:gd name="T32" fmla="*/ 111 w 56"/>
                        <a:gd name="T33" fmla="*/ 641 h 280"/>
                        <a:gd name="T34" fmla="*/ 129 w 56"/>
                        <a:gd name="T35" fmla="*/ 683 h 280"/>
                        <a:gd name="T36" fmla="*/ 137 w 56"/>
                        <a:gd name="T37" fmla="*/ 688 h 280"/>
                        <a:gd name="T38" fmla="*/ 145 w 56"/>
                        <a:gd name="T39" fmla="*/ 688 h 280"/>
                        <a:gd name="T40" fmla="*/ 132 w 56"/>
                        <a:gd name="T41" fmla="*/ 726 h 2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280"/>
                        <a:gd name="T65" fmla="*/ 56 w 56"/>
                        <a:gd name="T66" fmla="*/ 280 h 2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280">
                          <a:moveTo>
                            <a:pt x="51" y="280"/>
                          </a:moveTo>
                          <a:lnTo>
                            <a:pt x="44" y="278"/>
                          </a:lnTo>
                          <a:lnTo>
                            <a:pt x="37" y="272"/>
                          </a:lnTo>
                          <a:lnTo>
                            <a:pt x="29" y="254"/>
                          </a:lnTo>
                          <a:lnTo>
                            <a:pt x="20" y="228"/>
                          </a:lnTo>
                          <a:lnTo>
                            <a:pt x="13" y="195"/>
                          </a:lnTo>
                          <a:lnTo>
                            <a:pt x="8" y="153"/>
                          </a:lnTo>
                          <a:lnTo>
                            <a:pt x="3" y="107"/>
                          </a:lnTo>
                          <a:lnTo>
                            <a:pt x="1" y="55"/>
                          </a:lnTo>
                          <a:lnTo>
                            <a:pt x="0" y="0"/>
                          </a:lnTo>
                          <a:lnTo>
                            <a:pt x="15" y="0"/>
                          </a:lnTo>
                          <a:lnTo>
                            <a:pt x="16" y="55"/>
                          </a:lnTo>
                          <a:lnTo>
                            <a:pt x="18" y="105"/>
                          </a:lnTo>
                          <a:lnTo>
                            <a:pt x="23" y="151"/>
                          </a:lnTo>
                          <a:lnTo>
                            <a:pt x="28" y="191"/>
                          </a:lnTo>
                          <a:lnTo>
                            <a:pt x="35" y="223"/>
                          </a:lnTo>
                          <a:lnTo>
                            <a:pt x="43" y="247"/>
                          </a:lnTo>
                          <a:lnTo>
                            <a:pt x="50" y="263"/>
                          </a:lnTo>
                          <a:lnTo>
                            <a:pt x="53" y="265"/>
                          </a:lnTo>
                          <a:lnTo>
                            <a:pt x="56" y="265"/>
                          </a:lnTo>
                          <a:lnTo>
                            <a:pt x="51" y="280"/>
                          </a:lnTo>
                          <a:close/>
                        </a:path>
                      </a:pathLst>
                    </a:custGeom>
                    <a:solidFill>
                      <a:srgbClr val="FF9900"/>
                    </a:solidFill>
                    <a:ln w="9525">
                      <a:solidFill>
                        <a:srgbClr val="CCFF99"/>
                      </a:solidFill>
                      <a:round/>
                      <a:headEnd/>
                      <a:tailEnd/>
                    </a:ln>
                  </p:spPr>
                  <p:txBody>
                    <a:bodyPr/>
                    <a:lstStyle/>
                    <a:p>
                      <a:endParaRPr lang="en-US"/>
                    </a:p>
                  </p:txBody>
                </p:sp>
                <p:sp>
                  <p:nvSpPr>
                    <p:cNvPr id="211" name="Freeform 382"/>
                    <p:cNvSpPr>
                      <a:spLocks/>
                    </p:cNvSpPr>
                    <p:nvPr/>
                  </p:nvSpPr>
                  <p:spPr bwMode="auto">
                    <a:xfrm>
                      <a:off x="4873" y="2871"/>
                      <a:ext cx="8" cy="26"/>
                    </a:xfrm>
                    <a:custGeom>
                      <a:avLst/>
                      <a:gdLst>
                        <a:gd name="T0" fmla="*/ 13 w 5"/>
                        <a:gd name="T1" fmla="*/ 39 h 16"/>
                        <a:gd name="T2" fmla="*/ 5 w 5"/>
                        <a:gd name="T3" fmla="*/ 42 h 16"/>
                        <a:gd name="T4" fmla="*/ 0 w 5"/>
                        <a:gd name="T5" fmla="*/ 39 h 16"/>
                        <a:gd name="T6" fmla="*/ 13 w 5"/>
                        <a:gd name="T7" fmla="*/ 0 h 16"/>
                        <a:gd name="T8" fmla="*/ 0 w 5"/>
                        <a:gd name="T9" fmla="*/ 0 h 16"/>
                        <a:gd name="T10" fmla="*/ 13 w 5"/>
                        <a:gd name="T11" fmla="*/ 39 h 16"/>
                        <a:gd name="T12" fmla="*/ 0 60000 65536"/>
                        <a:gd name="T13" fmla="*/ 0 60000 65536"/>
                        <a:gd name="T14" fmla="*/ 0 60000 65536"/>
                        <a:gd name="T15" fmla="*/ 0 60000 65536"/>
                        <a:gd name="T16" fmla="*/ 0 60000 65536"/>
                        <a:gd name="T17" fmla="*/ 0 60000 65536"/>
                        <a:gd name="T18" fmla="*/ 0 w 5"/>
                        <a:gd name="T19" fmla="*/ 0 h 16"/>
                        <a:gd name="T20" fmla="*/ 5 w 5"/>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 h="16">
                          <a:moveTo>
                            <a:pt x="5" y="15"/>
                          </a:moveTo>
                          <a:lnTo>
                            <a:pt x="2" y="16"/>
                          </a:lnTo>
                          <a:lnTo>
                            <a:pt x="0" y="15"/>
                          </a:lnTo>
                          <a:lnTo>
                            <a:pt x="5" y="0"/>
                          </a:lnTo>
                          <a:lnTo>
                            <a:pt x="0" y="0"/>
                          </a:lnTo>
                          <a:lnTo>
                            <a:pt x="5" y="15"/>
                          </a:lnTo>
                          <a:close/>
                        </a:path>
                      </a:pathLst>
                    </a:custGeom>
                    <a:solidFill>
                      <a:srgbClr val="FF9900"/>
                    </a:solidFill>
                    <a:ln w="9525">
                      <a:solidFill>
                        <a:srgbClr val="CCFF99"/>
                      </a:solidFill>
                      <a:round/>
                      <a:headEnd/>
                      <a:tailEnd/>
                    </a:ln>
                  </p:spPr>
                  <p:txBody>
                    <a:bodyPr/>
                    <a:lstStyle/>
                    <a:p>
                      <a:endParaRPr lang="en-US"/>
                    </a:p>
                  </p:txBody>
                </p:sp>
                <p:sp>
                  <p:nvSpPr>
                    <p:cNvPr id="212" name="Freeform 383"/>
                    <p:cNvSpPr>
                      <a:spLocks/>
                    </p:cNvSpPr>
                    <p:nvPr/>
                  </p:nvSpPr>
                  <p:spPr bwMode="auto">
                    <a:xfrm>
                      <a:off x="4791" y="2444"/>
                      <a:ext cx="26" cy="1"/>
                    </a:xfrm>
                    <a:custGeom>
                      <a:avLst/>
                      <a:gdLst>
                        <a:gd name="T0" fmla="*/ 0 w 16"/>
                        <a:gd name="T1" fmla="*/ 0 h 1"/>
                        <a:gd name="T2" fmla="*/ 42 w 16"/>
                        <a:gd name="T3" fmla="*/ 0 h 1"/>
                        <a:gd name="T4" fmla="*/ 0 w 16"/>
                        <a:gd name="T5" fmla="*/ 0 h 1"/>
                        <a:gd name="T6" fmla="*/ 0 60000 65536"/>
                        <a:gd name="T7" fmla="*/ 0 60000 65536"/>
                        <a:gd name="T8" fmla="*/ 0 60000 65536"/>
                        <a:gd name="T9" fmla="*/ 0 w 16"/>
                        <a:gd name="T10" fmla="*/ 0 h 1"/>
                        <a:gd name="T11" fmla="*/ 16 w 16"/>
                        <a:gd name="T12" fmla="*/ 1 h 1"/>
                      </a:gdLst>
                      <a:ahLst/>
                      <a:cxnLst>
                        <a:cxn ang="T6">
                          <a:pos x="T0" y="T1"/>
                        </a:cxn>
                        <a:cxn ang="T7">
                          <a:pos x="T2" y="T3"/>
                        </a:cxn>
                        <a:cxn ang="T8">
                          <a:pos x="T4" y="T5"/>
                        </a:cxn>
                      </a:cxnLst>
                      <a:rect l="T9" t="T10" r="T11" b="T12"/>
                      <a:pathLst>
                        <a:path w="16" h="1">
                          <a:moveTo>
                            <a:pt x="0" y="0"/>
                          </a:moveTo>
                          <a:lnTo>
                            <a:pt x="16" y="0"/>
                          </a:lnTo>
                          <a:lnTo>
                            <a:pt x="0" y="0"/>
                          </a:lnTo>
                          <a:close/>
                        </a:path>
                      </a:pathLst>
                    </a:custGeom>
                    <a:solidFill>
                      <a:srgbClr val="FF9900"/>
                    </a:solidFill>
                    <a:ln w="9525">
                      <a:solidFill>
                        <a:srgbClr val="CCFF99"/>
                      </a:solidFill>
                      <a:round/>
                      <a:headEnd/>
                      <a:tailEnd/>
                    </a:ln>
                  </p:spPr>
                  <p:txBody>
                    <a:bodyPr/>
                    <a:lstStyle/>
                    <a:p>
                      <a:endParaRPr lang="en-US"/>
                    </a:p>
                  </p:txBody>
                </p:sp>
                <p:sp>
                  <p:nvSpPr>
                    <p:cNvPr id="213" name="Freeform 384"/>
                    <p:cNvSpPr>
                      <a:spLocks/>
                    </p:cNvSpPr>
                    <p:nvPr/>
                  </p:nvSpPr>
                  <p:spPr bwMode="auto">
                    <a:xfrm>
                      <a:off x="4791" y="1995"/>
                      <a:ext cx="204" cy="450"/>
                    </a:xfrm>
                    <a:custGeom>
                      <a:avLst/>
                      <a:gdLst>
                        <a:gd name="T0" fmla="*/ 0 w 127"/>
                        <a:gd name="T1" fmla="*/ 721 h 279"/>
                        <a:gd name="T2" fmla="*/ 8 w 127"/>
                        <a:gd name="T3" fmla="*/ 577 h 279"/>
                        <a:gd name="T4" fmla="*/ 22 w 127"/>
                        <a:gd name="T5" fmla="*/ 445 h 279"/>
                        <a:gd name="T6" fmla="*/ 51 w 127"/>
                        <a:gd name="T7" fmla="*/ 327 h 279"/>
                        <a:gd name="T8" fmla="*/ 93 w 127"/>
                        <a:gd name="T9" fmla="*/ 218 h 279"/>
                        <a:gd name="T10" fmla="*/ 114 w 127"/>
                        <a:gd name="T11" fmla="*/ 171 h 279"/>
                        <a:gd name="T12" fmla="*/ 137 w 127"/>
                        <a:gd name="T13" fmla="*/ 132 h 279"/>
                        <a:gd name="T14" fmla="*/ 165 w 127"/>
                        <a:gd name="T15" fmla="*/ 94 h 279"/>
                        <a:gd name="T16" fmla="*/ 191 w 127"/>
                        <a:gd name="T17" fmla="*/ 63 h 279"/>
                        <a:gd name="T18" fmla="*/ 222 w 127"/>
                        <a:gd name="T19" fmla="*/ 37 h 279"/>
                        <a:gd name="T20" fmla="*/ 255 w 127"/>
                        <a:gd name="T21" fmla="*/ 18 h 279"/>
                        <a:gd name="T22" fmla="*/ 292 w 127"/>
                        <a:gd name="T23" fmla="*/ 5 h 279"/>
                        <a:gd name="T24" fmla="*/ 324 w 127"/>
                        <a:gd name="T25" fmla="*/ 0 h 279"/>
                        <a:gd name="T26" fmla="*/ 328 w 127"/>
                        <a:gd name="T27" fmla="*/ 44 h 279"/>
                        <a:gd name="T28" fmla="*/ 297 w 127"/>
                        <a:gd name="T29" fmla="*/ 50 h 279"/>
                        <a:gd name="T30" fmla="*/ 271 w 127"/>
                        <a:gd name="T31" fmla="*/ 60 h 279"/>
                        <a:gd name="T32" fmla="*/ 246 w 127"/>
                        <a:gd name="T33" fmla="*/ 73 h 279"/>
                        <a:gd name="T34" fmla="*/ 220 w 127"/>
                        <a:gd name="T35" fmla="*/ 94 h 279"/>
                        <a:gd name="T36" fmla="*/ 196 w 127"/>
                        <a:gd name="T37" fmla="*/ 123 h 279"/>
                        <a:gd name="T38" fmla="*/ 170 w 127"/>
                        <a:gd name="T39" fmla="*/ 156 h 279"/>
                        <a:gd name="T40" fmla="*/ 148 w 127"/>
                        <a:gd name="T41" fmla="*/ 195 h 279"/>
                        <a:gd name="T42" fmla="*/ 129 w 127"/>
                        <a:gd name="T43" fmla="*/ 239 h 279"/>
                        <a:gd name="T44" fmla="*/ 90 w 127"/>
                        <a:gd name="T45" fmla="*/ 340 h 279"/>
                        <a:gd name="T46" fmla="*/ 63 w 127"/>
                        <a:gd name="T47" fmla="*/ 455 h 279"/>
                        <a:gd name="T48" fmla="*/ 47 w 127"/>
                        <a:gd name="T49" fmla="*/ 582 h 279"/>
                        <a:gd name="T50" fmla="*/ 39 w 127"/>
                        <a:gd name="T51" fmla="*/ 726 h 279"/>
                        <a:gd name="T52" fmla="*/ 0 w 127"/>
                        <a:gd name="T53" fmla="*/ 721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7"/>
                        <a:gd name="T82" fmla="*/ 0 h 279"/>
                        <a:gd name="T83" fmla="*/ 127 w 127"/>
                        <a:gd name="T84" fmla="*/ 279 h 2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7" h="279">
                          <a:moveTo>
                            <a:pt x="0" y="277"/>
                          </a:moveTo>
                          <a:lnTo>
                            <a:pt x="3" y="222"/>
                          </a:lnTo>
                          <a:lnTo>
                            <a:pt x="9" y="171"/>
                          </a:lnTo>
                          <a:lnTo>
                            <a:pt x="20" y="126"/>
                          </a:lnTo>
                          <a:lnTo>
                            <a:pt x="36" y="84"/>
                          </a:lnTo>
                          <a:lnTo>
                            <a:pt x="44" y="66"/>
                          </a:lnTo>
                          <a:lnTo>
                            <a:pt x="53" y="51"/>
                          </a:lnTo>
                          <a:lnTo>
                            <a:pt x="64" y="36"/>
                          </a:lnTo>
                          <a:lnTo>
                            <a:pt x="74" y="24"/>
                          </a:lnTo>
                          <a:lnTo>
                            <a:pt x="86" y="14"/>
                          </a:lnTo>
                          <a:lnTo>
                            <a:pt x="99" y="7"/>
                          </a:lnTo>
                          <a:lnTo>
                            <a:pt x="113" y="2"/>
                          </a:lnTo>
                          <a:lnTo>
                            <a:pt x="126" y="0"/>
                          </a:lnTo>
                          <a:lnTo>
                            <a:pt x="127" y="17"/>
                          </a:lnTo>
                          <a:lnTo>
                            <a:pt x="115" y="19"/>
                          </a:lnTo>
                          <a:lnTo>
                            <a:pt x="105" y="23"/>
                          </a:lnTo>
                          <a:lnTo>
                            <a:pt x="95" y="28"/>
                          </a:lnTo>
                          <a:lnTo>
                            <a:pt x="85" y="36"/>
                          </a:lnTo>
                          <a:lnTo>
                            <a:pt x="76" y="47"/>
                          </a:lnTo>
                          <a:lnTo>
                            <a:pt x="66" y="60"/>
                          </a:lnTo>
                          <a:lnTo>
                            <a:pt x="57" y="75"/>
                          </a:lnTo>
                          <a:lnTo>
                            <a:pt x="50" y="92"/>
                          </a:lnTo>
                          <a:lnTo>
                            <a:pt x="35" y="131"/>
                          </a:lnTo>
                          <a:lnTo>
                            <a:pt x="24" y="175"/>
                          </a:lnTo>
                          <a:lnTo>
                            <a:pt x="18" y="224"/>
                          </a:lnTo>
                          <a:lnTo>
                            <a:pt x="15" y="279"/>
                          </a:lnTo>
                          <a:lnTo>
                            <a:pt x="0" y="277"/>
                          </a:lnTo>
                          <a:close/>
                        </a:path>
                      </a:pathLst>
                    </a:custGeom>
                    <a:solidFill>
                      <a:srgbClr val="FF9900"/>
                    </a:solidFill>
                    <a:ln w="9525">
                      <a:solidFill>
                        <a:srgbClr val="CCFF99"/>
                      </a:solidFill>
                      <a:round/>
                      <a:headEnd/>
                      <a:tailEnd/>
                    </a:ln>
                  </p:spPr>
                  <p:txBody>
                    <a:bodyPr/>
                    <a:lstStyle/>
                    <a:p>
                      <a:endParaRPr lang="en-US"/>
                    </a:p>
                  </p:txBody>
                </p:sp>
                <p:sp>
                  <p:nvSpPr>
                    <p:cNvPr id="214" name="Freeform 385"/>
                    <p:cNvSpPr>
                      <a:spLocks/>
                    </p:cNvSpPr>
                    <p:nvPr/>
                  </p:nvSpPr>
                  <p:spPr bwMode="auto">
                    <a:xfrm>
                      <a:off x="4791" y="2442"/>
                      <a:ext cx="26" cy="3"/>
                    </a:xfrm>
                    <a:custGeom>
                      <a:avLst/>
                      <a:gdLst>
                        <a:gd name="T0" fmla="*/ 0 w 16"/>
                        <a:gd name="T1" fmla="*/ 3 h 2"/>
                        <a:gd name="T2" fmla="*/ 0 w 16"/>
                        <a:gd name="T3" fmla="*/ 0 h 2"/>
                        <a:gd name="T4" fmla="*/ 39 w 16"/>
                        <a:gd name="T5" fmla="*/ 4 h 2"/>
                        <a:gd name="T6" fmla="*/ 42 w 16"/>
                        <a:gd name="T7" fmla="*/ 3 h 2"/>
                        <a:gd name="T8" fmla="*/ 0 w 16"/>
                        <a:gd name="T9" fmla="*/ 3 h 2"/>
                        <a:gd name="T10" fmla="*/ 0 60000 65536"/>
                        <a:gd name="T11" fmla="*/ 0 60000 65536"/>
                        <a:gd name="T12" fmla="*/ 0 60000 65536"/>
                        <a:gd name="T13" fmla="*/ 0 60000 65536"/>
                        <a:gd name="T14" fmla="*/ 0 60000 65536"/>
                        <a:gd name="T15" fmla="*/ 0 w 16"/>
                        <a:gd name="T16" fmla="*/ 0 h 2"/>
                        <a:gd name="T17" fmla="*/ 16 w 16"/>
                        <a:gd name="T18" fmla="*/ 2 h 2"/>
                      </a:gdLst>
                      <a:ahLst/>
                      <a:cxnLst>
                        <a:cxn ang="T10">
                          <a:pos x="T0" y="T1"/>
                        </a:cxn>
                        <a:cxn ang="T11">
                          <a:pos x="T2" y="T3"/>
                        </a:cxn>
                        <a:cxn ang="T12">
                          <a:pos x="T4" y="T5"/>
                        </a:cxn>
                        <a:cxn ang="T13">
                          <a:pos x="T6" y="T7"/>
                        </a:cxn>
                        <a:cxn ang="T14">
                          <a:pos x="T8" y="T9"/>
                        </a:cxn>
                      </a:cxnLst>
                      <a:rect l="T15" t="T16" r="T17" b="T18"/>
                      <a:pathLst>
                        <a:path w="16" h="2">
                          <a:moveTo>
                            <a:pt x="0" y="1"/>
                          </a:moveTo>
                          <a:lnTo>
                            <a:pt x="0" y="0"/>
                          </a:lnTo>
                          <a:lnTo>
                            <a:pt x="15" y="2"/>
                          </a:lnTo>
                          <a:lnTo>
                            <a:pt x="16" y="1"/>
                          </a:lnTo>
                          <a:lnTo>
                            <a:pt x="0" y="1"/>
                          </a:lnTo>
                          <a:close/>
                        </a:path>
                      </a:pathLst>
                    </a:custGeom>
                    <a:solidFill>
                      <a:srgbClr val="FF9900"/>
                    </a:solidFill>
                    <a:ln w="9525">
                      <a:solidFill>
                        <a:srgbClr val="CCFF99"/>
                      </a:solidFill>
                      <a:round/>
                      <a:headEnd/>
                      <a:tailEnd/>
                    </a:ln>
                  </p:spPr>
                  <p:txBody>
                    <a:bodyPr/>
                    <a:lstStyle/>
                    <a:p>
                      <a:endParaRPr lang="en-US"/>
                    </a:p>
                  </p:txBody>
                </p:sp>
                <p:sp>
                  <p:nvSpPr>
                    <p:cNvPr id="215" name="Freeform 386"/>
                    <p:cNvSpPr>
                      <a:spLocks/>
                    </p:cNvSpPr>
                    <p:nvPr/>
                  </p:nvSpPr>
                  <p:spPr bwMode="auto">
                    <a:xfrm>
                      <a:off x="4992" y="1995"/>
                      <a:ext cx="206" cy="449"/>
                    </a:xfrm>
                    <a:custGeom>
                      <a:avLst/>
                      <a:gdLst>
                        <a:gd name="T0" fmla="*/ 5 w 128"/>
                        <a:gd name="T1" fmla="*/ 0 h 278"/>
                        <a:gd name="T2" fmla="*/ 39 w 128"/>
                        <a:gd name="T3" fmla="*/ 5 h 278"/>
                        <a:gd name="T4" fmla="*/ 76 w 128"/>
                        <a:gd name="T5" fmla="*/ 18 h 278"/>
                        <a:gd name="T6" fmla="*/ 106 w 128"/>
                        <a:gd name="T7" fmla="*/ 37 h 278"/>
                        <a:gd name="T8" fmla="*/ 137 w 128"/>
                        <a:gd name="T9" fmla="*/ 63 h 278"/>
                        <a:gd name="T10" fmla="*/ 166 w 128"/>
                        <a:gd name="T11" fmla="*/ 94 h 278"/>
                        <a:gd name="T12" fmla="*/ 192 w 128"/>
                        <a:gd name="T13" fmla="*/ 132 h 278"/>
                        <a:gd name="T14" fmla="*/ 217 w 128"/>
                        <a:gd name="T15" fmla="*/ 173 h 278"/>
                        <a:gd name="T16" fmla="*/ 238 w 128"/>
                        <a:gd name="T17" fmla="*/ 220 h 278"/>
                        <a:gd name="T18" fmla="*/ 277 w 128"/>
                        <a:gd name="T19" fmla="*/ 329 h 278"/>
                        <a:gd name="T20" fmla="*/ 309 w 128"/>
                        <a:gd name="T21" fmla="*/ 449 h 278"/>
                        <a:gd name="T22" fmla="*/ 323 w 128"/>
                        <a:gd name="T23" fmla="*/ 580 h 278"/>
                        <a:gd name="T24" fmla="*/ 328 w 128"/>
                        <a:gd name="T25" fmla="*/ 653 h 278"/>
                        <a:gd name="T26" fmla="*/ 332 w 128"/>
                        <a:gd name="T27" fmla="*/ 725 h 278"/>
                        <a:gd name="T28" fmla="*/ 290 w 128"/>
                        <a:gd name="T29" fmla="*/ 725 h 278"/>
                        <a:gd name="T30" fmla="*/ 288 w 128"/>
                        <a:gd name="T31" fmla="*/ 654 h 278"/>
                        <a:gd name="T32" fmla="*/ 282 w 128"/>
                        <a:gd name="T33" fmla="*/ 585 h 278"/>
                        <a:gd name="T34" fmla="*/ 267 w 128"/>
                        <a:gd name="T35" fmla="*/ 454 h 278"/>
                        <a:gd name="T36" fmla="*/ 238 w 128"/>
                        <a:gd name="T37" fmla="*/ 342 h 278"/>
                        <a:gd name="T38" fmla="*/ 200 w 128"/>
                        <a:gd name="T39" fmla="*/ 237 h 278"/>
                        <a:gd name="T40" fmla="*/ 182 w 128"/>
                        <a:gd name="T41" fmla="*/ 194 h 278"/>
                        <a:gd name="T42" fmla="*/ 158 w 128"/>
                        <a:gd name="T43" fmla="*/ 157 h 278"/>
                        <a:gd name="T44" fmla="*/ 135 w 128"/>
                        <a:gd name="T45" fmla="*/ 123 h 278"/>
                        <a:gd name="T46" fmla="*/ 111 w 128"/>
                        <a:gd name="T47" fmla="*/ 94 h 278"/>
                        <a:gd name="T48" fmla="*/ 84 w 128"/>
                        <a:gd name="T49" fmla="*/ 73 h 278"/>
                        <a:gd name="T50" fmla="*/ 60 w 128"/>
                        <a:gd name="T51" fmla="*/ 60 h 278"/>
                        <a:gd name="T52" fmla="*/ 34 w 128"/>
                        <a:gd name="T53" fmla="*/ 50 h 278"/>
                        <a:gd name="T54" fmla="*/ 0 w 128"/>
                        <a:gd name="T55" fmla="*/ 44 h 278"/>
                        <a:gd name="T56" fmla="*/ 5 w 128"/>
                        <a:gd name="T57" fmla="*/ 0 h 2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8"/>
                        <a:gd name="T88" fmla="*/ 0 h 278"/>
                        <a:gd name="T89" fmla="*/ 128 w 128"/>
                        <a:gd name="T90" fmla="*/ 278 h 2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8" h="278">
                          <a:moveTo>
                            <a:pt x="2" y="0"/>
                          </a:moveTo>
                          <a:lnTo>
                            <a:pt x="15" y="2"/>
                          </a:lnTo>
                          <a:lnTo>
                            <a:pt x="29" y="7"/>
                          </a:lnTo>
                          <a:lnTo>
                            <a:pt x="41" y="14"/>
                          </a:lnTo>
                          <a:lnTo>
                            <a:pt x="53" y="24"/>
                          </a:lnTo>
                          <a:lnTo>
                            <a:pt x="64" y="36"/>
                          </a:lnTo>
                          <a:lnTo>
                            <a:pt x="74" y="51"/>
                          </a:lnTo>
                          <a:lnTo>
                            <a:pt x="84" y="66"/>
                          </a:lnTo>
                          <a:lnTo>
                            <a:pt x="92" y="84"/>
                          </a:lnTo>
                          <a:lnTo>
                            <a:pt x="107" y="126"/>
                          </a:lnTo>
                          <a:lnTo>
                            <a:pt x="119" y="172"/>
                          </a:lnTo>
                          <a:lnTo>
                            <a:pt x="125" y="222"/>
                          </a:lnTo>
                          <a:lnTo>
                            <a:pt x="127" y="250"/>
                          </a:lnTo>
                          <a:lnTo>
                            <a:pt x="128" y="278"/>
                          </a:lnTo>
                          <a:lnTo>
                            <a:pt x="112" y="278"/>
                          </a:lnTo>
                          <a:lnTo>
                            <a:pt x="111" y="251"/>
                          </a:lnTo>
                          <a:lnTo>
                            <a:pt x="109" y="224"/>
                          </a:lnTo>
                          <a:lnTo>
                            <a:pt x="103" y="174"/>
                          </a:lnTo>
                          <a:lnTo>
                            <a:pt x="92" y="131"/>
                          </a:lnTo>
                          <a:lnTo>
                            <a:pt x="77" y="91"/>
                          </a:lnTo>
                          <a:lnTo>
                            <a:pt x="70" y="74"/>
                          </a:lnTo>
                          <a:lnTo>
                            <a:pt x="61" y="60"/>
                          </a:lnTo>
                          <a:lnTo>
                            <a:pt x="52" y="47"/>
                          </a:lnTo>
                          <a:lnTo>
                            <a:pt x="43" y="36"/>
                          </a:lnTo>
                          <a:lnTo>
                            <a:pt x="32" y="28"/>
                          </a:lnTo>
                          <a:lnTo>
                            <a:pt x="23" y="23"/>
                          </a:lnTo>
                          <a:lnTo>
                            <a:pt x="13" y="19"/>
                          </a:lnTo>
                          <a:lnTo>
                            <a:pt x="0" y="17"/>
                          </a:lnTo>
                          <a:lnTo>
                            <a:pt x="2" y="0"/>
                          </a:lnTo>
                          <a:close/>
                        </a:path>
                      </a:pathLst>
                    </a:custGeom>
                    <a:solidFill>
                      <a:srgbClr val="FF9900"/>
                    </a:solidFill>
                    <a:ln w="9525">
                      <a:solidFill>
                        <a:srgbClr val="CCFF99"/>
                      </a:solidFill>
                      <a:round/>
                      <a:headEnd/>
                      <a:tailEnd/>
                    </a:ln>
                  </p:spPr>
                  <p:txBody>
                    <a:bodyPr/>
                    <a:lstStyle/>
                    <a:p>
                      <a:endParaRPr lang="en-US"/>
                    </a:p>
                  </p:txBody>
                </p:sp>
                <p:sp>
                  <p:nvSpPr>
                    <p:cNvPr id="216" name="Freeform 387"/>
                    <p:cNvSpPr>
                      <a:spLocks/>
                    </p:cNvSpPr>
                    <p:nvPr/>
                  </p:nvSpPr>
                  <p:spPr bwMode="auto">
                    <a:xfrm>
                      <a:off x="4992" y="1995"/>
                      <a:ext cx="3" cy="27"/>
                    </a:xfrm>
                    <a:custGeom>
                      <a:avLst/>
                      <a:gdLst>
                        <a:gd name="T0" fmla="*/ 3 w 2"/>
                        <a:gd name="T1" fmla="*/ 0 h 17"/>
                        <a:gd name="T2" fmla="*/ 4 w 2"/>
                        <a:gd name="T3" fmla="*/ 0 h 17"/>
                        <a:gd name="T4" fmla="*/ 0 w 2"/>
                        <a:gd name="T5" fmla="*/ 43 h 17"/>
                        <a:gd name="T6" fmla="*/ 4 w 2"/>
                        <a:gd name="T7" fmla="*/ 43 h 17"/>
                        <a:gd name="T8" fmla="*/ 3 w 2"/>
                        <a:gd name="T9" fmla="*/ 0 h 17"/>
                        <a:gd name="T10" fmla="*/ 0 60000 65536"/>
                        <a:gd name="T11" fmla="*/ 0 60000 65536"/>
                        <a:gd name="T12" fmla="*/ 0 60000 65536"/>
                        <a:gd name="T13" fmla="*/ 0 60000 65536"/>
                        <a:gd name="T14" fmla="*/ 0 60000 65536"/>
                        <a:gd name="T15" fmla="*/ 0 w 2"/>
                        <a:gd name="T16" fmla="*/ 0 h 17"/>
                        <a:gd name="T17" fmla="*/ 2 w 2"/>
                        <a:gd name="T18" fmla="*/ 17 h 17"/>
                      </a:gdLst>
                      <a:ahLst/>
                      <a:cxnLst>
                        <a:cxn ang="T10">
                          <a:pos x="T0" y="T1"/>
                        </a:cxn>
                        <a:cxn ang="T11">
                          <a:pos x="T2" y="T3"/>
                        </a:cxn>
                        <a:cxn ang="T12">
                          <a:pos x="T4" y="T5"/>
                        </a:cxn>
                        <a:cxn ang="T13">
                          <a:pos x="T6" y="T7"/>
                        </a:cxn>
                        <a:cxn ang="T14">
                          <a:pos x="T8" y="T9"/>
                        </a:cxn>
                      </a:cxnLst>
                      <a:rect l="T15" t="T16" r="T17" b="T18"/>
                      <a:pathLst>
                        <a:path w="2" h="17">
                          <a:moveTo>
                            <a:pt x="1" y="0"/>
                          </a:moveTo>
                          <a:lnTo>
                            <a:pt x="2" y="0"/>
                          </a:lnTo>
                          <a:lnTo>
                            <a:pt x="0" y="17"/>
                          </a:lnTo>
                          <a:lnTo>
                            <a:pt x="2" y="17"/>
                          </a:lnTo>
                          <a:lnTo>
                            <a:pt x="1" y="0"/>
                          </a:lnTo>
                          <a:close/>
                        </a:path>
                      </a:pathLst>
                    </a:custGeom>
                    <a:solidFill>
                      <a:srgbClr val="FF9900"/>
                    </a:solidFill>
                    <a:ln w="9525">
                      <a:solidFill>
                        <a:srgbClr val="CCFF99"/>
                      </a:solidFill>
                      <a:round/>
                      <a:headEnd/>
                      <a:tailEnd/>
                    </a:ln>
                  </p:spPr>
                  <p:txBody>
                    <a:bodyPr/>
                    <a:lstStyle/>
                    <a:p>
                      <a:endParaRPr lang="en-US"/>
                    </a:p>
                  </p:txBody>
                </p:sp>
                <p:sp>
                  <p:nvSpPr>
                    <p:cNvPr id="217" name="Freeform 388"/>
                    <p:cNvSpPr>
                      <a:spLocks/>
                    </p:cNvSpPr>
                    <p:nvPr/>
                  </p:nvSpPr>
                  <p:spPr bwMode="auto">
                    <a:xfrm>
                      <a:off x="5173" y="2444"/>
                      <a:ext cx="25" cy="1"/>
                    </a:xfrm>
                    <a:custGeom>
                      <a:avLst/>
                      <a:gdLst>
                        <a:gd name="T0" fmla="*/ 39 w 16"/>
                        <a:gd name="T1" fmla="*/ 0 h 1"/>
                        <a:gd name="T2" fmla="*/ 0 w 16"/>
                        <a:gd name="T3" fmla="*/ 0 h 1"/>
                        <a:gd name="T4" fmla="*/ 39 w 16"/>
                        <a:gd name="T5" fmla="*/ 0 h 1"/>
                        <a:gd name="T6" fmla="*/ 0 60000 65536"/>
                        <a:gd name="T7" fmla="*/ 0 60000 65536"/>
                        <a:gd name="T8" fmla="*/ 0 60000 65536"/>
                        <a:gd name="T9" fmla="*/ 0 w 16"/>
                        <a:gd name="T10" fmla="*/ 0 h 1"/>
                        <a:gd name="T11" fmla="*/ 16 w 16"/>
                        <a:gd name="T12" fmla="*/ 1 h 1"/>
                      </a:gdLst>
                      <a:ahLst/>
                      <a:cxnLst>
                        <a:cxn ang="T6">
                          <a:pos x="T0" y="T1"/>
                        </a:cxn>
                        <a:cxn ang="T7">
                          <a:pos x="T2" y="T3"/>
                        </a:cxn>
                        <a:cxn ang="T8">
                          <a:pos x="T4" y="T5"/>
                        </a:cxn>
                      </a:cxnLst>
                      <a:rect l="T9" t="T10" r="T11" b="T12"/>
                      <a:pathLst>
                        <a:path w="16" h="1">
                          <a:moveTo>
                            <a:pt x="16" y="0"/>
                          </a:moveTo>
                          <a:lnTo>
                            <a:pt x="0" y="0"/>
                          </a:lnTo>
                          <a:lnTo>
                            <a:pt x="16" y="0"/>
                          </a:lnTo>
                          <a:close/>
                        </a:path>
                      </a:pathLst>
                    </a:custGeom>
                    <a:solidFill>
                      <a:srgbClr val="FF9900"/>
                    </a:solidFill>
                    <a:ln w="9525">
                      <a:solidFill>
                        <a:srgbClr val="CCFF99"/>
                      </a:solidFill>
                      <a:round/>
                      <a:headEnd/>
                      <a:tailEnd/>
                    </a:ln>
                  </p:spPr>
                  <p:txBody>
                    <a:bodyPr/>
                    <a:lstStyle/>
                    <a:p>
                      <a:endParaRPr lang="en-US"/>
                    </a:p>
                  </p:txBody>
                </p:sp>
                <p:sp>
                  <p:nvSpPr>
                    <p:cNvPr id="218" name="Freeform 389"/>
                    <p:cNvSpPr>
                      <a:spLocks/>
                    </p:cNvSpPr>
                    <p:nvPr/>
                  </p:nvSpPr>
                  <p:spPr bwMode="auto">
                    <a:xfrm>
                      <a:off x="5173" y="2444"/>
                      <a:ext cx="25" cy="1"/>
                    </a:xfrm>
                    <a:custGeom>
                      <a:avLst/>
                      <a:gdLst>
                        <a:gd name="T0" fmla="*/ 39 w 16"/>
                        <a:gd name="T1" fmla="*/ 0 h 1"/>
                        <a:gd name="T2" fmla="*/ 0 w 16"/>
                        <a:gd name="T3" fmla="*/ 0 h 1"/>
                        <a:gd name="T4" fmla="*/ 39 w 16"/>
                        <a:gd name="T5" fmla="*/ 0 h 1"/>
                        <a:gd name="T6" fmla="*/ 0 60000 65536"/>
                        <a:gd name="T7" fmla="*/ 0 60000 65536"/>
                        <a:gd name="T8" fmla="*/ 0 60000 65536"/>
                        <a:gd name="T9" fmla="*/ 0 w 16"/>
                        <a:gd name="T10" fmla="*/ 0 h 1"/>
                        <a:gd name="T11" fmla="*/ 16 w 16"/>
                        <a:gd name="T12" fmla="*/ 1 h 1"/>
                      </a:gdLst>
                      <a:ahLst/>
                      <a:cxnLst>
                        <a:cxn ang="T6">
                          <a:pos x="T0" y="T1"/>
                        </a:cxn>
                        <a:cxn ang="T7">
                          <a:pos x="T2" y="T3"/>
                        </a:cxn>
                        <a:cxn ang="T8">
                          <a:pos x="T4" y="T5"/>
                        </a:cxn>
                      </a:cxnLst>
                      <a:rect l="T9" t="T10" r="T11" b="T12"/>
                      <a:pathLst>
                        <a:path w="16" h="1">
                          <a:moveTo>
                            <a:pt x="16" y="0"/>
                          </a:moveTo>
                          <a:lnTo>
                            <a:pt x="0" y="0"/>
                          </a:lnTo>
                          <a:lnTo>
                            <a:pt x="16" y="0"/>
                          </a:lnTo>
                          <a:close/>
                        </a:path>
                      </a:pathLst>
                    </a:custGeom>
                    <a:solidFill>
                      <a:srgbClr val="FF9900"/>
                    </a:solidFill>
                    <a:ln w="9525">
                      <a:solidFill>
                        <a:srgbClr val="CCFF99"/>
                      </a:solidFill>
                      <a:round/>
                      <a:headEnd/>
                      <a:tailEnd/>
                    </a:ln>
                  </p:spPr>
                  <p:txBody>
                    <a:bodyPr/>
                    <a:lstStyle/>
                    <a:p>
                      <a:endParaRPr lang="en-US"/>
                    </a:p>
                  </p:txBody>
                </p:sp>
                <p:sp>
                  <p:nvSpPr>
                    <p:cNvPr id="219" name="Freeform 390"/>
                    <p:cNvSpPr>
                      <a:spLocks/>
                    </p:cNvSpPr>
                    <p:nvPr/>
                  </p:nvSpPr>
                  <p:spPr bwMode="auto">
                    <a:xfrm>
                      <a:off x="5107" y="2444"/>
                      <a:ext cx="91" cy="451"/>
                    </a:xfrm>
                    <a:custGeom>
                      <a:avLst/>
                      <a:gdLst>
                        <a:gd name="T0" fmla="*/ 145 w 57"/>
                        <a:gd name="T1" fmla="*/ 0 h 280"/>
                        <a:gd name="T2" fmla="*/ 142 w 57"/>
                        <a:gd name="T3" fmla="*/ 143 h 280"/>
                        <a:gd name="T4" fmla="*/ 136 w 57"/>
                        <a:gd name="T5" fmla="*/ 275 h 280"/>
                        <a:gd name="T6" fmla="*/ 125 w 57"/>
                        <a:gd name="T7" fmla="*/ 395 h 280"/>
                        <a:gd name="T8" fmla="*/ 110 w 57"/>
                        <a:gd name="T9" fmla="*/ 503 h 280"/>
                        <a:gd name="T10" fmla="*/ 91 w 57"/>
                        <a:gd name="T11" fmla="*/ 591 h 280"/>
                        <a:gd name="T12" fmla="*/ 72 w 57"/>
                        <a:gd name="T13" fmla="*/ 657 h 280"/>
                        <a:gd name="T14" fmla="*/ 46 w 57"/>
                        <a:gd name="T15" fmla="*/ 705 h 280"/>
                        <a:gd name="T16" fmla="*/ 30 w 57"/>
                        <a:gd name="T17" fmla="*/ 722 h 280"/>
                        <a:gd name="T18" fmla="*/ 13 w 57"/>
                        <a:gd name="T19" fmla="*/ 726 h 280"/>
                        <a:gd name="T20" fmla="*/ 0 w 57"/>
                        <a:gd name="T21" fmla="*/ 688 h 280"/>
                        <a:gd name="T22" fmla="*/ 10 w 57"/>
                        <a:gd name="T23" fmla="*/ 685 h 280"/>
                        <a:gd name="T24" fmla="*/ 13 w 57"/>
                        <a:gd name="T25" fmla="*/ 683 h 280"/>
                        <a:gd name="T26" fmla="*/ 34 w 57"/>
                        <a:gd name="T27" fmla="*/ 641 h 280"/>
                        <a:gd name="T28" fmla="*/ 54 w 57"/>
                        <a:gd name="T29" fmla="*/ 578 h 280"/>
                        <a:gd name="T30" fmla="*/ 69 w 57"/>
                        <a:gd name="T31" fmla="*/ 496 h 280"/>
                        <a:gd name="T32" fmla="*/ 85 w 57"/>
                        <a:gd name="T33" fmla="*/ 391 h 280"/>
                        <a:gd name="T34" fmla="*/ 94 w 57"/>
                        <a:gd name="T35" fmla="*/ 272 h 280"/>
                        <a:gd name="T36" fmla="*/ 102 w 57"/>
                        <a:gd name="T37" fmla="*/ 143 h 280"/>
                        <a:gd name="T38" fmla="*/ 104 w 57"/>
                        <a:gd name="T39" fmla="*/ 0 h 280"/>
                        <a:gd name="T40" fmla="*/ 145 w 57"/>
                        <a:gd name="T41" fmla="*/ 0 h 2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280"/>
                        <a:gd name="T65" fmla="*/ 57 w 57"/>
                        <a:gd name="T66" fmla="*/ 280 h 2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280">
                          <a:moveTo>
                            <a:pt x="57" y="0"/>
                          </a:moveTo>
                          <a:lnTo>
                            <a:pt x="56" y="55"/>
                          </a:lnTo>
                          <a:lnTo>
                            <a:pt x="53" y="106"/>
                          </a:lnTo>
                          <a:lnTo>
                            <a:pt x="49" y="152"/>
                          </a:lnTo>
                          <a:lnTo>
                            <a:pt x="43" y="194"/>
                          </a:lnTo>
                          <a:lnTo>
                            <a:pt x="36" y="228"/>
                          </a:lnTo>
                          <a:lnTo>
                            <a:pt x="28" y="253"/>
                          </a:lnTo>
                          <a:lnTo>
                            <a:pt x="18" y="272"/>
                          </a:lnTo>
                          <a:lnTo>
                            <a:pt x="12" y="278"/>
                          </a:lnTo>
                          <a:lnTo>
                            <a:pt x="5" y="280"/>
                          </a:lnTo>
                          <a:lnTo>
                            <a:pt x="0" y="265"/>
                          </a:lnTo>
                          <a:lnTo>
                            <a:pt x="4" y="264"/>
                          </a:lnTo>
                          <a:lnTo>
                            <a:pt x="5" y="263"/>
                          </a:lnTo>
                          <a:lnTo>
                            <a:pt x="13" y="247"/>
                          </a:lnTo>
                          <a:lnTo>
                            <a:pt x="21" y="223"/>
                          </a:lnTo>
                          <a:lnTo>
                            <a:pt x="27" y="191"/>
                          </a:lnTo>
                          <a:lnTo>
                            <a:pt x="33" y="151"/>
                          </a:lnTo>
                          <a:lnTo>
                            <a:pt x="37" y="105"/>
                          </a:lnTo>
                          <a:lnTo>
                            <a:pt x="40" y="55"/>
                          </a:lnTo>
                          <a:lnTo>
                            <a:pt x="41" y="0"/>
                          </a:lnTo>
                          <a:lnTo>
                            <a:pt x="57" y="0"/>
                          </a:lnTo>
                          <a:close/>
                        </a:path>
                      </a:pathLst>
                    </a:custGeom>
                    <a:solidFill>
                      <a:srgbClr val="FF9900"/>
                    </a:solidFill>
                    <a:ln w="9525">
                      <a:solidFill>
                        <a:srgbClr val="CCFF99"/>
                      </a:solidFill>
                      <a:round/>
                      <a:headEnd/>
                      <a:tailEnd/>
                    </a:ln>
                  </p:spPr>
                  <p:txBody>
                    <a:bodyPr/>
                    <a:lstStyle/>
                    <a:p>
                      <a:endParaRPr lang="en-US"/>
                    </a:p>
                  </p:txBody>
                </p:sp>
                <p:sp>
                  <p:nvSpPr>
                    <p:cNvPr id="220" name="Freeform 391"/>
                    <p:cNvSpPr>
                      <a:spLocks/>
                    </p:cNvSpPr>
                    <p:nvPr/>
                  </p:nvSpPr>
                  <p:spPr bwMode="auto">
                    <a:xfrm>
                      <a:off x="5024" y="2444"/>
                      <a:ext cx="91" cy="451"/>
                    </a:xfrm>
                    <a:custGeom>
                      <a:avLst/>
                      <a:gdLst>
                        <a:gd name="T0" fmla="*/ 135 w 56"/>
                        <a:gd name="T1" fmla="*/ 726 h 280"/>
                        <a:gd name="T2" fmla="*/ 117 w 56"/>
                        <a:gd name="T3" fmla="*/ 722 h 280"/>
                        <a:gd name="T4" fmla="*/ 101 w 56"/>
                        <a:gd name="T5" fmla="*/ 705 h 280"/>
                        <a:gd name="T6" fmla="*/ 76 w 56"/>
                        <a:gd name="T7" fmla="*/ 659 h 280"/>
                        <a:gd name="T8" fmla="*/ 54 w 56"/>
                        <a:gd name="T9" fmla="*/ 591 h 280"/>
                        <a:gd name="T10" fmla="*/ 37 w 56"/>
                        <a:gd name="T11" fmla="*/ 506 h 280"/>
                        <a:gd name="T12" fmla="*/ 21 w 56"/>
                        <a:gd name="T13" fmla="*/ 396 h 280"/>
                        <a:gd name="T14" fmla="*/ 11 w 56"/>
                        <a:gd name="T15" fmla="*/ 277 h 280"/>
                        <a:gd name="T16" fmla="*/ 3 w 56"/>
                        <a:gd name="T17" fmla="*/ 143 h 280"/>
                        <a:gd name="T18" fmla="*/ 0 w 56"/>
                        <a:gd name="T19" fmla="*/ 0 h 280"/>
                        <a:gd name="T20" fmla="*/ 39 w 56"/>
                        <a:gd name="T21" fmla="*/ 0 h 280"/>
                        <a:gd name="T22" fmla="*/ 42 w 56"/>
                        <a:gd name="T23" fmla="*/ 143 h 280"/>
                        <a:gd name="T24" fmla="*/ 50 w 56"/>
                        <a:gd name="T25" fmla="*/ 272 h 280"/>
                        <a:gd name="T26" fmla="*/ 60 w 56"/>
                        <a:gd name="T27" fmla="*/ 391 h 280"/>
                        <a:gd name="T28" fmla="*/ 76 w 56"/>
                        <a:gd name="T29" fmla="*/ 496 h 280"/>
                        <a:gd name="T30" fmla="*/ 93 w 56"/>
                        <a:gd name="T31" fmla="*/ 578 h 280"/>
                        <a:gd name="T32" fmla="*/ 114 w 56"/>
                        <a:gd name="T33" fmla="*/ 641 h 280"/>
                        <a:gd name="T34" fmla="*/ 135 w 56"/>
                        <a:gd name="T35" fmla="*/ 683 h 280"/>
                        <a:gd name="T36" fmla="*/ 140 w 56"/>
                        <a:gd name="T37" fmla="*/ 688 h 280"/>
                        <a:gd name="T38" fmla="*/ 148 w 56"/>
                        <a:gd name="T39" fmla="*/ 688 h 280"/>
                        <a:gd name="T40" fmla="*/ 135 w 56"/>
                        <a:gd name="T41" fmla="*/ 726 h 2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280"/>
                        <a:gd name="T65" fmla="*/ 56 w 56"/>
                        <a:gd name="T66" fmla="*/ 280 h 2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280">
                          <a:moveTo>
                            <a:pt x="51" y="280"/>
                          </a:moveTo>
                          <a:lnTo>
                            <a:pt x="44" y="278"/>
                          </a:lnTo>
                          <a:lnTo>
                            <a:pt x="38" y="272"/>
                          </a:lnTo>
                          <a:lnTo>
                            <a:pt x="29" y="254"/>
                          </a:lnTo>
                          <a:lnTo>
                            <a:pt x="20" y="228"/>
                          </a:lnTo>
                          <a:lnTo>
                            <a:pt x="14" y="195"/>
                          </a:lnTo>
                          <a:lnTo>
                            <a:pt x="8" y="153"/>
                          </a:lnTo>
                          <a:lnTo>
                            <a:pt x="4" y="107"/>
                          </a:lnTo>
                          <a:lnTo>
                            <a:pt x="1" y="55"/>
                          </a:lnTo>
                          <a:lnTo>
                            <a:pt x="0" y="0"/>
                          </a:lnTo>
                          <a:lnTo>
                            <a:pt x="15" y="0"/>
                          </a:lnTo>
                          <a:lnTo>
                            <a:pt x="16" y="55"/>
                          </a:lnTo>
                          <a:lnTo>
                            <a:pt x="19" y="105"/>
                          </a:lnTo>
                          <a:lnTo>
                            <a:pt x="23" y="151"/>
                          </a:lnTo>
                          <a:lnTo>
                            <a:pt x="29" y="191"/>
                          </a:lnTo>
                          <a:lnTo>
                            <a:pt x="35" y="223"/>
                          </a:lnTo>
                          <a:lnTo>
                            <a:pt x="43" y="247"/>
                          </a:lnTo>
                          <a:lnTo>
                            <a:pt x="51" y="263"/>
                          </a:lnTo>
                          <a:lnTo>
                            <a:pt x="53" y="265"/>
                          </a:lnTo>
                          <a:lnTo>
                            <a:pt x="56" y="265"/>
                          </a:lnTo>
                          <a:lnTo>
                            <a:pt x="51" y="280"/>
                          </a:lnTo>
                          <a:close/>
                        </a:path>
                      </a:pathLst>
                    </a:custGeom>
                    <a:solidFill>
                      <a:srgbClr val="FF9900"/>
                    </a:solidFill>
                    <a:ln w="9525">
                      <a:solidFill>
                        <a:srgbClr val="CCFF99"/>
                      </a:solidFill>
                      <a:round/>
                      <a:headEnd/>
                      <a:tailEnd/>
                    </a:ln>
                  </p:spPr>
                  <p:txBody>
                    <a:bodyPr/>
                    <a:lstStyle/>
                    <a:p>
                      <a:endParaRPr lang="en-US"/>
                    </a:p>
                  </p:txBody>
                </p:sp>
                <p:sp>
                  <p:nvSpPr>
                    <p:cNvPr id="221" name="Freeform 392"/>
                    <p:cNvSpPr>
                      <a:spLocks/>
                    </p:cNvSpPr>
                    <p:nvPr/>
                  </p:nvSpPr>
                  <p:spPr bwMode="auto">
                    <a:xfrm>
                      <a:off x="5107" y="2871"/>
                      <a:ext cx="8" cy="26"/>
                    </a:xfrm>
                    <a:custGeom>
                      <a:avLst/>
                      <a:gdLst>
                        <a:gd name="T0" fmla="*/ 13 w 5"/>
                        <a:gd name="T1" fmla="*/ 39 h 16"/>
                        <a:gd name="T2" fmla="*/ 5 w 5"/>
                        <a:gd name="T3" fmla="*/ 42 h 16"/>
                        <a:gd name="T4" fmla="*/ 0 w 5"/>
                        <a:gd name="T5" fmla="*/ 39 h 16"/>
                        <a:gd name="T6" fmla="*/ 13 w 5"/>
                        <a:gd name="T7" fmla="*/ 0 h 16"/>
                        <a:gd name="T8" fmla="*/ 0 w 5"/>
                        <a:gd name="T9" fmla="*/ 0 h 16"/>
                        <a:gd name="T10" fmla="*/ 13 w 5"/>
                        <a:gd name="T11" fmla="*/ 39 h 16"/>
                        <a:gd name="T12" fmla="*/ 0 60000 65536"/>
                        <a:gd name="T13" fmla="*/ 0 60000 65536"/>
                        <a:gd name="T14" fmla="*/ 0 60000 65536"/>
                        <a:gd name="T15" fmla="*/ 0 60000 65536"/>
                        <a:gd name="T16" fmla="*/ 0 60000 65536"/>
                        <a:gd name="T17" fmla="*/ 0 60000 65536"/>
                        <a:gd name="T18" fmla="*/ 0 w 5"/>
                        <a:gd name="T19" fmla="*/ 0 h 16"/>
                        <a:gd name="T20" fmla="*/ 5 w 5"/>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 h="16">
                          <a:moveTo>
                            <a:pt x="5" y="15"/>
                          </a:moveTo>
                          <a:lnTo>
                            <a:pt x="2" y="16"/>
                          </a:lnTo>
                          <a:lnTo>
                            <a:pt x="0" y="15"/>
                          </a:lnTo>
                          <a:lnTo>
                            <a:pt x="5" y="0"/>
                          </a:lnTo>
                          <a:lnTo>
                            <a:pt x="0" y="0"/>
                          </a:lnTo>
                          <a:lnTo>
                            <a:pt x="5" y="15"/>
                          </a:lnTo>
                          <a:close/>
                        </a:path>
                      </a:pathLst>
                    </a:custGeom>
                    <a:solidFill>
                      <a:srgbClr val="FF9900"/>
                    </a:solidFill>
                    <a:ln w="9525">
                      <a:solidFill>
                        <a:srgbClr val="CCFF99"/>
                      </a:solidFill>
                      <a:round/>
                      <a:headEnd/>
                      <a:tailEnd/>
                    </a:ln>
                  </p:spPr>
                  <p:txBody>
                    <a:bodyPr/>
                    <a:lstStyle/>
                    <a:p>
                      <a:endParaRPr lang="en-US"/>
                    </a:p>
                  </p:txBody>
                </p:sp>
                <p:sp>
                  <p:nvSpPr>
                    <p:cNvPr id="222" name="Freeform 393"/>
                    <p:cNvSpPr>
                      <a:spLocks/>
                    </p:cNvSpPr>
                    <p:nvPr/>
                  </p:nvSpPr>
                  <p:spPr bwMode="auto">
                    <a:xfrm>
                      <a:off x="5024" y="2444"/>
                      <a:ext cx="26" cy="1"/>
                    </a:xfrm>
                    <a:custGeom>
                      <a:avLst/>
                      <a:gdLst>
                        <a:gd name="T0" fmla="*/ 0 w 16"/>
                        <a:gd name="T1" fmla="*/ 0 h 1"/>
                        <a:gd name="T2" fmla="*/ 42 w 16"/>
                        <a:gd name="T3" fmla="*/ 0 h 1"/>
                        <a:gd name="T4" fmla="*/ 0 w 16"/>
                        <a:gd name="T5" fmla="*/ 0 h 1"/>
                        <a:gd name="T6" fmla="*/ 0 60000 65536"/>
                        <a:gd name="T7" fmla="*/ 0 60000 65536"/>
                        <a:gd name="T8" fmla="*/ 0 60000 65536"/>
                        <a:gd name="T9" fmla="*/ 0 w 16"/>
                        <a:gd name="T10" fmla="*/ 0 h 1"/>
                        <a:gd name="T11" fmla="*/ 16 w 16"/>
                        <a:gd name="T12" fmla="*/ 1 h 1"/>
                      </a:gdLst>
                      <a:ahLst/>
                      <a:cxnLst>
                        <a:cxn ang="T6">
                          <a:pos x="T0" y="T1"/>
                        </a:cxn>
                        <a:cxn ang="T7">
                          <a:pos x="T2" y="T3"/>
                        </a:cxn>
                        <a:cxn ang="T8">
                          <a:pos x="T4" y="T5"/>
                        </a:cxn>
                      </a:cxnLst>
                      <a:rect l="T9" t="T10" r="T11" b="T12"/>
                      <a:pathLst>
                        <a:path w="16" h="1">
                          <a:moveTo>
                            <a:pt x="0" y="0"/>
                          </a:moveTo>
                          <a:lnTo>
                            <a:pt x="16" y="0"/>
                          </a:lnTo>
                          <a:lnTo>
                            <a:pt x="0" y="0"/>
                          </a:lnTo>
                          <a:close/>
                        </a:path>
                      </a:pathLst>
                    </a:custGeom>
                    <a:solidFill>
                      <a:srgbClr val="FF9900"/>
                    </a:solidFill>
                    <a:ln w="9525">
                      <a:solidFill>
                        <a:srgbClr val="CCFF99"/>
                      </a:solidFill>
                      <a:round/>
                      <a:headEnd/>
                      <a:tailEnd/>
                    </a:ln>
                  </p:spPr>
                  <p:txBody>
                    <a:bodyPr/>
                    <a:lstStyle/>
                    <a:p>
                      <a:endParaRPr lang="en-US"/>
                    </a:p>
                  </p:txBody>
                </p:sp>
                <p:sp>
                  <p:nvSpPr>
                    <p:cNvPr id="223" name="Freeform 394"/>
                    <p:cNvSpPr>
                      <a:spLocks/>
                    </p:cNvSpPr>
                    <p:nvPr/>
                  </p:nvSpPr>
                  <p:spPr bwMode="auto">
                    <a:xfrm>
                      <a:off x="5024" y="1995"/>
                      <a:ext cx="205" cy="450"/>
                    </a:xfrm>
                    <a:custGeom>
                      <a:avLst/>
                      <a:gdLst>
                        <a:gd name="T0" fmla="*/ 0 w 127"/>
                        <a:gd name="T1" fmla="*/ 721 h 279"/>
                        <a:gd name="T2" fmla="*/ 5 w 127"/>
                        <a:gd name="T3" fmla="*/ 577 h 279"/>
                        <a:gd name="T4" fmla="*/ 24 w 127"/>
                        <a:gd name="T5" fmla="*/ 445 h 279"/>
                        <a:gd name="T6" fmla="*/ 52 w 127"/>
                        <a:gd name="T7" fmla="*/ 327 h 279"/>
                        <a:gd name="T8" fmla="*/ 90 w 127"/>
                        <a:gd name="T9" fmla="*/ 218 h 279"/>
                        <a:gd name="T10" fmla="*/ 115 w 127"/>
                        <a:gd name="T11" fmla="*/ 171 h 279"/>
                        <a:gd name="T12" fmla="*/ 139 w 127"/>
                        <a:gd name="T13" fmla="*/ 132 h 279"/>
                        <a:gd name="T14" fmla="*/ 166 w 127"/>
                        <a:gd name="T15" fmla="*/ 94 h 279"/>
                        <a:gd name="T16" fmla="*/ 192 w 127"/>
                        <a:gd name="T17" fmla="*/ 63 h 279"/>
                        <a:gd name="T18" fmla="*/ 224 w 127"/>
                        <a:gd name="T19" fmla="*/ 37 h 279"/>
                        <a:gd name="T20" fmla="*/ 258 w 127"/>
                        <a:gd name="T21" fmla="*/ 18 h 279"/>
                        <a:gd name="T22" fmla="*/ 294 w 127"/>
                        <a:gd name="T23" fmla="*/ 5 h 279"/>
                        <a:gd name="T24" fmla="*/ 328 w 127"/>
                        <a:gd name="T25" fmla="*/ 0 h 279"/>
                        <a:gd name="T26" fmla="*/ 331 w 127"/>
                        <a:gd name="T27" fmla="*/ 44 h 279"/>
                        <a:gd name="T28" fmla="*/ 300 w 127"/>
                        <a:gd name="T29" fmla="*/ 50 h 279"/>
                        <a:gd name="T30" fmla="*/ 273 w 127"/>
                        <a:gd name="T31" fmla="*/ 60 h 279"/>
                        <a:gd name="T32" fmla="*/ 247 w 127"/>
                        <a:gd name="T33" fmla="*/ 73 h 279"/>
                        <a:gd name="T34" fmla="*/ 221 w 127"/>
                        <a:gd name="T35" fmla="*/ 94 h 279"/>
                        <a:gd name="T36" fmla="*/ 199 w 127"/>
                        <a:gd name="T37" fmla="*/ 123 h 279"/>
                        <a:gd name="T38" fmla="*/ 173 w 127"/>
                        <a:gd name="T39" fmla="*/ 156 h 279"/>
                        <a:gd name="T40" fmla="*/ 149 w 127"/>
                        <a:gd name="T41" fmla="*/ 195 h 279"/>
                        <a:gd name="T42" fmla="*/ 128 w 127"/>
                        <a:gd name="T43" fmla="*/ 239 h 279"/>
                        <a:gd name="T44" fmla="*/ 90 w 127"/>
                        <a:gd name="T45" fmla="*/ 340 h 279"/>
                        <a:gd name="T46" fmla="*/ 63 w 127"/>
                        <a:gd name="T47" fmla="*/ 455 h 279"/>
                        <a:gd name="T48" fmla="*/ 44 w 127"/>
                        <a:gd name="T49" fmla="*/ 582 h 279"/>
                        <a:gd name="T50" fmla="*/ 39 w 127"/>
                        <a:gd name="T51" fmla="*/ 726 h 279"/>
                        <a:gd name="T52" fmla="*/ 0 w 127"/>
                        <a:gd name="T53" fmla="*/ 721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7"/>
                        <a:gd name="T82" fmla="*/ 0 h 279"/>
                        <a:gd name="T83" fmla="*/ 127 w 127"/>
                        <a:gd name="T84" fmla="*/ 279 h 2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7" h="279">
                          <a:moveTo>
                            <a:pt x="0" y="277"/>
                          </a:moveTo>
                          <a:lnTo>
                            <a:pt x="2" y="222"/>
                          </a:lnTo>
                          <a:lnTo>
                            <a:pt x="9" y="171"/>
                          </a:lnTo>
                          <a:lnTo>
                            <a:pt x="20" y="126"/>
                          </a:lnTo>
                          <a:lnTo>
                            <a:pt x="35" y="84"/>
                          </a:lnTo>
                          <a:lnTo>
                            <a:pt x="44" y="66"/>
                          </a:lnTo>
                          <a:lnTo>
                            <a:pt x="53" y="51"/>
                          </a:lnTo>
                          <a:lnTo>
                            <a:pt x="64" y="36"/>
                          </a:lnTo>
                          <a:lnTo>
                            <a:pt x="74" y="24"/>
                          </a:lnTo>
                          <a:lnTo>
                            <a:pt x="86" y="14"/>
                          </a:lnTo>
                          <a:lnTo>
                            <a:pt x="99" y="7"/>
                          </a:lnTo>
                          <a:lnTo>
                            <a:pt x="113" y="2"/>
                          </a:lnTo>
                          <a:lnTo>
                            <a:pt x="126" y="0"/>
                          </a:lnTo>
                          <a:lnTo>
                            <a:pt x="127" y="17"/>
                          </a:lnTo>
                          <a:lnTo>
                            <a:pt x="115" y="19"/>
                          </a:lnTo>
                          <a:lnTo>
                            <a:pt x="105" y="23"/>
                          </a:lnTo>
                          <a:lnTo>
                            <a:pt x="95" y="28"/>
                          </a:lnTo>
                          <a:lnTo>
                            <a:pt x="85" y="36"/>
                          </a:lnTo>
                          <a:lnTo>
                            <a:pt x="76" y="47"/>
                          </a:lnTo>
                          <a:lnTo>
                            <a:pt x="66" y="60"/>
                          </a:lnTo>
                          <a:lnTo>
                            <a:pt x="57" y="75"/>
                          </a:lnTo>
                          <a:lnTo>
                            <a:pt x="49" y="92"/>
                          </a:lnTo>
                          <a:lnTo>
                            <a:pt x="35" y="131"/>
                          </a:lnTo>
                          <a:lnTo>
                            <a:pt x="24" y="175"/>
                          </a:lnTo>
                          <a:lnTo>
                            <a:pt x="17" y="224"/>
                          </a:lnTo>
                          <a:lnTo>
                            <a:pt x="15" y="279"/>
                          </a:lnTo>
                          <a:lnTo>
                            <a:pt x="0" y="277"/>
                          </a:lnTo>
                          <a:close/>
                        </a:path>
                      </a:pathLst>
                    </a:custGeom>
                    <a:solidFill>
                      <a:srgbClr val="FF9900"/>
                    </a:solidFill>
                    <a:ln w="9525">
                      <a:solidFill>
                        <a:srgbClr val="CCFF99"/>
                      </a:solidFill>
                      <a:round/>
                      <a:headEnd/>
                      <a:tailEnd/>
                    </a:ln>
                  </p:spPr>
                  <p:txBody>
                    <a:bodyPr/>
                    <a:lstStyle/>
                    <a:p>
                      <a:endParaRPr lang="en-US"/>
                    </a:p>
                  </p:txBody>
                </p:sp>
                <p:sp>
                  <p:nvSpPr>
                    <p:cNvPr id="224" name="Freeform 395"/>
                    <p:cNvSpPr>
                      <a:spLocks/>
                    </p:cNvSpPr>
                    <p:nvPr/>
                  </p:nvSpPr>
                  <p:spPr bwMode="auto">
                    <a:xfrm>
                      <a:off x="5024" y="2442"/>
                      <a:ext cx="26" cy="3"/>
                    </a:xfrm>
                    <a:custGeom>
                      <a:avLst/>
                      <a:gdLst>
                        <a:gd name="T0" fmla="*/ 0 w 16"/>
                        <a:gd name="T1" fmla="*/ 3 h 2"/>
                        <a:gd name="T2" fmla="*/ 0 w 16"/>
                        <a:gd name="T3" fmla="*/ 0 h 2"/>
                        <a:gd name="T4" fmla="*/ 39 w 16"/>
                        <a:gd name="T5" fmla="*/ 4 h 2"/>
                        <a:gd name="T6" fmla="*/ 42 w 16"/>
                        <a:gd name="T7" fmla="*/ 3 h 2"/>
                        <a:gd name="T8" fmla="*/ 0 w 16"/>
                        <a:gd name="T9" fmla="*/ 3 h 2"/>
                        <a:gd name="T10" fmla="*/ 0 60000 65536"/>
                        <a:gd name="T11" fmla="*/ 0 60000 65536"/>
                        <a:gd name="T12" fmla="*/ 0 60000 65536"/>
                        <a:gd name="T13" fmla="*/ 0 60000 65536"/>
                        <a:gd name="T14" fmla="*/ 0 60000 65536"/>
                        <a:gd name="T15" fmla="*/ 0 w 16"/>
                        <a:gd name="T16" fmla="*/ 0 h 2"/>
                        <a:gd name="T17" fmla="*/ 16 w 16"/>
                        <a:gd name="T18" fmla="*/ 2 h 2"/>
                      </a:gdLst>
                      <a:ahLst/>
                      <a:cxnLst>
                        <a:cxn ang="T10">
                          <a:pos x="T0" y="T1"/>
                        </a:cxn>
                        <a:cxn ang="T11">
                          <a:pos x="T2" y="T3"/>
                        </a:cxn>
                        <a:cxn ang="T12">
                          <a:pos x="T4" y="T5"/>
                        </a:cxn>
                        <a:cxn ang="T13">
                          <a:pos x="T6" y="T7"/>
                        </a:cxn>
                        <a:cxn ang="T14">
                          <a:pos x="T8" y="T9"/>
                        </a:cxn>
                      </a:cxnLst>
                      <a:rect l="T15" t="T16" r="T17" b="T18"/>
                      <a:pathLst>
                        <a:path w="16" h="2">
                          <a:moveTo>
                            <a:pt x="0" y="1"/>
                          </a:moveTo>
                          <a:lnTo>
                            <a:pt x="0" y="0"/>
                          </a:lnTo>
                          <a:lnTo>
                            <a:pt x="15" y="2"/>
                          </a:lnTo>
                          <a:lnTo>
                            <a:pt x="16" y="1"/>
                          </a:lnTo>
                          <a:lnTo>
                            <a:pt x="0" y="1"/>
                          </a:lnTo>
                          <a:close/>
                        </a:path>
                      </a:pathLst>
                    </a:custGeom>
                    <a:solidFill>
                      <a:srgbClr val="FF9900"/>
                    </a:solidFill>
                    <a:ln w="9525">
                      <a:solidFill>
                        <a:srgbClr val="CCFF99"/>
                      </a:solidFill>
                      <a:round/>
                      <a:headEnd/>
                      <a:tailEnd/>
                    </a:ln>
                  </p:spPr>
                  <p:txBody>
                    <a:bodyPr/>
                    <a:lstStyle/>
                    <a:p>
                      <a:endParaRPr lang="en-US"/>
                    </a:p>
                  </p:txBody>
                </p:sp>
                <p:sp>
                  <p:nvSpPr>
                    <p:cNvPr id="225" name="Freeform 396"/>
                    <p:cNvSpPr>
                      <a:spLocks/>
                    </p:cNvSpPr>
                    <p:nvPr/>
                  </p:nvSpPr>
                  <p:spPr bwMode="auto">
                    <a:xfrm>
                      <a:off x="5226" y="1995"/>
                      <a:ext cx="206" cy="449"/>
                    </a:xfrm>
                    <a:custGeom>
                      <a:avLst/>
                      <a:gdLst>
                        <a:gd name="T0" fmla="*/ 5 w 128"/>
                        <a:gd name="T1" fmla="*/ 0 h 278"/>
                        <a:gd name="T2" fmla="*/ 37 w 128"/>
                        <a:gd name="T3" fmla="*/ 5 h 278"/>
                        <a:gd name="T4" fmla="*/ 69 w 128"/>
                        <a:gd name="T5" fmla="*/ 18 h 278"/>
                        <a:gd name="T6" fmla="*/ 103 w 128"/>
                        <a:gd name="T7" fmla="*/ 37 h 278"/>
                        <a:gd name="T8" fmla="*/ 137 w 128"/>
                        <a:gd name="T9" fmla="*/ 63 h 278"/>
                        <a:gd name="T10" fmla="*/ 166 w 128"/>
                        <a:gd name="T11" fmla="*/ 94 h 278"/>
                        <a:gd name="T12" fmla="*/ 192 w 128"/>
                        <a:gd name="T13" fmla="*/ 132 h 278"/>
                        <a:gd name="T14" fmla="*/ 217 w 128"/>
                        <a:gd name="T15" fmla="*/ 173 h 278"/>
                        <a:gd name="T16" fmla="*/ 238 w 128"/>
                        <a:gd name="T17" fmla="*/ 220 h 278"/>
                        <a:gd name="T18" fmla="*/ 275 w 128"/>
                        <a:gd name="T19" fmla="*/ 329 h 278"/>
                        <a:gd name="T20" fmla="*/ 306 w 128"/>
                        <a:gd name="T21" fmla="*/ 449 h 278"/>
                        <a:gd name="T22" fmla="*/ 323 w 128"/>
                        <a:gd name="T23" fmla="*/ 580 h 278"/>
                        <a:gd name="T24" fmla="*/ 328 w 128"/>
                        <a:gd name="T25" fmla="*/ 653 h 278"/>
                        <a:gd name="T26" fmla="*/ 332 w 128"/>
                        <a:gd name="T27" fmla="*/ 725 h 278"/>
                        <a:gd name="T28" fmla="*/ 290 w 128"/>
                        <a:gd name="T29" fmla="*/ 725 h 278"/>
                        <a:gd name="T30" fmla="*/ 288 w 128"/>
                        <a:gd name="T31" fmla="*/ 654 h 278"/>
                        <a:gd name="T32" fmla="*/ 282 w 128"/>
                        <a:gd name="T33" fmla="*/ 585 h 278"/>
                        <a:gd name="T34" fmla="*/ 264 w 128"/>
                        <a:gd name="T35" fmla="*/ 454 h 278"/>
                        <a:gd name="T36" fmla="*/ 235 w 128"/>
                        <a:gd name="T37" fmla="*/ 342 h 278"/>
                        <a:gd name="T38" fmla="*/ 200 w 128"/>
                        <a:gd name="T39" fmla="*/ 237 h 278"/>
                        <a:gd name="T40" fmla="*/ 182 w 128"/>
                        <a:gd name="T41" fmla="*/ 194 h 278"/>
                        <a:gd name="T42" fmla="*/ 158 w 128"/>
                        <a:gd name="T43" fmla="*/ 157 h 278"/>
                        <a:gd name="T44" fmla="*/ 135 w 128"/>
                        <a:gd name="T45" fmla="*/ 123 h 278"/>
                        <a:gd name="T46" fmla="*/ 109 w 128"/>
                        <a:gd name="T47" fmla="*/ 94 h 278"/>
                        <a:gd name="T48" fmla="*/ 80 w 128"/>
                        <a:gd name="T49" fmla="*/ 73 h 278"/>
                        <a:gd name="T50" fmla="*/ 55 w 128"/>
                        <a:gd name="T51" fmla="*/ 60 h 278"/>
                        <a:gd name="T52" fmla="*/ 31 w 128"/>
                        <a:gd name="T53" fmla="*/ 50 h 278"/>
                        <a:gd name="T54" fmla="*/ 0 w 128"/>
                        <a:gd name="T55" fmla="*/ 44 h 278"/>
                        <a:gd name="T56" fmla="*/ 5 w 128"/>
                        <a:gd name="T57" fmla="*/ 0 h 2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8"/>
                        <a:gd name="T88" fmla="*/ 0 h 278"/>
                        <a:gd name="T89" fmla="*/ 128 w 128"/>
                        <a:gd name="T90" fmla="*/ 278 h 2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8" h="278">
                          <a:moveTo>
                            <a:pt x="2" y="0"/>
                          </a:moveTo>
                          <a:lnTo>
                            <a:pt x="14" y="2"/>
                          </a:lnTo>
                          <a:lnTo>
                            <a:pt x="27" y="7"/>
                          </a:lnTo>
                          <a:lnTo>
                            <a:pt x="40" y="14"/>
                          </a:lnTo>
                          <a:lnTo>
                            <a:pt x="53" y="24"/>
                          </a:lnTo>
                          <a:lnTo>
                            <a:pt x="64" y="36"/>
                          </a:lnTo>
                          <a:lnTo>
                            <a:pt x="74" y="51"/>
                          </a:lnTo>
                          <a:lnTo>
                            <a:pt x="84" y="66"/>
                          </a:lnTo>
                          <a:lnTo>
                            <a:pt x="92" y="84"/>
                          </a:lnTo>
                          <a:lnTo>
                            <a:pt x="106" y="126"/>
                          </a:lnTo>
                          <a:lnTo>
                            <a:pt x="118" y="172"/>
                          </a:lnTo>
                          <a:lnTo>
                            <a:pt x="125" y="222"/>
                          </a:lnTo>
                          <a:lnTo>
                            <a:pt x="127" y="250"/>
                          </a:lnTo>
                          <a:lnTo>
                            <a:pt x="128" y="278"/>
                          </a:lnTo>
                          <a:lnTo>
                            <a:pt x="112" y="278"/>
                          </a:lnTo>
                          <a:lnTo>
                            <a:pt x="111" y="251"/>
                          </a:lnTo>
                          <a:lnTo>
                            <a:pt x="109" y="224"/>
                          </a:lnTo>
                          <a:lnTo>
                            <a:pt x="102" y="174"/>
                          </a:lnTo>
                          <a:lnTo>
                            <a:pt x="91" y="131"/>
                          </a:lnTo>
                          <a:lnTo>
                            <a:pt x="77" y="91"/>
                          </a:lnTo>
                          <a:lnTo>
                            <a:pt x="70" y="74"/>
                          </a:lnTo>
                          <a:lnTo>
                            <a:pt x="61" y="60"/>
                          </a:lnTo>
                          <a:lnTo>
                            <a:pt x="52" y="47"/>
                          </a:lnTo>
                          <a:lnTo>
                            <a:pt x="42" y="36"/>
                          </a:lnTo>
                          <a:lnTo>
                            <a:pt x="31" y="28"/>
                          </a:lnTo>
                          <a:lnTo>
                            <a:pt x="21" y="23"/>
                          </a:lnTo>
                          <a:lnTo>
                            <a:pt x="12" y="19"/>
                          </a:lnTo>
                          <a:lnTo>
                            <a:pt x="0" y="17"/>
                          </a:lnTo>
                          <a:lnTo>
                            <a:pt x="2" y="0"/>
                          </a:lnTo>
                          <a:close/>
                        </a:path>
                      </a:pathLst>
                    </a:custGeom>
                    <a:solidFill>
                      <a:srgbClr val="FF9900"/>
                    </a:solidFill>
                    <a:ln w="9525">
                      <a:solidFill>
                        <a:srgbClr val="CCFF99"/>
                      </a:solidFill>
                      <a:round/>
                      <a:headEnd/>
                      <a:tailEnd/>
                    </a:ln>
                  </p:spPr>
                  <p:txBody>
                    <a:bodyPr/>
                    <a:lstStyle/>
                    <a:p>
                      <a:endParaRPr lang="en-US"/>
                    </a:p>
                  </p:txBody>
                </p:sp>
                <p:sp>
                  <p:nvSpPr>
                    <p:cNvPr id="226" name="Freeform 397"/>
                    <p:cNvSpPr>
                      <a:spLocks/>
                    </p:cNvSpPr>
                    <p:nvPr/>
                  </p:nvSpPr>
                  <p:spPr bwMode="auto">
                    <a:xfrm>
                      <a:off x="5226" y="1995"/>
                      <a:ext cx="3" cy="27"/>
                    </a:xfrm>
                    <a:custGeom>
                      <a:avLst/>
                      <a:gdLst>
                        <a:gd name="T0" fmla="*/ 3 w 2"/>
                        <a:gd name="T1" fmla="*/ 0 h 17"/>
                        <a:gd name="T2" fmla="*/ 4 w 2"/>
                        <a:gd name="T3" fmla="*/ 0 h 17"/>
                        <a:gd name="T4" fmla="*/ 0 w 2"/>
                        <a:gd name="T5" fmla="*/ 43 h 17"/>
                        <a:gd name="T6" fmla="*/ 4 w 2"/>
                        <a:gd name="T7" fmla="*/ 43 h 17"/>
                        <a:gd name="T8" fmla="*/ 3 w 2"/>
                        <a:gd name="T9" fmla="*/ 0 h 17"/>
                        <a:gd name="T10" fmla="*/ 0 60000 65536"/>
                        <a:gd name="T11" fmla="*/ 0 60000 65536"/>
                        <a:gd name="T12" fmla="*/ 0 60000 65536"/>
                        <a:gd name="T13" fmla="*/ 0 60000 65536"/>
                        <a:gd name="T14" fmla="*/ 0 60000 65536"/>
                        <a:gd name="T15" fmla="*/ 0 w 2"/>
                        <a:gd name="T16" fmla="*/ 0 h 17"/>
                        <a:gd name="T17" fmla="*/ 2 w 2"/>
                        <a:gd name="T18" fmla="*/ 17 h 17"/>
                      </a:gdLst>
                      <a:ahLst/>
                      <a:cxnLst>
                        <a:cxn ang="T10">
                          <a:pos x="T0" y="T1"/>
                        </a:cxn>
                        <a:cxn ang="T11">
                          <a:pos x="T2" y="T3"/>
                        </a:cxn>
                        <a:cxn ang="T12">
                          <a:pos x="T4" y="T5"/>
                        </a:cxn>
                        <a:cxn ang="T13">
                          <a:pos x="T6" y="T7"/>
                        </a:cxn>
                        <a:cxn ang="T14">
                          <a:pos x="T8" y="T9"/>
                        </a:cxn>
                      </a:cxnLst>
                      <a:rect l="T15" t="T16" r="T17" b="T18"/>
                      <a:pathLst>
                        <a:path w="2" h="17">
                          <a:moveTo>
                            <a:pt x="1" y="0"/>
                          </a:moveTo>
                          <a:lnTo>
                            <a:pt x="2" y="0"/>
                          </a:lnTo>
                          <a:lnTo>
                            <a:pt x="0" y="17"/>
                          </a:lnTo>
                          <a:lnTo>
                            <a:pt x="2" y="17"/>
                          </a:lnTo>
                          <a:lnTo>
                            <a:pt x="1" y="0"/>
                          </a:lnTo>
                          <a:close/>
                        </a:path>
                      </a:pathLst>
                    </a:custGeom>
                    <a:solidFill>
                      <a:srgbClr val="FF9900"/>
                    </a:solidFill>
                    <a:ln w="9525">
                      <a:solidFill>
                        <a:srgbClr val="CCFF99"/>
                      </a:solidFill>
                      <a:round/>
                      <a:headEnd/>
                      <a:tailEnd/>
                    </a:ln>
                  </p:spPr>
                  <p:txBody>
                    <a:bodyPr/>
                    <a:lstStyle/>
                    <a:p>
                      <a:endParaRPr lang="en-US"/>
                    </a:p>
                  </p:txBody>
                </p:sp>
                <p:sp>
                  <p:nvSpPr>
                    <p:cNvPr id="227" name="Freeform 398"/>
                    <p:cNvSpPr>
                      <a:spLocks/>
                    </p:cNvSpPr>
                    <p:nvPr/>
                  </p:nvSpPr>
                  <p:spPr bwMode="auto">
                    <a:xfrm>
                      <a:off x="5406" y="2444"/>
                      <a:ext cx="26" cy="1"/>
                    </a:xfrm>
                    <a:custGeom>
                      <a:avLst/>
                      <a:gdLst>
                        <a:gd name="T0" fmla="*/ 42 w 16"/>
                        <a:gd name="T1" fmla="*/ 0 h 1"/>
                        <a:gd name="T2" fmla="*/ 0 w 16"/>
                        <a:gd name="T3" fmla="*/ 0 h 1"/>
                        <a:gd name="T4" fmla="*/ 42 w 16"/>
                        <a:gd name="T5" fmla="*/ 0 h 1"/>
                        <a:gd name="T6" fmla="*/ 0 60000 65536"/>
                        <a:gd name="T7" fmla="*/ 0 60000 65536"/>
                        <a:gd name="T8" fmla="*/ 0 60000 65536"/>
                        <a:gd name="T9" fmla="*/ 0 w 16"/>
                        <a:gd name="T10" fmla="*/ 0 h 1"/>
                        <a:gd name="T11" fmla="*/ 16 w 16"/>
                        <a:gd name="T12" fmla="*/ 1 h 1"/>
                      </a:gdLst>
                      <a:ahLst/>
                      <a:cxnLst>
                        <a:cxn ang="T6">
                          <a:pos x="T0" y="T1"/>
                        </a:cxn>
                        <a:cxn ang="T7">
                          <a:pos x="T2" y="T3"/>
                        </a:cxn>
                        <a:cxn ang="T8">
                          <a:pos x="T4" y="T5"/>
                        </a:cxn>
                      </a:cxnLst>
                      <a:rect l="T9" t="T10" r="T11" b="T12"/>
                      <a:pathLst>
                        <a:path w="16" h="1">
                          <a:moveTo>
                            <a:pt x="16" y="0"/>
                          </a:moveTo>
                          <a:lnTo>
                            <a:pt x="0" y="0"/>
                          </a:lnTo>
                          <a:lnTo>
                            <a:pt x="16" y="0"/>
                          </a:lnTo>
                          <a:close/>
                        </a:path>
                      </a:pathLst>
                    </a:custGeom>
                    <a:solidFill>
                      <a:srgbClr val="FF9900"/>
                    </a:solidFill>
                    <a:ln w="9525">
                      <a:solidFill>
                        <a:srgbClr val="CCFF99"/>
                      </a:solidFill>
                      <a:round/>
                      <a:headEnd/>
                      <a:tailEnd/>
                    </a:ln>
                  </p:spPr>
                  <p:txBody>
                    <a:bodyPr/>
                    <a:lstStyle/>
                    <a:p>
                      <a:endParaRPr lang="en-US"/>
                    </a:p>
                  </p:txBody>
                </p:sp>
                <p:sp>
                  <p:nvSpPr>
                    <p:cNvPr id="228" name="Freeform 399"/>
                    <p:cNvSpPr>
                      <a:spLocks/>
                    </p:cNvSpPr>
                    <p:nvPr/>
                  </p:nvSpPr>
                  <p:spPr bwMode="auto">
                    <a:xfrm>
                      <a:off x="5406" y="2444"/>
                      <a:ext cx="26" cy="1"/>
                    </a:xfrm>
                    <a:custGeom>
                      <a:avLst/>
                      <a:gdLst>
                        <a:gd name="T0" fmla="*/ 42 w 16"/>
                        <a:gd name="T1" fmla="*/ 0 h 1"/>
                        <a:gd name="T2" fmla="*/ 0 w 16"/>
                        <a:gd name="T3" fmla="*/ 0 h 1"/>
                        <a:gd name="T4" fmla="*/ 42 w 16"/>
                        <a:gd name="T5" fmla="*/ 0 h 1"/>
                        <a:gd name="T6" fmla="*/ 0 60000 65536"/>
                        <a:gd name="T7" fmla="*/ 0 60000 65536"/>
                        <a:gd name="T8" fmla="*/ 0 60000 65536"/>
                        <a:gd name="T9" fmla="*/ 0 w 16"/>
                        <a:gd name="T10" fmla="*/ 0 h 1"/>
                        <a:gd name="T11" fmla="*/ 16 w 16"/>
                        <a:gd name="T12" fmla="*/ 1 h 1"/>
                      </a:gdLst>
                      <a:ahLst/>
                      <a:cxnLst>
                        <a:cxn ang="T6">
                          <a:pos x="T0" y="T1"/>
                        </a:cxn>
                        <a:cxn ang="T7">
                          <a:pos x="T2" y="T3"/>
                        </a:cxn>
                        <a:cxn ang="T8">
                          <a:pos x="T4" y="T5"/>
                        </a:cxn>
                      </a:cxnLst>
                      <a:rect l="T9" t="T10" r="T11" b="T12"/>
                      <a:pathLst>
                        <a:path w="16" h="1">
                          <a:moveTo>
                            <a:pt x="16" y="0"/>
                          </a:moveTo>
                          <a:lnTo>
                            <a:pt x="0" y="0"/>
                          </a:lnTo>
                          <a:lnTo>
                            <a:pt x="16" y="0"/>
                          </a:lnTo>
                          <a:close/>
                        </a:path>
                      </a:pathLst>
                    </a:custGeom>
                    <a:solidFill>
                      <a:srgbClr val="FF9900"/>
                    </a:solidFill>
                    <a:ln w="9525">
                      <a:solidFill>
                        <a:srgbClr val="CCFF99"/>
                      </a:solidFill>
                      <a:round/>
                      <a:headEnd/>
                      <a:tailEnd/>
                    </a:ln>
                  </p:spPr>
                  <p:txBody>
                    <a:bodyPr/>
                    <a:lstStyle/>
                    <a:p>
                      <a:endParaRPr lang="en-US"/>
                    </a:p>
                  </p:txBody>
                </p:sp>
              </p:grpSp>
            </p:grpSp>
            <p:pic>
              <p:nvPicPr>
                <p:cNvPr id="31" name="Picture 400"/>
                <p:cNvPicPr preferRelativeResize="0">
                  <a:picLocks noChangeArrowheads="1"/>
                </p:cNvPicPr>
                <p:nvPr/>
              </p:nvPicPr>
              <p:blipFill>
                <a:blip r:embed="rId6" cstate="screen"/>
                <a:srcRect/>
                <a:stretch>
                  <a:fillRect/>
                </a:stretch>
              </p:blipFill>
              <p:spPr bwMode="auto">
                <a:xfrm>
                  <a:off x="745656" y="4353172"/>
                  <a:ext cx="1485872" cy="418937"/>
                </a:xfrm>
                <a:prstGeom prst="rect">
                  <a:avLst/>
                </a:prstGeom>
                <a:noFill/>
                <a:ln w="9525">
                  <a:noFill/>
                  <a:miter lim="800000"/>
                  <a:headEnd/>
                  <a:tailEnd/>
                </a:ln>
              </p:spPr>
            </p:pic>
            <p:pic>
              <p:nvPicPr>
                <p:cNvPr id="41" name="Picture 420"/>
                <p:cNvPicPr preferRelativeResize="0">
                  <a:picLocks noChangeArrowheads="1"/>
                </p:cNvPicPr>
                <p:nvPr/>
              </p:nvPicPr>
              <p:blipFill>
                <a:blip r:embed="rId7" cstate="screen"/>
                <a:srcRect/>
                <a:stretch>
                  <a:fillRect/>
                </a:stretch>
              </p:blipFill>
              <p:spPr bwMode="auto">
                <a:xfrm>
                  <a:off x="922781" y="3616486"/>
                  <a:ext cx="1076969" cy="526204"/>
                </a:xfrm>
                <a:prstGeom prst="rect">
                  <a:avLst/>
                </a:prstGeom>
                <a:noFill/>
                <a:ln w="9525">
                  <a:noFill/>
                  <a:miter lim="800000"/>
                  <a:headEnd/>
                  <a:tailEnd/>
                </a:ln>
              </p:spPr>
            </p:pic>
            <p:sp>
              <p:nvSpPr>
                <p:cNvPr id="43" name="Freeform 422"/>
                <p:cNvSpPr>
                  <a:spLocks/>
                </p:cNvSpPr>
                <p:nvPr/>
              </p:nvSpPr>
              <p:spPr bwMode="auto">
                <a:xfrm>
                  <a:off x="391407" y="2037875"/>
                  <a:ext cx="2036934" cy="1683852"/>
                </a:xfrm>
                <a:custGeom>
                  <a:avLst/>
                  <a:gdLst>
                    <a:gd name="T0" fmla="*/ 94026283 w 20084"/>
                    <a:gd name="T1" fmla="*/ 39457081 h 19336"/>
                    <a:gd name="T2" fmla="*/ 49738611 w 20084"/>
                    <a:gd name="T3" fmla="*/ 36777232 h 19336"/>
                    <a:gd name="T4" fmla="*/ 12398206 w 20084"/>
                    <a:gd name="T5" fmla="*/ 25159332 h 19336"/>
                    <a:gd name="T6" fmla="*/ 25155904 w 20084"/>
                    <a:gd name="T7" fmla="*/ 14138185 h 19336"/>
                    <a:gd name="T8" fmla="*/ 49272168 w 20084"/>
                    <a:gd name="T9" fmla="*/ 9670256 h 19336"/>
                    <a:gd name="T10" fmla="*/ 77566516 w 20084"/>
                    <a:gd name="T11" fmla="*/ 4083196 h 19336"/>
                    <a:gd name="T12" fmla="*/ 106094097 w 20084"/>
                    <a:gd name="T13" fmla="*/ 2594618 h 19336"/>
                    <a:gd name="T14" fmla="*/ 160817290 w 20084"/>
                    <a:gd name="T15" fmla="*/ 7136838 h 19336"/>
                    <a:gd name="T16" fmla="*/ 181688259 w 20084"/>
                    <a:gd name="T17" fmla="*/ 16892372 h 19336"/>
                    <a:gd name="T18" fmla="*/ 182154603 w 20084"/>
                    <a:gd name="T19" fmla="*/ 27616262 h 19336"/>
                    <a:gd name="T20" fmla="*/ 145746995 w 20084"/>
                    <a:gd name="T21" fmla="*/ 36031845 h 19336"/>
                    <a:gd name="T22" fmla="*/ 94026283 w 20084"/>
                    <a:gd name="T23" fmla="*/ 39457081 h 19336"/>
                    <a:gd name="T24" fmla="*/ 94026283 w 20084"/>
                    <a:gd name="T25" fmla="*/ 39457081 h 193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84"/>
                    <a:gd name="T40" fmla="*/ 0 h 19336"/>
                    <a:gd name="T41" fmla="*/ 20084 w 20084"/>
                    <a:gd name="T42" fmla="*/ 19336 h 193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84" h="19336">
                      <a:moveTo>
                        <a:pt x="9677" y="18051"/>
                      </a:moveTo>
                      <a:cubicBezTo>
                        <a:pt x="8651" y="20198"/>
                        <a:pt x="5644" y="19346"/>
                        <a:pt x="5119" y="16825"/>
                      </a:cubicBezTo>
                      <a:cubicBezTo>
                        <a:pt x="3758" y="17915"/>
                        <a:pt x="-132" y="15190"/>
                        <a:pt x="1276" y="11510"/>
                      </a:cubicBezTo>
                      <a:cubicBezTo>
                        <a:pt x="-1039" y="10420"/>
                        <a:pt x="35" y="5309"/>
                        <a:pt x="2589" y="6468"/>
                      </a:cubicBezTo>
                      <a:cubicBezTo>
                        <a:pt x="2064" y="4696"/>
                        <a:pt x="3925" y="3504"/>
                        <a:pt x="5071" y="4424"/>
                      </a:cubicBezTo>
                      <a:cubicBezTo>
                        <a:pt x="4832" y="2550"/>
                        <a:pt x="6121" y="983"/>
                        <a:pt x="7983" y="1868"/>
                      </a:cubicBezTo>
                      <a:cubicBezTo>
                        <a:pt x="8126" y="63"/>
                        <a:pt x="10250" y="-448"/>
                        <a:pt x="10919" y="1187"/>
                      </a:cubicBezTo>
                      <a:cubicBezTo>
                        <a:pt x="12661" y="-1300"/>
                        <a:pt x="16217" y="472"/>
                        <a:pt x="16551" y="3265"/>
                      </a:cubicBezTo>
                      <a:cubicBezTo>
                        <a:pt x="18365" y="2414"/>
                        <a:pt x="19630" y="5889"/>
                        <a:pt x="18699" y="7728"/>
                      </a:cubicBezTo>
                      <a:cubicBezTo>
                        <a:pt x="20513" y="8648"/>
                        <a:pt x="20561" y="11919"/>
                        <a:pt x="18747" y="12634"/>
                      </a:cubicBezTo>
                      <a:cubicBezTo>
                        <a:pt x="19296" y="14815"/>
                        <a:pt x="16599" y="17472"/>
                        <a:pt x="15000" y="16484"/>
                      </a:cubicBezTo>
                      <a:cubicBezTo>
                        <a:pt x="14976" y="19482"/>
                        <a:pt x="10942" y="20300"/>
                        <a:pt x="9677" y="18051"/>
                      </a:cubicBezTo>
                      <a:close/>
                      <a:moveTo>
                        <a:pt x="9677" y="18051"/>
                      </a:moveTo>
                    </a:path>
                  </a:pathLst>
                </a:custGeom>
                <a:blipFill dpi="0" rotWithShape="0">
                  <a:blip r:embed="rId8" cstate="screen"/>
                  <a:srcRect/>
                  <a:tile tx="0" ty="0" sx="100000" sy="100000" flip="none" algn="tl"/>
                </a:blipFill>
                <a:ln w="28575">
                  <a:solidFill>
                    <a:srgbClr val="009999"/>
                  </a:solidFill>
                  <a:round/>
                  <a:headEnd/>
                  <a:tailEnd/>
                </a:ln>
              </p:spPr>
              <p:txBody>
                <a:bodyPr lIns="0" tIns="0" rIns="0" bIns="0"/>
                <a:lstStyle/>
                <a:p>
                  <a:endParaRPr lang="en-US"/>
                </a:p>
              </p:txBody>
            </p:sp>
          </p:grpSp>
          <p:grpSp>
            <p:nvGrpSpPr>
              <p:cNvPr id="229" name="Group 37"/>
              <p:cNvGrpSpPr>
                <a:grpSpLocks/>
              </p:cNvGrpSpPr>
              <p:nvPr/>
            </p:nvGrpSpPr>
            <p:grpSpPr bwMode="auto">
              <a:xfrm>
                <a:off x="7045960" y="3685135"/>
                <a:ext cx="1092915" cy="2400917"/>
                <a:chOff x="192" y="480"/>
                <a:chExt cx="1967" cy="3575"/>
              </a:xfrm>
            </p:grpSpPr>
            <p:pic>
              <p:nvPicPr>
                <p:cNvPr id="230" name="Picture 30" descr="hulu"/>
                <p:cNvPicPr>
                  <a:picLocks noChangeAspect="1" noChangeArrowheads="1"/>
                </p:cNvPicPr>
                <p:nvPr/>
              </p:nvPicPr>
              <p:blipFill>
                <a:blip r:embed="rId9" cstate="screen"/>
                <a:srcRect/>
                <a:stretch>
                  <a:fillRect/>
                </a:stretch>
              </p:blipFill>
              <p:spPr bwMode="auto">
                <a:xfrm>
                  <a:off x="1362" y="893"/>
                  <a:ext cx="448" cy="200"/>
                </a:xfrm>
                <a:prstGeom prst="rect">
                  <a:avLst/>
                </a:prstGeom>
                <a:noFill/>
                <a:ln w="9525">
                  <a:noFill/>
                  <a:miter lim="800000"/>
                  <a:headEnd/>
                  <a:tailEnd/>
                </a:ln>
              </p:spPr>
            </p:pic>
            <p:pic>
              <p:nvPicPr>
                <p:cNvPr id="231" name="Picture 32" descr="youtube"/>
                <p:cNvPicPr>
                  <a:picLocks noChangeAspect="1" noChangeArrowheads="1"/>
                </p:cNvPicPr>
                <p:nvPr/>
              </p:nvPicPr>
              <p:blipFill>
                <a:blip r:embed="rId10" cstate="screen"/>
                <a:srcRect/>
                <a:stretch>
                  <a:fillRect/>
                </a:stretch>
              </p:blipFill>
              <p:spPr bwMode="auto">
                <a:xfrm>
                  <a:off x="677" y="893"/>
                  <a:ext cx="528" cy="212"/>
                </a:xfrm>
                <a:prstGeom prst="rect">
                  <a:avLst/>
                </a:prstGeom>
                <a:noFill/>
                <a:ln w="9525">
                  <a:noFill/>
                  <a:miter lim="800000"/>
                  <a:headEnd/>
                  <a:tailEnd/>
                </a:ln>
              </p:spPr>
            </p:pic>
            <p:pic>
              <p:nvPicPr>
                <p:cNvPr id="232" name="Picture 33" descr="netflix_logo"/>
                <p:cNvPicPr>
                  <a:picLocks noChangeAspect="1" noChangeArrowheads="1"/>
                </p:cNvPicPr>
                <p:nvPr/>
              </p:nvPicPr>
              <p:blipFill>
                <a:blip r:embed="rId11" cstate="screen"/>
                <a:srcRect/>
                <a:stretch>
                  <a:fillRect/>
                </a:stretch>
              </p:blipFill>
              <p:spPr bwMode="auto">
                <a:xfrm>
                  <a:off x="1362" y="1233"/>
                  <a:ext cx="769" cy="154"/>
                </a:xfrm>
                <a:prstGeom prst="rect">
                  <a:avLst/>
                </a:prstGeom>
                <a:noFill/>
                <a:ln w="9525">
                  <a:noFill/>
                  <a:miter lim="800000"/>
                  <a:headEnd/>
                  <a:tailEnd/>
                </a:ln>
              </p:spPr>
            </p:pic>
            <p:pic>
              <p:nvPicPr>
                <p:cNvPr id="233" name="Picture 58" descr="cnn_video_logo"/>
                <p:cNvPicPr>
                  <a:picLocks noChangeAspect="1" noChangeArrowheads="1"/>
                </p:cNvPicPr>
                <p:nvPr/>
              </p:nvPicPr>
              <p:blipFill>
                <a:blip r:embed="rId12" cstate="screen"/>
                <a:srcRect/>
                <a:stretch>
                  <a:fillRect/>
                </a:stretch>
              </p:blipFill>
              <p:spPr bwMode="auto">
                <a:xfrm>
                  <a:off x="192" y="720"/>
                  <a:ext cx="576" cy="89"/>
                </a:xfrm>
                <a:prstGeom prst="rect">
                  <a:avLst/>
                </a:prstGeom>
                <a:noFill/>
                <a:ln w="9525">
                  <a:noFill/>
                  <a:miter lim="800000"/>
                  <a:headEnd/>
                  <a:tailEnd/>
                </a:ln>
              </p:spPr>
            </p:pic>
            <p:pic>
              <p:nvPicPr>
                <p:cNvPr id="234" name="Picture 103"/>
                <p:cNvPicPr>
                  <a:picLocks noChangeAspect="1" noChangeArrowheads="1"/>
                </p:cNvPicPr>
                <p:nvPr/>
              </p:nvPicPr>
              <p:blipFill>
                <a:blip r:embed="rId13" cstate="screen"/>
                <a:srcRect/>
                <a:stretch>
                  <a:fillRect/>
                </a:stretch>
              </p:blipFill>
              <p:spPr bwMode="auto">
                <a:xfrm>
                  <a:off x="192" y="1344"/>
                  <a:ext cx="938" cy="120"/>
                </a:xfrm>
                <a:prstGeom prst="rect">
                  <a:avLst/>
                </a:prstGeom>
                <a:noFill/>
                <a:ln w="9525" algn="ctr">
                  <a:noFill/>
                  <a:miter lim="800000"/>
                  <a:headEnd/>
                  <a:tailEnd/>
                </a:ln>
              </p:spPr>
            </p:pic>
            <p:pic>
              <p:nvPicPr>
                <p:cNvPr id="235" name="Picture 105" descr="http://www.geniusdv.com/news_and_tutorials/2008/01/27/brightcove_logo.gif"/>
                <p:cNvPicPr>
                  <a:picLocks noChangeAspect="1" noChangeArrowheads="1"/>
                </p:cNvPicPr>
                <p:nvPr/>
              </p:nvPicPr>
              <p:blipFill>
                <a:blip r:embed="rId14" cstate="screen"/>
                <a:srcRect/>
                <a:stretch>
                  <a:fillRect/>
                </a:stretch>
              </p:blipFill>
              <p:spPr bwMode="auto">
                <a:xfrm>
                  <a:off x="192" y="1154"/>
                  <a:ext cx="943" cy="190"/>
                </a:xfrm>
                <a:prstGeom prst="rect">
                  <a:avLst/>
                </a:prstGeom>
                <a:noFill/>
                <a:ln w="9525">
                  <a:noFill/>
                  <a:miter lim="800000"/>
                  <a:headEnd/>
                  <a:tailEnd/>
                </a:ln>
              </p:spPr>
            </p:pic>
            <p:pic>
              <p:nvPicPr>
                <p:cNvPr id="236" name="Picture 109" descr="http://www.nusacm.org/newsletter/v66.jpg"/>
                <p:cNvPicPr>
                  <a:picLocks noChangeAspect="1" noChangeArrowheads="1"/>
                </p:cNvPicPr>
                <p:nvPr/>
              </p:nvPicPr>
              <p:blipFill>
                <a:blip r:embed="rId15" cstate="screen"/>
                <a:srcRect/>
                <a:stretch>
                  <a:fillRect/>
                </a:stretch>
              </p:blipFill>
              <p:spPr bwMode="auto">
                <a:xfrm>
                  <a:off x="1774" y="3729"/>
                  <a:ext cx="385" cy="288"/>
                </a:xfrm>
                <a:prstGeom prst="rect">
                  <a:avLst/>
                </a:prstGeom>
                <a:noFill/>
                <a:ln w="9525">
                  <a:noFill/>
                  <a:miter lim="800000"/>
                  <a:headEnd/>
                  <a:tailEnd/>
                </a:ln>
              </p:spPr>
            </p:pic>
            <p:pic>
              <p:nvPicPr>
                <p:cNvPr id="237" name="Picture 113" descr="http://rtv6blogs.com/rtv6_gm/files/2008/05/abc_logo_hi-res.thumbnail.jpg"/>
                <p:cNvPicPr>
                  <a:picLocks noChangeAspect="1" noChangeArrowheads="1"/>
                </p:cNvPicPr>
                <p:nvPr/>
              </p:nvPicPr>
              <p:blipFill>
                <a:blip r:embed="rId16" cstate="screen"/>
                <a:srcRect/>
                <a:stretch>
                  <a:fillRect/>
                </a:stretch>
              </p:blipFill>
              <p:spPr bwMode="auto">
                <a:xfrm>
                  <a:off x="448" y="480"/>
                  <a:ext cx="320" cy="240"/>
                </a:xfrm>
                <a:prstGeom prst="rect">
                  <a:avLst/>
                </a:prstGeom>
                <a:noFill/>
                <a:ln w="9525">
                  <a:noFill/>
                  <a:miter lim="800000"/>
                  <a:headEnd/>
                  <a:tailEnd/>
                </a:ln>
              </p:spPr>
            </p:pic>
            <p:pic>
              <p:nvPicPr>
                <p:cNvPr id="238" name="Picture 115" descr="http://www.deadline.com/wp-content/uploads/2007/05/nbc-logo-72rgb-pos_jpeg.jpg"/>
                <p:cNvPicPr>
                  <a:picLocks noChangeAspect="1" noChangeArrowheads="1"/>
                </p:cNvPicPr>
                <p:nvPr/>
              </p:nvPicPr>
              <p:blipFill>
                <a:blip r:embed="rId17" cstate="screen"/>
                <a:srcRect/>
                <a:stretch>
                  <a:fillRect/>
                </a:stretch>
              </p:blipFill>
              <p:spPr bwMode="auto">
                <a:xfrm>
                  <a:off x="192" y="480"/>
                  <a:ext cx="256" cy="192"/>
                </a:xfrm>
                <a:prstGeom prst="rect">
                  <a:avLst/>
                </a:prstGeom>
                <a:noFill/>
                <a:ln w="9525">
                  <a:noFill/>
                  <a:miter lim="800000"/>
                  <a:headEnd/>
                  <a:tailEnd/>
                </a:ln>
              </p:spPr>
            </p:pic>
            <p:pic>
              <p:nvPicPr>
                <p:cNvPr id="239" name="Picture 117" descr="http://www.daemonstv.com/wp-content/uploads/2009/05/fox_logo1.jpg"/>
                <p:cNvPicPr>
                  <a:picLocks noChangeAspect="1" noChangeArrowheads="1"/>
                </p:cNvPicPr>
                <p:nvPr/>
              </p:nvPicPr>
              <p:blipFill>
                <a:blip r:embed="rId18" cstate="screen"/>
                <a:srcRect/>
                <a:stretch>
                  <a:fillRect/>
                </a:stretch>
              </p:blipFill>
              <p:spPr bwMode="auto">
                <a:xfrm>
                  <a:off x="832" y="528"/>
                  <a:ext cx="298" cy="96"/>
                </a:xfrm>
                <a:prstGeom prst="rect">
                  <a:avLst/>
                </a:prstGeom>
                <a:noFill/>
                <a:ln w="9525">
                  <a:noFill/>
                  <a:miter lim="800000"/>
                  <a:headEnd/>
                  <a:tailEnd/>
                </a:ln>
              </p:spPr>
            </p:pic>
            <p:pic>
              <p:nvPicPr>
                <p:cNvPr id="240" name="Picture 119" descr="http://www.la.cityzine.com/wp-content/uploads/2008/04/254px-nba_logo.png"/>
                <p:cNvPicPr>
                  <a:picLocks noChangeAspect="1" noChangeArrowheads="1"/>
                </p:cNvPicPr>
                <p:nvPr/>
              </p:nvPicPr>
              <p:blipFill>
                <a:blip r:embed="rId19" cstate="screen"/>
                <a:srcRect/>
                <a:stretch>
                  <a:fillRect/>
                </a:stretch>
              </p:blipFill>
              <p:spPr bwMode="auto">
                <a:xfrm>
                  <a:off x="1728" y="480"/>
                  <a:ext cx="192" cy="309"/>
                </a:xfrm>
                <a:prstGeom prst="rect">
                  <a:avLst/>
                </a:prstGeom>
                <a:noFill/>
                <a:ln w="9525">
                  <a:noFill/>
                  <a:miter lim="800000"/>
                  <a:headEnd/>
                  <a:tailEnd/>
                </a:ln>
              </p:spPr>
            </p:pic>
            <p:pic>
              <p:nvPicPr>
                <p:cNvPr id="241" name="Picture 121" descr="http://www.tampabaycreative.com/sports/mlb-logo-1.gif"/>
                <p:cNvPicPr>
                  <a:picLocks noChangeAspect="1" noChangeArrowheads="1"/>
                </p:cNvPicPr>
                <p:nvPr/>
              </p:nvPicPr>
              <p:blipFill>
                <a:blip r:embed="rId20" cstate="screen"/>
                <a:srcRect/>
                <a:stretch>
                  <a:fillRect/>
                </a:stretch>
              </p:blipFill>
              <p:spPr bwMode="auto">
                <a:xfrm>
                  <a:off x="1344" y="480"/>
                  <a:ext cx="320" cy="124"/>
                </a:xfrm>
                <a:prstGeom prst="rect">
                  <a:avLst/>
                </a:prstGeom>
                <a:noFill/>
                <a:ln w="9525">
                  <a:noFill/>
                  <a:miter lim="800000"/>
                  <a:headEnd/>
                  <a:tailEnd/>
                </a:ln>
              </p:spPr>
            </p:pic>
            <p:pic>
              <p:nvPicPr>
                <p:cNvPr id="242" name="Picture 100" descr="http://www.aspwebhosting.com.au/images%5Cmicrosoft_silverlight.jpg"/>
                <p:cNvPicPr>
                  <a:picLocks noChangeAspect="1" noChangeArrowheads="1"/>
                </p:cNvPicPr>
                <p:nvPr/>
              </p:nvPicPr>
              <p:blipFill>
                <a:blip r:embed="rId21" cstate="screen"/>
                <a:srcRect/>
                <a:stretch>
                  <a:fillRect/>
                </a:stretch>
              </p:blipFill>
              <p:spPr bwMode="auto">
                <a:xfrm>
                  <a:off x="1362" y="3729"/>
                  <a:ext cx="390" cy="326"/>
                </a:xfrm>
                <a:prstGeom prst="rect">
                  <a:avLst/>
                </a:prstGeom>
                <a:noFill/>
                <a:ln w="9525">
                  <a:noFill/>
                  <a:miter lim="800000"/>
                  <a:headEnd/>
                  <a:tailEnd/>
                </a:ln>
              </p:spPr>
            </p:pic>
            <p:pic>
              <p:nvPicPr>
                <p:cNvPr id="243" name="Picture 123" descr="http://class1.pohiwebdesign.com/ph16webcl1/nfl-logo.gif"/>
                <p:cNvPicPr>
                  <a:picLocks noChangeAspect="1" noChangeArrowheads="1"/>
                </p:cNvPicPr>
                <p:nvPr/>
              </p:nvPicPr>
              <p:blipFill>
                <a:blip r:embed="rId22" cstate="screen"/>
                <a:srcRect/>
                <a:stretch>
                  <a:fillRect/>
                </a:stretch>
              </p:blipFill>
              <p:spPr bwMode="auto">
                <a:xfrm>
                  <a:off x="1408" y="624"/>
                  <a:ext cx="242" cy="234"/>
                </a:xfrm>
                <a:prstGeom prst="rect">
                  <a:avLst/>
                </a:prstGeom>
                <a:noFill/>
                <a:ln w="9525">
                  <a:noFill/>
                  <a:miter lim="800000"/>
                  <a:headEnd/>
                  <a:tailEnd/>
                </a:ln>
              </p:spPr>
            </p:pic>
            <p:pic>
              <p:nvPicPr>
                <p:cNvPr id="244" name="Picture 125" descr="http://www.mediabistro.com/fishbowlny/original/673px-MTV-Logo.svg.png"/>
                <p:cNvPicPr>
                  <a:picLocks noChangeAspect="1" noChangeArrowheads="1"/>
                </p:cNvPicPr>
                <p:nvPr/>
              </p:nvPicPr>
              <p:blipFill>
                <a:blip r:embed="rId23" cstate="screen"/>
                <a:srcRect/>
                <a:stretch>
                  <a:fillRect/>
                </a:stretch>
              </p:blipFill>
              <p:spPr bwMode="auto">
                <a:xfrm>
                  <a:off x="832" y="816"/>
                  <a:ext cx="192" cy="114"/>
                </a:xfrm>
                <a:prstGeom prst="rect">
                  <a:avLst/>
                </a:prstGeom>
                <a:noFill/>
                <a:ln w="9525">
                  <a:noFill/>
                  <a:miter lim="800000"/>
                  <a:headEnd/>
                  <a:tailEnd/>
                </a:ln>
              </p:spPr>
            </p:pic>
            <p:pic>
              <p:nvPicPr>
                <p:cNvPr id="245" name="Picture 128"/>
                <p:cNvPicPr>
                  <a:picLocks noChangeAspect="1" noChangeArrowheads="1"/>
                </p:cNvPicPr>
                <p:nvPr/>
              </p:nvPicPr>
              <p:blipFill>
                <a:blip r:embed="rId24" cstate="screen"/>
                <a:srcRect/>
                <a:stretch>
                  <a:fillRect/>
                </a:stretch>
              </p:blipFill>
              <p:spPr bwMode="auto">
                <a:xfrm>
                  <a:off x="832" y="672"/>
                  <a:ext cx="432" cy="105"/>
                </a:xfrm>
                <a:prstGeom prst="rect">
                  <a:avLst/>
                </a:prstGeom>
                <a:noFill/>
                <a:ln w="9525" algn="ctr">
                  <a:noFill/>
                  <a:miter lim="800000"/>
                  <a:headEnd/>
                  <a:tailEnd/>
                </a:ln>
              </p:spPr>
            </p:pic>
            <p:pic>
              <p:nvPicPr>
                <p:cNvPr id="246" name="Picture 130" descr="http://www.cc.gatech.edu/focs2009/_files/akamai.jpg"/>
                <p:cNvPicPr>
                  <a:picLocks noChangeAspect="1" noChangeArrowheads="1"/>
                </p:cNvPicPr>
                <p:nvPr/>
              </p:nvPicPr>
              <p:blipFill>
                <a:blip r:embed="rId25" cstate="screen"/>
                <a:srcRect/>
                <a:stretch>
                  <a:fillRect/>
                </a:stretch>
              </p:blipFill>
              <p:spPr bwMode="auto">
                <a:xfrm>
                  <a:off x="951" y="1914"/>
                  <a:ext cx="576" cy="205"/>
                </a:xfrm>
                <a:prstGeom prst="rect">
                  <a:avLst/>
                </a:prstGeom>
                <a:noFill/>
                <a:ln w="9525">
                  <a:noFill/>
                  <a:miter lim="800000"/>
                  <a:headEnd/>
                  <a:tailEnd/>
                </a:ln>
              </p:spPr>
            </p:pic>
            <p:pic>
              <p:nvPicPr>
                <p:cNvPr id="247" name="Picture 133"/>
                <p:cNvPicPr>
                  <a:picLocks noChangeAspect="1" noChangeArrowheads="1"/>
                </p:cNvPicPr>
                <p:nvPr/>
              </p:nvPicPr>
              <p:blipFill>
                <a:blip r:embed="rId26" cstate="screen"/>
                <a:srcRect/>
                <a:stretch>
                  <a:fillRect/>
                </a:stretch>
              </p:blipFill>
              <p:spPr bwMode="auto">
                <a:xfrm>
                  <a:off x="192" y="1490"/>
                  <a:ext cx="802" cy="142"/>
                </a:xfrm>
                <a:prstGeom prst="rect">
                  <a:avLst/>
                </a:prstGeom>
                <a:noFill/>
                <a:ln w="9525" algn="ctr">
                  <a:noFill/>
                  <a:miter lim="800000"/>
                  <a:headEnd/>
                  <a:tailEnd/>
                </a:ln>
              </p:spPr>
            </p:pic>
            <p:pic>
              <p:nvPicPr>
                <p:cNvPr id="248" name="Picture 132" descr="http://images.dailyradar.com/media/uploads/mac/story_story/2009/01/28/apple_moves_to_dual_cdn_vendor_strategy_now_using.jpg"/>
                <p:cNvPicPr>
                  <a:picLocks noChangeAspect="1" noChangeArrowheads="1"/>
                </p:cNvPicPr>
                <p:nvPr/>
              </p:nvPicPr>
              <p:blipFill>
                <a:blip r:embed="rId27" cstate="screen"/>
                <a:srcRect/>
                <a:stretch>
                  <a:fillRect/>
                </a:stretch>
              </p:blipFill>
              <p:spPr bwMode="auto">
                <a:xfrm>
                  <a:off x="1225" y="1460"/>
                  <a:ext cx="320" cy="240"/>
                </a:xfrm>
                <a:prstGeom prst="rect">
                  <a:avLst/>
                </a:prstGeom>
                <a:noFill/>
                <a:ln w="9525">
                  <a:noFill/>
                  <a:miter lim="800000"/>
                  <a:headEnd/>
                  <a:tailEnd/>
                </a:ln>
              </p:spPr>
            </p:pic>
          </p:grpSp>
          <p:grpSp>
            <p:nvGrpSpPr>
              <p:cNvPr id="251" name="Group 250"/>
              <p:cNvGrpSpPr/>
              <p:nvPr/>
            </p:nvGrpSpPr>
            <p:grpSpPr>
              <a:xfrm>
                <a:off x="7162800" y="5364862"/>
                <a:ext cx="1006483" cy="731020"/>
                <a:chOff x="152361" y="3743326"/>
                <a:chExt cx="2286595" cy="1804987"/>
              </a:xfrm>
            </p:grpSpPr>
            <p:pic>
              <p:nvPicPr>
                <p:cNvPr id="252" name="Picture 137" descr="http://www.urbanlime.com/images/entries/vudu_front.jpg"/>
                <p:cNvPicPr>
                  <a:picLocks noChangeAspect="1" noChangeArrowheads="1"/>
                </p:cNvPicPr>
                <p:nvPr/>
              </p:nvPicPr>
              <p:blipFill>
                <a:blip r:embed="rId28" cstate="screen"/>
                <a:srcRect/>
                <a:stretch>
                  <a:fillRect/>
                </a:stretch>
              </p:blipFill>
              <p:spPr bwMode="auto">
                <a:xfrm>
                  <a:off x="152361" y="3855273"/>
                  <a:ext cx="761803" cy="762000"/>
                </a:xfrm>
                <a:prstGeom prst="rect">
                  <a:avLst/>
                </a:prstGeom>
                <a:noFill/>
                <a:ln w="9525">
                  <a:noFill/>
                  <a:miter lim="800000"/>
                  <a:headEnd/>
                  <a:tailEnd/>
                </a:ln>
              </p:spPr>
            </p:pic>
            <p:pic>
              <p:nvPicPr>
                <p:cNvPr id="253" name="Picture 38" descr="pilipsnettv"/>
                <p:cNvPicPr>
                  <a:picLocks noChangeAspect="1" noChangeArrowheads="1"/>
                </p:cNvPicPr>
                <p:nvPr/>
              </p:nvPicPr>
              <p:blipFill>
                <a:blip r:embed="rId29" cstate="screen"/>
                <a:srcRect/>
                <a:stretch>
                  <a:fillRect/>
                </a:stretch>
              </p:blipFill>
              <p:spPr bwMode="auto">
                <a:xfrm>
                  <a:off x="169025" y="4710113"/>
                  <a:ext cx="1109374" cy="838200"/>
                </a:xfrm>
                <a:prstGeom prst="rect">
                  <a:avLst/>
                </a:prstGeom>
                <a:noFill/>
              </p:spPr>
            </p:pic>
            <p:pic>
              <p:nvPicPr>
                <p:cNvPr id="254" name="Picture 12"/>
                <p:cNvPicPr>
                  <a:picLocks noChangeAspect="1" noChangeArrowheads="1"/>
                </p:cNvPicPr>
                <p:nvPr/>
              </p:nvPicPr>
              <p:blipFill>
                <a:blip r:embed="rId30" cstate="screen"/>
                <a:srcRect/>
                <a:stretch>
                  <a:fillRect/>
                </a:stretch>
              </p:blipFill>
              <p:spPr bwMode="auto">
                <a:xfrm>
                  <a:off x="1442662" y="3743326"/>
                  <a:ext cx="996294" cy="836613"/>
                </a:xfrm>
                <a:prstGeom prst="rect">
                  <a:avLst/>
                </a:prstGeom>
                <a:noFill/>
                <a:ln w="9525">
                  <a:noFill/>
                  <a:miter lim="800000"/>
                  <a:headEnd/>
                  <a:tailEnd/>
                </a:ln>
              </p:spPr>
            </p:pic>
            <p:pic>
              <p:nvPicPr>
                <p:cNvPr id="256" name="Picture 135" descr="http://thenextweb.com/wp-content/uploads/2009/01/boxee.png"/>
                <p:cNvPicPr>
                  <a:picLocks noChangeAspect="1" noChangeArrowheads="1"/>
                </p:cNvPicPr>
                <p:nvPr/>
              </p:nvPicPr>
              <p:blipFill>
                <a:blip r:embed="rId31" cstate="screen"/>
                <a:srcRect/>
                <a:stretch>
                  <a:fillRect/>
                </a:stretch>
              </p:blipFill>
              <p:spPr bwMode="auto">
                <a:xfrm>
                  <a:off x="1710408" y="4419718"/>
                  <a:ext cx="685620" cy="685800"/>
                </a:xfrm>
                <a:prstGeom prst="rect">
                  <a:avLst/>
                </a:prstGeom>
                <a:noFill/>
                <a:ln w="9525">
                  <a:noFill/>
                  <a:miter lim="800000"/>
                  <a:headEnd/>
                  <a:tailEnd/>
                </a:ln>
              </p:spPr>
            </p:pic>
            <p:pic>
              <p:nvPicPr>
                <p:cNvPr id="257" name="Picture 39" descr="apple_ipad_2"/>
                <p:cNvPicPr>
                  <a:picLocks noChangeAspect="1" noChangeArrowheads="1"/>
                </p:cNvPicPr>
                <p:nvPr/>
              </p:nvPicPr>
              <p:blipFill>
                <a:blip r:embed="rId32" cstate="screen"/>
                <a:srcRect/>
                <a:stretch>
                  <a:fillRect/>
                </a:stretch>
              </p:blipFill>
              <p:spPr bwMode="auto">
                <a:xfrm>
                  <a:off x="1052239" y="4352926"/>
                  <a:ext cx="333288" cy="650875"/>
                </a:xfrm>
                <a:prstGeom prst="rect">
                  <a:avLst/>
                </a:prstGeom>
                <a:noFill/>
              </p:spPr>
            </p:pic>
          </p:grpSp>
        </p:grpSp>
      </p:grpSp>
      <p:sp>
        <p:nvSpPr>
          <p:cNvPr id="260" name="Rectangle 259"/>
          <p:cNvSpPr/>
          <p:nvPr/>
        </p:nvSpPr>
        <p:spPr>
          <a:xfrm>
            <a:off x="3352800" y="4495800"/>
            <a:ext cx="2864822" cy="707886"/>
          </a:xfrm>
          <a:prstGeom prst="rect">
            <a:avLst/>
          </a:prstGeom>
          <a:solidFill>
            <a:srgbClr val="99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spAutoFit/>
          </a:bodyPr>
          <a:lstStyle/>
          <a:p>
            <a:pPr algn="ct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Technology  Already </a:t>
            </a:r>
          </a:p>
          <a:p>
            <a:pPr algn="ct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Transformed the Business</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6768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62"/>
                                        </p:tgtEl>
                                        <p:attrNameLst>
                                          <p:attrName>style.visibility</p:attrName>
                                        </p:attrNameLst>
                                      </p:cBhvr>
                                      <p:to>
                                        <p:strVal val="visible"/>
                                      </p:to>
                                    </p:set>
                                    <p:animEffect transition="in" filter="blinds(horizontal)">
                                      <p:cBhvr>
                                        <p:cTn id="12" dur="500"/>
                                        <p:tgtEl>
                                          <p:spTgt spid="26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0"/>
                                        </p:tgtEl>
                                        <p:attrNameLst>
                                          <p:attrName>style.visibility</p:attrName>
                                        </p:attrNameLst>
                                      </p:cBhvr>
                                      <p:to>
                                        <p:strVal val="visible"/>
                                      </p:to>
                                    </p:set>
                                    <p:animEffect transition="in" filter="blinds(horizontal)">
                                      <p:cBhvr>
                                        <p:cTn id="17" dur="500"/>
                                        <p:tgtEl>
                                          <p:spTgt spid="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wan-global-media-consumption-per-week-by-medium"/>
          <p:cNvPicPr>
            <a:picLocks noChangeAspect="1" noChangeArrowheads="1"/>
          </p:cNvPicPr>
          <p:nvPr/>
        </p:nvPicPr>
        <p:blipFill>
          <a:blip r:embed="rId3" cstate="screen"/>
          <a:srcRect/>
          <a:stretch>
            <a:fillRect/>
          </a:stretch>
        </p:blipFill>
        <p:spPr bwMode="auto">
          <a:xfrm>
            <a:off x="381000" y="1219200"/>
            <a:ext cx="3691377" cy="2613059"/>
          </a:xfrm>
          <a:prstGeom prst="rect">
            <a:avLst/>
          </a:prstGeom>
          <a:ln>
            <a:noFill/>
          </a:ln>
          <a:effectLst>
            <a:outerShdw blurRad="292100" dist="139700" dir="2700000" algn="tl" rotWithShape="0">
              <a:srgbClr val="333333">
                <a:alpha val="65000"/>
              </a:srgbClr>
            </a:outerShdw>
          </a:effectLst>
        </p:spPr>
      </p:pic>
      <p:sp>
        <p:nvSpPr>
          <p:cNvPr id="24579" name="Rectangle 3"/>
          <p:cNvSpPr>
            <a:spLocks noGrp="1" noChangeArrowheads="1"/>
          </p:cNvSpPr>
          <p:nvPr>
            <p:ph type="title"/>
          </p:nvPr>
        </p:nvSpPr>
        <p:spPr>
          <a:xfrm>
            <a:off x="381000" y="304800"/>
            <a:ext cx="7750175" cy="639762"/>
          </a:xfrm>
          <a:solidFill>
            <a:schemeClr val="bg1"/>
          </a:solidFill>
        </p:spPr>
        <p:txBody>
          <a:bodyPr/>
          <a:lstStyle/>
          <a:p>
            <a:pPr algn="ctr" eaLnBrk="1" hangingPunct="1"/>
            <a:r>
              <a:rPr lang="nl-NL" sz="2800" dirty="0" smtClean="0">
                <a:latin typeface="Arial" pitchFamily="34" charset="0"/>
                <a:cs typeface="Arial" pitchFamily="34" charset="0"/>
                <a:sym typeface="Wingdings" pitchFamily="2" charset="2"/>
              </a:rPr>
              <a:t> </a:t>
            </a:r>
            <a:r>
              <a:rPr lang="en-US" sz="2800" dirty="0" smtClean="0">
                <a:latin typeface="Arial" pitchFamily="34" charset="0"/>
                <a:cs typeface="Arial" pitchFamily="34" charset="0"/>
                <a:sym typeface="Wingdings" pitchFamily="2" charset="2"/>
              </a:rPr>
              <a:t>What value is created by each player?</a:t>
            </a:r>
            <a:r>
              <a:rPr lang="en-US" sz="2800" dirty="0" smtClean="0">
                <a:latin typeface="Arial" pitchFamily="34" charset="0"/>
                <a:cs typeface="Arial" pitchFamily="34" charset="0"/>
              </a:rPr>
              <a:t>  What is the basis of its claim?</a:t>
            </a:r>
            <a:endParaRPr lang="nl-NL" sz="2800" dirty="0" smtClean="0">
              <a:latin typeface="Arial" pitchFamily="34" charset="0"/>
              <a:cs typeface="Arial" pitchFamily="34" charset="0"/>
            </a:endParaRPr>
          </a:p>
        </p:txBody>
      </p:sp>
      <p:pic>
        <p:nvPicPr>
          <p:cNvPr id="24580" name="Picture 4"/>
          <p:cNvPicPr>
            <a:picLocks noChangeAspect="1" noChangeArrowheads="1"/>
          </p:cNvPicPr>
          <p:nvPr/>
        </p:nvPicPr>
        <p:blipFill>
          <a:blip r:embed="rId4" cstate="screen"/>
          <a:srcRect/>
          <a:stretch>
            <a:fillRect/>
          </a:stretch>
        </p:blipFill>
        <p:spPr bwMode="auto">
          <a:xfrm>
            <a:off x="4557713" y="3384550"/>
            <a:ext cx="28575" cy="95250"/>
          </a:xfrm>
          <a:prstGeom prst="rect">
            <a:avLst/>
          </a:prstGeom>
          <a:noFill/>
          <a:ln w="9525">
            <a:noFill/>
            <a:miter lim="800000"/>
            <a:headEnd/>
            <a:tailEnd/>
          </a:ln>
        </p:spPr>
      </p:pic>
      <p:sp>
        <p:nvSpPr>
          <p:cNvPr id="11" name="TextBox 10"/>
          <p:cNvSpPr txBox="1"/>
          <p:nvPr/>
        </p:nvSpPr>
        <p:spPr>
          <a:xfrm>
            <a:off x="4191000" y="1219200"/>
            <a:ext cx="4648200" cy="1219200"/>
          </a:xfrm>
          <a:prstGeom prst="rect">
            <a:avLst/>
          </a:prstGeom>
          <a:solidFill>
            <a:schemeClr val="accent3">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oAutofit/>
          </a:bodyPr>
          <a:lstStyle/>
          <a:p>
            <a:r>
              <a:rPr lang="en-US" sz="1400" dirty="0" smtClean="0">
                <a:latin typeface="Arial" pitchFamily="34" charset="0"/>
                <a:cs typeface="Arial" pitchFamily="34" charset="0"/>
              </a:rPr>
              <a:t>“People had been counting on digital exposure ... even as it grew, it was not necessarily the big growth engine for legacy media companies that were </a:t>
            </a:r>
            <a:r>
              <a:rPr lang="en-US" sz="1400" b="1" dirty="0" smtClean="0">
                <a:latin typeface="Arial" pitchFamily="34" charset="0"/>
                <a:cs typeface="Arial" pitchFamily="34" charset="0"/>
              </a:rPr>
              <a:t>trading those analog dollars for digital dimes</a:t>
            </a:r>
            <a:r>
              <a:rPr lang="en-US" sz="1400" dirty="0" smtClean="0">
                <a:latin typeface="Arial" pitchFamily="34" charset="0"/>
                <a:cs typeface="Arial" pitchFamily="34" charset="0"/>
              </a:rPr>
              <a:t>. We're now up to dimes.”  Jeff </a:t>
            </a:r>
            <a:r>
              <a:rPr lang="en-US" sz="1400" dirty="0" err="1" smtClean="0">
                <a:latin typeface="Arial" pitchFamily="34" charset="0"/>
                <a:cs typeface="Arial" pitchFamily="34" charset="0"/>
              </a:rPr>
              <a:t>Zucker</a:t>
            </a:r>
            <a:r>
              <a:rPr lang="en-US" sz="1400" dirty="0" smtClean="0">
                <a:latin typeface="Arial" pitchFamily="34" charset="0"/>
                <a:cs typeface="Arial" pitchFamily="34" charset="0"/>
              </a:rPr>
              <a:t>, NBC, 2009</a:t>
            </a:r>
          </a:p>
        </p:txBody>
      </p:sp>
      <p:sp>
        <p:nvSpPr>
          <p:cNvPr id="9" name="Rectangle 8"/>
          <p:cNvSpPr/>
          <p:nvPr/>
        </p:nvSpPr>
        <p:spPr>
          <a:xfrm>
            <a:off x="4191000" y="2438400"/>
            <a:ext cx="4648200" cy="1384995"/>
          </a:xfrm>
          <a:prstGeom prst="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1400" dirty="0" smtClean="0">
                <a:latin typeface="Arial" pitchFamily="34" charset="0"/>
                <a:cs typeface="Arial" pitchFamily="34" charset="0"/>
              </a:rPr>
              <a:t>“The digital world has changed the revenue dynamics for publishers; in the print world, a publisher’s shipment of physical media was the basis for generating revenue. In the digital world, consumption of media is  the basis for revenue. ... In other words, </a:t>
            </a:r>
            <a:r>
              <a:rPr lang="en-US" sz="1400" b="1" dirty="0" smtClean="0">
                <a:latin typeface="Arial" pitchFamily="34" charset="0"/>
                <a:cs typeface="Arial" pitchFamily="34" charset="0"/>
              </a:rPr>
              <a:t>engagement is the unit of monetization</a:t>
            </a:r>
            <a:r>
              <a:rPr lang="en-US" sz="1400" dirty="0" smtClean="0">
                <a:latin typeface="Arial" pitchFamily="34" charset="0"/>
                <a:cs typeface="Arial" pitchFamily="34" charset="0"/>
              </a:rPr>
              <a:t>.” Digital Equilibrium, 2011</a:t>
            </a:r>
          </a:p>
        </p:txBody>
      </p:sp>
      <p:grpSp>
        <p:nvGrpSpPr>
          <p:cNvPr id="52" name="Group 51"/>
          <p:cNvGrpSpPr/>
          <p:nvPr/>
        </p:nvGrpSpPr>
        <p:grpSpPr>
          <a:xfrm>
            <a:off x="4343400" y="3810000"/>
            <a:ext cx="4495800" cy="2602667"/>
            <a:chOff x="4343400" y="3810000"/>
            <a:chExt cx="4495800" cy="2602667"/>
          </a:xfrm>
        </p:grpSpPr>
        <p:grpSp>
          <p:nvGrpSpPr>
            <p:cNvPr id="32" name="Group 31"/>
            <p:cNvGrpSpPr/>
            <p:nvPr/>
          </p:nvGrpSpPr>
          <p:grpSpPr>
            <a:xfrm>
              <a:off x="5791200" y="3962400"/>
              <a:ext cx="1752600" cy="2133600"/>
              <a:chOff x="5105400" y="4114800"/>
              <a:chExt cx="2228850" cy="1864361"/>
            </a:xfrm>
          </p:grpSpPr>
          <p:pic>
            <p:nvPicPr>
              <p:cNvPr id="20483" name="Picture 3" descr="http://paidcontent.org/images/editorial/_original/logo-flipboard-o.jpg"/>
              <p:cNvPicPr>
                <a:picLocks noChangeAspect="1" noChangeArrowheads="1"/>
              </p:cNvPicPr>
              <p:nvPr/>
            </p:nvPicPr>
            <p:blipFill>
              <a:blip r:embed="rId5" cstate="screen"/>
              <a:srcRect/>
              <a:stretch>
                <a:fillRect/>
              </a:stretch>
            </p:blipFill>
            <p:spPr bwMode="auto">
              <a:xfrm>
                <a:off x="5105400" y="4114800"/>
                <a:ext cx="1162050" cy="409575"/>
              </a:xfrm>
              <a:prstGeom prst="rect">
                <a:avLst/>
              </a:prstGeom>
              <a:ln>
                <a:noFill/>
              </a:ln>
              <a:effectLst>
                <a:outerShdw blurRad="292100" dist="139700" dir="2700000" algn="tl" rotWithShape="0">
                  <a:srgbClr val="333333">
                    <a:alpha val="65000"/>
                  </a:srgbClr>
                </a:outerShdw>
              </a:effectLst>
            </p:spPr>
          </p:pic>
          <p:pic>
            <p:nvPicPr>
              <p:cNvPr id="20487" name="Picture 7" descr="http://paidcontent.org/images/editorial/_original/google-currents2-o.png"/>
              <p:cNvPicPr>
                <a:picLocks noChangeAspect="1" noChangeArrowheads="1"/>
              </p:cNvPicPr>
              <p:nvPr/>
            </p:nvPicPr>
            <p:blipFill>
              <a:blip r:embed="rId6" cstate="screen"/>
              <a:srcRect/>
              <a:stretch>
                <a:fillRect/>
              </a:stretch>
            </p:blipFill>
            <p:spPr bwMode="auto">
              <a:xfrm>
                <a:off x="5105400" y="5410200"/>
                <a:ext cx="2209800" cy="568961"/>
              </a:xfrm>
              <a:prstGeom prst="rect">
                <a:avLst/>
              </a:prstGeom>
              <a:ln>
                <a:noFill/>
              </a:ln>
              <a:effectLst>
                <a:outerShdw blurRad="292100" dist="139700" dir="2700000" algn="tl" rotWithShape="0">
                  <a:srgbClr val="333333">
                    <a:alpha val="65000"/>
                  </a:srgbClr>
                </a:outerShdw>
              </a:effectLst>
            </p:spPr>
          </p:pic>
          <p:pic>
            <p:nvPicPr>
              <p:cNvPr id="20489" name="Picture 9" descr="http://paidcontent.org/images/editorial/_original/news360-logo-o.jpg"/>
              <p:cNvPicPr>
                <a:picLocks noChangeAspect="1" noChangeArrowheads="1"/>
              </p:cNvPicPr>
              <p:nvPr/>
            </p:nvPicPr>
            <p:blipFill>
              <a:blip r:embed="rId7" cstate="screen"/>
              <a:srcRect/>
              <a:stretch>
                <a:fillRect/>
              </a:stretch>
            </p:blipFill>
            <p:spPr bwMode="auto">
              <a:xfrm>
                <a:off x="6324600" y="4114800"/>
                <a:ext cx="914400" cy="409575"/>
              </a:xfrm>
              <a:prstGeom prst="rect">
                <a:avLst/>
              </a:prstGeom>
              <a:ln>
                <a:noFill/>
              </a:ln>
              <a:effectLst>
                <a:outerShdw blurRad="292100" dist="139700" dir="2700000" algn="tl" rotWithShape="0">
                  <a:srgbClr val="333333">
                    <a:alpha val="65000"/>
                  </a:srgbClr>
                </a:outerShdw>
              </a:effectLst>
            </p:spPr>
          </p:pic>
          <p:pic>
            <p:nvPicPr>
              <p:cNvPr id="20491" name="Picture 11" descr="http://paidcontent.org/images/editorial/_original/newsrepublic-logo-o.png"/>
              <p:cNvPicPr>
                <a:picLocks noChangeAspect="1" noChangeArrowheads="1"/>
              </p:cNvPicPr>
              <p:nvPr/>
            </p:nvPicPr>
            <p:blipFill>
              <a:blip r:embed="rId8" cstate="screen"/>
              <a:srcRect/>
              <a:stretch>
                <a:fillRect/>
              </a:stretch>
            </p:blipFill>
            <p:spPr bwMode="auto">
              <a:xfrm>
                <a:off x="6172200" y="4572000"/>
                <a:ext cx="1162050" cy="866776"/>
              </a:xfrm>
              <a:prstGeom prst="rect">
                <a:avLst/>
              </a:prstGeom>
              <a:ln>
                <a:noFill/>
              </a:ln>
              <a:effectLst>
                <a:outerShdw blurRad="292100" dist="139700" dir="2700000" algn="tl" rotWithShape="0">
                  <a:srgbClr val="333333">
                    <a:alpha val="65000"/>
                  </a:srgbClr>
                </a:outerShdw>
              </a:effectLst>
            </p:spPr>
          </p:pic>
          <p:pic>
            <p:nvPicPr>
              <p:cNvPr id="20485" name="Picture 5" descr="http://paidcontent.org/images/editorial/_original/logo-float-o.jpg"/>
              <p:cNvPicPr>
                <a:picLocks noChangeAspect="1" noChangeArrowheads="1"/>
              </p:cNvPicPr>
              <p:nvPr/>
            </p:nvPicPr>
            <p:blipFill>
              <a:blip r:embed="rId9" cstate="screen"/>
              <a:srcRect/>
              <a:stretch>
                <a:fillRect/>
              </a:stretch>
            </p:blipFill>
            <p:spPr bwMode="auto">
              <a:xfrm>
                <a:off x="5105400" y="4648200"/>
                <a:ext cx="1162050" cy="666751"/>
              </a:xfrm>
              <a:prstGeom prst="rect">
                <a:avLst/>
              </a:prstGeom>
              <a:ln>
                <a:noFill/>
              </a:ln>
              <a:effectLst>
                <a:outerShdw blurRad="292100" dist="139700" dir="2700000" algn="tl" rotWithShape="0">
                  <a:srgbClr val="333333">
                    <a:alpha val="65000"/>
                  </a:srgbClr>
                </a:outerShdw>
              </a:effectLst>
            </p:spPr>
          </p:pic>
        </p:grpSp>
        <p:pic>
          <p:nvPicPr>
            <p:cNvPr id="20493" name="Picture 13" descr="http://t1.gstatic.com/images?q=tbn:ANd9GcTto_XNa5W8wt4uYoiy9t5_wYzCIyvmzGm8S4IU_3hEluTdVJs9"/>
            <p:cNvPicPr>
              <a:picLocks noChangeAspect="1" noChangeArrowheads="1"/>
            </p:cNvPicPr>
            <p:nvPr/>
          </p:nvPicPr>
          <p:blipFill>
            <a:blip r:embed="rId10" cstate="screen">
              <a:clrChange>
                <a:clrFrom>
                  <a:srgbClr val="FFFFFD"/>
                </a:clrFrom>
                <a:clrTo>
                  <a:srgbClr val="FFFFFD">
                    <a:alpha val="0"/>
                  </a:srgbClr>
                </a:clrTo>
              </a:clrChange>
            </a:blip>
            <a:srcRect/>
            <a:stretch>
              <a:fillRect/>
            </a:stretch>
          </p:blipFill>
          <p:spPr bwMode="auto">
            <a:xfrm>
              <a:off x="4343400" y="5486400"/>
              <a:ext cx="1295400" cy="638176"/>
            </a:xfrm>
            <a:prstGeom prst="rect">
              <a:avLst/>
            </a:prstGeom>
            <a:ln>
              <a:noFill/>
            </a:ln>
            <a:effectLst>
              <a:outerShdw blurRad="292100" dist="139700" dir="2700000" algn="tl" rotWithShape="0">
                <a:srgbClr val="333333">
                  <a:alpha val="65000"/>
                </a:srgbClr>
              </a:outerShdw>
            </a:effectLst>
          </p:spPr>
        </p:pic>
        <p:pic>
          <p:nvPicPr>
            <p:cNvPr id="20501" name="Picture 21" descr="http://www.egofactory.com/wp-content/uploads/2010/12/socailmedia_icon.png"/>
            <p:cNvPicPr>
              <a:picLocks noChangeAspect="1" noChangeArrowheads="1"/>
            </p:cNvPicPr>
            <p:nvPr/>
          </p:nvPicPr>
          <p:blipFill>
            <a:blip r:embed="rId11" cstate="screen"/>
            <a:srcRect/>
            <a:stretch>
              <a:fillRect/>
            </a:stretch>
          </p:blipFill>
          <p:spPr bwMode="auto">
            <a:xfrm>
              <a:off x="7848600" y="3810000"/>
              <a:ext cx="990600" cy="1069974"/>
            </a:xfrm>
            <a:prstGeom prst="rect">
              <a:avLst/>
            </a:prstGeom>
            <a:noFill/>
          </p:spPr>
        </p:pic>
        <p:pic>
          <p:nvPicPr>
            <p:cNvPr id="20503" name="Picture 23" descr="http://t0.gstatic.com/images?q=tbn:ANd9GcQujOBkQD2bPZ9P24iKWSTPCXaSNa1QJEEPTCyLHeliYtcWWbUO"/>
            <p:cNvPicPr>
              <a:picLocks noChangeAspect="1" noChangeArrowheads="1"/>
            </p:cNvPicPr>
            <p:nvPr/>
          </p:nvPicPr>
          <p:blipFill>
            <a:blip r:embed="rId12" cstate="screen"/>
            <a:srcRect/>
            <a:stretch>
              <a:fillRect/>
            </a:stretch>
          </p:blipFill>
          <p:spPr bwMode="auto">
            <a:xfrm>
              <a:off x="4343400" y="3886200"/>
              <a:ext cx="1219201" cy="990600"/>
            </a:xfrm>
            <a:prstGeom prst="rect">
              <a:avLst/>
            </a:prstGeom>
            <a:ln>
              <a:noFill/>
            </a:ln>
            <a:effectLst>
              <a:outerShdw blurRad="292100" dist="139700" dir="2700000" algn="tl" rotWithShape="0">
                <a:srgbClr val="333333">
                  <a:alpha val="65000"/>
                </a:srgbClr>
              </a:outerShdw>
            </a:effectLst>
          </p:spPr>
        </p:pic>
        <p:pic>
          <p:nvPicPr>
            <p:cNvPr id="20505" name="Picture 25" descr="http://t1.gstatic.com/images?q=tbn:ANd9GcTqY0PHD6eK8P5ItADjyfeIqpEOenyj_Z7GZARAhCtLX4qttMFU3Q"/>
            <p:cNvPicPr>
              <a:picLocks noChangeAspect="1" noChangeArrowheads="1"/>
            </p:cNvPicPr>
            <p:nvPr/>
          </p:nvPicPr>
          <p:blipFill>
            <a:blip r:embed="rId13" cstate="screen"/>
            <a:srcRect/>
            <a:stretch>
              <a:fillRect/>
            </a:stretch>
          </p:blipFill>
          <p:spPr bwMode="auto">
            <a:xfrm>
              <a:off x="5181600" y="4191000"/>
              <a:ext cx="702609" cy="904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7" name="Picture 27" descr="http://t1.gstatic.com/images?q=tbn:ANd9GcSfTm-M5_5CslxzeckEbttqyutOLHT8WGmmKZbMs0ZjlapzlKcG"/>
            <p:cNvPicPr>
              <a:picLocks noChangeAspect="1" noChangeArrowheads="1"/>
            </p:cNvPicPr>
            <p:nvPr/>
          </p:nvPicPr>
          <p:blipFill>
            <a:blip r:embed="rId14" cstate="screen">
              <a:clrChange>
                <a:clrFrom>
                  <a:srgbClr val="FFFFFF"/>
                </a:clrFrom>
                <a:clrTo>
                  <a:srgbClr val="FFFFFF">
                    <a:alpha val="0"/>
                  </a:srgbClr>
                </a:clrTo>
              </a:clrChange>
            </a:blip>
            <a:srcRect/>
            <a:stretch>
              <a:fillRect/>
            </a:stretch>
          </p:blipFill>
          <p:spPr bwMode="auto">
            <a:xfrm>
              <a:off x="7010400" y="3962400"/>
              <a:ext cx="1409700" cy="1272315"/>
            </a:xfrm>
            <a:prstGeom prst="rect">
              <a:avLst/>
            </a:prstGeom>
            <a:noFill/>
          </p:spPr>
        </p:pic>
        <p:pic>
          <p:nvPicPr>
            <p:cNvPr id="20509" name="Picture 29" descr="http://t3.gstatic.com/images?q=tbn:ANd9GcRC2yvxbAaeA6tKrTxnlxkYBXpK-otWXh9TS7pxFYFpLiEYZeaoyg"/>
            <p:cNvPicPr>
              <a:picLocks noChangeAspect="1" noChangeArrowheads="1"/>
            </p:cNvPicPr>
            <p:nvPr/>
          </p:nvPicPr>
          <p:blipFill>
            <a:blip r:embed="rId15" cstate="screen">
              <a:clrChange>
                <a:clrFrom>
                  <a:srgbClr val="FBF5F5"/>
                </a:clrFrom>
                <a:clrTo>
                  <a:srgbClr val="FBF5F5">
                    <a:alpha val="0"/>
                  </a:srgbClr>
                </a:clrTo>
              </a:clrChange>
            </a:blip>
            <a:srcRect/>
            <a:stretch>
              <a:fillRect/>
            </a:stretch>
          </p:blipFill>
          <p:spPr bwMode="auto">
            <a:xfrm rot="1376726">
              <a:off x="7099506" y="5226704"/>
              <a:ext cx="1665001" cy="1185963"/>
            </a:xfrm>
            <a:prstGeom prst="rect">
              <a:avLst/>
            </a:prstGeom>
            <a:noFill/>
          </p:spPr>
        </p:pic>
      </p:grpSp>
      <p:grpSp>
        <p:nvGrpSpPr>
          <p:cNvPr id="51" name="Group 50"/>
          <p:cNvGrpSpPr/>
          <p:nvPr/>
        </p:nvGrpSpPr>
        <p:grpSpPr>
          <a:xfrm>
            <a:off x="381000" y="3962400"/>
            <a:ext cx="3810000" cy="2298192"/>
            <a:chOff x="381000" y="3962400"/>
            <a:chExt cx="3810000" cy="2298192"/>
          </a:xfrm>
        </p:grpSpPr>
        <p:pic>
          <p:nvPicPr>
            <p:cNvPr id="19" name="Picture 2" descr="http://i.i.com.com/cnwk.1d/i/bto/20081225/Picture_39_270x323.png"/>
            <p:cNvPicPr>
              <a:picLocks noChangeAspect="1" noChangeArrowheads="1"/>
            </p:cNvPicPr>
            <p:nvPr/>
          </p:nvPicPr>
          <p:blipFill>
            <a:blip r:embed="rId16" cstate="screen"/>
            <a:srcRect r="-6812" b="-3571"/>
            <a:stretch>
              <a:fillRect/>
            </a:stretch>
          </p:blipFill>
          <p:spPr bwMode="auto">
            <a:xfrm>
              <a:off x="381000" y="3962400"/>
              <a:ext cx="1828800" cy="2298192"/>
            </a:xfrm>
            <a:prstGeom prst="rect">
              <a:avLst/>
            </a:prstGeom>
            <a:ln>
              <a:noFill/>
            </a:ln>
            <a:effectLst>
              <a:outerShdw blurRad="292100" dist="139700" dir="2700000" algn="tl" rotWithShape="0">
                <a:srgbClr val="333333">
                  <a:alpha val="65000"/>
                </a:srgbClr>
              </a:outerShdw>
            </a:effectLst>
          </p:spPr>
        </p:pic>
        <p:pic>
          <p:nvPicPr>
            <p:cNvPr id="20" name="Picture 4" descr="http://i.i.com.com/cnwk.1d/i/bto/20081225/Picture_44.png"/>
            <p:cNvPicPr>
              <a:picLocks noChangeAspect="1" noChangeArrowheads="1"/>
            </p:cNvPicPr>
            <p:nvPr/>
          </p:nvPicPr>
          <p:blipFill>
            <a:blip r:embed="rId17" cstate="screen"/>
            <a:srcRect/>
            <a:stretch>
              <a:fillRect/>
            </a:stretch>
          </p:blipFill>
          <p:spPr bwMode="auto">
            <a:xfrm>
              <a:off x="2514601" y="3962400"/>
              <a:ext cx="1676399" cy="2133600"/>
            </a:xfrm>
            <a:prstGeom prst="rect">
              <a:avLst/>
            </a:prstGeom>
            <a:ln>
              <a:noFill/>
            </a:ln>
            <a:effectLst>
              <a:outerShdw blurRad="292100" dist="139700" dir="2700000" algn="tl" rotWithShape="0">
                <a:srgbClr val="333333">
                  <a:alpha val="65000"/>
                </a:srgbClr>
              </a:outerShdw>
            </a:effectLst>
          </p:spPr>
        </p:pic>
        <p:pic>
          <p:nvPicPr>
            <p:cNvPr id="20511" name="Picture 31" descr="http://t2.gstatic.com/images?q=tbn:ANd9GcRqg3YnmY4LcMpj81DwyvaPMpvsJDNFNh_RqlrKX8xv75yJYlgn"/>
            <p:cNvPicPr>
              <a:picLocks noChangeAspect="1" noChangeArrowheads="1"/>
            </p:cNvPicPr>
            <p:nvPr/>
          </p:nvPicPr>
          <p:blipFill>
            <a:blip r:embed="rId18" cstate="screen">
              <a:clrChange>
                <a:clrFrom>
                  <a:srgbClr val="FBFFFF"/>
                </a:clrFrom>
                <a:clrTo>
                  <a:srgbClr val="FBFFFF">
                    <a:alpha val="0"/>
                  </a:srgbClr>
                </a:clrTo>
              </a:clrChange>
            </a:blip>
            <a:srcRect/>
            <a:stretch>
              <a:fillRect/>
            </a:stretch>
          </p:blipFill>
          <p:spPr bwMode="auto">
            <a:xfrm>
              <a:off x="1981200" y="4572000"/>
              <a:ext cx="876905" cy="1104901"/>
            </a:xfrm>
            <a:prstGeom prst="rect">
              <a:avLst/>
            </a:prstGeom>
            <a:noFill/>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linds(horizontal)">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linds(horizontal)">
                                      <p:cBhvr>
                                        <p:cTn id="1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924800" cy="871537"/>
          </a:xfrm>
        </p:spPr>
        <p:txBody>
          <a:bodyPr/>
          <a:lstStyle/>
          <a:p>
            <a:r>
              <a:rPr lang="en-US" sz="2800" dirty="0" smtClean="0">
                <a:latin typeface="Arial" pitchFamily="34" charset="0"/>
                <a:cs typeface="Arial" pitchFamily="34" charset="0"/>
              </a:rPr>
              <a:t>Value is in the eye of the beholder !</a:t>
            </a:r>
            <a:endParaRPr lang="en-US" sz="2800" dirty="0">
              <a:latin typeface="Arial" pitchFamily="34" charset="0"/>
              <a:cs typeface="Arial" pitchFamily="34" charset="0"/>
            </a:endParaRPr>
          </a:p>
        </p:txBody>
      </p:sp>
      <p:grpSp>
        <p:nvGrpSpPr>
          <p:cNvPr id="8" name="Group 17"/>
          <p:cNvGrpSpPr/>
          <p:nvPr/>
        </p:nvGrpSpPr>
        <p:grpSpPr>
          <a:xfrm>
            <a:off x="5105400" y="1066800"/>
            <a:ext cx="3276600" cy="1981200"/>
            <a:chOff x="303211" y="3886200"/>
            <a:chExt cx="3642185" cy="2193472"/>
          </a:xfrm>
        </p:grpSpPr>
        <p:grpSp>
          <p:nvGrpSpPr>
            <p:cNvPr id="9" name="Group 15"/>
            <p:cNvGrpSpPr/>
            <p:nvPr/>
          </p:nvGrpSpPr>
          <p:grpSpPr>
            <a:xfrm>
              <a:off x="303211" y="3886200"/>
              <a:ext cx="3642185" cy="2193472"/>
              <a:chOff x="303211" y="3886200"/>
              <a:chExt cx="3642185" cy="2193472"/>
            </a:xfrm>
          </p:grpSpPr>
          <p:pic>
            <p:nvPicPr>
              <p:cNvPr id="11" name="Picture 4"/>
              <p:cNvPicPr>
                <a:picLocks noChangeAspect="1" noChangeArrowheads="1"/>
              </p:cNvPicPr>
              <p:nvPr/>
            </p:nvPicPr>
            <p:blipFill>
              <a:blip r:embed="rId3" cstate="screen">
                <a:lum bright="70000" contrast="-70000"/>
              </a:blip>
              <a:srcRect/>
              <a:stretch>
                <a:fillRect/>
              </a:stretch>
            </p:blipFill>
            <p:spPr bwMode="auto">
              <a:xfrm>
                <a:off x="381000" y="3886200"/>
                <a:ext cx="3564396" cy="2193472"/>
              </a:xfrm>
              <a:prstGeom prst="rect">
                <a:avLst/>
              </a:prstGeom>
              <a:ln>
                <a:noFill/>
              </a:ln>
              <a:effectLst>
                <a:outerShdw blurRad="292100" dist="139700" dir="2700000" algn="tl" rotWithShape="0">
                  <a:srgbClr val="333333">
                    <a:alpha val="65000"/>
                  </a:srgbClr>
                </a:outerShdw>
              </a:effectLst>
            </p:spPr>
          </p:pic>
          <p:graphicFrame>
            <p:nvGraphicFramePr>
              <p:cNvPr id="12" name="Object 3"/>
              <p:cNvGraphicFramePr>
                <a:graphicFrameLocks noChangeAspect="1"/>
              </p:cNvGraphicFramePr>
              <p:nvPr/>
            </p:nvGraphicFramePr>
            <p:xfrm>
              <a:off x="303211" y="4038599"/>
              <a:ext cx="3397285" cy="2027250"/>
            </p:xfrm>
            <a:graphic>
              <a:graphicData uri="http://schemas.openxmlformats.org/presentationml/2006/ole">
                <p:oleObj spid="_x0000_s74753" name="Chart" r:id="rId4" imgW="7772400" imgH="4114800" progId="MSGraph.Chart.8">
                  <p:embed followColorScheme="full"/>
                </p:oleObj>
              </a:graphicData>
            </a:graphic>
          </p:graphicFrame>
        </p:grpSp>
        <p:sp>
          <p:nvSpPr>
            <p:cNvPr id="10" name="Rectangle 9"/>
            <p:cNvSpPr/>
            <p:nvPr/>
          </p:nvSpPr>
          <p:spPr>
            <a:xfrm>
              <a:off x="1219200" y="4648200"/>
              <a:ext cx="1425262" cy="646331"/>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36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Coffee</a:t>
              </a:r>
              <a:endParaRPr lang="en-US" sz="36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grpSp>
      <p:pic>
        <p:nvPicPr>
          <p:cNvPr id="13" name="Picture 69"/>
          <p:cNvPicPr>
            <a:picLocks noChangeAspect="1" noChangeArrowheads="1"/>
          </p:cNvPicPr>
          <p:nvPr/>
        </p:nvPicPr>
        <p:blipFill>
          <a:blip r:embed="rId5" cstate="screen"/>
          <a:stretch>
            <a:fillRect/>
          </a:stretch>
        </p:blipFill>
        <p:spPr bwMode="auto">
          <a:xfrm>
            <a:off x="2438400" y="910096"/>
            <a:ext cx="1913975" cy="2022080"/>
          </a:xfrm>
          <a:prstGeom prst="rect">
            <a:avLst/>
          </a:prstGeom>
          <a:noFill/>
          <a:ln>
            <a:noFill/>
          </a:ln>
        </p:spPr>
      </p:pic>
      <p:sp>
        <p:nvSpPr>
          <p:cNvPr id="14" name="Striped Right Arrow 13"/>
          <p:cNvSpPr/>
          <p:nvPr/>
        </p:nvSpPr>
        <p:spPr bwMode="auto">
          <a:xfrm>
            <a:off x="4419600" y="1600200"/>
            <a:ext cx="685800" cy="647973"/>
          </a:xfrm>
          <a:prstGeom prst="stripedRightArrow">
            <a:avLst/>
          </a:prstGeom>
          <a:solidFill>
            <a:schemeClr val="bg2">
              <a:lumMod val="20000"/>
              <a:lumOff val="80000"/>
            </a:schemeClr>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79200" tIns="39600" rIns="79200" bIns="39600" rtlCol="0" anchor="ctr">
            <a:spAutoFit/>
          </a:bodyPr>
          <a:lstStyle/>
          <a:p>
            <a:pPr algn="ctr" defTabSz="801688"/>
            <a:endParaRPr lang="en-US" sz="1600">
              <a:solidFill>
                <a:srgbClr val="2D2015"/>
              </a:solidFill>
              <a:latin typeface="Arial" pitchFamily="34" charset="0"/>
              <a:ea typeface="ＭＳ Ｐゴシック" pitchFamily="34" charset="-128"/>
            </a:endParaRPr>
          </a:p>
        </p:txBody>
      </p:sp>
      <p:pic>
        <p:nvPicPr>
          <p:cNvPr id="16" name="Picture 2"/>
          <p:cNvPicPr>
            <a:picLocks noChangeAspect="1" noChangeArrowheads="1"/>
          </p:cNvPicPr>
          <p:nvPr/>
        </p:nvPicPr>
        <p:blipFill>
          <a:blip r:embed="rId6" cstate="screen"/>
          <a:srcRect/>
          <a:stretch>
            <a:fillRect/>
          </a:stretch>
        </p:blipFill>
        <p:spPr bwMode="auto">
          <a:xfrm>
            <a:off x="152400" y="1143000"/>
            <a:ext cx="2362200" cy="1828800"/>
          </a:xfrm>
          <a:prstGeom prst="rect">
            <a:avLst/>
          </a:prstGeom>
          <a:noFill/>
          <a:ln w="9525">
            <a:noFill/>
            <a:miter lim="800000"/>
            <a:headEnd/>
            <a:tailEnd/>
          </a:ln>
        </p:spPr>
      </p:pic>
      <p:grpSp>
        <p:nvGrpSpPr>
          <p:cNvPr id="38" name="Group 37"/>
          <p:cNvGrpSpPr/>
          <p:nvPr/>
        </p:nvGrpSpPr>
        <p:grpSpPr>
          <a:xfrm>
            <a:off x="2057400" y="3200400"/>
            <a:ext cx="4572000" cy="2057400"/>
            <a:chOff x="2133600" y="3200400"/>
            <a:chExt cx="4572000" cy="2057400"/>
          </a:xfrm>
        </p:grpSpPr>
        <p:grpSp>
          <p:nvGrpSpPr>
            <p:cNvPr id="35" name="Group 34"/>
            <p:cNvGrpSpPr/>
            <p:nvPr/>
          </p:nvGrpSpPr>
          <p:grpSpPr>
            <a:xfrm>
              <a:off x="2743200" y="3200400"/>
              <a:ext cx="3313147" cy="2057400"/>
              <a:chOff x="2743200" y="3200400"/>
              <a:chExt cx="3313147" cy="2057400"/>
            </a:xfrm>
          </p:grpSpPr>
          <p:pic>
            <p:nvPicPr>
              <p:cNvPr id="18" name="Picture 8" descr="ebento_iphone-gui.png"/>
              <p:cNvPicPr>
                <a:picLocks noChangeAspect="1"/>
              </p:cNvPicPr>
              <p:nvPr/>
            </p:nvPicPr>
            <p:blipFill>
              <a:blip r:embed="rId7" cstate="screen"/>
              <a:srcRect/>
              <a:stretch>
                <a:fillRect/>
              </a:stretch>
            </p:blipFill>
            <p:spPr bwMode="auto">
              <a:xfrm rot="20662126">
                <a:off x="3532249" y="3343372"/>
                <a:ext cx="691488" cy="1426908"/>
              </a:xfrm>
              <a:prstGeom prst="rect">
                <a:avLst/>
              </a:prstGeom>
              <a:noFill/>
              <a:ln w="9525">
                <a:noFill/>
                <a:miter lim="800000"/>
                <a:headEnd/>
                <a:tailEnd/>
              </a:ln>
            </p:spPr>
          </p:pic>
          <p:grpSp>
            <p:nvGrpSpPr>
              <p:cNvPr id="28" name="Group 27"/>
              <p:cNvGrpSpPr/>
              <p:nvPr/>
            </p:nvGrpSpPr>
            <p:grpSpPr>
              <a:xfrm>
                <a:off x="4876800" y="3352800"/>
                <a:ext cx="1179547" cy="1387127"/>
                <a:chOff x="4648200" y="3352800"/>
                <a:chExt cx="1179547" cy="1387127"/>
              </a:xfrm>
            </p:grpSpPr>
            <p:pic>
              <p:nvPicPr>
                <p:cNvPr id="19" name="Picture 4" descr="Telepresence.png"/>
                <p:cNvPicPr>
                  <a:picLocks noChangeAspect="1"/>
                </p:cNvPicPr>
                <p:nvPr/>
              </p:nvPicPr>
              <p:blipFill>
                <a:blip r:embed="rId8" cstate="screen"/>
                <a:srcRect/>
                <a:stretch>
                  <a:fillRect/>
                </a:stretch>
              </p:blipFill>
              <p:spPr bwMode="auto">
                <a:xfrm>
                  <a:off x="4648200" y="3352800"/>
                  <a:ext cx="1179547" cy="1387127"/>
                </a:xfrm>
                <a:prstGeom prst="rect">
                  <a:avLst/>
                </a:prstGeom>
                <a:noFill/>
                <a:ln w="9525">
                  <a:noFill/>
                  <a:miter lim="800000"/>
                  <a:headEnd/>
                  <a:tailEnd/>
                </a:ln>
              </p:spPr>
            </p:pic>
            <p:pic>
              <p:nvPicPr>
                <p:cNvPr id="20" name="Picture 5"/>
                <p:cNvPicPr>
                  <a:picLocks noChangeArrowheads="1"/>
                </p:cNvPicPr>
                <p:nvPr/>
              </p:nvPicPr>
              <p:blipFill>
                <a:blip r:embed="rId9" cstate="screen"/>
                <a:srcRect/>
                <a:stretch>
                  <a:fillRect/>
                </a:stretch>
              </p:blipFill>
              <p:spPr bwMode="auto">
                <a:xfrm>
                  <a:off x="5334000" y="3733800"/>
                  <a:ext cx="381118" cy="698939"/>
                </a:xfrm>
                <a:prstGeom prst="rect">
                  <a:avLst/>
                </a:prstGeom>
                <a:ln>
                  <a:noFill/>
                </a:ln>
                <a:effectLst>
                  <a:outerShdw blurRad="190500" algn="tl" rotWithShape="0">
                    <a:srgbClr val="000000">
                      <a:alpha val="70000"/>
                    </a:srgbClr>
                  </a:outerShdw>
                </a:effectLst>
              </p:spPr>
            </p:pic>
          </p:grpSp>
          <p:grpSp>
            <p:nvGrpSpPr>
              <p:cNvPr id="27" name="Group 26"/>
              <p:cNvGrpSpPr/>
              <p:nvPr/>
            </p:nvGrpSpPr>
            <p:grpSpPr>
              <a:xfrm>
                <a:off x="2743200" y="3352800"/>
                <a:ext cx="954116" cy="1486198"/>
                <a:chOff x="2230817" y="3368488"/>
                <a:chExt cx="954116" cy="1486198"/>
              </a:xfrm>
            </p:grpSpPr>
            <p:pic>
              <p:nvPicPr>
                <p:cNvPr id="17" name="Picture 7" descr="iPad_Vector.png"/>
                <p:cNvPicPr>
                  <a:picLocks noChangeAspect="1"/>
                </p:cNvPicPr>
                <p:nvPr/>
              </p:nvPicPr>
              <p:blipFill>
                <a:blip r:embed="rId10" cstate="screen"/>
                <a:srcRect/>
                <a:stretch>
                  <a:fillRect/>
                </a:stretch>
              </p:blipFill>
              <p:spPr bwMode="auto">
                <a:xfrm rot="1292167">
                  <a:off x="2230817" y="3368488"/>
                  <a:ext cx="954116" cy="1486198"/>
                </a:xfrm>
                <a:prstGeom prst="rect">
                  <a:avLst/>
                </a:prstGeom>
                <a:noFill/>
                <a:ln w="9525">
                  <a:noFill/>
                  <a:miter lim="800000"/>
                  <a:headEnd/>
                  <a:tailEnd/>
                </a:ln>
              </p:spPr>
            </p:pic>
            <p:pic>
              <p:nvPicPr>
                <p:cNvPr id="21" name="Picture 5"/>
                <p:cNvPicPr>
                  <a:picLocks noChangeArrowheads="1"/>
                </p:cNvPicPr>
                <p:nvPr/>
              </p:nvPicPr>
              <p:blipFill>
                <a:blip r:embed="rId11" cstate="screen"/>
                <a:srcRect/>
                <a:stretch>
                  <a:fillRect/>
                </a:stretch>
              </p:blipFill>
              <p:spPr bwMode="auto">
                <a:xfrm rot="1253195">
                  <a:off x="2481168" y="3912317"/>
                  <a:ext cx="358322" cy="711884"/>
                </a:xfrm>
                <a:prstGeom prst="rect">
                  <a:avLst/>
                </a:prstGeom>
                <a:ln>
                  <a:noFill/>
                </a:ln>
                <a:effectLst>
                  <a:outerShdw blurRad="190500" algn="tl" rotWithShape="0">
                    <a:srgbClr val="000000">
                      <a:alpha val="70000"/>
                    </a:srgbClr>
                  </a:outerShdw>
                </a:effectLst>
              </p:spPr>
            </p:pic>
          </p:grpSp>
          <p:pic>
            <p:nvPicPr>
              <p:cNvPr id="33" name="图片 10" descr="2011-06-27-11-36-45-224.png"/>
              <p:cNvPicPr>
                <a:picLocks noChangeAspect="1"/>
              </p:cNvPicPr>
              <p:nvPr/>
            </p:nvPicPr>
            <p:blipFill>
              <a:blip r:embed="rId12" cstate="screen"/>
              <a:stretch>
                <a:fillRect/>
              </a:stretch>
            </p:blipFill>
            <p:spPr>
              <a:xfrm>
                <a:off x="4038600" y="3200400"/>
                <a:ext cx="1066800" cy="2057400"/>
              </a:xfrm>
              <a:prstGeom prst="rect">
                <a:avLst/>
              </a:prstGeom>
              <a:ln>
                <a:noFill/>
              </a:ln>
              <a:effectLst>
                <a:outerShdw blurRad="190500" algn="tl" rotWithShape="0">
                  <a:srgbClr val="000000">
                    <a:alpha val="70000"/>
                  </a:srgbClr>
                </a:outerShdw>
              </a:effectLst>
            </p:spPr>
          </p:pic>
        </p:grpSp>
        <p:sp>
          <p:nvSpPr>
            <p:cNvPr id="36" name="Striped Right Arrow 35"/>
            <p:cNvSpPr/>
            <p:nvPr/>
          </p:nvSpPr>
          <p:spPr bwMode="auto">
            <a:xfrm>
              <a:off x="6019800" y="3505200"/>
              <a:ext cx="685800" cy="647973"/>
            </a:xfrm>
            <a:prstGeom prst="stripedRightArrow">
              <a:avLst/>
            </a:prstGeom>
            <a:solidFill>
              <a:schemeClr val="bg2">
                <a:lumMod val="20000"/>
                <a:lumOff val="80000"/>
              </a:schemeClr>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79200" tIns="39600" rIns="79200" bIns="39600" rtlCol="0" anchor="ctr">
              <a:spAutoFit/>
            </a:bodyPr>
            <a:lstStyle/>
            <a:p>
              <a:pPr algn="ctr" defTabSz="801688"/>
              <a:endParaRPr lang="en-US" sz="1600">
                <a:solidFill>
                  <a:srgbClr val="2D2015"/>
                </a:solidFill>
                <a:latin typeface="Arial" pitchFamily="34" charset="0"/>
                <a:ea typeface="ＭＳ Ｐゴシック" pitchFamily="34" charset="-128"/>
              </a:endParaRPr>
            </a:p>
          </p:txBody>
        </p:sp>
        <p:sp>
          <p:nvSpPr>
            <p:cNvPr id="37" name="Striped Right Arrow 36"/>
            <p:cNvSpPr/>
            <p:nvPr/>
          </p:nvSpPr>
          <p:spPr bwMode="auto">
            <a:xfrm flipH="1">
              <a:off x="2133600" y="3581400"/>
              <a:ext cx="685800" cy="647973"/>
            </a:xfrm>
            <a:prstGeom prst="stripedRightArrow">
              <a:avLst/>
            </a:prstGeom>
            <a:solidFill>
              <a:schemeClr val="bg2">
                <a:lumMod val="20000"/>
                <a:lumOff val="80000"/>
              </a:schemeClr>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79200" tIns="39600" rIns="79200" bIns="39600" rtlCol="0" anchor="ctr">
              <a:spAutoFit/>
            </a:bodyPr>
            <a:lstStyle/>
            <a:p>
              <a:pPr algn="ctr" defTabSz="801688"/>
              <a:endParaRPr lang="en-US" sz="1600">
                <a:solidFill>
                  <a:srgbClr val="2D2015"/>
                </a:solidFill>
                <a:latin typeface="Arial" pitchFamily="34" charset="0"/>
                <a:ea typeface="ＭＳ Ｐゴシック" pitchFamily="34" charset="-128"/>
              </a:endParaRPr>
            </a:p>
          </p:txBody>
        </p:sp>
      </p:grpSp>
      <p:grpSp>
        <p:nvGrpSpPr>
          <p:cNvPr id="43" name="Group 42"/>
          <p:cNvGrpSpPr/>
          <p:nvPr/>
        </p:nvGrpSpPr>
        <p:grpSpPr>
          <a:xfrm>
            <a:off x="0" y="3200400"/>
            <a:ext cx="8839200" cy="3134618"/>
            <a:chOff x="0" y="3200400"/>
            <a:chExt cx="8839200" cy="3134618"/>
          </a:xfrm>
        </p:grpSpPr>
        <p:grpSp>
          <p:nvGrpSpPr>
            <p:cNvPr id="40" name="Group 39"/>
            <p:cNvGrpSpPr/>
            <p:nvPr/>
          </p:nvGrpSpPr>
          <p:grpSpPr>
            <a:xfrm>
              <a:off x="0" y="3200400"/>
              <a:ext cx="8839200" cy="3134618"/>
              <a:chOff x="0" y="3200400"/>
              <a:chExt cx="8839200" cy="3134618"/>
            </a:xfrm>
          </p:grpSpPr>
          <p:grpSp>
            <p:nvGrpSpPr>
              <p:cNvPr id="30" name="Group 29"/>
              <p:cNvGrpSpPr/>
              <p:nvPr/>
            </p:nvGrpSpPr>
            <p:grpSpPr>
              <a:xfrm>
                <a:off x="914400" y="3389766"/>
                <a:ext cx="1077547" cy="811981"/>
                <a:chOff x="419593" y="861590"/>
                <a:chExt cx="772747" cy="811981"/>
              </a:xfrm>
            </p:grpSpPr>
            <p:sp>
              <p:nvSpPr>
                <p:cNvPr id="31" name="Oval 30"/>
                <p:cNvSpPr/>
                <p:nvPr/>
              </p:nvSpPr>
              <p:spPr>
                <a:xfrm>
                  <a:off x="419593" y="900824"/>
                  <a:ext cx="772747" cy="772747"/>
                </a:xfrm>
                <a:prstGeom prst="ellipse">
                  <a:avLst/>
                </a:prstGeom>
                <a:blipFill rotWithShape="0">
                  <a:blip r:embed="rId13" cstate="screen"/>
                  <a:stretch>
                    <a:fillRect/>
                  </a:stretch>
                </a:blip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32" name="Oval 4"/>
                <p:cNvSpPr/>
                <p:nvPr/>
              </p:nvSpPr>
              <p:spPr>
                <a:xfrm>
                  <a:off x="587405" y="861590"/>
                  <a:ext cx="546415" cy="5464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zh-CN" altLang="en-US" sz="3500" kern="1200"/>
                </a:p>
              </p:txBody>
            </p:sp>
          </p:grpSp>
          <p:grpSp>
            <p:nvGrpSpPr>
              <p:cNvPr id="39" name="Group 38"/>
              <p:cNvGrpSpPr/>
              <p:nvPr/>
            </p:nvGrpSpPr>
            <p:grpSpPr>
              <a:xfrm>
                <a:off x="0" y="3200400"/>
                <a:ext cx="8839200" cy="3134618"/>
                <a:chOff x="0" y="3200400"/>
                <a:chExt cx="8839200" cy="3134618"/>
              </a:xfrm>
            </p:grpSpPr>
            <p:pic>
              <p:nvPicPr>
                <p:cNvPr id="5" name="Picture 2"/>
                <p:cNvPicPr>
                  <a:picLocks noChangeAspect="1" noChangeArrowheads="1"/>
                </p:cNvPicPr>
                <p:nvPr/>
              </p:nvPicPr>
              <p:blipFill>
                <a:blip r:embed="rId14" cstate="screen"/>
                <a:srcRect/>
                <a:stretch>
                  <a:fillRect/>
                </a:stretch>
              </p:blipFill>
              <p:spPr bwMode="auto">
                <a:xfrm>
                  <a:off x="0" y="4191000"/>
                  <a:ext cx="1893912" cy="1893912"/>
                </a:xfrm>
                <a:prstGeom prst="rect">
                  <a:avLst/>
                </a:prstGeom>
                <a:ln>
                  <a:noFill/>
                </a:ln>
                <a:effectLst>
                  <a:softEdge rad="112500"/>
                </a:effectLst>
              </p:spPr>
            </p:pic>
            <p:graphicFrame>
              <p:nvGraphicFramePr>
                <p:cNvPr id="6" name="图示 4"/>
                <p:cNvGraphicFramePr/>
                <p:nvPr/>
              </p:nvGraphicFramePr>
              <p:xfrm>
                <a:off x="6629400" y="4114800"/>
                <a:ext cx="2209800" cy="1962472"/>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22" name="Rectangle 21"/>
                <p:cNvSpPr/>
                <p:nvPr/>
              </p:nvSpPr>
              <p:spPr>
                <a:xfrm>
                  <a:off x="3429000" y="5257800"/>
                  <a:ext cx="2462534" cy="1077218"/>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32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My Content </a:t>
                  </a:r>
                </a:p>
                <a:p>
                  <a:pPr algn="ctr"/>
                  <a: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“Experience”</a:t>
                  </a:r>
                  <a:endParaRPr lang="en-US" sz="32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25" name="Notched Right Arrow 24"/>
                <p:cNvSpPr/>
                <p:nvPr/>
              </p:nvSpPr>
              <p:spPr bwMode="auto">
                <a:xfrm rot="20293223">
                  <a:off x="5551466" y="5028121"/>
                  <a:ext cx="1852191" cy="1117800"/>
                </a:xfrm>
                <a:prstGeom prst="notchedRightArrow">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r>
                    <a:rPr kumimoji="0" lang="en-US" sz="1200" b="0" i="0" u="none" strike="noStrike" cap="none" normalizeH="0" baseline="0" dirty="0" smtClean="0">
                      <a:ln>
                        <a:noFill/>
                      </a:ln>
                      <a:solidFill>
                        <a:schemeClr val="tx1"/>
                      </a:solidFill>
                      <a:effectLst/>
                      <a:latin typeface="Arial" charset="0"/>
                      <a:ea typeface="宋体" charset="-122"/>
                    </a:rPr>
                    <a:t>Interactive</a:t>
                  </a:r>
                </a:p>
                <a:p>
                  <a:pPr marL="0" marR="0" indent="0" algn="l" defTabSz="914400" rtl="0" eaLnBrk="1" fontAlgn="base" latinLnBrk="0" hangingPunct="1">
                    <a:lnSpc>
                      <a:spcPct val="100000"/>
                    </a:lnSpc>
                    <a:spcBef>
                      <a:spcPct val="0"/>
                    </a:spcBef>
                    <a:spcAft>
                      <a:spcPct val="0"/>
                    </a:spcAft>
                    <a:buClr>
                      <a:srgbClr val="CC9900"/>
                    </a:buClr>
                    <a:buSzTx/>
                    <a:tabLst/>
                  </a:pPr>
                  <a:r>
                    <a:rPr lang="en-US" sz="1200" dirty="0" smtClean="0">
                      <a:latin typeface="Arial" charset="0"/>
                    </a:rPr>
                    <a:t>Interdependent</a:t>
                  </a:r>
                  <a:endParaRPr kumimoji="0" lang="en-US" sz="1200" b="0" i="0" u="none" strike="noStrike" cap="none" normalizeH="0" baseline="0" dirty="0" smtClean="0">
                    <a:ln>
                      <a:noFill/>
                    </a:ln>
                    <a:solidFill>
                      <a:schemeClr val="tx1"/>
                    </a:solidFill>
                    <a:effectLst/>
                    <a:latin typeface="Arial" charset="0"/>
                    <a:ea typeface="宋体" charset="-122"/>
                  </a:endParaRPr>
                </a:p>
              </p:txBody>
            </p:sp>
            <p:sp>
              <p:nvSpPr>
                <p:cNvPr id="26" name="Notched Right Arrow 25"/>
                <p:cNvSpPr/>
                <p:nvPr/>
              </p:nvSpPr>
              <p:spPr bwMode="auto">
                <a:xfrm rot="1306777" flipH="1">
                  <a:off x="1721526" y="5049100"/>
                  <a:ext cx="1948146" cy="1028782"/>
                </a:xfrm>
                <a:prstGeom prst="notchedRightArrow">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r>
                    <a:rPr lang="en-US" sz="1200" dirty="0" smtClean="0">
                      <a:latin typeface="Arial" charset="0"/>
                    </a:rPr>
                    <a:t>Purely Internal</a:t>
                  </a:r>
                </a:p>
                <a:p>
                  <a:pPr marL="0" marR="0" indent="0" algn="l" defTabSz="914400" rtl="0" eaLnBrk="1" fontAlgn="base" latinLnBrk="0" hangingPunct="1">
                    <a:lnSpc>
                      <a:spcPct val="100000"/>
                    </a:lnSpc>
                    <a:spcBef>
                      <a:spcPct val="0"/>
                    </a:spcBef>
                    <a:spcAft>
                      <a:spcPct val="0"/>
                    </a:spcAft>
                    <a:buClr>
                      <a:srgbClr val="CC9900"/>
                    </a:buClr>
                    <a:buSzTx/>
                    <a:tabLst/>
                  </a:pPr>
                  <a:r>
                    <a:rPr kumimoji="0" lang="en-US" sz="1200" b="0" i="0" u="none" strike="noStrike" cap="none" normalizeH="0" baseline="0" dirty="0" smtClean="0">
                      <a:ln>
                        <a:noFill/>
                      </a:ln>
                      <a:solidFill>
                        <a:schemeClr val="tx1"/>
                      </a:solidFill>
                      <a:effectLst/>
                      <a:latin typeface="Arial" charset="0"/>
                      <a:ea typeface="宋体" charset="-122"/>
                    </a:rPr>
                    <a:t>Satisfaction</a:t>
                  </a:r>
                </a:p>
              </p:txBody>
            </p:sp>
            <p:pic>
              <p:nvPicPr>
                <p:cNvPr id="74755" name="Picture 3" descr="http://1.bp.blogspot.com/-Z7ECHcB9XOo/TjLB1kolNpI/AAAAAAAAAxA/6H30KieoT0E/s1600/social+capital.jpg"/>
                <p:cNvPicPr>
                  <a:picLocks noChangeAspect="1" noChangeArrowheads="1"/>
                </p:cNvPicPr>
                <p:nvPr/>
              </p:nvPicPr>
              <p:blipFill>
                <a:blip r:embed="rId20" cstate="screen">
                  <a:clrChange>
                    <a:clrFrom>
                      <a:srgbClr val="FFFFFF"/>
                    </a:clrFrom>
                    <a:clrTo>
                      <a:srgbClr val="FFFFFF">
                        <a:alpha val="0"/>
                      </a:srgbClr>
                    </a:clrTo>
                  </a:clrChange>
                </a:blip>
                <a:srcRect/>
                <a:stretch>
                  <a:fillRect/>
                </a:stretch>
              </p:blipFill>
              <p:spPr bwMode="auto">
                <a:xfrm>
                  <a:off x="6705600" y="3200400"/>
                  <a:ext cx="1975682" cy="1028701"/>
                </a:xfrm>
                <a:prstGeom prst="rect">
                  <a:avLst/>
                </a:prstGeom>
                <a:noFill/>
              </p:spPr>
            </p:pic>
            <p:sp>
              <p:nvSpPr>
                <p:cNvPr id="34" name="TextBox 33"/>
                <p:cNvSpPr txBox="1"/>
                <p:nvPr/>
              </p:nvSpPr>
              <p:spPr>
                <a:xfrm>
                  <a:off x="381000" y="3352800"/>
                  <a:ext cx="1016817" cy="923330"/>
                </a:xfrm>
                <a:prstGeom prst="rect">
                  <a:avLst/>
                </a:prstGeom>
                <a:noFill/>
              </p:spPr>
              <p:txBody>
                <a:bodyPr wrap="none" rtlCol="0">
                  <a:spAutoFit/>
                </a:bodyPr>
                <a:lstStyle/>
                <a:p>
                  <a:r>
                    <a:rPr lang="en-US" dirty="0" smtClean="0">
                      <a:latin typeface="Brush Script MT" pitchFamily="66" charset="0"/>
                    </a:rPr>
                    <a:t>Preferences</a:t>
                  </a:r>
                </a:p>
                <a:p>
                  <a:r>
                    <a:rPr lang="en-US" dirty="0" smtClean="0">
                      <a:latin typeface="Brush Script MT" pitchFamily="66" charset="0"/>
                    </a:rPr>
                    <a:t>T</a:t>
                  </a:r>
                  <a:r>
                    <a:rPr lang="en-US" b="1" dirty="0" smtClean="0">
                      <a:latin typeface="Brush Script MT" pitchFamily="66" charset="0"/>
                    </a:rPr>
                    <a:t>a</a:t>
                  </a:r>
                  <a:r>
                    <a:rPr lang="en-US" dirty="0" smtClean="0">
                      <a:latin typeface="Brush Script MT" pitchFamily="66" charset="0"/>
                    </a:rPr>
                    <a:t>ste</a:t>
                  </a:r>
                </a:p>
                <a:p>
                  <a:r>
                    <a:rPr lang="en-US" dirty="0" smtClean="0">
                      <a:latin typeface="Brush Script MT" pitchFamily="66" charset="0"/>
                    </a:rPr>
                    <a:t>Expertise</a:t>
                  </a:r>
                  <a:endParaRPr lang="en-US" dirty="0">
                    <a:latin typeface="Brush Script MT" pitchFamily="66" charset="0"/>
                  </a:endParaRPr>
                </a:p>
              </p:txBody>
            </p:sp>
          </p:grpSp>
        </p:grpSp>
        <p:sp>
          <p:nvSpPr>
            <p:cNvPr id="41" name="TextBox 40"/>
            <p:cNvSpPr txBox="1"/>
            <p:nvPr/>
          </p:nvSpPr>
          <p:spPr>
            <a:xfrm rot="2124894">
              <a:off x="140887" y="4902943"/>
              <a:ext cx="1282274" cy="646331"/>
            </a:xfrm>
            <a:prstGeom prst="rect">
              <a:avLst/>
            </a:prstGeom>
            <a:noFill/>
          </p:spPr>
          <p:txBody>
            <a:bodyPr wrap="none" rtlCol="0">
              <a:spAutoFit/>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Rational </a:t>
              </a:r>
            </a:p>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Addiction</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2" name="TextBox 41"/>
            <p:cNvSpPr txBox="1"/>
            <p:nvPr/>
          </p:nvSpPr>
          <p:spPr>
            <a:xfrm rot="18471385">
              <a:off x="7217909" y="4706221"/>
              <a:ext cx="1192121" cy="646331"/>
            </a:xfrm>
            <a:prstGeom prst="rect">
              <a:avLst/>
            </a:prstGeom>
            <a:noFill/>
          </p:spPr>
          <p:txBody>
            <a:bodyPr wrap="none" rtlCol="0">
              <a:spAutoFit/>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Common</a:t>
              </a:r>
            </a:p>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Interests</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linds(horizont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edge">
                                      <p:cBhvr>
                                        <p:cTn id="12"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519864" cy="922114"/>
          </a:xfrm>
        </p:spPr>
        <p:txBody>
          <a:bodyPr/>
          <a:lstStyle/>
          <a:p>
            <a:r>
              <a:rPr lang="en-US" sz="2400" dirty="0" smtClean="0">
                <a:effectLst>
                  <a:outerShdw blurRad="38100" dist="38100" dir="2700000" algn="tl">
                    <a:srgbClr val="000000">
                      <a:alpha val="43137"/>
                    </a:srgbClr>
                  </a:outerShdw>
                </a:effectLst>
                <a:latin typeface="Arial" pitchFamily="34" charset="0"/>
                <a:cs typeface="Arial" pitchFamily="34" charset="0"/>
              </a:rPr>
              <a:t>“The Demand for Experience Goods is Strongly Influenced by Interactions of Preferences and Consumption”</a:t>
            </a:r>
            <a:br>
              <a:rPr lang="en-US" sz="2400" dirty="0" smtClean="0">
                <a:effectLst>
                  <a:outerShdw blurRad="38100" dist="38100" dir="2700000" algn="tl">
                    <a:srgbClr val="000000">
                      <a:alpha val="43137"/>
                    </a:srgbClr>
                  </a:outerShdw>
                </a:effectLst>
                <a:latin typeface="Arial" pitchFamily="34" charset="0"/>
                <a:cs typeface="Arial" pitchFamily="34" charset="0"/>
              </a:rPr>
            </a:br>
            <a:endParaRPr lang="en-US" sz="2400" dirty="0">
              <a:effectLst>
                <a:outerShdw blurRad="38100" dist="38100" dir="2700000" algn="tl">
                  <a:srgbClr val="000000">
                    <a:alpha val="43137"/>
                  </a:srgbClr>
                </a:outerShdw>
              </a:effectLst>
              <a:latin typeface="Arial" pitchFamily="34" charset="0"/>
              <a:cs typeface="Arial" pitchFamily="34" charset="0"/>
            </a:endParaRPr>
          </a:p>
        </p:txBody>
      </p:sp>
      <p:grpSp>
        <p:nvGrpSpPr>
          <p:cNvPr id="4" name="Group 64"/>
          <p:cNvGrpSpPr/>
          <p:nvPr/>
        </p:nvGrpSpPr>
        <p:grpSpPr>
          <a:xfrm>
            <a:off x="304800" y="1371600"/>
            <a:ext cx="3078089" cy="792088"/>
            <a:chOff x="251520" y="1700808"/>
            <a:chExt cx="3078089" cy="792088"/>
          </a:xfrm>
        </p:grpSpPr>
        <p:pic>
          <p:nvPicPr>
            <p:cNvPr id="45" name="Picture 33" descr="6553-000150"/>
            <p:cNvPicPr>
              <a:picLocks noChangeAspect="1" noChangeArrowheads="1"/>
            </p:cNvPicPr>
            <p:nvPr/>
          </p:nvPicPr>
          <p:blipFill>
            <a:blip r:embed="rId3" cstate="email"/>
            <a:srcRect/>
            <a:stretch>
              <a:fillRect/>
            </a:stretch>
          </p:blipFill>
          <p:spPr bwMode="auto">
            <a:xfrm>
              <a:off x="251520" y="1700808"/>
              <a:ext cx="741362" cy="755650"/>
            </a:xfrm>
            <a:prstGeom prst="rect">
              <a:avLst/>
            </a:prstGeom>
            <a:ln>
              <a:noFill/>
            </a:ln>
            <a:effectLst>
              <a:outerShdw blurRad="292100" dist="139700" dir="2700000" algn="tl" rotWithShape="0">
                <a:srgbClr val="333333">
                  <a:alpha val="65000"/>
                </a:srgbClr>
              </a:outerShdw>
            </a:effectLst>
          </p:spPr>
        </p:pic>
        <p:pic>
          <p:nvPicPr>
            <p:cNvPr id="253954" name="Picture 2" descr="http://t1.gstatic.com/images?q=tbn:ANd9GcQpNCnYxbUq5ipfGFt4Y0QZ1Ih8tR9Jvg68J8vfjvmADUfVS_kd"/>
            <p:cNvPicPr>
              <a:picLocks noChangeAspect="1" noChangeArrowheads="1"/>
            </p:cNvPicPr>
            <p:nvPr/>
          </p:nvPicPr>
          <p:blipFill>
            <a:blip r:embed="rId4" cstate="email"/>
            <a:srcRect/>
            <a:stretch>
              <a:fillRect/>
            </a:stretch>
          </p:blipFill>
          <p:spPr bwMode="auto">
            <a:xfrm>
              <a:off x="971600" y="1700808"/>
              <a:ext cx="720080" cy="762698"/>
            </a:xfrm>
            <a:prstGeom prst="rect">
              <a:avLst/>
            </a:prstGeom>
            <a:ln>
              <a:noFill/>
            </a:ln>
            <a:effectLst>
              <a:outerShdw blurRad="292100" dist="139700" dir="2700000" algn="tl" rotWithShape="0">
                <a:srgbClr val="333333">
                  <a:alpha val="65000"/>
                </a:srgbClr>
              </a:outerShdw>
            </a:effectLst>
          </p:spPr>
        </p:pic>
        <p:pic>
          <p:nvPicPr>
            <p:cNvPr id="253956" name="Picture 4" descr="http://t1.gstatic.com/images?q=tbn:ANd9GcSFiVYCIb6b015o053mtqefIy_jne5-co05SeKzuX5uVAXh45-b"/>
            <p:cNvPicPr>
              <a:picLocks noChangeAspect="1" noChangeArrowheads="1"/>
            </p:cNvPicPr>
            <p:nvPr/>
          </p:nvPicPr>
          <p:blipFill>
            <a:blip r:embed="rId5" cstate="email"/>
            <a:srcRect/>
            <a:stretch>
              <a:fillRect/>
            </a:stretch>
          </p:blipFill>
          <p:spPr bwMode="auto">
            <a:xfrm>
              <a:off x="1619672" y="1700808"/>
              <a:ext cx="784831" cy="792088"/>
            </a:xfrm>
            <a:prstGeom prst="rect">
              <a:avLst/>
            </a:prstGeom>
            <a:ln>
              <a:noFill/>
            </a:ln>
            <a:effectLst>
              <a:outerShdw blurRad="292100" dist="139700" dir="2700000" algn="tl" rotWithShape="0">
                <a:srgbClr val="333333">
                  <a:alpha val="65000"/>
                </a:srgbClr>
              </a:outerShdw>
            </a:effectLst>
          </p:spPr>
        </p:pic>
        <p:pic>
          <p:nvPicPr>
            <p:cNvPr id="253958" name="Picture 6" descr="http://t1.gstatic.com/images?q=tbn:ANd9GcRGvZhLtvm55yp0MKdA2O3ZjD3UlY2UrYu4jSFddTDGKBI8JXi8pw"/>
            <p:cNvPicPr>
              <a:picLocks noChangeAspect="1" noChangeArrowheads="1"/>
            </p:cNvPicPr>
            <p:nvPr/>
          </p:nvPicPr>
          <p:blipFill>
            <a:blip r:embed="rId6" cstate="email"/>
            <a:srcRect/>
            <a:stretch>
              <a:fillRect/>
            </a:stretch>
          </p:blipFill>
          <p:spPr bwMode="auto">
            <a:xfrm>
              <a:off x="2339752" y="1700808"/>
              <a:ext cx="989857" cy="792088"/>
            </a:xfrm>
            <a:prstGeom prst="rect">
              <a:avLst/>
            </a:prstGeom>
            <a:ln>
              <a:noFill/>
            </a:ln>
            <a:effectLst>
              <a:outerShdw blurRad="292100" dist="139700" dir="2700000" algn="tl" rotWithShape="0">
                <a:srgbClr val="333333">
                  <a:alpha val="65000"/>
                </a:srgbClr>
              </a:outerShdw>
            </a:effectLst>
          </p:spPr>
        </p:pic>
      </p:grpSp>
      <p:graphicFrame>
        <p:nvGraphicFramePr>
          <p:cNvPr id="91" name="Diagram 90"/>
          <p:cNvGraphicFramePr/>
          <p:nvPr/>
        </p:nvGraphicFramePr>
        <p:xfrm>
          <a:off x="467544" y="2276872"/>
          <a:ext cx="2232248" cy="12961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0" name="TextBox 59"/>
          <p:cNvSpPr txBox="1"/>
          <p:nvPr/>
        </p:nvSpPr>
        <p:spPr>
          <a:xfrm>
            <a:off x="4499992" y="2420888"/>
            <a:ext cx="1032655" cy="553998"/>
          </a:xfrm>
          <a:prstGeom prst="rect">
            <a:avLst/>
          </a:prstGeom>
          <a:noFill/>
        </p:spPr>
        <p:txBody>
          <a:bodyPr wrap="none" rtlCol="0">
            <a:spAutoFit/>
          </a:bodyPr>
          <a:lstStyle/>
          <a:p>
            <a:pPr fontAlgn="base">
              <a:spcBef>
                <a:spcPct val="0"/>
              </a:spcBef>
              <a:spcAft>
                <a:spcPct val="0"/>
              </a:spcAft>
              <a:buFont typeface="Arial" pitchFamily="34" charset="0"/>
              <a:buChar char="•"/>
            </a:pPr>
            <a:r>
              <a:rPr lang="en-US" sz="1000" dirty="0" smtClean="0">
                <a:solidFill>
                  <a:srgbClr val="FFFFFF"/>
                </a:solidFill>
                <a:ea typeface="宋体" pitchFamily="2" charset="-122"/>
              </a:rPr>
              <a:t>Vote</a:t>
            </a:r>
          </a:p>
          <a:p>
            <a:pPr fontAlgn="base">
              <a:spcBef>
                <a:spcPct val="0"/>
              </a:spcBef>
              <a:spcAft>
                <a:spcPct val="0"/>
              </a:spcAft>
              <a:buFont typeface="Arial" pitchFamily="34" charset="0"/>
              <a:buChar char="•"/>
            </a:pPr>
            <a:r>
              <a:rPr lang="en-US" sz="1000" dirty="0" smtClean="0">
                <a:solidFill>
                  <a:srgbClr val="FFFFFF"/>
                </a:solidFill>
                <a:ea typeface="宋体" pitchFamily="2" charset="-122"/>
              </a:rPr>
              <a:t>Buy/Redeem </a:t>
            </a:r>
          </a:p>
          <a:p>
            <a:pPr fontAlgn="base">
              <a:spcBef>
                <a:spcPct val="0"/>
              </a:spcBef>
              <a:spcAft>
                <a:spcPct val="0"/>
              </a:spcAft>
              <a:buFont typeface="Arial" pitchFamily="34" charset="0"/>
              <a:buChar char="•"/>
            </a:pPr>
            <a:r>
              <a:rPr lang="en-US" sz="1000" dirty="0" smtClean="0">
                <a:solidFill>
                  <a:srgbClr val="FFFFFF"/>
                </a:solidFill>
                <a:ea typeface="宋体" pitchFamily="2" charset="-122"/>
              </a:rPr>
              <a:t>Play/</a:t>
            </a:r>
            <a:r>
              <a:rPr lang="en-US" sz="1000" dirty="0" err="1" smtClean="0">
                <a:solidFill>
                  <a:srgbClr val="FFFFFF"/>
                </a:solidFill>
                <a:ea typeface="宋体" pitchFamily="2" charset="-122"/>
              </a:rPr>
              <a:t>Rew</a:t>
            </a:r>
            <a:r>
              <a:rPr lang="en-US" sz="1000" dirty="0" smtClean="0">
                <a:solidFill>
                  <a:srgbClr val="FFFFFF"/>
                </a:solidFill>
                <a:ea typeface="宋体" pitchFamily="2" charset="-122"/>
              </a:rPr>
              <a:t>/</a:t>
            </a:r>
            <a:r>
              <a:rPr lang="en-US" sz="1000" dirty="0" err="1" smtClean="0">
                <a:solidFill>
                  <a:srgbClr val="FFFFFF"/>
                </a:solidFill>
                <a:ea typeface="宋体" pitchFamily="2" charset="-122"/>
              </a:rPr>
              <a:t>Rec</a:t>
            </a:r>
            <a:endParaRPr lang="en-US" sz="1000" dirty="0" smtClean="0">
              <a:solidFill>
                <a:srgbClr val="FFFFFF"/>
              </a:solidFill>
              <a:ea typeface="宋体" pitchFamily="2" charset="-122"/>
            </a:endParaRPr>
          </a:p>
        </p:txBody>
      </p:sp>
      <p:sp>
        <p:nvSpPr>
          <p:cNvPr id="99" name="Right Arrow 4"/>
          <p:cNvSpPr/>
          <p:nvPr/>
        </p:nvSpPr>
        <p:spPr>
          <a:xfrm>
            <a:off x="5652120" y="2671173"/>
            <a:ext cx="317949" cy="3188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444500" fontAlgn="base">
              <a:lnSpc>
                <a:spcPct val="90000"/>
              </a:lnSpc>
              <a:spcBef>
                <a:spcPct val="0"/>
              </a:spcBef>
              <a:spcAft>
                <a:spcPct val="35000"/>
              </a:spcAft>
            </a:pPr>
            <a:endParaRPr lang="en-US" sz="1000">
              <a:solidFill>
                <a:srgbClr val="FFFFFF"/>
              </a:solidFill>
            </a:endParaRPr>
          </a:p>
        </p:txBody>
      </p:sp>
      <p:grpSp>
        <p:nvGrpSpPr>
          <p:cNvPr id="10" name="Group 65"/>
          <p:cNvGrpSpPr/>
          <p:nvPr/>
        </p:nvGrpSpPr>
        <p:grpSpPr>
          <a:xfrm>
            <a:off x="5508104" y="2276872"/>
            <a:ext cx="3132856" cy="1296144"/>
            <a:chOff x="5508104" y="2564904"/>
            <a:chExt cx="3132856" cy="1296144"/>
          </a:xfrm>
          <a:solidFill>
            <a:schemeClr val="bg2"/>
          </a:solidFill>
        </p:grpSpPr>
        <p:graphicFrame>
          <p:nvGraphicFramePr>
            <p:cNvPr id="100" name="Diagram 99"/>
            <p:cNvGraphicFramePr/>
            <p:nvPr/>
          </p:nvGraphicFramePr>
          <p:xfrm>
            <a:off x="6444208" y="2564904"/>
            <a:ext cx="2196752" cy="129614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07" name="Plus 106"/>
            <p:cNvSpPr/>
            <p:nvPr/>
          </p:nvSpPr>
          <p:spPr bwMode="auto">
            <a:xfrm>
              <a:off x="5508104" y="2636912"/>
              <a:ext cx="914400" cy="914400"/>
            </a:xfrm>
            <a:prstGeom prst="mathPlus">
              <a:avLst/>
            </a:prstGeom>
            <a:grp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mtClean="0">
                <a:solidFill>
                  <a:srgbClr val="B2B2B2"/>
                </a:solidFill>
                <a:ea typeface="宋体" pitchFamily="2" charset="-122"/>
              </a:endParaRPr>
            </a:p>
          </p:txBody>
        </p:sp>
      </p:grpSp>
      <p:grpSp>
        <p:nvGrpSpPr>
          <p:cNvPr id="12" name="Group 109"/>
          <p:cNvGrpSpPr/>
          <p:nvPr/>
        </p:nvGrpSpPr>
        <p:grpSpPr>
          <a:xfrm>
            <a:off x="3578817" y="2276872"/>
            <a:ext cx="1986367" cy="1296144"/>
            <a:chOff x="3578817" y="2564904"/>
            <a:chExt cx="1986367" cy="1296144"/>
          </a:xfrm>
          <a:solidFill>
            <a:schemeClr val="bg2"/>
          </a:solidFill>
        </p:grpSpPr>
        <p:graphicFrame>
          <p:nvGraphicFramePr>
            <p:cNvPr id="92" name="Diagram 91"/>
            <p:cNvGraphicFramePr/>
            <p:nvPr/>
          </p:nvGraphicFramePr>
          <p:xfrm>
            <a:off x="3578817" y="2564904"/>
            <a:ext cx="1986367" cy="1296144"/>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09" name="TextBox 108"/>
            <p:cNvSpPr txBox="1"/>
            <p:nvPr/>
          </p:nvSpPr>
          <p:spPr>
            <a:xfrm>
              <a:off x="4419600" y="2802632"/>
              <a:ext cx="1125629" cy="461665"/>
            </a:xfrm>
            <a:prstGeom prst="rect">
              <a:avLst/>
            </a:prstGeom>
            <a:grpFill/>
          </p:spPr>
          <p:txBody>
            <a:bodyPr wrap="none" rtlCol="0">
              <a:spAutoFit/>
            </a:bodyPr>
            <a:lstStyle/>
            <a:p>
              <a:pPr fontAlgn="base">
                <a:spcBef>
                  <a:spcPct val="0"/>
                </a:spcBef>
                <a:spcAft>
                  <a:spcPct val="0"/>
                </a:spcAft>
                <a:buFont typeface="Arial" pitchFamily="34" charset="0"/>
                <a:buChar char="•"/>
              </a:pPr>
              <a:r>
                <a:rPr lang="en-US" sz="1200" dirty="0" smtClean="0">
                  <a:solidFill>
                    <a:srgbClr val="FFFFFF"/>
                  </a:solidFill>
                  <a:ea typeface="宋体" pitchFamily="2" charset="-122"/>
                </a:rPr>
                <a:t>Play/</a:t>
              </a:r>
              <a:r>
                <a:rPr lang="en-US" sz="1200" dirty="0" err="1" smtClean="0">
                  <a:solidFill>
                    <a:srgbClr val="FFFFFF"/>
                  </a:solidFill>
                  <a:ea typeface="宋体" pitchFamily="2" charset="-122"/>
                </a:rPr>
                <a:t>Rec</a:t>
              </a:r>
              <a:endParaRPr lang="en-US" sz="1200" dirty="0" smtClean="0">
                <a:solidFill>
                  <a:srgbClr val="FFFFFF"/>
                </a:solidFill>
                <a:ea typeface="宋体" pitchFamily="2" charset="-122"/>
              </a:endParaRPr>
            </a:p>
            <a:p>
              <a:pPr fontAlgn="base">
                <a:spcBef>
                  <a:spcPct val="0"/>
                </a:spcBef>
                <a:spcAft>
                  <a:spcPct val="0"/>
                </a:spcAft>
                <a:buFont typeface="Arial" pitchFamily="34" charset="0"/>
                <a:buChar char="•"/>
              </a:pPr>
              <a:r>
                <a:rPr lang="en-US" sz="1200" dirty="0" smtClean="0">
                  <a:solidFill>
                    <a:srgbClr val="FFFFFF"/>
                  </a:solidFill>
                  <a:ea typeface="宋体" pitchFamily="2" charset="-122"/>
                </a:rPr>
                <a:t>Buy/Redeem</a:t>
              </a:r>
              <a:endParaRPr lang="en-US" sz="1200" dirty="0">
                <a:solidFill>
                  <a:srgbClr val="FFFFFF"/>
                </a:solidFill>
                <a:ea typeface="宋体" pitchFamily="2" charset="-122"/>
              </a:endParaRPr>
            </a:p>
          </p:txBody>
        </p:sp>
      </p:grpSp>
      <p:grpSp>
        <p:nvGrpSpPr>
          <p:cNvPr id="54" name="Group 37"/>
          <p:cNvGrpSpPr>
            <a:grpSpLocks/>
          </p:cNvGrpSpPr>
          <p:nvPr/>
        </p:nvGrpSpPr>
        <p:grpSpPr bwMode="auto">
          <a:xfrm>
            <a:off x="228600" y="3581400"/>
            <a:ext cx="3048000" cy="1676400"/>
            <a:chOff x="128" y="439"/>
            <a:chExt cx="1921" cy="1241"/>
          </a:xfrm>
        </p:grpSpPr>
        <p:pic>
          <p:nvPicPr>
            <p:cNvPr id="55" name="Picture 30" descr="hulu"/>
            <p:cNvPicPr>
              <a:picLocks noChangeAspect="1" noChangeArrowheads="1"/>
            </p:cNvPicPr>
            <p:nvPr/>
          </p:nvPicPr>
          <p:blipFill>
            <a:blip r:embed="rId22" cstate="screen"/>
            <a:srcRect/>
            <a:stretch>
              <a:fillRect/>
            </a:stretch>
          </p:blipFill>
          <p:spPr bwMode="auto">
            <a:xfrm>
              <a:off x="768" y="834"/>
              <a:ext cx="448" cy="200"/>
            </a:xfrm>
            <a:prstGeom prst="rect">
              <a:avLst/>
            </a:prstGeom>
            <a:ln>
              <a:noFill/>
            </a:ln>
            <a:effectLst>
              <a:outerShdw blurRad="292100" dist="139700" dir="2700000" algn="tl" rotWithShape="0">
                <a:srgbClr val="333333">
                  <a:alpha val="65000"/>
                </a:srgbClr>
              </a:outerShdw>
            </a:effectLst>
          </p:spPr>
        </p:pic>
        <p:pic>
          <p:nvPicPr>
            <p:cNvPr id="57" name="Picture 33" descr="netflix_logo"/>
            <p:cNvPicPr>
              <a:picLocks noChangeAspect="1" noChangeArrowheads="1"/>
            </p:cNvPicPr>
            <p:nvPr/>
          </p:nvPicPr>
          <p:blipFill>
            <a:blip r:embed="rId23" cstate="screen"/>
            <a:srcRect/>
            <a:stretch>
              <a:fillRect/>
            </a:stretch>
          </p:blipFill>
          <p:spPr bwMode="auto">
            <a:xfrm>
              <a:off x="1216" y="912"/>
              <a:ext cx="769" cy="154"/>
            </a:xfrm>
            <a:prstGeom prst="rect">
              <a:avLst/>
            </a:prstGeom>
            <a:ln>
              <a:noFill/>
            </a:ln>
            <a:effectLst>
              <a:outerShdw blurRad="292100" dist="139700" dir="2700000" algn="tl" rotWithShape="0">
                <a:srgbClr val="333333">
                  <a:alpha val="65000"/>
                </a:srgbClr>
              </a:outerShdw>
            </a:effectLst>
          </p:spPr>
        </p:pic>
        <p:pic>
          <p:nvPicPr>
            <p:cNvPr id="58" name="Picture 58" descr="cnn_video_logo"/>
            <p:cNvPicPr>
              <a:picLocks noChangeAspect="1" noChangeArrowheads="1"/>
            </p:cNvPicPr>
            <p:nvPr/>
          </p:nvPicPr>
          <p:blipFill>
            <a:blip r:embed="rId24" cstate="screen"/>
            <a:srcRect/>
            <a:stretch>
              <a:fillRect/>
            </a:stretch>
          </p:blipFill>
          <p:spPr bwMode="auto">
            <a:xfrm>
              <a:off x="192" y="720"/>
              <a:ext cx="576" cy="89"/>
            </a:xfrm>
            <a:prstGeom prst="rect">
              <a:avLst/>
            </a:prstGeom>
            <a:ln>
              <a:noFill/>
            </a:ln>
            <a:effectLst>
              <a:outerShdw blurRad="292100" dist="139700" dir="2700000" algn="tl" rotWithShape="0">
                <a:srgbClr val="333333">
                  <a:alpha val="65000"/>
                </a:srgbClr>
              </a:outerShdw>
            </a:effectLst>
          </p:spPr>
        </p:pic>
        <p:pic>
          <p:nvPicPr>
            <p:cNvPr id="59" name="Picture 103"/>
            <p:cNvPicPr>
              <a:picLocks noChangeAspect="1" noChangeArrowheads="1"/>
            </p:cNvPicPr>
            <p:nvPr/>
          </p:nvPicPr>
          <p:blipFill>
            <a:blip r:embed="rId25" cstate="screen"/>
            <a:srcRect/>
            <a:stretch>
              <a:fillRect/>
            </a:stretch>
          </p:blipFill>
          <p:spPr bwMode="auto">
            <a:xfrm>
              <a:off x="128" y="1059"/>
              <a:ext cx="938" cy="120"/>
            </a:xfrm>
            <a:prstGeom prst="rect">
              <a:avLst/>
            </a:prstGeom>
            <a:ln>
              <a:noFill/>
            </a:ln>
            <a:effectLst>
              <a:outerShdw blurRad="292100" dist="139700" dir="2700000" algn="tl" rotWithShape="0">
                <a:srgbClr val="333333">
                  <a:alpha val="65000"/>
                </a:srgbClr>
              </a:outerShdw>
            </a:effectLst>
          </p:spPr>
        </p:pic>
        <p:pic>
          <p:nvPicPr>
            <p:cNvPr id="62" name="Picture 105" descr="http://www.geniusdv.com/news_and_tutorials/2008/01/27/brightcove_logo.gif"/>
            <p:cNvPicPr>
              <a:picLocks noChangeAspect="1" noChangeArrowheads="1"/>
            </p:cNvPicPr>
            <p:nvPr/>
          </p:nvPicPr>
          <p:blipFill>
            <a:blip r:embed="rId26" cstate="screen"/>
            <a:srcRect/>
            <a:stretch>
              <a:fillRect/>
            </a:stretch>
          </p:blipFill>
          <p:spPr bwMode="auto">
            <a:xfrm>
              <a:off x="448" y="1229"/>
              <a:ext cx="943" cy="190"/>
            </a:xfrm>
            <a:prstGeom prst="rect">
              <a:avLst/>
            </a:prstGeom>
            <a:ln>
              <a:noFill/>
            </a:ln>
            <a:effectLst>
              <a:outerShdw blurRad="292100" dist="139700" dir="2700000" algn="tl" rotWithShape="0">
                <a:srgbClr val="333333">
                  <a:alpha val="65000"/>
                </a:srgbClr>
              </a:outerShdw>
            </a:effectLst>
          </p:spPr>
        </p:pic>
        <p:pic>
          <p:nvPicPr>
            <p:cNvPr id="64" name="Picture 113" descr="http://rtv6blogs.com/rtv6_gm/files/2008/05/abc_logo_hi-res.thumbnail.jpg"/>
            <p:cNvPicPr>
              <a:picLocks noChangeAspect="1" noChangeArrowheads="1"/>
            </p:cNvPicPr>
            <p:nvPr/>
          </p:nvPicPr>
          <p:blipFill>
            <a:blip r:embed="rId27" cstate="screen"/>
            <a:srcRect/>
            <a:stretch>
              <a:fillRect/>
            </a:stretch>
          </p:blipFill>
          <p:spPr bwMode="auto">
            <a:xfrm>
              <a:off x="448" y="480"/>
              <a:ext cx="320" cy="240"/>
            </a:xfrm>
            <a:prstGeom prst="rect">
              <a:avLst/>
            </a:prstGeom>
            <a:ln>
              <a:noFill/>
            </a:ln>
            <a:effectLst>
              <a:outerShdw blurRad="292100" dist="139700" dir="2700000" algn="tl" rotWithShape="0">
                <a:srgbClr val="333333">
                  <a:alpha val="65000"/>
                </a:srgbClr>
              </a:outerShdw>
            </a:effectLst>
          </p:spPr>
        </p:pic>
        <p:pic>
          <p:nvPicPr>
            <p:cNvPr id="65" name="Picture 115" descr="http://www.deadline.com/wp-content/uploads/2007/05/nbc-logo-72rgb-pos_jpeg.jpg"/>
            <p:cNvPicPr>
              <a:picLocks noChangeAspect="1" noChangeArrowheads="1"/>
            </p:cNvPicPr>
            <p:nvPr/>
          </p:nvPicPr>
          <p:blipFill>
            <a:blip r:embed="rId28" cstate="screen"/>
            <a:srcRect/>
            <a:stretch>
              <a:fillRect/>
            </a:stretch>
          </p:blipFill>
          <p:spPr bwMode="auto">
            <a:xfrm>
              <a:off x="192" y="480"/>
              <a:ext cx="256" cy="192"/>
            </a:xfrm>
            <a:prstGeom prst="rect">
              <a:avLst/>
            </a:prstGeom>
            <a:ln>
              <a:noFill/>
            </a:ln>
            <a:effectLst>
              <a:outerShdw blurRad="292100" dist="139700" dir="2700000" algn="tl" rotWithShape="0">
                <a:srgbClr val="333333">
                  <a:alpha val="65000"/>
                </a:srgbClr>
              </a:outerShdw>
            </a:effectLst>
          </p:spPr>
        </p:pic>
        <p:pic>
          <p:nvPicPr>
            <p:cNvPr id="66" name="Picture 117" descr="http://www.daemonstv.com/wp-content/uploads/2009/05/fox_logo1.jpg"/>
            <p:cNvPicPr>
              <a:picLocks noChangeAspect="1" noChangeArrowheads="1"/>
            </p:cNvPicPr>
            <p:nvPr/>
          </p:nvPicPr>
          <p:blipFill>
            <a:blip r:embed="rId29" cstate="screen"/>
            <a:srcRect/>
            <a:stretch>
              <a:fillRect/>
            </a:stretch>
          </p:blipFill>
          <p:spPr bwMode="auto">
            <a:xfrm>
              <a:off x="832" y="528"/>
              <a:ext cx="298" cy="96"/>
            </a:xfrm>
            <a:prstGeom prst="rect">
              <a:avLst/>
            </a:prstGeom>
            <a:ln>
              <a:noFill/>
            </a:ln>
            <a:effectLst>
              <a:outerShdw blurRad="292100" dist="139700" dir="2700000" algn="tl" rotWithShape="0">
                <a:srgbClr val="333333">
                  <a:alpha val="65000"/>
                </a:srgbClr>
              </a:outerShdw>
            </a:effectLst>
          </p:spPr>
        </p:pic>
        <p:pic>
          <p:nvPicPr>
            <p:cNvPr id="67" name="Picture 119" descr="http://www.la.cityzine.com/wp-content/uploads/2008/04/254px-nba_logo.png"/>
            <p:cNvPicPr>
              <a:picLocks noChangeAspect="1" noChangeArrowheads="1"/>
            </p:cNvPicPr>
            <p:nvPr/>
          </p:nvPicPr>
          <p:blipFill>
            <a:blip r:embed="rId30" cstate="screen"/>
            <a:srcRect/>
            <a:stretch>
              <a:fillRect/>
            </a:stretch>
          </p:blipFill>
          <p:spPr bwMode="auto">
            <a:xfrm>
              <a:off x="1728" y="480"/>
              <a:ext cx="192" cy="309"/>
            </a:xfrm>
            <a:prstGeom prst="rect">
              <a:avLst/>
            </a:prstGeom>
            <a:ln>
              <a:noFill/>
            </a:ln>
            <a:effectLst>
              <a:outerShdw blurRad="292100" dist="139700" dir="2700000" algn="tl" rotWithShape="0">
                <a:srgbClr val="333333">
                  <a:alpha val="65000"/>
                </a:srgbClr>
              </a:outerShdw>
            </a:effectLst>
          </p:spPr>
        </p:pic>
        <p:pic>
          <p:nvPicPr>
            <p:cNvPr id="68" name="Picture 121" descr="http://www.tampabaycreative.com/sports/mlb-logo-1.gif"/>
            <p:cNvPicPr>
              <a:picLocks noChangeAspect="1" noChangeArrowheads="1"/>
            </p:cNvPicPr>
            <p:nvPr/>
          </p:nvPicPr>
          <p:blipFill>
            <a:blip r:embed="rId31" cstate="screen"/>
            <a:srcRect/>
            <a:stretch>
              <a:fillRect/>
            </a:stretch>
          </p:blipFill>
          <p:spPr bwMode="auto">
            <a:xfrm>
              <a:off x="1344" y="480"/>
              <a:ext cx="320" cy="124"/>
            </a:xfrm>
            <a:prstGeom prst="rect">
              <a:avLst/>
            </a:prstGeom>
            <a:ln>
              <a:noFill/>
            </a:ln>
            <a:effectLst>
              <a:outerShdw blurRad="292100" dist="139700" dir="2700000" algn="tl" rotWithShape="0">
                <a:srgbClr val="333333">
                  <a:alpha val="65000"/>
                </a:srgbClr>
              </a:outerShdw>
            </a:effectLst>
          </p:spPr>
        </p:pic>
        <p:pic>
          <p:nvPicPr>
            <p:cNvPr id="70" name="Picture 123" descr="http://class1.pohiwebdesign.com/ph16webcl1/nfl-logo.gif"/>
            <p:cNvPicPr>
              <a:picLocks noChangeAspect="1" noChangeArrowheads="1"/>
            </p:cNvPicPr>
            <p:nvPr/>
          </p:nvPicPr>
          <p:blipFill>
            <a:blip r:embed="rId32" cstate="screen"/>
            <a:srcRect/>
            <a:stretch>
              <a:fillRect/>
            </a:stretch>
          </p:blipFill>
          <p:spPr bwMode="auto">
            <a:xfrm>
              <a:off x="1408" y="624"/>
              <a:ext cx="242" cy="234"/>
            </a:xfrm>
            <a:prstGeom prst="rect">
              <a:avLst/>
            </a:prstGeom>
            <a:ln>
              <a:noFill/>
            </a:ln>
            <a:effectLst>
              <a:outerShdw blurRad="292100" dist="139700" dir="2700000" algn="tl" rotWithShape="0">
                <a:srgbClr val="333333">
                  <a:alpha val="65000"/>
                </a:srgbClr>
              </a:outerShdw>
            </a:effectLst>
          </p:spPr>
        </p:pic>
        <p:pic>
          <p:nvPicPr>
            <p:cNvPr id="71" name="Picture 125" descr="http://www.mediabistro.com/fishbowlny/original/673px-MTV-Logo.svg.png"/>
            <p:cNvPicPr>
              <a:picLocks noChangeAspect="1" noChangeArrowheads="1"/>
            </p:cNvPicPr>
            <p:nvPr/>
          </p:nvPicPr>
          <p:blipFill>
            <a:blip r:embed="rId33" cstate="screen"/>
            <a:srcRect/>
            <a:stretch>
              <a:fillRect/>
            </a:stretch>
          </p:blipFill>
          <p:spPr bwMode="auto">
            <a:xfrm>
              <a:off x="448" y="890"/>
              <a:ext cx="256" cy="152"/>
            </a:xfrm>
            <a:prstGeom prst="rect">
              <a:avLst/>
            </a:prstGeom>
            <a:ln>
              <a:noFill/>
            </a:ln>
            <a:effectLst>
              <a:outerShdw blurRad="292100" dist="139700" dir="2700000" algn="tl" rotWithShape="0">
                <a:srgbClr val="333333">
                  <a:alpha val="65000"/>
                </a:srgbClr>
              </a:outerShdw>
            </a:effectLst>
          </p:spPr>
        </p:pic>
        <p:pic>
          <p:nvPicPr>
            <p:cNvPr id="74" name="Picture 128"/>
            <p:cNvPicPr>
              <a:picLocks noChangeAspect="1" noChangeArrowheads="1"/>
            </p:cNvPicPr>
            <p:nvPr/>
          </p:nvPicPr>
          <p:blipFill>
            <a:blip r:embed="rId34" cstate="screen"/>
            <a:srcRect/>
            <a:stretch>
              <a:fillRect/>
            </a:stretch>
          </p:blipFill>
          <p:spPr bwMode="auto">
            <a:xfrm>
              <a:off x="832" y="672"/>
              <a:ext cx="432" cy="105"/>
            </a:xfrm>
            <a:prstGeom prst="rect">
              <a:avLst/>
            </a:prstGeom>
            <a:ln>
              <a:noFill/>
            </a:ln>
            <a:effectLst>
              <a:outerShdw blurRad="292100" dist="139700" dir="2700000" algn="tl" rotWithShape="0">
                <a:srgbClr val="333333">
                  <a:alpha val="65000"/>
                </a:srgbClr>
              </a:outerShdw>
            </a:effectLst>
          </p:spPr>
        </p:pic>
        <p:pic>
          <p:nvPicPr>
            <p:cNvPr id="76" name="Picture 133"/>
            <p:cNvPicPr>
              <a:picLocks noChangeAspect="1" noChangeArrowheads="1"/>
            </p:cNvPicPr>
            <p:nvPr/>
          </p:nvPicPr>
          <p:blipFill>
            <a:blip r:embed="rId35" cstate="screen"/>
            <a:srcRect/>
            <a:stretch>
              <a:fillRect/>
            </a:stretch>
          </p:blipFill>
          <p:spPr bwMode="auto">
            <a:xfrm>
              <a:off x="512" y="1454"/>
              <a:ext cx="802" cy="142"/>
            </a:xfrm>
            <a:prstGeom prst="rect">
              <a:avLst/>
            </a:prstGeom>
            <a:ln>
              <a:noFill/>
            </a:ln>
            <a:effectLst>
              <a:outerShdw blurRad="292100" dist="139700" dir="2700000" algn="tl" rotWithShape="0">
                <a:srgbClr val="333333">
                  <a:alpha val="65000"/>
                </a:srgbClr>
              </a:outerShdw>
            </a:effectLst>
          </p:spPr>
        </p:pic>
        <p:pic>
          <p:nvPicPr>
            <p:cNvPr id="77" name="Picture 132" descr="http://images.dailyradar.com/media/uploads/mac/story_story/2009/01/28/apple_moves_to_dual_cdn_vendor_strategy_now_using.jpg"/>
            <p:cNvPicPr>
              <a:picLocks noChangeAspect="1" noChangeArrowheads="1"/>
            </p:cNvPicPr>
            <p:nvPr/>
          </p:nvPicPr>
          <p:blipFill>
            <a:blip r:embed="rId36" cstate="screen"/>
            <a:srcRect/>
            <a:stretch>
              <a:fillRect/>
            </a:stretch>
          </p:blipFill>
          <p:spPr bwMode="auto">
            <a:xfrm>
              <a:off x="1472" y="1172"/>
              <a:ext cx="320" cy="240"/>
            </a:xfrm>
            <a:prstGeom prst="rect">
              <a:avLst/>
            </a:prstGeom>
            <a:ln>
              <a:noFill/>
            </a:ln>
            <a:effectLst>
              <a:outerShdw blurRad="292100" dist="139700" dir="2700000" algn="tl" rotWithShape="0">
                <a:srgbClr val="333333">
                  <a:alpha val="65000"/>
                </a:srgbClr>
              </a:outerShdw>
            </a:effectLst>
          </p:spPr>
        </p:pic>
        <p:sp>
          <p:nvSpPr>
            <p:cNvPr id="78" name="AutoShape 83"/>
            <p:cNvSpPr>
              <a:spLocks noChangeArrowheads="1"/>
            </p:cNvSpPr>
            <p:nvPr/>
          </p:nvSpPr>
          <p:spPr bwMode="auto">
            <a:xfrm>
              <a:off x="128" y="439"/>
              <a:ext cx="1921" cy="1241"/>
            </a:xfrm>
            <a:prstGeom prst="roundRect">
              <a:avLst>
                <a:gd name="adj" fmla="val 16667"/>
              </a:avLst>
            </a:prstGeom>
            <a:noFill/>
            <a:ln w="9525">
              <a:noFill/>
              <a:round/>
              <a:headEnd/>
              <a:tailEnd/>
            </a:ln>
          </p:spPr>
          <p:txBody>
            <a:bodyPr wrap="none" anchor="ctr"/>
            <a:lstStyle/>
            <a:p>
              <a:pPr algn="ctr"/>
              <a:endParaRPr lang="zh-CN" altLang="en-US" sz="1800" b="0"/>
            </a:p>
          </p:txBody>
        </p:sp>
      </p:grpSp>
      <p:sp>
        <p:nvSpPr>
          <p:cNvPr id="79" name="TextBox 78"/>
          <p:cNvSpPr txBox="1"/>
          <p:nvPr/>
        </p:nvSpPr>
        <p:spPr>
          <a:xfrm>
            <a:off x="2819400" y="990600"/>
            <a:ext cx="5334000" cy="276999"/>
          </a:xfrm>
          <a:prstGeom prst="rect">
            <a:avLst/>
          </a:prstGeom>
          <a:noFill/>
        </p:spPr>
        <p:txBody>
          <a:bodyPr wrap="square" rtlCol="0">
            <a:spAutoFit/>
          </a:bodyPr>
          <a:lstStyle/>
          <a:p>
            <a:pPr eaLnBrk="1" hangingPunct="1"/>
            <a:r>
              <a:rPr lang="en-US" sz="1200" i="1" dirty="0" smtClean="0"/>
              <a:t>Source: Prof. William Greene, E&amp;M Economics, Stern School of Business, NYU</a:t>
            </a:r>
          </a:p>
        </p:txBody>
      </p:sp>
      <p:pic>
        <p:nvPicPr>
          <p:cNvPr id="35844" name="Picture 4"/>
          <p:cNvPicPr>
            <a:picLocks noChangeAspect="1" noChangeArrowheads="1"/>
          </p:cNvPicPr>
          <p:nvPr/>
        </p:nvPicPr>
        <p:blipFill>
          <a:blip r:embed="rId37" cstate="screen"/>
          <a:srcRect/>
          <a:stretch>
            <a:fillRect/>
          </a:stretch>
        </p:blipFill>
        <p:spPr bwMode="auto">
          <a:xfrm>
            <a:off x="3657600" y="3646025"/>
            <a:ext cx="4800600" cy="2602312"/>
          </a:xfrm>
          <a:prstGeom prst="rect">
            <a:avLst/>
          </a:prstGeom>
          <a:noFill/>
          <a:ln w="9525">
            <a:noFill/>
            <a:miter lim="800000"/>
            <a:headEnd/>
            <a:tailEnd/>
          </a:ln>
          <a:effectLst/>
        </p:spPr>
      </p:pic>
      <p:pic>
        <p:nvPicPr>
          <p:cNvPr id="140" name="Picture 21" descr="http://www.egofactory.com/wp-content/uploads/2010/12/socailmedia_icon.png"/>
          <p:cNvPicPr>
            <a:picLocks noChangeAspect="1" noChangeArrowheads="1"/>
          </p:cNvPicPr>
          <p:nvPr/>
        </p:nvPicPr>
        <p:blipFill>
          <a:blip r:embed="rId38" cstate="screen"/>
          <a:srcRect/>
          <a:stretch>
            <a:fillRect/>
          </a:stretch>
        </p:blipFill>
        <p:spPr bwMode="auto">
          <a:xfrm>
            <a:off x="1752600" y="4953000"/>
            <a:ext cx="1371600" cy="1143000"/>
          </a:xfrm>
          <a:prstGeom prst="rect">
            <a:avLst/>
          </a:prstGeom>
          <a:ln>
            <a:noFill/>
          </a:ln>
          <a:effectLst>
            <a:outerShdw blurRad="292100" dist="139700" dir="2700000" algn="tl" rotWithShape="0">
              <a:srgbClr val="333333">
                <a:alpha val="65000"/>
              </a:srgbClr>
            </a:outerShdw>
          </a:effectLst>
        </p:spPr>
      </p:pic>
      <p:pic>
        <p:nvPicPr>
          <p:cNvPr id="141" name="Picture 23" descr="http://t0.gstatic.com/images?q=tbn:ANd9GcQujOBkQD2bPZ9P24iKWSTPCXaSNa1QJEEPTCyLHeliYtcWWbUO"/>
          <p:cNvPicPr>
            <a:picLocks noChangeAspect="1" noChangeArrowheads="1"/>
          </p:cNvPicPr>
          <p:nvPr/>
        </p:nvPicPr>
        <p:blipFill>
          <a:blip r:embed="rId39" cstate="screen">
            <a:clrChange>
              <a:clrFrom>
                <a:srgbClr val="FFFFFF"/>
              </a:clrFrom>
              <a:clrTo>
                <a:srgbClr val="FFFFFF">
                  <a:alpha val="0"/>
                </a:srgbClr>
              </a:clrTo>
            </a:clrChange>
          </a:blip>
          <a:srcRect/>
          <a:stretch>
            <a:fillRect/>
          </a:stretch>
        </p:blipFill>
        <p:spPr bwMode="auto">
          <a:xfrm>
            <a:off x="304800" y="5029200"/>
            <a:ext cx="1219201" cy="1066800"/>
          </a:xfrm>
          <a:prstGeom prst="rect">
            <a:avLst/>
          </a:prstGeom>
          <a:ln>
            <a:noFill/>
          </a:ln>
          <a:effectLst>
            <a:outerShdw blurRad="292100" dist="139700" dir="2700000" algn="tl" rotWithShape="0">
              <a:srgbClr val="333333">
                <a:alpha val="65000"/>
              </a:srgbClr>
            </a:outerShdw>
          </a:effectLst>
        </p:spPr>
      </p:pic>
      <p:pic>
        <p:nvPicPr>
          <p:cNvPr id="142" name="图片 10" descr="2011-06-27-11-36-45-224.png"/>
          <p:cNvPicPr>
            <a:picLocks noChangeAspect="1"/>
          </p:cNvPicPr>
          <p:nvPr/>
        </p:nvPicPr>
        <p:blipFill>
          <a:blip r:embed="rId40" cstate="screen"/>
          <a:stretch>
            <a:fillRect/>
          </a:stretch>
        </p:blipFill>
        <p:spPr>
          <a:xfrm>
            <a:off x="5562600" y="2057400"/>
            <a:ext cx="869245" cy="1676400"/>
          </a:xfrm>
          <a:prstGeom prst="rect">
            <a:avLst/>
          </a:prstGeom>
          <a:ln>
            <a:noFill/>
          </a:ln>
          <a:effectLst>
            <a:outerShdw blurRad="190500" algn="tl" rotWithShape="0">
              <a:srgbClr val="000000">
                <a:alpha val="70000"/>
              </a:srgbClr>
            </a:outerShdw>
          </a:effectLst>
        </p:spPr>
      </p:pic>
      <p:pic>
        <p:nvPicPr>
          <p:cNvPr id="143" name="Picture 2" descr="http://blog.apigee.com/images/uploads/apiwheel.png"/>
          <p:cNvPicPr>
            <a:picLocks noChangeAspect="1" noChangeArrowheads="1"/>
          </p:cNvPicPr>
          <p:nvPr/>
        </p:nvPicPr>
        <p:blipFill>
          <a:blip r:embed="rId41" cstate="screen"/>
          <a:stretch>
            <a:fillRect/>
          </a:stretch>
        </p:blipFill>
        <p:spPr bwMode="auto">
          <a:xfrm>
            <a:off x="2819400" y="3124200"/>
            <a:ext cx="2362200" cy="1987868"/>
          </a:xfrm>
          <a:prstGeom prst="rect">
            <a:avLst/>
          </a:prstGeom>
          <a:ln>
            <a:noFill/>
          </a:ln>
          <a:effectLst>
            <a:softEdge rad="112500"/>
          </a:effectLst>
        </p:spPr>
      </p:pic>
      <p:pic>
        <p:nvPicPr>
          <p:cNvPr id="35850" name="Picture 10" descr="http://upload.wikimedia.org/wikipedia/commons/thumb/d/de/Complex_systems_organizational_map.jpg/320px-Complex_systems_organizational_map.jpg"/>
          <p:cNvPicPr>
            <a:picLocks noChangeAspect="1" noChangeArrowheads="1"/>
          </p:cNvPicPr>
          <p:nvPr/>
        </p:nvPicPr>
        <p:blipFill>
          <a:blip r:embed="rId42" cstate="screen"/>
          <a:srcRect/>
          <a:stretch>
            <a:fillRect/>
          </a:stretch>
        </p:blipFill>
        <p:spPr bwMode="auto">
          <a:xfrm>
            <a:off x="381000" y="1295400"/>
            <a:ext cx="2667000" cy="2212623"/>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5E-6 1.11111E-6 L 0.44844 0.00903 " pathEditMode="relative" rAng="0" ptsTypes="AA">
                                      <p:cBhvr>
                                        <p:cTn id="6" dur="2000" fill="hold"/>
                                        <p:tgtEl>
                                          <p:spTgt spid="4"/>
                                        </p:tgtEl>
                                        <p:attrNameLst>
                                          <p:attrName>ppt_x</p:attrName>
                                          <p:attrName>ppt_y</p:attrName>
                                        </p:attrNameLst>
                                      </p:cBhvr>
                                      <p:rCtr x="224" y="4"/>
                                    </p:animMotion>
                                  </p:childTnLst>
                                </p:cTn>
                              </p:par>
                              <p:par>
                                <p:cTn id="7" presetID="3" presetClass="exit" presetSubtype="10" fill="hold" grpId="0" nodeType="withEffect">
                                  <p:stCondLst>
                                    <p:cond delay="0"/>
                                  </p:stCondLst>
                                  <p:childTnLst>
                                    <p:animEffect transition="out" filter="blinds(horizontal)">
                                      <p:cBhvr>
                                        <p:cTn id="8" dur="500"/>
                                        <p:tgtEl>
                                          <p:spTgt spid="91"/>
                                        </p:tgtEl>
                                      </p:cBhvr>
                                    </p:animEffect>
                                    <p:set>
                                      <p:cBhvr>
                                        <p:cTn id="9" dur="1" fill="hold">
                                          <p:stCondLst>
                                            <p:cond delay="499"/>
                                          </p:stCondLst>
                                        </p:cTn>
                                        <p:tgtEl>
                                          <p:spTgt spid="91"/>
                                        </p:tgtEl>
                                        <p:attrNameLst>
                                          <p:attrName>style.visibility</p:attrName>
                                        </p:attrNameLst>
                                      </p:cBhvr>
                                      <p:to>
                                        <p:strVal val="hidden"/>
                                      </p:to>
                                    </p:set>
                                  </p:childTnLst>
                                </p:cTn>
                              </p:par>
                              <p:par>
                                <p:cTn id="10" presetID="3" presetClass="entr" presetSubtype="1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par>
                                <p:cTn id="13" presetID="3"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nodeType="clickEffect">
                                  <p:stCondLst>
                                    <p:cond delay="0"/>
                                  </p:stCondLst>
                                  <p:childTnLst>
                                    <p:set>
                                      <p:cBhvr>
                                        <p:cTn id="19" dur="1" fill="hold">
                                          <p:stCondLst>
                                            <p:cond delay="0"/>
                                          </p:stCondLst>
                                        </p:cTn>
                                        <p:tgtEl>
                                          <p:spTgt spid="142"/>
                                        </p:tgtEl>
                                        <p:attrNameLst>
                                          <p:attrName>style.visibility</p:attrName>
                                        </p:attrNameLst>
                                      </p:cBhvr>
                                      <p:to>
                                        <p:strVal val="visible"/>
                                      </p:to>
                                    </p:set>
                                    <p:animEffect transition="in" filter="wedge">
                                      <p:cBhvr>
                                        <p:cTn id="20" dur="2000"/>
                                        <p:tgtEl>
                                          <p:spTgt spid="14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5844"/>
                                        </p:tgtEl>
                                        <p:attrNameLst>
                                          <p:attrName>style.visibility</p:attrName>
                                        </p:attrNameLst>
                                      </p:cBhvr>
                                      <p:to>
                                        <p:strVal val="visible"/>
                                      </p:to>
                                    </p:set>
                                    <p:animEffect transition="in" filter="blinds(horizontal)">
                                      <p:cBhvr>
                                        <p:cTn id="25" dur="500"/>
                                        <p:tgtEl>
                                          <p:spTgt spid="35844"/>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nodeType="clickEffect">
                                  <p:stCondLst>
                                    <p:cond delay="0"/>
                                  </p:stCondLst>
                                  <p:childTnLst>
                                    <p:set>
                                      <p:cBhvr>
                                        <p:cTn id="29" dur="1" fill="hold">
                                          <p:stCondLst>
                                            <p:cond delay="0"/>
                                          </p:stCondLst>
                                        </p:cTn>
                                        <p:tgtEl>
                                          <p:spTgt spid="143"/>
                                        </p:tgtEl>
                                        <p:attrNameLst>
                                          <p:attrName>style.visibility</p:attrName>
                                        </p:attrNameLst>
                                      </p:cBhvr>
                                      <p:to>
                                        <p:strVal val="visible"/>
                                      </p:to>
                                    </p:set>
                                    <p:animEffect transition="in" filter="wheel(4)">
                                      <p:cBhvr>
                                        <p:cTn id="30" dur="2000"/>
                                        <p:tgtEl>
                                          <p:spTgt spid="143"/>
                                        </p:tgtEl>
                                      </p:cBhvr>
                                    </p:animEffect>
                                  </p:childTnLst>
                                </p:cTn>
                              </p:par>
                            </p:childTnLst>
                          </p:cTn>
                        </p:par>
                      </p:childTnLst>
                    </p:cTn>
                  </p:par>
                  <p:par>
                    <p:cTn id="31" fill="hold">
                      <p:stCondLst>
                        <p:cond delay="indefinite"/>
                      </p:stCondLst>
                      <p:childTnLst>
                        <p:par>
                          <p:cTn id="32" fill="hold">
                            <p:stCondLst>
                              <p:cond delay="0"/>
                            </p:stCondLst>
                            <p:childTnLst>
                              <p:par>
                                <p:cTn id="33" presetID="20" presetClass="entr" presetSubtype="0" fill="hold" nodeType="clickEffect">
                                  <p:stCondLst>
                                    <p:cond delay="0"/>
                                  </p:stCondLst>
                                  <p:childTnLst>
                                    <p:set>
                                      <p:cBhvr>
                                        <p:cTn id="34" dur="1" fill="hold">
                                          <p:stCondLst>
                                            <p:cond delay="0"/>
                                          </p:stCondLst>
                                        </p:cTn>
                                        <p:tgtEl>
                                          <p:spTgt spid="35850"/>
                                        </p:tgtEl>
                                        <p:attrNameLst>
                                          <p:attrName>style.visibility</p:attrName>
                                        </p:attrNameLst>
                                      </p:cBhvr>
                                      <p:to>
                                        <p:strVal val="visible"/>
                                      </p:to>
                                    </p:set>
                                    <p:animEffect transition="in" filter="wedge">
                                      <p:cBhvr>
                                        <p:cTn id="35" dur="2000"/>
                                        <p:tgtEl>
                                          <p:spTgt spid="35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1"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1"/>
          <p:cNvSpPr txBox="1">
            <a:spLocks noChangeArrowheads="1"/>
          </p:cNvSpPr>
          <p:nvPr/>
        </p:nvSpPr>
        <p:spPr bwMode="auto">
          <a:xfrm>
            <a:off x="5457753" y="4343400"/>
            <a:ext cx="2207595" cy="338522"/>
          </a:xfrm>
          <a:prstGeom prst="rect">
            <a:avLst/>
          </a:prstGeom>
          <a:noFill/>
          <a:ln w="101600" algn="ctr">
            <a:solidFill>
              <a:schemeClr val="tx1"/>
            </a:solidFill>
            <a:miter lim="800000"/>
            <a:headEnd/>
            <a:tailEnd/>
          </a:ln>
        </p:spPr>
        <p:txBody>
          <a:bodyPr wrap="none" lIns="91409" tIns="45704" rIns="91409" bIns="45704">
            <a:spAutoFit/>
          </a:bodyPr>
          <a:lstStyle/>
          <a:p>
            <a:pPr algn="ctr">
              <a:buFont typeface="Wingdings" pitchFamily="2" charset="2"/>
              <a:buNone/>
            </a:pPr>
            <a:r>
              <a:rPr lang="en-US" altLang="zh-CN" sz="1600" dirty="0" smtClean="0">
                <a:solidFill>
                  <a:srgbClr val="000000"/>
                </a:solidFill>
                <a:latin typeface="FrutigerNext LT Regular" pitchFamily="34" charset="0"/>
              </a:rPr>
              <a:t>Cloud Enabled Platform</a:t>
            </a:r>
            <a:endParaRPr lang="en-US" altLang="zh-CN" sz="1600" dirty="0">
              <a:solidFill>
                <a:srgbClr val="000000"/>
              </a:solidFill>
              <a:latin typeface="FrutigerNext LT Regular" pitchFamily="34" charset="0"/>
            </a:endParaRPr>
          </a:p>
        </p:txBody>
      </p:sp>
      <p:grpSp>
        <p:nvGrpSpPr>
          <p:cNvPr id="54" name="Group 53"/>
          <p:cNvGrpSpPr/>
          <p:nvPr/>
        </p:nvGrpSpPr>
        <p:grpSpPr>
          <a:xfrm>
            <a:off x="5410200" y="1066800"/>
            <a:ext cx="2134969" cy="3190892"/>
            <a:chOff x="5410200" y="1066800"/>
            <a:chExt cx="2134969" cy="3190892"/>
          </a:xfrm>
        </p:grpSpPr>
        <p:grpSp>
          <p:nvGrpSpPr>
            <p:cNvPr id="7" name="Group 22"/>
            <p:cNvGrpSpPr>
              <a:grpSpLocks/>
            </p:cNvGrpSpPr>
            <p:nvPr/>
          </p:nvGrpSpPr>
          <p:grpSpPr bwMode="auto">
            <a:xfrm>
              <a:off x="5498812" y="1529924"/>
              <a:ext cx="2029744" cy="2727768"/>
              <a:chOff x="5176" y="1062"/>
              <a:chExt cx="1447" cy="1695"/>
            </a:xfrm>
          </p:grpSpPr>
          <p:sp>
            <p:nvSpPr>
              <p:cNvPr id="14" name="Rectangle 6"/>
              <p:cNvSpPr>
                <a:spLocks noChangeArrowheads="1"/>
              </p:cNvSpPr>
              <p:nvPr/>
            </p:nvSpPr>
            <p:spPr bwMode="auto">
              <a:xfrm>
                <a:off x="5176" y="1062"/>
                <a:ext cx="1440" cy="256"/>
              </a:xfrm>
              <a:prstGeom prst="rect">
                <a:avLst/>
              </a:prstGeom>
              <a:solidFill>
                <a:schemeClr val="tx2"/>
              </a:solidFill>
              <a:ln w="9525" algn="ctr">
                <a:noFill/>
                <a:miter lim="800000"/>
                <a:headEnd/>
                <a:tailEnd type="triangl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09" tIns="45704" rIns="91409" bIns="45704" anchor="ctr"/>
              <a:lstStyle/>
              <a:p>
                <a:pPr>
                  <a:defRPr/>
                </a:pPr>
                <a:r>
                  <a:rPr lang="en-US" altLang="zh-CN" sz="1200" dirty="0">
                    <a:solidFill>
                      <a:schemeClr val="bg1"/>
                    </a:solidFill>
                    <a:latin typeface="FrutigerNext LT Regular" pitchFamily="34" charset="0"/>
                    <a:ea typeface="华文细黑" pitchFamily="2" charset="-122"/>
                  </a:rPr>
                  <a:t>Content Recommendation</a:t>
                </a:r>
              </a:p>
            </p:txBody>
          </p:sp>
          <p:sp>
            <p:nvSpPr>
              <p:cNvPr id="15" name="Rectangle 7"/>
              <p:cNvSpPr>
                <a:spLocks noChangeArrowheads="1"/>
              </p:cNvSpPr>
              <p:nvPr/>
            </p:nvSpPr>
            <p:spPr bwMode="auto">
              <a:xfrm>
                <a:off x="5176" y="1282"/>
                <a:ext cx="1440" cy="271"/>
              </a:xfrm>
              <a:prstGeom prst="rect">
                <a:avLst/>
              </a:prstGeom>
              <a:solidFill>
                <a:schemeClr val="tx2"/>
              </a:solidFill>
              <a:ln w="9525" algn="ctr">
                <a:noFill/>
                <a:miter lim="800000"/>
                <a:headEnd/>
                <a:tailEnd type="triangl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09" tIns="45704" rIns="91409" bIns="45704" anchor="ctr"/>
              <a:lstStyle/>
              <a:p>
                <a:pPr>
                  <a:defRPr/>
                </a:pPr>
                <a:r>
                  <a:rPr lang="en-US" altLang="zh-CN" sz="1200" dirty="0" smtClean="0">
                    <a:solidFill>
                      <a:schemeClr val="bg1"/>
                    </a:solidFill>
                    <a:latin typeface="FrutigerNext LT Regular" pitchFamily="34" charset="0"/>
                    <a:ea typeface="华文细黑" pitchFamily="2" charset="-122"/>
                  </a:rPr>
                  <a:t>Targeted, Interactive Ads  </a:t>
                </a:r>
                <a:endParaRPr lang="en-US" altLang="zh-CN" sz="1200" dirty="0">
                  <a:solidFill>
                    <a:schemeClr val="bg1"/>
                  </a:solidFill>
                  <a:latin typeface="FrutigerNext LT Regular" pitchFamily="34" charset="0"/>
                  <a:ea typeface="华文细黑" pitchFamily="2" charset="-122"/>
                </a:endParaRPr>
              </a:p>
            </p:txBody>
          </p:sp>
          <p:sp>
            <p:nvSpPr>
              <p:cNvPr id="16" name="Rectangle 8"/>
              <p:cNvSpPr>
                <a:spLocks noChangeArrowheads="1"/>
              </p:cNvSpPr>
              <p:nvPr/>
            </p:nvSpPr>
            <p:spPr bwMode="auto">
              <a:xfrm>
                <a:off x="5176" y="1522"/>
                <a:ext cx="1447" cy="214"/>
              </a:xfrm>
              <a:prstGeom prst="rect">
                <a:avLst/>
              </a:prstGeom>
              <a:solidFill>
                <a:schemeClr val="tx2"/>
              </a:solidFill>
              <a:ln w="9525" algn="ctr">
                <a:noFill/>
                <a:miter lim="800000"/>
                <a:headEnd/>
                <a:tailEnd type="triangl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09" tIns="45704" rIns="91409" bIns="45704" anchor="ctr"/>
              <a:lstStyle/>
              <a:p>
                <a:pPr>
                  <a:defRPr/>
                </a:pPr>
                <a:r>
                  <a:rPr lang="en-US" altLang="zh-CN" sz="1200" dirty="0">
                    <a:solidFill>
                      <a:schemeClr val="bg1"/>
                    </a:solidFill>
                    <a:latin typeface="FrutigerNext LT Regular" pitchFamily="34" charset="0"/>
                    <a:ea typeface="华文细黑" pitchFamily="2" charset="-122"/>
                  </a:rPr>
                  <a:t>Content &amp; User Correlation</a:t>
                </a:r>
              </a:p>
            </p:txBody>
          </p:sp>
          <p:sp>
            <p:nvSpPr>
              <p:cNvPr id="17" name="Rectangle 9"/>
              <p:cNvSpPr>
                <a:spLocks noChangeArrowheads="1"/>
              </p:cNvSpPr>
              <p:nvPr/>
            </p:nvSpPr>
            <p:spPr bwMode="auto">
              <a:xfrm>
                <a:off x="5176" y="1746"/>
                <a:ext cx="1440" cy="214"/>
              </a:xfrm>
              <a:prstGeom prst="rect">
                <a:avLst/>
              </a:prstGeom>
              <a:solidFill>
                <a:schemeClr val="tx2"/>
              </a:solidFill>
              <a:ln w="9525" algn="ctr">
                <a:noFill/>
                <a:miter lim="800000"/>
                <a:headEnd/>
                <a:tailEnd type="triangl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09" tIns="45704" rIns="91409" bIns="45704" anchor="ctr"/>
              <a:lstStyle/>
              <a:p>
                <a:pPr>
                  <a:defRPr/>
                </a:pPr>
                <a:r>
                  <a:rPr lang="en-US" altLang="zh-CN" sz="1200" dirty="0">
                    <a:solidFill>
                      <a:schemeClr val="bg1"/>
                    </a:solidFill>
                    <a:latin typeface="FrutigerNext LT Regular" pitchFamily="34" charset="0"/>
                    <a:ea typeface="华文细黑" pitchFamily="2" charset="-122"/>
                  </a:rPr>
                  <a:t>Analytics &amp; Search Ability</a:t>
                </a:r>
              </a:p>
            </p:txBody>
          </p:sp>
          <p:sp>
            <p:nvSpPr>
              <p:cNvPr id="18" name="Rectangle 10"/>
              <p:cNvSpPr>
                <a:spLocks noChangeArrowheads="1"/>
              </p:cNvSpPr>
              <p:nvPr/>
            </p:nvSpPr>
            <p:spPr bwMode="auto">
              <a:xfrm>
                <a:off x="5176" y="1971"/>
                <a:ext cx="1440" cy="252"/>
              </a:xfrm>
              <a:prstGeom prst="rect">
                <a:avLst/>
              </a:prstGeom>
              <a:solidFill>
                <a:schemeClr val="tx2"/>
              </a:solidFill>
              <a:ln w="9525" algn="ctr">
                <a:noFill/>
                <a:miter lim="800000"/>
                <a:headEnd/>
                <a:tailEnd type="triangl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09" tIns="45704" rIns="91409" bIns="45704" anchor="ctr"/>
              <a:lstStyle/>
              <a:p>
                <a:pPr>
                  <a:defRPr/>
                </a:pPr>
                <a:r>
                  <a:rPr lang="en-US" altLang="zh-CN" sz="1200" dirty="0" smtClean="0">
                    <a:solidFill>
                      <a:schemeClr val="bg1"/>
                    </a:solidFill>
                    <a:latin typeface="FrutigerNext LT Regular" pitchFamily="34" charset="0"/>
                    <a:ea typeface="华文细黑" pitchFamily="2" charset="-122"/>
                  </a:rPr>
                  <a:t>Device </a:t>
                </a:r>
                <a:r>
                  <a:rPr lang="en-US" altLang="zh-CN" sz="1200" dirty="0">
                    <a:solidFill>
                      <a:schemeClr val="bg1"/>
                    </a:solidFill>
                    <a:latin typeface="FrutigerNext LT Regular" pitchFamily="34" charset="0"/>
                    <a:ea typeface="华文细黑" pitchFamily="2" charset="-122"/>
                  </a:rPr>
                  <a:t>&amp; User Awareness</a:t>
                </a:r>
              </a:p>
            </p:txBody>
          </p:sp>
          <p:sp>
            <p:nvSpPr>
              <p:cNvPr id="19" name="Rectangle 10"/>
              <p:cNvSpPr>
                <a:spLocks noChangeArrowheads="1"/>
              </p:cNvSpPr>
              <p:nvPr/>
            </p:nvSpPr>
            <p:spPr bwMode="auto">
              <a:xfrm>
                <a:off x="5176" y="2211"/>
                <a:ext cx="1440" cy="252"/>
              </a:xfrm>
              <a:prstGeom prst="rect">
                <a:avLst/>
              </a:prstGeom>
              <a:solidFill>
                <a:schemeClr val="tx2"/>
              </a:solidFill>
              <a:ln w="9525" algn="ctr">
                <a:noFill/>
                <a:miter lim="800000"/>
                <a:headEnd/>
                <a:tailEnd type="triangl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09" tIns="45704" rIns="91409" bIns="45704" anchor="ctr"/>
              <a:lstStyle/>
              <a:p>
                <a:pPr>
                  <a:defRPr/>
                </a:pPr>
                <a:r>
                  <a:rPr lang="en-US" altLang="zh-CN" sz="1200" dirty="0" smtClean="0">
                    <a:solidFill>
                      <a:schemeClr val="bg1"/>
                    </a:solidFill>
                    <a:latin typeface="FrutigerNext LT Regular" pitchFamily="34" charset="0"/>
                    <a:ea typeface="华文细黑" pitchFamily="2" charset="-122"/>
                  </a:rPr>
                  <a:t>Social Media Aggregation</a:t>
                </a:r>
                <a:endParaRPr lang="en-US" altLang="zh-CN" sz="1200" dirty="0">
                  <a:solidFill>
                    <a:schemeClr val="bg1"/>
                  </a:solidFill>
                  <a:latin typeface="FrutigerNext LT Regular" pitchFamily="34" charset="0"/>
                  <a:ea typeface="华文细黑" pitchFamily="2" charset="-122"/>
                </a:endParaRPr>
              </a:p>
            </p:txBody>
          </p:sp>
          <p:sp>
            <p:nvSpPr>
              <p:cNvPr id="20" name="Rectangle 11"/>
              <p:cNvSpPr>
                <a:spLocks noChangeArrowheads="1"/>
              </p:cNvSpPr>
              <p:nvPr/>
            </p:nvSpPr>
            <p:spPr bwMode="auto">
              <a:xfrm>
                <a:off x="5176" y="2469"/>
                <a:ext cx="1440" cy="288"/>
              </a:xfrm>
              <a:prstGeom prst="rect">
                <a:avLst/>
              </a:prstGeom>
              <a:solidFill>
                <a:schemeClr val="tx2"/>
              </a:solidFill>
              <a:ln w="9525" algn="ctr">
                <a:noFill/>
                <a:miter lim="800000"/>
                <a:headEnd/>
                <a:tailEnd type="triangl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09" tIns="45704" rIns="91409" bIns="45704" anchor="ctr"/>
              <a:lstStyle/>
              <a:p>
                <a:pPr>
                  <a:defRPr/>
                </a:pPr>
                <a:r>
                  <a:rPr lang="en-US" altLang="zh-CN" sz="1200" dirty="0" smtClean="0">
                    <a:solidFill>
                      <a:schemeClr val="bg1"/>
                    </a:solidFill>
                    <a:latin typeface="FrutigerNext LT Regular" pitchFamily="34" charset="0"/>
                    <a:ea typeface="华文细黑" pitchFamily="2" charset="-122"/>
                  </a:rPr>
                  <a:t>Differentiated Charging</a:t>
                </a:r>
                <a:endParaRPr lang="en-US" altLang="zh-CN" sz="1200" dirty="0">
                  <a:solidFill>
                    <a:schemeClr val="bg1"/>
                  </a:solidFill>
                  <a:latin typeface="FrutigerNext LT Regular" pitchFamily="34" charset="0"/>
                  <a:ea typeface="华文细黑" pitchFamily="2" charset="-122"/>
                </a:endParaRPr>
              </a:p>
            </p:txBody>
          </p:sp>
        </p:grpSp>
        <p:sp>
          <p:nvSpPr>
            <p:cNvPr id="9" name="Oval 13"/>
            <p:cNvSpPr>
              <a:spLocks noChangeArrowheads="1"/>
            </p:cNvSpPr>
            <p:nvPr/>
          </p:nvSpPr>
          <p:spPr bwMode="auto">
            <a:xfrm>
              <a:off x="5410200" y="1066800"/>
              <a:ext cx="386288" cy="436909"/>
            </a:xfrm>
            <a:prstGeom prst="ellipse">
              <a:avLst/>
            </a:prstGeom>
            <a:solidFill>
              <a:schemeClr val="bg2">
                <a:lumMod val="20000"/>
                <a:lumOff val="80000"/>
              </a:schemeClr>
            </a:solidFill>
            <a:ln w="1905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83448" tIns="41724" rIns="83448" bIns="41724" anchor="ctr"/>
            <a:lstStyle/>
            <a:p>
              <a:pPr>
                <a:lnSpc>
                  <a:spcPct val="90000"/>
                </a:lnSpc>
                <a:spcBef>
                  <a:spcPct val="20000"/>
                </a:spcBef>
                <a:buClr>
                  <a:srgbClr val="CC0000"/>
                </a:buClr>
                <a:buFont typeface="Wingdings" pitchFamily="2" charset="2"/>
                <a:buNone/>
              </a:pPr>
              <a:r>
                <a:rPr kumimoji="1" lang="en-US" altLang="zh-CN" sz="1600">
                  <a:solidFill>
                    <a:srgbClr val="260365"/>
                  </a:solidFill>
                  <a:latin typeface="Times New Roman" pitchFamily="18" charset="0"/>
                </a:rPr>
                <a:t> </a:t>
              </a:r>
              <a:r>
                <a:rPr kumimoji="1" lang="en-US" altLang="zh-CN" sz="2200">
                  <a:solidFill>
                    <a:srgbClr val="260365"/>
                  </a:solidFill>
                  <a:latin typeface="Times New Roman" pitchFamily="18" charset="0"/>
                </a:rPr>
                <a:t>$</a:t>
              </a:r>
            </a:p>
          </p:txBody>
        </p:sp>
        <p:sp>
          <p:nvSpPr>
            <p:cNvPr id="10" name="Oval 13"/>
            <p:cNvSpPr>
              <a:spLocks noChangeArrowheads="1"/>
            </p:cNvSpPr>
            <p:nvPr/>
          </p:nvSpPr>
          <p:spPr bwMode="auto">
            <a:xfrm>
              <a:off x="6279695" y="1066800"/>
              <a:ext cx="386288" cy="436909"/>
            </a:xfrm>
            <a:prstGeom prst="ellipse">
              <a:avLst/>
            </a:prstGeom>
            <a:solidFill>
              <a:schemeClr val="bg2">
                <a:lumMod val="20000"/>
                <a:lumOff val="80000"/>
              </a:schemeClr>
            </a:solidFill>
            <a:ln w="1905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83448" tIns="41724" rIns="83448" bIns="41724" anchor="ctr"/>
            <a:lstStyle/>
            <a:p>
              <a:pPr>
                <a:lnSpc>
                  <a:spcPct val="90000"/>
                </a:lnSpc>
                <a:spcBef>
                  <a:spcPct val="20000"/>
                </a:spcBef>
                <a:buClr>
                  <a:srgbClr val="CC0000"/>
                </a:buClr>
                <a:buFont typeface="Wingdings" pitchFamily="2" charset="2"/>
                <a:buNone/>
              </a:pPr>
              <a:r>
                <a:rPr kumimoji="1" lang="en-US" altLang="zh-CN" sz="1600">
                  <a:solidFill>
                    <a:srgbClr val="260365"/>
                  </a:solidFill>
                  <a:latin typeface="Times New Roman" pitchFamily="18" charset="0"/>
                </a:rPr>
                <a:t> </a:t>
              </a:r>
              <a:r>
                <a:rPr kumimoji="1" lang="en-US" altLang="zh-CN" sz="2200">
                  <a:solidFill>
                    <a:srgbClr val="260365"/>
                  </a:solidFill>
                  <a:latin typeface="Times New Roman" pitchFamily="18" charset="0"/>
                </a:rPr>
                <a:t>$</a:t>
              </a:r>
            </a:p>
          </p:txBody>
        </p:sp>
        <p:sp>
          <p:nvSpPr>
            <p:cNvPr id="11" name="Oval 13"/>
            <p:cNvSpPr>
              <a:spLocks noChangeArrowheads="1"/>
            </p:cNvSpPr>
            <p:nvPr/>
          </p:nvSpPr>
          <p:spPr bwMode="auto">
            <a:xfrm>
              <a:off x="7158881" y="1066800"/>
              <a:ext cx="386288" cy="436909"/>
            </a:xfrm>
            <a:prstGeom prst="ellipse">
              <a:avLst/>
            </a:prstGeom>
            <a:solidFill>
              <a:schemeClr val="bg2">
                <a:lumMod val="20000"/>
                <a:lumOff val="80000"/>
              </a:schemeClr>
            </a:solidFill>
            <a:ln w="1905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83448" tIns="41724" rIns="83448" bIns="41724" anchor="ctr"/>
            <a:lstStyle/>
            <a:p>
              <a:pPr>
                <a:lnSpc>
                  <a:spcPct val="90000"/>
                </a:lnSpc>
                <a:spcBef>
                  <a:spcPct val="20000"/>
                </a:spcBef>
                <a:buClr>
                  <a:srgbClr val="CC0000"/>
                </a:buClr>
                <a:buFont typeface="Wingdings" pitchFamily="2" charset="2"/>
                <a:buNone/>
              </a:pPr>
              <a:r>
                <a:rPr kumimoji="1" lang="en-US" altLang="zh-CN" sz="1600">
                  <a:solidFill>
                    <a:srgbClr val="260365"/>
                  </a:solidFill>
                  <a:latin typeface="Times New Roman" pitchFamily="18" charset="0"/>
                </a:rPr>
                <a:t> </a:t>
              </a:r>
              <a:r>
                <a:rPr kumimoji="1" lang="en-US" altLang="zh-CN" sz="2200">
                  <a:solidFill>
                    <a:srgbClr val="260365"/>
                  </a:solidFill>
                  <a:latin typeface="Times New Roman" pitchFamily="18" charset="0"/>
                </a:rPr>
                <a:t>$</a:t>
              </a:r>
            </a:p>
          </p:txBody>
        </p:sp>
        <p:sp>
          <p:nvSpPr>
            <p:cNvPr id="12" name="Oval 13"/>
            <p:cNvSpPr>
              <a:spLocks noChangeArrowheads="1"/>
            </p:cNvSpPr>
            <p:nvPr/>
          </p:nvSpPr>
          <p:spPr bwMode="auto">
            <a:xfrm>
              <a:off x="5839410" y="1066800"/>
              <a:ext cx="386288" cy="436909"/>
            </a:xfrm>
            <a:prstGeom prst="ellipse">
              <a:avLst/>
            </a:prstGeom>
            <a:solidFill>
              <a:schemeClr val="bg2">
                <a:lumMod val="20000"/>
                <a:lumOff val="80000"/>
              </a:schemeClr>
            </a:solidFill>
            <a:ln w="1905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83448" tIns="41724" rIns="83448" bIns="41724" anchor="ctr"/>
            <a:lstStyle/>
            <a:p>
              <a:pPr>
                <a:lnSpc>
                  <a:spcPct val="90000"/>
                </a:lnSpc>
                <a:spcBef>
                  <a:spcPct val="20000"/>
                </a:spcBef>
                <a:buClr>
                  <a:srgbClr val="CC0000"/>
                </a:buClr>
                <a:buFont typeface="Wingdings" pitchFamily="2" charset="2"/>
                <a:buNone/>
              </a:pPr>
              <a:r>
                <a:rPr kumimoji="1" lang="en-US" altLang="zh-CN" sz="1600">
                  <a:solidFill>
                    <a:srgbClr val="260365"/>
                  </a:solidFill>
                  <a:latin typeface="Times New Roman" pitchFamily="18" charset="0"/>
                </a:rPr>
                <a:t> </a:t>
              </a:r>
              <a:r>
                <a:rPr kumimoji="1" lang="en-US" altLang="zh-CN" sz="2200">
                  <a:solidFill>
                    <a:srgbClr val="260365"/>
                  </a:solidFill>
                  <a:latin typeface="Times New Roman" pitchFamily="18" charset="0"/>
                </a:rPr>
                <a:t>$</a:t>
              </a:r>
            </a:p>
          </p:txBody>
        </p:sp>
        <p:sp>
          <p:nvSpPr>
            <p:cNvPr id="13" name="Oval 13"/>
            <p:cNvSpPr>
              <a:spLocks noChangeArrowheads="1"/>
            </p:cNvSpPr>
            <p:nvPr/>
          </p:nvSpPr>
          <p:spPr bwMode="auto">
            <a:xfrm>
              <a:off x="6718596" y="1066800"/>
              <a:ext cx="386288" cy="436909"/>
            </a:xfrm>
            <a:prstGeom prst="ellipse">
              <a:avLst/>
            </a:prstGeom>
            <a:solidFill>
              <a:schemeClr val="bg2">
                <a:lumMod val="20000"/>
                <a:lumOff val="80000"/>
              </a:schemeClr>
            </a:solidFill>
            <a:ln w="1905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83448" tIns="41724" rIns="83448" bIns="41724" anchor="ctr"/>
            <a:lstStyle/>
            <a:p>
              <a:pPr>
                <a:lnSpc>
                  <a:spcPct val="90000"/>
                </a:lnSpc>
                <a:spcBef>
                  <a:spcPct val="20000"/>
                </a:spcBef>
                <a:buClr>
                  <a:srgbClr val="CC0000"/>
                </a:buClr>
                <a:buFont typeface="Wingdings" pitchFamily="2" charset="2"/>
                <a:buNone/>
              </a:pPr>
              <a:r>
                <a:rPr kumimoji="1" lang="en-US" altLang="zh-CN" sz="1600">
                  <a:solidFill>
                    <a:srgbClr val="260365"/>
                  </a:solidFill>
                  <a:latin typeface="Times New Roman" pitchFamily="18" charset="0"/>
                </a:rPr>
                <a:t> </a:t>
              </a:r>
              <a:r>
                <a:rPr kumimoji="1" lang="en-US" altLang="zh-CN" sz="2200">
                  <a:solidFill>
                    <a:srgbClr val="260365"/>
                  </a:solidFill>
                  <a:latin typeface="Times New Roman" pitchFamily="18" charset="0"/>
                </a:rPr>
                <a:t>$</a:t>
              </a:r>
            </a:p>
          </p:txBody>
        </p:sp>
      </p:grpSp>
      <p:sp>
        <p:nvSpPr>
          <p:cNvPr id="22" name="Rectangle 89"/>
          <p:cNvSpPr>
            <a:spLocks noChangeArrowheads="1"/>
          </p:cNvSpPr>
          <p:nvPr/>
        </p:nvSpPr>
        <p:spPr bwMode="auto">
          <a:xfrm>
            <a:off x="990600" y="381000"/>
            <a:ext cx="3505200" cy="855570"/>
          </a:xfrm>
          <a:prstGeom prst="rect">
            <a:avLst/>
          </a:prstGeom>
          <a:noFill/>
          <a:ln w="9525" algn="ctr">
            <a:noFill/>
            <a:miter lim="800000"/>
            <a:headEnd/>
            <a:tailEnd/>
          </a:ln>
        </p:spPr>
        <p:txBody>
          <a:bodyPr wrap="square" lIns="79200" tIns="39600" rIns="79200" bIns="39600" anchor="ctr">
            <a:spAutoFit/>
          </a:bodyPr>
          <a:lstStyle/>
          <a:p>
            <a:pPr eaLnBrk="0" hangingPunct="0">
              <a:lnSpc>
                <a:spcPct val="120000"/>
              </a:lnSpc>
            </a:pPr>
            <a:r>
              <a:rPr lang="en-US" altLang="zh-CN" sz="1400" b="1" dirty="0" smtClean="0">
                <a:solidFill>
                  <a:srgbClr val="2D2015"/>
                </a:solidFill>
                <a:ea typeface="华文细黑" pitchFamily="2" charset="-122"/>
                <a:cs typeface="Arial" pitchFamily="34" charset="0"/>
              </a:rPr>
              <a:t>“T</a:t>
            </a:r>
            <a:r>
              <a:rPr lang="en-US" altLang="zh-CN" sz="1400" b="1" dirty="0" smtClean="0">
                <a:solidFill>
                  <a:srgbClr val="000000"/>
                </a:solidFill>
                <a:ea typeface="华文细黑" pitchFamily="2" charset="-122"/>
                <a:cs typeface="Arial" pitchFamily="34" charset="0"/>
              </a:rPr>
              <a:t>raditional media may disappear within 10 years, replaced by online  content.</a:t>
            </a:r>
            <a:r>
              <a:rPr lang="en-US" altLang="zh-CN" sz="1400" b="1" dirty="0" smtClean="0">
                <a:solidFill>
                  <a:srgbClr val="2D2015"/>
                </a:solidFill>
                <a:ea typeface="华文细黑" pitchFamily="2" charset="-122"/>
                <a:cs typeface="Arial" pitchFamily="34" charset="0"/>
              </a:rPr>
              <a:t> “</a:t>
            </a:r>
            <a:endParaRPr lang="zh-CN" altLang="en-US" sz="1400" b="1" dirty="0" smtClean="0">
              <a:solidFill>
                <a:srgbClr val="2D2015"/>
              </a:solidFill>
              <a:ea typeface="华文细黑" pitchFamily="2" charset="-122"/>
              <a:cs typeface="Arial" pitchFamily="34" charset="0"/>
            </a:endParaRPr>
          </a:p>
          <a:p>
            <a:pPr eaLnBrk="0" hangingPunct="0">
              <a:lnSpc>
                <a:spcPct val="120000"/>
              </a:lnSpc>
            </a:pPr>
            <a:r>
              <a:rPr lang="en-US" altLang="zh-CN" sz="1400" b="1" dirty="0" smtClean="0">
                <a:solidFill>
                  <a:srgbClr val="000000"/>
                </a:solidFill>
                <a:cs typeface="Arial" pitchFamily="34" charset="0"/>
              </a:rPr>
              <a:t>STEVE </a:t>
            </a:r>
            <a:r>
              <a:rPr lang="en-US" altLang="zh-CN" sz="1400" b="1" dirty="0">
                <a:solidFill>
                  <a:srgbClr val="000000"/>
                </a:solidFill>
                <a:cs typeface="Arial" pitchFamily="34" charset="0"/>
              </a:rPr>
              <a:t>BALLMER </a:t>
            </a:r>
            <a:r>
              <a:rPr lang="en-US" altLang="zh-CN" sz="1400" b="1" dirty="0" smtClean="0">
                <a:solidFill>
                  <a:srgbClr val="2D2015"/>
                </a:solidFill>
                <a:ea typeface="华文细黑" pitchFamily="2" charset="-122"/>
                <a:cs typeface="Arial" pitchFamily="34" charset="0"/>
              </a:rPr>
              <a:t>(June, 2009):</a:t>
            </a:r>
            <a:endParaRPr lang="zh-CN" altLang="en-US" sz="1400" b="1" dirty="0">
              <a:solidFill>
                <a:srgbClr val="2D2015"/>
              </a:solidFill>
              <a:ea typeface="华文细黑" pitchFamily="2" charset="-122"/>
              <a:cs typeface="Arial" pitchFamily="34" charset="0"/>
            </a:endParaRPr>
          </a:p>
        </p:txBody>
      </p:sp>
      <p:sp>
        <p:nvSpPr>
          <p:cNvPr id="23" name="Rectangle 22"/>
          <p:cNvSpPr/>
          <p:nvPr/>
        </p:nvSpPr>
        <p:spPr>
          <a:xfrm>
            <a:off x="381000" y="4876800"/>
            <a:ext cx="8305800" cy="1077218"/>
          </a:xfrm>
          <a:prstGeom prst="rect">
            <a:avLst/>
          </a:prstGeom>
        </p:spPr>
        <p:txBody>
          <a:bodyPr wrap="square">
            <a:spAutoFit/>
          </a:bodyPr>
          <a:lstStyle/>
          <a:p>
            <a:pPr eaLnBrk="1" hangingPunct="1">
              <a:buFont typeface="Wingdings" pitchFamily="2" charset="2"/>
              <a:buChar char="Ø"/>
            </a:pPr>
            <a:r>
              <a:rPr lang="en-US" sz="1600" dirty="0" smtClean="0"/>
              <a:t>The Marginal Cost of reproduction </a:t>
            </a:r>
            <a:r>
              <a:rPr lang="en-US" sz="1600" b="1" i="1" u="sng" dirty="0" smtClean="0"/>
              <a:t>and</a:t>
            </a:r>
            <a:r>
              <a:rPr lang="en-US" sz="1600" dirty="0" smtClean="0"/>
              <a:t> distribution has always protected copyrights.</a:t>
            </a:r>
          </a:p>
          <a:p>
            <a:pPr eaLnBrk="1" hangingPunct="1">
              <a:buFont typeface="Wingdings" pitchFamily="2" charset="2"/>
              <a:buChar char="Ø"/>
            </a:pPr>
            <a:r>
              <a:rPr lang="en-US" sz="1600" dirty="0" smtClean="0"/>
              <a:t> In the Digital Economy “Zero cost” distribution is the issue, not reproducibility.</a:t>
            </a:r>
          </a:p>
          <a:p>
            <a:pPr eaLnBrk="1" hangingPunct="1">
              <a:buFont typeface="Wingdings" pitchFamily="2" charset="2"/>
              <a:buChar char="Ø"/>
            </a:pPr>
            <a:r>
              <a:rPr lang="en-US" sz="1600" dirty="0" smtClean="0"/>
              <a:t> In Platform Based Business, each distribution may create additional value at “Zero Cost”</a:t>
            </a:r>
          </a:p>
          <a:p>
            <a:pPr eaLnBrk="1" hangingPunct="1"/>
            <a:r>
              <a:rPr lang="en-US" sz="1600" dirty="0" smtClean="0"/>
              <a:t>( my “capital stock” and “social capital”) </a:t>
            </a:r>
          </a:p>
        </p:txBody>
      </p:sp>
      <p:pic>
        <p:nvPicPr>
          <p:cNvPr id="33794" name="Picture 2" descr="Your Entertainment, Set Free"/>
          <p:cNvPicPr>
            <a:picLocks noChangeAspect="1" noChangeArrowheads="1"/>
          </p:cNvPicPr>
          <p:nvPr/>
        </p:nvPicPr>
        <p:blipFill>
          <a:blip r:embed="rId2" cstate="screen"/>
          <a:srcRect/>
          <a:stretch>
            <a:fillRect/>
          </a:stretch>
        </p:blipFill>
        <p:spPr bwMode="auto">
          <a:xfrm>
            <a:off x="1524000" y="2895600"/>
            <a:ext cx="533400" cy="609600"/>
          </a:xfrm>
          <a:prstGeom prst="rect">
            <a:avLst/>
          </a:prstGeom>
          <a:ln>
            <a:noFill/>
          </a:ln>
          <a:effectLst>
            <a:outerShdw blurRad="292100" dist="139700" dir="2700000" algn="tl" rotWithShape="0">
              <a:srgbClr val="333333">
                <a:alpha val="65000"/>
              </a:srgbClr>
            </a:outerShdw>
          </a:effectLst>
        </p:spPr>
      </p:pic>
      <p:grpSp>
        <p:nvGrpSpPr>
          <p:cNvPr id="28" name="Group 27"/>
          <p:cNvGrpSpPr/>
          <p:nvPr/>
        </p:nvGrpSpPr>
        <p:grpSpPr>
          <a:xfrm>
            <a:off x="533400" y="1676400"/>
            <a:ext cx="4876800" cy="2895600"/>
            <a:chOff x="304800" y="1371600"/>
            <a:chExt cx="5105400" cy="3276600"/>
          </a:xfrm>
        </p:grpSpPr>
        <p:grpSp>
          <p:nvGrpSpPr>
            <p:cNvPr id="26" name="Group 25"/>
            <p:cNvGrpSpPr/>
            <p:nvPr/>
          </p:nvGrpSpPr>
          <p:grpSpPr>
            <a:xfrm>
              <a:off x="304800" y="1371600"/>
              <a:ext cx="4887686" cy="3276600"/>
              <a:chOff x="304800" y="1371600"/>
              <a:chExt cx="4887686" cy="3276600"/>
            </a:xfrm>
          </p:grpSpPr>
          <p:pic>
            <p:nvPicPr>
              <p:cNvPr id="1027" name="Picture 3"/>
              <p:cNvPicPr>
                <a:picLocks noChangeAspect="1" noChangeArrowheads="1"/>
              </p:cNvPicPr>
              <p:nvPr/>
            </p:nvPicPr>
            <p:blipFill>
              <a:blip r:embed="rId3" cstate="screen">
                <a:clrChange>
                  <a:clrFrom>
                    <a:srgbClr val="C2244F"/>
                  </a:clrFrom>
                  <a:clrTo>
                    <a:srgbClr val="C2244F">
                      <a:alpha val="0"/>
                    </a:srgbClr>
                  </a:clrTo>
                </a:clrChange>
              </a:blip>
              <a:srcRect/>
              <a:stretch>
                <a:fillRect/>
              </a:stretch>
            </p:blipFill>
            <p:spPr bwMode="auto">
              <a:xfrm>
                <a:off x="381000" y="1676400"/>
                <a:ext cx="4811486" cy="2971800"/>
              </a:xfrm>
              <a:prstGeom prst="rect">
                <a:avLst/>
              </a:prstGeom>
              <a:noFill/>
              <a:ln w="9525">
                <a:noFill/>
                <a:miter lim="800000"/>
                <a:headEnd/>
                <a:tailEnd/>
              </a:ln>
            </p:spPr>
          </p:pic>
          <p:sp>
            <p:nvSpPr>
              <p:cNvPr id="25" name="Rectangle 24"/>
              <p:cNvSpPr/>
              <p:nvPr/>
            </p:nvSpPr>
            <p:spPr bwMode="auto">
              <a:xfrm>
                <a:off x="304800" y="1371600"/>
                <a:ext cx="381000" cy="609600"/>
              </a:xfrm>
              <a:prstGeom prst="rect">
                <a:avLst/>
              </a:prstGeom>
              <a:solidFill>
                <a:srgbClr val="FFFFFF"/>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smtClean="0">
                  <a:ln>
                    <a:noFill/>
                  </a:ln>
                  <a:solidFill>
                    <a:schemeClr val="tx1"/>
                  </a:solidFill>
                  <a:effectLst/>
                  <a:latin typeface="Arial" charset="0"/>
                  <a:ea typeface="宋体" charset="-122"/>
                </a:endParaRPr>
              </a:p>
            </p:txBody>
          </p:sp>
        </p:grpSp>
        <p:sp>
          <p:nvSpPr>
            <p:cNvPr id="27" name="Rectangle 26"/>
            <p:cNvSpPr/>
            <p:nvPr/>
          </p:nvSpPr>
          <p:spPr bwMode="auto">
            <a:xfrm>
              <a:off x="5029200" y="1524000"/>
              <a:ext cx="381000" cy="457200"/>
            </a:xfrm>
            <a:prstGeom prst="rect">
              <a:avLst/>
            </a:prstGeom>
            <a:solidFill>
              <a:srgbClr val="FFFFFF"/>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smtClean="0">
                <a:ln>
                  <a:noFill/>
                </a:ln>
                <a:solidFill>
                  <a:schemeClr val="tx1"/>
                </a:solidFill>
                <a:effectLst/>
                <a:latin typeface="Arial" charset="0"/>
                <a:ea typeface="宋体" charset="-122"/>
              </a:endParaRPr>
            </a:p>
          </p:txBody>
        </p:sp>
      </p:grpSp>
      <p:pic>
        <p:nvPicPr>
          <p:cNvPr id="21" name="Picture 23"/>
          <p:cNvPicPr>
            <a:picLocks noChangeAspect="1" noChangeArrowheads="1"/>
          </p:cNvPicPr>
          <p:nvPr/>
        </p:nvPicPr>
        <p:blipFill>
          <a:blip r:embed="rId4" cstate="screen"/>
          <a:srcRect/>
          <a:stretch>
            <a:fillRect/>
          </a:stretch>
        </p:blipFill>
        <p:spPr bwMode="auto">
          <a:xfrm>
            <a:off x="228600" y="381000"/>
            <a:ext cx="739168" cy="838200"/>
          </a:xfrm>
          <a:prstGeom prst="rect">
            <a:avLst/>
          </a:prstGeom>
          <a:ln>
            <a:noFill/>
          </a:ln>
          <a:effectLst>
            <a:outerShdw blurRad="292100" dist="139700" dir="2700000" algn="tl" rotWithShape="0">
              <a:srgbClr val="333333">
                <a:alpha val="65000"/>
              </a:srgbClr>
            </a:outerShdw>
          </a:effectLst>
        </p:spPr>
      </p:pic>
      <p:pic>
        <p:nvPicPr>
          <p:cNvPr id="33795" name="Picture 3"/>
          <p:cNvPicPr>
            <a:picLocks noChangeAspect="1" noChangeArrowheads="1"/>
          </p:cNvPicPr>
          <p:nvPr/>
        </p:nvPicPr>
        <p:blipFill>
          <a:blip r:embed="rId5" cstate="screen"/>
          <a:srcRect/>
          <a:stretch>
            <a:fillRect/>
          </a:stretch>
        </p:blipFill>
        <p:spPr bwMode="auto">
          <a:xfrm>
            <a:off x="1524000" y="1905000"/>
            <a:ext cx="521608" cy="547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2" name="Picture 10"/>
          <p:cNvPicPr>
            <a:picLocks noChangeAspect="1" noChangeArrowheads="1"/>
          </p:cNvPicPr>
          <p:nvPr/>
        </p:nvPicPr>
        <p:blipFill>
          <a:blip r:embed="rId6" cstate="screen"/>
          <a:srcRect/>
          <a:stretch>
            <a:fillRect/>
          </a:stretch>
        </p:blipFill>
        <p:spPr bwMode="auto">
          <a:xfrm>
            <a:off x="7696200" y="3505200"/>
            <a:ext cx="1229831" cy="1265131"/>
          </a:xfrm>
          <a:prstGeom prst="rect">
            <a:avLst/>
          </a:prstGeom>
          <a:noFill/>
          <a:ln w="9525">
            <a:noFill/>
            <a:miter lim="800000"/>
            <a:headEnd/>
            <a:tailEnd/>
          </a:ln>
        </p:spPr>
      </p:pic>
      <p:sp>
        <p:nvSpPr>
          <p:cNvPr id="53" name="Oval 13"/>
          <p:cNvSpPr>
            <a:spLocks noChangeArrowheads="1"/>
          </p:cNvSpPr>
          <p:nvPr/>
        </p:nvSpPr>
        <p:spPr bwMode="auto">
          <a:xfrm>
            <a:off x="8001000" y="3124200"/>
            <a:ext cx="386288" cy="436909"/>
          </a:xfrm>
          <a:prstGeom prst="ellipse">
            <a:avLst/>
          </a:prstGeom>
          <a:solidFill>
            <a:schemeClr val="bg2">
              <a:lumMod val="20000"/>
              <a:lumOff val="80000"/>
            </a:schemeClr>
          </a:solidFill>
          <a:ln w="1905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83448" tIns="41724" rIns="83448" bIns="41724" anchor="ctr"/>
          <a:lstStyle/>
          <a:p>
            <a:pPr>
              <a:lnSpc>
                <a:spcPct val="90000"/>
              </a:lnSpc>
              <a:spcBef>
                <a:spcPct val="20000"/>
              </a:spcBef>
              <a:buClr>
                <a:srgbClr val="CC0000"/>
              </a:buClr>
              <a:buFont typeface="Wingdings" pitchFamily="2" charset="2"/>
              <a:buNone/>
            </a:pPr>
            <a:r>
              <a:rPr kumimoji="1" lang="en-US" altLang="zh-CN" sz="1600" dirty="0">
                <a:solidFill>
                  <a:srgbClr val="260365"/>
                </a:solidFill>
                <a:latin typeface="Times New Roman" pitchFamily="18" charset="0"/>
              </a:rPr>
              <a:t> </a:t>
            </a:r>
            <a:r>
              <a:rPr kumimoji="1" lang="en-US" altLang="zh-CN" sz="2200" dirty="0">
                <a:solidFill>
                  <a:srgbClr val="260365"/>
                </a:solidFill>
                <a:latin typeface="Times New Roman" pitchFamily="18" charset="0"/>
              </a:rPr>
              <a:t>$</a:t>
            </a:r>
          </a:p>
        </p:txBody>
      </p:sp>
      <p:cxnSp>
        <p:nvCxnSpPr>
          <p:cNvPr id="56" name="Straight Arrow Connector 55"/>
          <p:cNvCxnSpPr/>
          <p:nvPr/>
        </p:nvCxnSpPr>
        <p:spPr bwMode="auto">
          <a:xfrm flipV="1">
            <a:off x="2971800" y="1447800"/>
            <a:ext cx="2438400" cy="762000"/>
          </a:xfrm>
          <a:prstGeom prst="straightConnector1">
            <a:avLst/>
          </a:prstGeom>
          <a:noFill/>
          <a:ln w="57150">
            <a:solidFill>
              <a:srgbClr val="C00000"/>
            </a:solidFill>
            <a:headEnd type="triangle" w="med" len="med"/>
            <a:tailEnd type="triangle" w="med" len="me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0" name="TextBox 59"/>
          <p:cNvSpPr txBox="1"/>
          <p:nvPr/>
        </p:nvSpPr>
        <p:spPr>
          <a:xfrm>
            <a:off x="4419600" y="0"/>
            <a:ext cx="4342856" cy="954107"/>
          </a:xfrm>
          <a:prstGeom prst="rect">
            <a:avLst/>
          </a:prstGeom>
          <a:noFill/>
        </p:spPr>
        <p:txBody>
          <a:bodyPr wrap="none" rtlCol="0">
            <a:spAutoFit/>
          </a:bodyPr>
          <a:lstStyle/>
          <a:p>
            <a:r>
              <a:rPr lang="en-US" sz="2800" b="1" kern="0" dirty="0" smtClean="0">
                <a:solidFill>
                  <a:srgbClr val="990000"/>
                </a:solidFill>
                <a:effectLst>
                  <a:outerShdw blurRad="38100" dist="38100" dir="2700000" algn="tl">
                    <a:srgbClr val="000000">
                      <a:alpha val="43137"/>
                    </a:srgbClr>
                  </a:outerShdw>
                </a:effectLst>
                <a:latin typeface="Arial" pitchFamily="34" charset="0"/>
                <a:ea typeface="黑体" pitchFamily="49" charset="-122"/>
                <a:cs typeface="Arial" pitchFamily="34" charset="0"/>
              </a:rPr>
              <a:t>Was he right? (Does it </a:t>
            </a:r>
          </a:p>
          <a:p>
            <a:r>
              <a:rPr lang="en-US" sz="2800" b="1" kern="0" dirty="0" smtClean="0">
                <a:solidFill>
                  <a:srgbClr val="990000"/>
                </a:solidFill>
                <a:effectLst>
                  <a:outerShdw blurRad="38100" dist="38100" dir="2700000" algn="tl">
                    <a:srgbClr val="000000">
                      <a:alpha val="43137"/>
                    </a:srgbClr>
                  </a:outerShdw>
                </a:effectLst>
                <a:latin typeface="Arial" pitchFamily="34" charset="0"/>
                <a:ea typeface="黑体" pitchFamily="49" charset="-122"/>
                <a:cs typeface="Arial" pitchFamily="34" charset="0"/>
              </a:rPr>
              <a:t>make economic sense?)</a:t>
            </a:r>
            <a:endParaRPr lang="en-US" sz="2800"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linds(horizontal)">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blinds(horizontal)">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9"/>
          <p:cNvSpPr txBox="1">
            <a:spLocks noChangeArrowheads="1"/>
          </p:cNvSpPr>
          <p:nvPr/>
        </p:nvSpPr>
        <p:spPr bwMode="auto">
          <a:xfrm>
            <a:off x="4788696" y="730370"/>
            <a:ext cx="2165684" cy="302887"/>
          </a:xfrm>
          <a:prstGeom prst="rect">
            <a:avLst/>
          </a:prstGeom>
          <a:noFill/>
          <a:ln w="9525">
            <a:noFill/>
            <a:miter lim="800000"/>
            <a:headEnd/>
            <a:tailEnd/>
          </a:ln>
        </p:spPr>
        <p:txBody>
          <a:bodyPr lIns="86598" tIns="43299" rIns="86598" bIns="43299">
            <a:spAutoFit/>
          </a:bodyPr>
          <a:lstStyle/>
          <a:p>
            <a:pPr>
              <a:spcBef>
                <a:spcPct val="50000"/>
              </a:spcBef>
            </a:pPr>
            <a:r>
              <a:rPr lang="zh-CN" altLang="en-US" sz="1400">
                <a:solidFill>
                  <a:srgbClr val="000000"/>
                </a:solidFill>
                <a:latin typeface="FrutigerNext LT Regular" pitchFamily="34" charset="0"/>
                <a:ea typeface="华文细黑" pitchFamily="2" charset="-122"/>
              </a:rPr>
              <a:t>主画面 （小脚篇）</a:t>
            </a:r>
          </a:p>
        </p:txBody>
      </p:sp>
      <p:sp>
        <p:nvSpPr>
          <p:cNvPr id="83970" name="Text Box 3"/>
          <p:cNvSpPr txBox="1">
            <a:spLocks noChangeArrowheads="1"/>
          </p:cNvSpPr>
          <p:nvPr/>
        </p:nvSpPr>
        <p:spPr bwMode="gray">
          <a:xfrm>
            <a:off x="162839" y="936558"/>
            <a:ext cx="2855935" cy="3103654"/>
          </a:xfrm>
          <a:prstGeom prst="rect">
            <a:avLst/>
          </a:prstGeom>
          <a:noFill/>
          <a:ln w="19050" cap="rnd" algn="ctr">
            <a:noFill/>
            <a:prstDash val="sysDot"/>
            <a:miter lim="800000"/>
            <a:headEnd/>
            <a:tailEnd/>
          </a:ln>
        </p:spPr>
        <p:txBody>
          <a:bodyPr wrap="square" lIns="86598" tIns="43299" rIns="86598" bIns="43299">
            <a:spAutoFit/>
          </a:bodyPr>
          <a:lstStyle/>
          <a:p>
            <a:pPr>
              <a:spcBef>
                <a:spcPct val="50000"/>
              </a:spcBef>
            </a:pPr>
            <a:r>
              <a:rPr lang="zh-CN" altLang="en-US" sz="2800" b="1" dirty="0" smtClean="0">
                <a:solidFill>
                  <a:srgbClr val="FF0000"/>
                </a:solidFill>
                <a:latin typeface="微软雅黑" pitchFamily="34" charset="-122"/>
                <a:ea typeface="微软雅黑" pitchFamily="34" charset="-122"/>
              </a:rPr>
              <a:t>尝试大型活动</a:t>
            </a:r>
            <a:endParaRPr lang="en-US" altLang="zh-CN" sz="2800" b="1" dirty="0" smtClean="0">
              <a:solidFill>
                <a:srgbClr val="FF0000"/>
              </a:solidFill>
              <a:latin typeface="微软雅黑" pitchFamily="34" charset="-122"/>
              <a:ea typeface="微软雅黑" pitchFamily="34" charset="-122"/>
            </a:endParaRPr>
          </a:p>
          <a:p>
            <a:pPr>
              <a:spcBef>
                <a:spcPct val="50000"/>
              </a:spcBef>
            </a:pPr>
            <a:r>
              <a:rPr lang="zh-CN" altLang="en-US" sz="2800" b="1" dirty="0" smtClean="0">
                <a:solidFill>
                  <a:srgbClr val="FF0000"/>
                </a:solidFill>
                <a:latin typeface="微软雅黑" pitchFamily="34" charset="-122"/>
                <a:ea typeface="微软雅黑" pitchFamily="34" charset="-122"/>
              </a:rPr>
              <a:t>提升品牌</a:t>
            </a:r>
            <a:endParaRPr lang="en-US" altLang="zh-CN" sz="2800" b="1" dirty="0" smtClean="0">
              <a:solidFill>
                <a:srgbClr val="FF0000"/>
              </a:solidFill>
              <a:latin typeface="微软雅黑" pitchFamily="34" charset="-122"/>
              <a:ea typeface="微软雅黑" pitchFamily="34" charset="-122"/>
            </a:endParaRPr>
          </a:p>
          <a:p>
            <a:pPr>
              <a:spcBef>
                <a:spcPct val="50000"/>
              </a:spcBef>
            </a:pPr>
            <a:r>
              <a:rPr lang="en-US" altLang="zh-CN" sz="2800" dirty="0" smtClean="0">
                <a:solidFill>
                  <a:srgbClr val="FF0000"/>
                </a:solidFill>
                <a:latin typeface="Britannic Bold" pitchFamily="34" charset="0"/>
              </a:rPr>
              <a:t>Beginning large-scale campaign</a:t>
            </a:r>
            <a:br>
              <a:rPr lang="en-US" altLang="zh-CN" sz="2800" dirty="0" smtClean="0">
                <a:solidFill>
                  <a:srgbClr val="FF0000"/>
                </a:solidFill>
                <a:latin typeface="Britannic Bold" pitchFamily="34" charset="0"/>
              </a:rPr>
            </a:br>
            <a:r>
              <a:rPr lang="en-US" altLang="zh-CN" sz="2800" dirty="0" smtClean="0">
                <a:solidFill>
                  <a:srgbClr val="FF0000"/>
                </a:solidFill>
                <a:latin typeface="Britannic Bold" pitchFamily="34" charset="0"/>
              </a:rPr>
              <a:t>to Enhance our brand</a:t>
            </a:r>
            <a:endParaRPr lang="zh-CN" altLang="en-US" sz="2800" b="1" dirty="0">
              <a:solidFill>
                <a:srgbClr val="FF0000"/>
              </a:solidFill>
              <a:latin typeface="微软雅黑" pitchFamily="34" charset="-122"/>
              <a:ea typeface="微软雅黑" pitchFamily="34" charset="-122"/>
            </a:endParaRPr>
          </a:p>
        </p:txBody>
      </p:sp>
      <p:pic>
        <p:nvPicPr>
          <p:cNvPr id="13" name="Picture 2" descr="E:\2011\April\超级杯\设计物料\超级杯logo新.jpg"/>
          <p:cNvPicPr>
            <a:picLocks noChangeAspect="1" noChangeArrowheads="1"/>
          </p:cNvPicPr>
          <p:nvPr/>
        </p:nvPicPr>
        <p:blipFill>
          <a:blip r:embed="rId2" cstate="screen"/>
          <a:srcRect/>
          <a:stretch>
            <a:fillRect/>
          </a:stretch>
        </p:blipFill>
        <p:spPr bwMode="auto">
          <a:xfrm>
            <a:off x="263048" y="4749253"/>
            <a:ext cx="2430049" cy="1443499"/>
          </a:xfrm>
          <a:prstGeom prst="rect">
            <a:avLst/>
          </a:prstGeom>
          <a:noFill/>
          <a:ln w="9525">
            <a:noFill/>
            <a:miter lim="800000"/>
            <a:headEnd/>
            <a:tailEnd/>
          </a:ln>
        </p:spPr>
      </p:pic>
      <p:pic>
        <p:nvPicPr>
          <p:cNvPr id="3074" name="Picture 2"/>
          <p:cNvPicPr>
            <a:picLocks noChangeAspect="1" noChangeArrowheads="1"/>
          </p:cNvPicPr>
          <p:nvPr/>
        </p:nvPicPr>
        <p:blipFill>
          <a:blip r:embed="rId3" cstate="email"/>
          <a:srcRect/>
          <a:stretch>
            <a:fillRect/>
          </a:stretch>
        </p:blipFill>
        <p:spPr bwMode="auto">
          <a:xfrm>
            <a:off x="3081404" y="-6524"/>
            <a:ext cx="6073536" cy="6877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blank</Template>
  <TotalTime>1915</TotalTime>
  <Words>877</Words>
  <Application>Microsoft Office PowerPoint</Application>
  <PresentationFormat>On-screen Show (4:3)</PresentationFormat>
  <Paragraphs>231</Paragraphs>
  <Slides>11</Slides>
  <Notes>6</Notes>
  <HiddenSlides>0</HiddenSlides>
  <MMClips>0</MMClips>
  <ScaleCrop>false</ScaleCrop>
  <HeadingPairs>
    <vt:vector size="6" baseType="variant">
      <vt:variant>
        <vt:lpstr>Theme</vt:lpstr>
      </vt:variant>
      <vt:variant>
        <vt:i4>9</vt:i4>
      </vt:variant>
      <vt:variant>
        <vt:lpstr>Embedded OLE Servers</vt:lpstr>
      </vt:variant>
      <vt:variant>
        <vt:i4>1</vt:i4>
      </vt:variant>
      <vt:variant>
        <vt:lpstr>Slide Titles</vt:lpstr>
      </vt:variant>
      <vt:variant>
        <vt:i4>11</vt:i4>
      </vt:variant>
    </vt:vector>
  </HeadingPairs>
  <TitlesOfParts>
    <vt:vector size="21" baseType="lpstr">
      <vt:lpstr>Blank</vt:lpstr>
      <vt:lpstr>1_主题1</vt:lpstr>
      <vt:lpstr>4_主题1</vt:lpstr>
      <vt:lpstr>5_主题1</vt:lpstr>
      <vt:lpstr>6_主题1</vt:lpstr>
      <vt:lpstr>7_主题1</vt:lpstr>
      <vt:lpstr>8_主题1</vt:lpstr>
      <vt:lpstr>9_主题1</vt:lpstr>
      <vt:lpstr>10_主题1</vt:lpstr>
      <vt:lpstr>Chart</vt:lpstr>
      <vt:lpstr>Benefits &amp; Drawbacks of Cloud-Delivered Content –  A Consumer Electronics User Experience Perspective</vt:lpstr>
      <vt:lpstr>Introducing Huawei Technologies Co., LTD    </vt:lpstr>
      <vt:lpstr>Business Strategy:  ICT Solutions  to enable Value Creation in the “Digital Economy”</vt:lpstr>
      <vt:lpstr>Digital Media &amp; Communications: a perfect case for Cloud Technologies … or is it?  </vt:lpstr>
      <vt:lpstr> What value is created by each player?  What is the basis of its claim?</vt:lpstr>
      <vt:lpstr>Value is in the eye of the beholder !</vt:lpstr>
      <vt:lpstr>“The Demand for Experience Goods is Strongly Influenced by Interactions of Preferences and Consumption” </vt:lpstr>
      <vt:lpstr>Slide 8</vt:lpstr>
      <vt:lpstr>Slide 9</vt:lpstr>
      <vt:lpstr>Slide 10</vt:lpstr>
      <vt:lpstr>Market Trend: Convergence (Utility &amp; Entertainment)</vt:lpstr>
    </vt:vector>
  </TitlesOfParts>
  <Company>Huawei Technologies Co.,Ltd.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Consumers Electronics – Benefits &amp; Drawbacks of Cloud-Delivered Content</dc:title>
  <dc:creator>Lucia Gradinariu</dc:creator>
  <cp:lastModifiedBy>Marty Lafferty</cp:lastModifiedBy>
  <cp:revision>172</cp:revision>
  <dcterms:created xsi:type="dcterms:W3CDTF">2012-01-06T22:39:24Z</dcterms:created>
  <dcterms:modified xsi:type="dcterms:W3CDTF">2012-01-11T20:26:04Z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(2)eLrA1pBTZvCLCA0xFwPda5g5m08QLLKr4zG8MuqEvtpY5T24h23FhRXVHus5lfXxCW+IKz7b
X9I0AZB2tLyniKfYuJnePGFuPrThGW47zVeHodX/h6VMwqPEetbTI5nQOR43mfTwCRQwQbOE
g8WXooWroW84euyhv4Nr6OaWvGfFnYNh60F0/3z0FB6DB3GAvrA5M/c2INzC9vNpNBNqwNrK
lYg3vqwTJspQy6QCeZb0s</vt:lpwstr>
  </property>
  <property fmtid="{D5CDD505-2E9C-101B-9397-08002B2CF9AE}" pid="3" name="_ms_pID_7253431">
    <vt:lpwstr>mGliUbSVanBx6hsrVsS7Hx6W+yutV+m75bOShyjs34ZTe8xo+08
PVbnzQcdMZCPsP2FpCnOjvmMfEeq9tESIb07518CSUhro5dMGVSeaKvYwW3EBgKSxx58A6Ov
fgY=</vt:lpwstr>
  </property>
  <property fmtid="{D5CDD505-2E9C-101B-9397-08002B2CF9AE}" pid="4" name="sflag">
    <vt:lpwstr>1326308916</vt:lpwstr>
  </property>
</Properties>
</file>